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4" r:id="rId1"/>
  </p:sldMasterIdLst>
  <p:notesMasterIdLst>
    <p:notesMasterId r:id="rId11"/>
  </p:notesMasterIdLst>
  <p:sldIdLst>
    <p:sldId id="256" r:id="rId2"/>
    <p:sldId id="264" r:id="rId3"/>
    <p:sldId id="263" r:id="rId4"/>
    <p:sldId id="262" r:id="rId5"/>
    <p:sldId id="261" r:id="rId6"/>
    <p:sldId id="260" r:id="rId7"/>
    <p:sldId id="257" r:id="rId8"/>
    <p:sldId id="259" r:id="rId9"/>
    <p:sldId id="258" r:id="rId10"/>
  </p:sldIdLst>
  <p:sldSz cx="12801600" cy="96012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8A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965"/>
    <p:restoredTop sz="92422"/>
  </p:normalViewPr>
  <p:slideViewPr>
    <p:cSldViewPr snapToGrid="0">
      <p:cViewPr>
        <p:scale>
          <a:sx n="78" d="100"/>
          <a:sy n="78" d="100"/>
        </p:scale>
        <p:origin x="-32" y="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601B39-90F1-A243-8B7C-A2D57B922EAA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8454C0-00E5-0740-A97C-AE6093C06F2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1084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8454C0-00E5-0740-A97C-AE6093C06F2B}" type="slidenum">
              <a:rPr kumimoji="1" lang="ja-JP" altLang="en-US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825191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8454C0-00E5-0740-A97C-AE6093C06F2B}" type="slidenum">
              <a:rPr kumimoji="1" lang="ja-JP" altLang="en-US" smtClean="0"/>
              <a:t>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62963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8454C0-00E5-0740-A97C-AE6093C06F2B}" type="slidenum">
              <a:rPr kumimoji="1" lang="ja-JP" altLang="en-US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92390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8454C0-00E5-0740-A97C-AE6093C06F2B}" type="slidenum">
              <a:rPr kumimoji="1" lang="ja-JP" altLang="en-US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468267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6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20"/>
            </a:lvl3pPr>
            <a:lvl4pPr marL="1920240" indent="0" algn="ctr">
              <a:buNone/>
              <a:defRPr sz="2240"/>
            </a:lvl4pPr>
            <a:lvl5pPr marL="2560320" indent="0" algn="ctr">
              <a:buNone/>
              <a:defRPr sz="2240"/>
            </a:lvl5pPr>
            <a:lvl6pPr marL="3200400" indent="0" algn="ctr">
              <a:buNone/>
              <a:defRPr sz="2240"/>
            </a:lvl6pPr>
            <a:lvl7pPr marL="3840480" indent="0" algn="ctr">
              <a:buNone/>
              <a:defRPr sz="2240"/>
            </a:lvl7pPr>
            <a:lvl8pPr marL="4480560" indent="0" algn="ctr">
              <a:buNone/>
              <a:defRPr sz="2240"/>
            </a:lvl8pPr>
            <a:lvl9pPr marL="5120640" indent="0" algn="ctr">
              <a:buNone/>
              <a:defRPr sz="224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481248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58970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1146" y="511175"/>
            <a:ext cx="2760345" cy="8136573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80111" y="511175"/>
            <a:ext cx="8121015" cy="8136573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228098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93475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6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2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228280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01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808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907624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7" y="511177"/>
            <a:ext cx="11041380" cy="1855788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1779" y="3507105"/>
            <a:ext cx="5415676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80811" y="3507105"/>
            <a:ext cx="5442347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517627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097357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61176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42347" y="1382397"/>
            <a:ext cx="6480810" cy="6823075"/>
          </a:xfrm>
        </p:spPr>
        <p:txBody>
          <a:bodyPr/>
          <a:lstStyle>
            <a:lvl1pPr>
              <a:defRPr sz="4480"/>
            </a:lvl1pPr>
            <a:lvl2pPr>
              <a:defRPr sz="3920"/>
            </a:lvl2pPr>
            <a:lvl3pPr>
              <a:defRPr sz="336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170677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480"/>
            </a:lvl1pPr>
            <a:lvl2pPr marL="640080" indent="0">
              <a:buNone/>
              <a:defRPr sz="3920"/>
            </a:lvl2pPr>
            <a:lvl3pPr marL="1280160" indent="0">
              <a:buNone/>
              <a:defRPr sz="336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038783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1D0F24-5797-5547-B492-7E80679694C7}" type="datetimeFigureOut">
              <a:rPr kumimoji="1" lang="ja-JP" altLang="en-US" smtClean="0"/>
              <a:t>2023/4/2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CB335F-95AC-824C-8855-85A93E19847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500532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1280160" rtl="0" eaLnBrk="1" latinLnBrk="0" hangingPunct="1">
        <a:lnSpc>
          <a:spcPct val="90000"/>
        </a:lnSpc>
        <a:spcBef>
          <a:spcPct val="0"/>
        </a:spcBef>
        <a:buNone/>
        <a:defRPr kumimoji="1" sz="61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 rtl="0" eaLnBrk="1" latinLnBrk="0" hangingPunct="1">
        <a:lnSpc>
          <a:spcPct val="90000"/>
        </a:lnSpc>
        <a:spcBef>
          <a:spcPts val="1400"/>
        </a:spcBef>
        <a:buFont typeface="Arial" panose="020B0604020202020204" pitchFamily="34" charset="0"/>
        <a:buChar char="•"/>
        <a:defRPr kumimoji="1" sz="3920" kern="12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3360" kern="120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41605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D7F132B2-1741-0B4D-070B-161446F805BD}"/>
              </a:ext>
            </a:extLst>
          </p:cNvPr>
          <p:cNvSpPr/>
          <p:nvPr/>
        </p:nvSpPr>
        <p:spPr>
          <a:xfrm>
            <a:off x="7751938" y="1653571"/>
            <a:ext cx="108308" cy="184935"/>
          </a:xfrm>
          <a:custGeom>
            <a:avLst/>
            <a:gdLst>
              <a:gd name="connsiteX0" fmla="*/ 77612 w 108308"/>
              <a:gd name="connsiteY0" fmla="*/ 604 h 184935"/>
              <a:gd name="connsiteX1" fmla="*/ 83962 w 108308"/>
              <a:gd name="connsiteY1" fmla="*/ 137129 h 184935"/>
              <a:gd name="connsiteX2" fmla="*/ 77612 w 108308"/>
              <a:gd name="connsiteY2" fmla="*/ 184754 h 184935"/>
              <a:gd name="connsiteX3" fmla="*/ 55387 w 108308"/>
              <a:gd name="connsiteY3" fmla="*/ 153004 h 184935"/>
              <a:gd name="connsiteX4" fmla="*/ 1412 w 108308"/>
              <a:gd name="connsiteY4" fmla="*/ 140304 h 184935"/>
              <a:gd name="connsiteX5" fmla="*/ 23637 w 108308"/>
              <a:gd name="connsiteY5" fmla="*/ 102204 h 184935"/>
              <a:gd name="connsiteX6" fmla="*/ 106187 w 108308"/>
              <a:gd name="connsiteY6" fmla="*/ 86329 h 184935"/>
              <a:gd name="connsiteX7" fmla="*/ 77612 w 108308"/>
              <a:gd name="connsiteY7" fmla="*/ 604 h 18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308" h="184935">
                <a:moveTo>
                  <a:pt x="77612" y="604"/>
                </a:moveTo>
                <a:cubicBezTo>
                  <a:pt x="73908" y="9071"/>
                  <a:pt x="83962" y="106437"/>
                  <a:pt x="83962" y="137129"/>
                </a:cubicBezTo>
                <a:cubicBezTo>
                  <a:pt x="83962" y="167821"/>
                  <a:pt x="82374" y="182108"/>
                  <a:pt x="77612" y="184754"/>
                </a:cubicBezTo>
                <a:cubicBezTo>
                  <a:pt x="72850" y="187400"/>
                  <a:pt x="68087" y="160412"/>
                  <a:pt x="55387" y="153004"/>
                </a:cubicBezTo>
                <a:cubicBezTo>
                  <a:pt x="42687" y="145596"/>
                  <a:pt x="6704" y="148771"/>
                  <a:pt x="1412" y="140304"/>
                </a:cubicBezTo>
                <a:cubicBezTo>
                  <a:pt x="-3880" y="131837"/>
                  <a:pt x="6174" y="111200"/>
                  <a:pt x="23637" y="102204"/>
                </a:cubicBezTo>
                <a:cubicBezTo>
                  <a:pt x="41099" y="93208"/>
                  <a:pt x="95075" y="97441"/>
                  <a:pt x="106187" y="86329"/>
                </a:cubicBezTo>
                <a:cubicBezTo>
                  <a:pt x="117299" y="75217"/>
                  <a:pt x="81316" y="-7863"/>
                  <a:pt x="77612" y="60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537570" y="4874857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65464B-9931-1E8B-6BDA-6DFC8E1985D8}"/>
              </a:ext>
            </a:extLst>
          </p:cNvPr>
          <p:cNvSpPr/>
          <p:nvPr/>
        </p:nvSpPr>
        <p:spPr>
          <a:xfrm>
            <a:off x="7768897" y="1400175"/>
            <a:ext cx="994099" cy="205792"/>
          </a:xfrm>
          <a:custGeom>
            <a:avLst/>
            <a:gdLst>
              <a:gd name="connsiteX0" fmla="*/ 120978 w 994099"/>
              <a:gd name="connsiteY0" fmla="*/ 203200 h 205792"/>
              <a:gd name="connsiteX1" fmla="*/ 95578 w 994099"/>
              <a:gd name="connsiteY1" fmla="*/ 158750 h 205792"/>
              <a:gd name="connsiteX2" fmla="*/ 13028 w 994099"/>
              <a:gd name="connsiteY2" fmla="*/ 82550 h 205792"/>
              <a:gd name="connsiteX3" fmla="*/ 76528 w 994099"/>
              <a:gd name="connsiteY3" fmla="*/ 114300 h 205792"/>
              <a:gd name="connsiteX4" fmla="*/ 13028 w 994099"/>
              <a:gd name="connsiteY4" fmla="*/ 57150 h 205792"/>
              <a:gd name="connsiteX5" fmla="*/ 51128 w 994099"/>
              <a:gd name="connsiteY5" fmla="*/ 38100 h 205792"/>
              <a:gd name="connsiteX6" fmla="*/ 22553 w 994099"/>
              <a:gd name="connsiteY6" fmla="*/ 19050 h 205792"/>
              <a:gd name="connsiteX7" fmla="*/ 438478 w 994099"/>
              <a:gd name="connsiteY7" fmla="*/ 15875 h 205792"/>
              <a:gd name="connsiteX8" fmla="*/ 378153 w 994099"/>
              <a:gd name="connsiteY8" fmla="*/ 0 h 205792"/>
              <a:gd name="connsiteX9" fmla="*/ 746453 w 994099"/>
              <a:gd name="connsiteY9" fmla="*/ 82550 h 205792"/>
              <a:gd name="connsiteX10" fmla="*/ 990928 w 994099"/>
              <a:gd name="connsiteY10" fmla="*/ 139700 h 205792"/>
              <a:gd name="connsiteX11" fmla="*/ 876628 w 994099"/>
              <a:gd name="connsiteY11" fmla="*/ 130175 h 205792"/>
              <a:gd name="connsiteX12" fmla="*/ 746453 w 994099"/>
              <a:gd name="connsiteY12" fmla="*/ 203200 h 205792"/>
              <a:gd name="connsiteX13" fmla="*/ 705178 w 994099"/>
              <a:gd name="connsiteY13" fmla="*/ 155575 h 205792"/>
              <a:gd name="connsiteX14" fmla="*/ 381328 w 994099"/>
              <a:gd name="connsiteY14" fmla="*/ 60325 h 205792"/>
              <a:gd name="connsiteX15" fmla="*/ 441653 w 994099"/>
              <a:gd name="connsiteY15" fmla="*/ 101600 h 205792"/>
              <a:gd name="connsiteX16" fmla="*/ 241628 w 994099"/>
              <a:gd name="connsiteY16" fmla="*/ 63500 h 205792"/>
              <a:gd name="connsiteX17" fmla="*/ 174953 w 994099"/>
              <a:gd name="connsiteY17" fmla="*/ 60325 h 205792"/>
              <a:gd name="connsiteX18" fmla="*/ 136853 w 994099"/>
              <a:gd name="connsiteY18" fmla="*/ 82550 h 205792"/>
              <a:gd name="connsiteX19" fmla="*/ 120978 w 994099"/>
              <a:gd name="connsiteY19" fmla="*/ 203200 h 20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4099" h="205792">
                <a:moveTo>
                  <a:pt x="120978" y="203200"/>
                </a:moveTo>
                <a:cubicBezTo>
                  <a:pt x="114099" y="215900"/>
                  <a:pt x="113570" y="178858"/>
                  <a:pt x="95578" y="158750"/>
                </a:cubicBezTo>
                <a:cubicBezTo>
                  <a:pt x="77586" y="138642"/>
                  <a:pt x="16203" y="89958"/>
                  <a:pt x="13028" y="82550"/>
                </a:cubicBezTo>
                <a:cubicBezTo>
                  <a:pt x="9853" y="75142"/>
                  <a:pt x="76528" y="118533"/>
                  <a:pt x="76528" y="114300"/>
                </a:cubicBezTo>
                <a:cubicBezTo>
                  <a:pt x="76528" y="110067"/>
                  <a:pt x="17261" y="69850"/>
                  <a:pt x="13028" y="57150"/>
                </a:cubicBezTo>
                <a:cubicBezTo>
                  <a:pt x="8795" y="44450"/>
                  <a:pt x="49540" y="44450"/>
                  <a:pt x="51128" y="38100"/>
                </a:cubicBezTo>
                <a:cubicBezTo>
                  <a:pt x="52715" y="31750"/>
                  <a:pt x="-42005" y="22754"/>
                  <a:pt x="22553" y="19050"/>
                </a:cubicBezTo>
                <a:cubicBezTo>
                  <a:pt x="87111" y="15346"/>
                  <a:pt x="379211" y="19050"/>
                  <a:pt x="438478" y="15875"/>
                </a:cubicBezTo>
                <a:cubicBezTo>
                  <a:pt x="497745" y="12700"/>
                  <a:pt x="378153" y="0"/>
                  <a:pt x="378153" y="0"/>
                </a:cubicBezTo>
                <a:lnTo>
                  <a:pt x="746453" y="82550"/>
                </a:lnTo>
                <a:cubicBezTo>
                  <a:pt x="848582" y="105833"/>
                  <a:pt x="969232" y="131763"/>
                  <a:pt x="990928" y="139700"/>
                </a:cubicBezTo>
                <a:cubicBezTo>
                  <a:pt x="1012624" y="147637"/>
                  <a:pt x="917374" y="119592"/>
                  <a:pt x="876628" y="130175"/>
                </a:cubicBezTo>
                <a:cubicBezTo>
                  <a:pt x="835882" y="140758"/>
                  <a:pt x="775028" y="198967"/>
                  <a:pt x="746453" y="203200"/>
                </a:cubicBezTo>
                <a:cubicBezTo>
                  <a:pt x="717878" y="207433"/>
                  <a:pt x="766032" y="179388"/>
                  <a:pt x="705178" y="155575"/>
                </a:cubicBezTo>
                <a:cubicBezTo>
                  <a:pt x="644324" y="131762"/>
                  <a:pt x="425249" y="69321"/>
                  <a:pt x="381328" y="60325"/>
                </a:cubicBezTo>
                <a:cubicBezTo>
                  <a:pt x="337407" y="51329"/>
                  <a:pt x="464936" y="101071"/>
                  <a:pt x="441653" y="101600"/>
                </a:cubicBezTo>
                <a:cubicBezTo>
                  <a:pt x="418370" y="102129"/>
                  <a:pt x="286078" y="70379"/>
                  <a:pt x="241628" y="63500"/>
                </a:cubicBezTo>
                <a:cubicBezTo>
                  <a:pt x="197178" y="56621"/>
                  <a:pt x="192416" y="57150"/>
                  <a:pt x="174953" y="60325"/>
                </a:cubicBezTo>
                <a:cubicBezTo>
                  <a:pt x="157491" y="63500"/>
                  <a:pt x="145320" y="60854"/>
                  <a:pt x="136853" y="82550"/>
                </a:cubicBezTo>
                <a:cubicBezTo>
                  <a:pt x="128386" y="104246"/>
                  <a:pt x="127857" y="190500"/>
                  <a:pt x="120978" y="203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1982D8EA-FABB-22DA-1C4A-2C731B24D6FE}"/>
              </a:ext>
            </a:extLst>
          </p:cNvPr>
          <p:cNvSpPr/>
          <p:nvPr/>
        </p:nvSpPr>
        <p:spPr>
          <a:xfrm>
            <a:off x="8702665" y="1615491"/>
            <a:ext cx="332373" cy="236252"/>
          </a:xfrm>
          <a:custGeom>
            <a:avLst/>
            <a:gdLst>
              <a:gd name="connsiteX0" fmla="*/ 323860 w 332373"/>
              <a:gd name="connsiteY0" fmla="*/ 64084 h 236252"/>
              <a:gd name="connsiteX1" fmla="*/ 269885 w 332373"/>
              <a:gd name="connsiteY1" fmla="*/ 137109 h 236252"/>
              <a:gd name="connsiteX2" fmla="*/ 139710 w 332373"/>
              <a:gd name="connsiteY2" fmla="*/ 235534 h 236252"/>
              <a:gd name="connsiteX3" fmla="*/ 184160 w 332373"/>
              <a:gd name="connsiteY3" fmla="*/ 175209 h 236252"/>
              <a:gd name="connsiteX4" fmla="*/ 120660 w 332373"/>
              <a:gd name="connsiteY4" fmla="*/ 57734 h 236252"/>
              <a:gd name="connsiteX5" fmla="*/ 193685 w 332373"/>
              <a:gd name="connsiteY5" fmla="*/ 89484 h 236252"/>
              <a:gd name="connsiteX6" fmla="*/ 111135 w 332373"/>
              <a:gd name="connsiteY6" fmla="*/ 32334 h 236252"/>
              <a:gd name="connsiteX7" fmla="*/ 10 w 332373"/>
              <a:gd name="connsiteY7" fmla="*/ 29159 h 236252"/>
              <a:gd name="connsiteX8" fmla="*/ 117485 w 332373"/>
              <a:gd name="connsiteY8" fmla="*/ 32334 h 236252"/>
              <a:gd name="connsiteX9" fmla="*/ 95260 w 332373"/>
              <a:gd name="connsiteY9" fmla="*/ 584 h 236252"/>
              <a:gd name="connsiteX10" fmla="*/ 323860 w 332373"/>
              <a:gd name="connsiteY10" fmla="*/ 64084 h 23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2373" h="236252">
                <a:moveTo>
                  <a:pt x="323860" y="64084"/>
                </a:moveTo>
                <a:cubicBezTo>
                  <a:pt x="352964" y="86838"/>
                  <a:pt x="300577" y="108534"/>
                  <a:pt x="269885" y="137109"/>
                </a:cubicBezTo>
                <a:cubicBezTo>
                  <a:pt x="239193" y="165684"/>
                  <a:pt x="153998" y="229184"/>
                  <a:pt x="139710" y="235534"/>
                </a:cubicBezTo>
                <a:cubicBezTo>
                  <a:pt x="125422" y="241884"/>
                  <a:pt x="187335" y="204842"/>
                  <a:pt x="184160" y="175209"/>
                </a:cubicBezTo>
                <a:cubicBezTo>
                  <a:pt x="180985" y="145576"/>
                  <a:pt x="119073" y="72021"/>
                  <a:pt x="120660" y="57734"/>
                </a:cubicBezTo>
                <a:cubicBezTo>
                  <a:pt x="122247" y="43447"/>
                  <a:pt x="195272" y="93717"/>
                  <a:pt x="193685" y="89484"/>
                </a:cubicBezTo>
                <a:cubicBezTo>
                  <a:pt x="192098" y="85251"/>
                  <a:pt x="143414" y="42388"/>
                  <a:pt x="111135" y="32334"/>
                </a:cubicBezTo>
                <a:cubicBezTo>
                  <a:pt x="78856" y="22280"/>
                  <a:pt x="-1048" y="29159"/>
                  <a:pt x="10" y="29159"/>
                </a:cubicBezTo>
                <a:cubicBezTo>
                  <a:pt x="1068" y="29159"/>
                  <a:pt x="101610" y="37096"/>
                  <a:pt x="117485" y="32334"/>
                </a:cubicBezTo>
                <a:cubicBezTo>
                  <a:pt x="133360" y="27572"/>
                  <a:pt x="57160" y="-4708"/>
                  <a:pt x="95260" y="584"/>
                </a:cubicBezTo>
                <a:cubicBezTo>
                  <a:pt x="133360" y="5876"/>
                  <a:pt x="294756" y="41330"/>
                  <a:pt x="323860" y="64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5CC012A6-F445-70C6-E0F5-5E01E6D025D7}"/>
              </a:ext>
            </a:extLst>
          </p:cNvPr>
          <p:cNvSpPr/>
          <p:nvPr/>
        </p:nvSpPr>
        <p:spPr>
          <a:xfrm>
            <a:off x="8492822" y="1605731"/>
            <a:ext cx="273519" cy="178623"/>
          </a:xfrm>
          <a:custGeom>
            <a:avLst/>
            <a:gdLst>
              <a:gd name="connsiteX0" fmla="*/ 273353 w 273519"/>
              <a:gd name="connsiteY0" fmla="*/ 29394 h 178623"/>
              <a:gd name="connsiteX1" fmla="*/ 95553 w 273519"/>
              <a:gd name="connsiteY1" fmla="*/ 111944 h 178623"/>
              <a:gd name="connsiteX2" fmla="*/ 63803 w 273519"/>
              <a:gd name="connsiteY2" fmla="*/ 178619 h 178623"/>
              <a:gd name="connsiteX3" fmla="*/ 38403 w 273519"/>
              <a:gd name="connsiteY3" fmla="*/ 108769 h 178623"/>
              <a:gd name="connsiteX4" fmla="*/ 303 w 273519"/>
              <a:gd name="connsiteY4" fmla="*/ 819 h 178623"/>
              <a:gd name="connsiteX5" fmla="*/ 60628 w 273519"/>
              <a:gd name="connsiteY5" fmla="*/ 57969 h 178623"/>
              <a:gd name="connsiteX6" fmla="*/ 273353 w 273519"/>
              <a:gd name="connsiteY6" fmla="*/ 29394 h 17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519" h="178623">
                <a:moveTo>
                  <a:pt x="273353" y="29394"/>
                </a:moveTo>
                <a:cubicBezTo>
                  <a:pt x="279174" y="38390"/>
                  <a:pt x="130478" y="87073"/>
                  <a:pt x="95553" y="111944"/>
                </a:cubicBezTo>
                <a:cubicBezTo>
                  <a:pt x="60628" y="136815"/>
                  <a:pt x="73328" y="179148"/>
                  <a:pt x="63803" y="178619"/>
                </a:cubicBezTo>
                <a:cubicBezTo>
                  <a:pt x="54278" y="178090"/>
                  <a:pt x="48986" y="138402"/>
                  <a:pt x="38403" y="108769"/>
                </a:cubicBezTo>
                <a:cubicBezTo>
                  <a:pt x="27820" y="79136"/>
                  <a:pt x="-3401" y="9286"/>
                  <a:pt x="303" y="819"/>
                </a:cubicBezTo>
                <a:cubicBezTo>
                  <a:pt x="4007" y="-7648"/>
                  <a:pt x="17765" y="52148"/>
                  <a:pt x="60628" y="57969"/>
                </a:cubicBezTo>
                <a:cubicBezTo>
                  <a:pt x="103490" y="63790"/>
                  <a:pt x="267532" y="20398"/>
                  <a:pt x="273353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BC0B5CDB-0CBF-3075-7207-811BC5C6DDB1}"/>
              </a:ext>
            </a:extLst>
          </p:cNvPr>
          <p:cNvSpPr/>
          <p:nvPr/>
        </p:nvSpPr>
        <p:spPr>
          <a:xfrm>
            <a:off x="8264378" y="1513930"/>
            <a:ext cx="191011" cy="172084"/>
          </a:xfrm>
          <a:custGeom>
            <a:avLst/>
            <a:gdLst>
              <a:gd name="connsiteX0" fmla="*/ 147 w 191011"/>
              <a:gd name="connsiteY0" fmla="*/ 545 h 172084"/>
              <a:gd name="connsiteX1" fmla="*/ 168422 w 191011"/>
              <a:gd name="connsiteY1" fmla="*/ 54520 h 172084"/>
              <a:gd name="connsiteX2" fmla="*/ 171597 w 191011"/>
              <a:gd name="connsiteY2" fmla="*/ 105320 h 172084"/>
              <a:gd name="connsiteX3" fmla="*/ 190647 w 191011"/>
              <a:gd name="connsiteY3" fmla="*/ 171995 h 172084"/>
              <a:gd name="connsiteX4" fmla="*/ 152547 w 191011"/>
              <a:gd name="connsiteY4" fmla="*/ 118020 h 172084"/>
              <a:gd name="connsiteX5" fmla="*/ 41422 w 191011"/>
              <a:gd name="connsiteY5" fmla="*/ 51345 h 172084"/>
              <a:gd name="connsiteX6" fmla="*/ 136672 w 191011"/>
              <a:gd name="connsiteY6" fmla="*/ 89445 h 172084"/>
              <a:gd name="connsiteX7" fmla="*/ 147 w 191011"/>
              <a:gd name="connsiteY7" fmla="*/ 545 h 17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11" h="172084">
                <a:moveTo>
                  <a:pt x="147" y="545"/>
                </a:moveTo>
                <a:cubicBezTo>
                  <a:pt x="5439" y="-5276"/>
                  <a:pt x="139847" y="37058"/>
                  <a:pt x="168422" y="54520"/>
                </a:cubicBezTo>
                <a:cubicBezTo>
                  <a:pt x="196997" y="71982"/>
                  <a:pt x="167893" y="85741"/>
                  <a:pt x="171597" y="105320"/>
                </a:cubicBezTo>
                <a:cubicBezTo>
                  <a:pt x="175301" y="124899"/>
                  <a:pt x="193822" y="169878"/>
                  <a:pt x="190647" y="171995"/>
                </a:cubicBezTo>
                <a:cubicBezTo>
                  <a:pt x="187472" y="174112"/>
                  <a:pt x="177418" y="138128"/>
                  <a:pt x="152547" y="118020"/>
                </a:cubicBezTo>
                <a:cubicBezTo>
                  <a:pt x="127676" y="97912"/>
                  <a:pt x="44068" y="56107"/>
                  <a:pt x="41422" y="51345"/>
                </a:cubicBezTo>
                <a:cubicBezTo>
                  <a:pt x="38776" y="46583"/>
                  <a:pt x="139847" y="95266"/>
                  <a:pt x="136672" y="89445"/>
                </a:cubicBezTo>
                <a:cubicBezTo>
                  <a:pt x="133497" y="83624"/>
                  <a:pt x="-5145" y="6366"/>
                  <a:pt x="147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7CA1A885-3E09-5397-E147-B346C31F685C}"/>
              </a:ext>
            </a:extLst>
          </p:cNvPr>
          <p:cNvSpPr/>
          <p:nvPr/>
        </p:nvSpPr>
        <p:spPr>
          <a:xfrm>
            <a:off x="7968874" y="1571622"/>
            <a:ext cx="375213" cy="450853"/>
          </a:xfrm>
          <a:custGeom>
            <a:avLst/>
            <a:gdLst>
              <a:gd name="connsiteX0" fmla="*/ 376 w 375213"/>
              <a:gd name="connsiteY0" fmla="*/ 3 h 450853"/>
              <a:gd name="connsiteX1" fmla="*/ 276601 w 375213"/>
              <a:gd name="connsiteY1" fmla="*/ 76203 h 450853"/>
              <a:gd name="connsiteX2" fmla="*/ 330576 w 375213"/>
              <a:gd name="connsiteY2" fmla="*/ 130178 h 450853"/>
              <a:gd name="connsiteX3" fmla="*/ 343276 w 375213"/>
              <a:gd name="connsiteY3" fmla="*/ 212728 h 450853"/>
              <a:gd name="connsiteX4" fmla="*/ 346451 w 375213"/>
              <a:gd name="connsiteY4" fmla="*/ 152403 h 450853"/>
              <a:gd name="connsiteX5" fmla="*/ 355976 w 375213"/>
              <a:gd name="connsiteY5" fmla="*/ 381003 h 450853"/>
              <a:gd name="connsiteX6" fmla="*/ 375026 w 375213"/>
              <a:gd name="connsiteY6" fmla="*/ 450853 h 450853"/>
              <a:gd name="connsiteX7" fmla="*/ 343276 w 375213"/>
              <a:gd name="connsiteY7" fmla="*/ 381003 h 450853"/>
              <a:gd name="connsiteX8" fmla="*/ 289301 w 375213"/>
              <a:gd name="connsiteY8" fmla="*/ 238128 h 450853"/>
              <a:gd name="connsiteX9" fmla="*/ 279776 w 375213"/>
              <a:gd name="connsiteY9" fmla="*/ 342903 h 450853"/>
              <a:gd name="connsiteX10" fmla="*/ 289301 w 375213"/>
              <a:gd name="connsiteY10" fmla="*/ 161928 h 450853"/>
              <a:gd name="connsiteX11" fmla="*/ 203576 w 375213"/>
              <a:gd name="connsiteY11" fmla="*/ 85728 h 450853"/>
              <a:gd name="connsiteX12" fmla="*/ 216276 w 375213"/>
              <a:gd name="connsiteY12" fmla="*/ 79378 h 450853"/>
              <a:gd name="connsiteX13" fmla="*/ 376 w 375213"/>
              <a:gd name="connsiteY13" fmla="*/ 3 h 45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213" h="450853">
                <a:moveTo>
                  <a:pt x="376" y="3"/>
                </a:moveTo>
                <a:cubicBezTo>
                  <a:pt x="10430" y="-526"/>
                  <a:pt x="221568" y="54507"/>
                  <a:pt x="276601" y="76203"/>
                </a:cubicBezTo>
                <a:cubicBezTo>
                  <a:pt x="331634" y="97899"/>
                  <a:pt x="319464" y="107424"/>
                  <a:pt x="330576" y="130178"/>
                </a:cubicBezTo>
                <a:cubicBezTo>
                  <a:pt x="341688" y="152932"/>
                  <a:pt x="340630" y="209024"/>
                  <a:pt x="343276" y="212728"/>
                </a:cubicBezTo>
                <a:cubicBezTo>
                  <a:pt x="345922" y="216432"/>
                  <a:pt x="344334" y="124357"/>
                  <a:pt x="346451" y="152403"/>
                </a:cubicBezTo>
                <a:cubicBezTo>
                  <a:pt x="348568" y="180449"/>
                  <a:pt x="351214" y="331261"/>
                  <a:pt x="355976" y="381003"/>
                </a:cubicBezTo>
                <a:cubicBezTo>
                  <a:pt x="360738" y="430745"/>
                  <a:pt x="377143" y="450853"/>
                  <a:pt x="375026" y="450853"/>
                </a:cubicBezTo>
                <a:cubicBezTo>
                  <a:pt x="372909" y="450853"/>
                  <a:pt x="357564" y="416457"/>
                  <a:pt x="343276" y="381003"/>
                </a:cubicBezTo>
                <a:cubicBezTo>
                  <a:pt x="328989" y="345549"/>
                  <a:pt x="299884" y="244478"/>
                  <a:pt x="289301" y="238128"/>
                </a:cubicBezTo>
                <a:cubicBezTo>
                  <a:pt x="278718" y="231778"/>
                  <a:pt x="279776" y="355603"/>
                  <a:pt x="279776" y="342903"/>
                </a:cubicBezTo>
                <a:cubicBezTo>
                  <a:pt x="279776" y="330203"/>
                  <a:pt x="302001" y="204791"/>
                  <a:pt x="289301" y="161928"/>
                </a:cubicBezTo>
                <a:cubicBezTo>
                  <a:pt x="276601" y="119066"/>
                  <a:pt x="215747" y="99486"/>
                  <a:pt x="203576" y="85728"/>
                </a:cubicBezTo>
                <a:cubicBezTo>
                  <a:pt x="191405" y="71970"/>
                  <a:pt x="248026" y="93666"/>
                  <a:pt x="216276" y="79378"/>
                </a:cubicBezTo>
                <a:cubicBezTo>
                  <a:pt x="184526" y="65091"/>
                  <a:pt x="-9678" y="532"/>
                  <a:pt x="3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535BB3D1-167C-D86E-F5EF-9F1601176ECB}"/>
              </a:ext>
            </a:extLst>
          </p:cNvPr>
          <p:cNvSpPr/>
          <p:nvPr/>
        </p:nvSpPr>
        <p:spPr>
          <a:xfrm>
            <a:off x="7810337" y="1533379"/>
            <a:ext cx="115124" cy="181793"/>
          </a:xfrm>
          <a:custGeom>
            <a:avLst/>
            <a:gdLst>
              <a:gd name="connsiteX0" fmla="*/ 163 w 115124"/>
              <a:gd name="connsiteY0" fmla="*/ 146 h 181793"/>
              <a:gd name="connsiteX1" fmla="*/ 66838 w 115124"/>
              <a:gd name="connsiteY1" fmla="*/ 82696 h 181793"/>
              <a:gd name="connsiteX2" fmla="*/ 76363 w 115124"/>
              <a:gd name="connsiteY2" fmla="*/ 111271 h 181793"/>
              <a:gd name="connsiteX3" fmla="*/ 73188 w 115124"/>
              <a:gd name="connsiteY3" fmla="*/ 152546 h 181793"/>
              <a:gd name="connsiteX4" fmla="*/ 114463 w 115124"/>
              <a:gd name="connsiteY4" fmla="*/ 181121 h 181793"/>
              <a:gd name="connsiteX5" fmla="*/ 35088 w 115124"/>
              <a:gd name="connsiteY5" fmla="*/ 123971 h 181793"/>
              <a:gd name="connsiteX6" fmla="*/ 44613 w 115124"/>
              <a:gd name="connsiteY6" fmla="*/ 152546 h 181793"/>
              <a:gd name="connsiteX7" fmla="*/ 47788 w 115124"/>
              <a:gd name="connsiteY7" fmla="*/ 104921 h 181793"/>
              <a:gd name="connsiteX8" fmla="*/ 163 w 115124"/>
              <a:gd name="connsiteY8" fmla="*/ 146 h 1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124" h="181793">
                <a:moveTo>
                  <a:pt x="163" y="146"/>
                </a:moveTo>
                <a:cubicBezTo>
                  <a:pt x="3338" y="-3558"/>
                  <a:pt x="54138" y="64175"/>
                  <a:pt x="66838" y="82696"/>
                </a:cubicBezTo>
                <a:cubicBezTo>
                  <a:pt x="79538" y="101217"/>
                  <a:pt x="75305" y="99629"/>
                  <a:pt x="76363" y="111271"/>
                </a:cubicBezTo>
                <a:cubicBezTo>
                  <a:pt x="77421" y="122913"/>
                  <a:pt x="66838" y="140904"/>
                  <a:pt x="73188" y="152546"/>
                </a:cubicBezTo>
                <a:cubicBezTo>
                  <a:pt x="79538" y="164188"/>
                  <a:pt x="120813" y="185883"/>
                  <a:pt x="114463" y="181121"/>
                </a:cubicBezTo>
                <a:cubicBezTo>
                  <a:pt x="108113" y="176359"/>
                  <a:pt x="46730" y="128733"/>
                  <a:pt x="35088" y="123971"/>
                </a:cubicBezTo>
                <a:cubicBezTo>
                  <a:pt x="23446" y="119209"/>
                  <a:pt x="42496" y="155721"/>
                  <a:pt x="44613" y="152546"/>
                </a:cubicBezTo>
                <a:cubicBezTo>
                  <a:pt x="46730" y="149371"/>
                  <a:pt x="54667" y="129792"/>
                  <a:pt x="47788" y="104921"/>
                </a:cubicBezTo>
                <a:cubicBezTo>
                  <a:pt x="40909" y="80050"/>
                  <a:pt x="-3012" y="3850"/>
                  <a:pt x="163" y="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98930D9E-BF4C-59C7-7EE9-43A21B1A1A97}"/>
              </a:ext>
            </a:extLst>
          </p:cNvPr>
          <p:cNvSpPr/>
          <p:nvPr/>
        </p:nvSpPr>
        <p:spPr>
          <a:xfrm>
            <a:off x="7770308" y="1997068"/>
            <a:ext cx="150133" cy="336681"/>
          </a:xfrm>
          <a:custGeom>
            <a:avLst/>
            <a:gdLst>
              <a:gd name="connsiteX0" fmla="*/ 97342 w 150133"/>
              <a:gd name="connsiteY0" fmla="*/ 7 h 336681"/>
              <a:gd name="connsiteX1" fmla="*/ 100517 w 150133"/>
              <a:gd name="connsiteY1" fmla="*/ 127007 h 336681"/>
              <a:gd name="connsiteX2" fmla="*/ 144967 w 150133"/>
              <a:gd name="connsiteY2" fmla="*/ 225432 h 336681"/>
              <a:gd name="connsiteX3" fmla="*/ 144967 w 150133"/>
              <a:gd name="connsiteY3" fmla="*/ 336557 h 336681"/>
              <a:gd name="connsiteX4" fmla="*/ 106867 w 150133"/>
              <a:gd name="connsiteY4" fmla="*/ 244482 h 336681"/>
              <a:gd name="connsiteX5" fmla="*/ 5267 w 150133"/>
              <a:gd name="connsiteY5" fmla="*/ 114307 h 336681"/>
              <a:gd name="connsiteX6" fmla="*/ 21142 w 150133"/>
              <a:gd name="connsiteY6" fmla="*/ 120657 h 336681"/>
              <a:gd name="connsiteX7" fmla="*/ 97342 w 150133"/>
              <a:gd name="connsiteY7" fmla="*/ 7 h 33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133" h="336681">
                <a:moveTo>
                  <a:pt x="97342" y="7"/>
                </a:moveTo>
                <a:cubicBezTo>
                  <a:pt x="110571" y="1065"/>
                  <a:pt x="92580" y="89436"/>
                  <a:pt x="100517" y="127007"/>
                </a:cubicBezTo>
                <a:cubicBezTo>
                  <a:pt x="108454" y="164578"/>
                  <a:pt x="137559" y="190507"/>
                  <a:pt x="144967" y="225432"/>
                </a:cubicBezTo>
                <a:cubicBezTo>
                  <a:pt x="152375" y="260357"/>
                  <a:pt x="151317" y="333382"/>
                  <a:pt x="144967" y="336557"/>
                </a:cubicBezTo>
                <a:cubicBezTo>
                  <a:pt x="138617" y="339732"/>
                  <a:pt x="130150" y="281524"/>
                  <a:pt x="106867" y="244482"/>
                </a:cubicBezTo>
                <a:cubicBezTo>
                  <a:pt x="83584" y="207440"/>
                  <a:pt x="19554" y="134944"/>
                  <a:pt x="5267" y="114307"/>
                </a:cubicBezTo>
                <a:cubicBezTo>
                  <a:pt x="-9020" y="93670"/>
                  <a:pt x="8971" y="134944"/>
                  <a:pt x="21142" y="120657"/>
                </a:cubicBezTo>
                <a:cubicBezTo>
                  <a:pt x="33313" y="106370"/>
                  <a:pt x="84113" y="-1051"/>
                  <a:pt x="9734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6A327513-0F38-5B1A-7AED-1C97D0217E7E}"/>
              </a:ext>
            </a:extLst>
          </p:cNvPr>
          <p:cNvSpPr/>
          <p:nvPr/>
        </p:nvSpPr>
        <p:spPr>
          <a:xfrm>
            <a:off x="7764139" y="2065935"/>
            <a:ext cx="78403" cy="261086"/>
          </a:xfrm>
          <a:custGeom>
            <a:avLst/>
            <a:gdLst>
              <a:gd name="connsiteX0" fmla="*/ 1911 w 78403"/>
              <a:gd name="connsiteY0" fmla="*/ 990 h 261086"/>
              <a:gd name="connsiteX1" fmla="*/ 78111 w 78403"/>
              <a:gd name="connsiteY1" fmla="*/ 254990 h 261086"/>
              <a:gd name="connsiteX2" fmla="*/ 27311 w 78403"/>
              <a:gd name="connsiteY2" fmla="*/ 169265 h 261086"/>
              <a:gd name="connsiteX3" fmla="*/ 1911 w 78403"/>
              <a:gd name="connsiteY3" fmla="*/ 990 h 26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03" h="261086">
                <a:moveTo>
                  <a:pt x="1911" y="990"/>
                </a:moveTo>
                <a:cubicBezTo>
                  <a:pt x="10378" y="15278"/>
                  <a:pt x="73878" y="226944"/>
                  <a:pt x="78111" y="254990"/>
                </a:cubicBezTo>
                <a:cubicBezTo>
                  <a:pt x="82344" y="283036"/>
                  <a:pt x="39482" y="207365"/>
                  <a:pt x="27311" y="169265"/>
                </a:cubicBezTo>
                <a:cubicBezTo>
                  <a:pt x="15140" y="131165"/>
                  <a:pt x="-6556" y="-13298"/>
                  <a:pt x="1911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61E5DC87-45E1-6174-8C33-314108E1FAEE}"/>
              </a:ext>
            </a:extLst>
          </p:cNvPr>
          <p:cNvSpPr/>
          <p:nvPr/>
        </p:nvSpPr>
        <p:spPr>
          <a:xfrm>
            <a:off x="8528038" y="2093988"/>
            <a:ext cx="150840" cy="196564"/>
          </a:xfrm>
          <a:custGeom>
            <a:avLst/>
            <a:gdLst>
              <a:gd name="connsiteX0" fmla="*/ 12 w 150840"/>
              <a:gd name="connsiteY0" fmla="*/ 1512 h 196564"/>
              <a:gd name="connsiteX1" fmla="*/ 88912 w 150840"/>
              <a:gd name="connsiteY1" fmla="*/ 87237 h 196564"/>
              <a:gd name="connsiteX2" fmla="*/ 149237 w 150840"/>
              <a:gd name="connsiteY2" fmla="*/ 195187 h 196564"/>
              <a:gd name="connsiteX3" fmla="*/ 130187 w 150840"/>
              <a:gd name="connsiteY3" fmla="*/ 141212 h 196564"/>
              <a:gd name="connsiteX4" fmla="*/ 95262 w 150840"/>
              <a:gd name="connsiteY4" fmla="*/ 39612 h 196564"/>
              <a:gd name="connsiteX5" fmla="*/ 12 w 150840"/>
              <a:gd name="connsiteY5" fmla="*/ 1512 h 19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40" h="196564">
                <a:moveTo>
                  <a:pt x="12" y="1512"/>
                </a:moveTo>
                <a:cubicBezTo>
                  <a:pt x="-1046" y="9449"/>
                  <a:pt x="64041" y="54958"/>
                  <a:pt x="88912" y="87237"/>
                </a:cubicBezTo>
                <a:cubicBezTo>
                  <a:pt x="113783" y="119516"/>
                  <a:pt x="142358" y="186191"/>
                  <a:pt x="149237" y="195187"/>
                </a:cubicBezTo>
                <a:cubicBezTo>
                  <a:pt x="156116" y="204183"/>
                  <a:pt x="139183" y="167141"/>
                  <a:pt x="130187" y="141212"/>
                </a:cubicBezTo>
                <a:cubicBezTo>
                  <a:pt x="121191" y="115283"/>
                  <a:pt x="109550" y="60779"/>
                  <a:pt x="95262" y="39612"/>
                </a:cubicBezTo>
                <a:cubicBezTo>
                  <a:pt x="80975" y="18445"/>
                  <a:pt x="1070" y="-6425"/>
                  <a:pt x="12" y="15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78FBE83E-4E03-77AA-7DBB-4EC884CB7105}"/>
              </a:ext>
            </a:extLst>
          </p:cNvPr>
          <p:cNvSpPr/>
          <p:nvPr/>
        </p:nvSpPr>
        <p:spPr>
          <a:xfrm>
            <a:off x="8889578" y="1860427"/>
            <a:ext cx="141389" cy="279546"/>
          </a:xfrm>
          <a:custGeom>
            <a:avLst/>
            <a:gdLst>
              <a:gd name="connsiteX0" fmla="*/ 140122 w 141389"/>
              <a:gd name="connsiteY0" fmla="*/ 123 h 279546"/>
              <a:gd name="connsiteX1" fmla="*/ 63922 w 141389"/>
              <a:gd name="connsiteY1" fmla="*/ 79498 h 279546"/>
              <a:gd name="connsiteX2" fmla="*/ 422 w 141389"/>
              <a:gd name="connsiteY2" fmla="*/ 250948 h 279546"/>
              <a:gd name="connsiteX3" fmla="*/ 35347 w 141389"/>
              <a:gd name="connsiteY3" fmla="*/ 196973 h 279546"/>
              <a:gd name="connsiteX4" fmla="*/ 16297 w 141389"/>
              <a:gd name="connsiteY4" fmla="*/ 279523 h 279546"/>
              <a:gd name="connsiteX5" fmla="*/ 38522 w 141389"/>
              <a:gd name="connsiteY5" fmla="*/ 187448 h 279546"/>
              <a:gd name="connsiteX6" fmla="*/ 92497 w 141389"/>
              <a:gd name="connsiteY6" fmla="*/ 117598 h 279546"/>
              <a:gd name="connsiteX7" fmla="*/ 111547 w 141389"/>
              <a:gd name="connsiteY7" fmla="*/ 95373 h 279546"/>
              <a:gd name="connsiteX8" fmla="*/ 140122 w 141389"/>
              <a:gd name="connsiteY8" fmla="*/ 123 h 27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389" h="279546">
                <a:moveTo>
                  <a:pt x="140122" y="123"/>
                </a:moveTo>
                <a:cubicBezTo>
                  <a:pt x="132185" y="-2523"/>
                  <a:pt x="87205" y="37694"/>
                  <a:pt x="63922" y="79498"/>
                </a:cubicBezTo>
                <a:cubicBezTo>
                  <a:pt x="40639" y="121302"/>
                  <a:pt x="5184" y="231369"/>
                  <a:pt x="422" y="250948"/>
                </a:cubicBezTo>
                <a:cubicBezTo>
                  <a:pt x="-4340" y="270527"/>
                  <a:pt x="32701" y="192211"/>
                  <a:pt x="35347" y="196973"/>
                </a:cubicBezTo>
                <a:cubicBezTo>
                  <a:pt x="37993" y="201735"/>
                  <a:pt x="15768" y="281110"/>
                  <a:pt x="16297" y="279523"/>
                </a:cubicBezTo>
                <a:cubicBezTo>
                  <a:pt x="16826" y="277936"/>
                  <a:pt x="25822" y="214435"/>
                  <a:pt x="38522" y="187448"/>
                </a:cubicBezTo>
                <a:cubicBezTo>
                  <a:pt x="51222" y="160461"/>
                  <a:pt x="80326" y="132944"/>
                  <a:pt x="92497" y="117598"/>
                </a:cubicBezTo>
                <a:cubicBezTo>
                  <a:pt x="104668" y="102252"/>
                  <a:pt x="106784" y="110190"/>
                  <a:pt x="111547" y="95373"/>
                </a:cubicBezTo>
                <a:cubicBezTo>
                  <a:pt x="116310" y="80556"/>
                  <a:pt x="148059" y="2769"/>
                  <a:pt x="14012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D1650130-FE5A-8115-48D7-968C51AAEA67}"/>
              </a:ext>
            </a:extLst>
          </p:cNvPr>
          <p:cNvSpPr/>
          <p:nvPr/>
        </p:nvSpPr>
        <p:spPr>
          <a:xfrm>
            <a:off x="9016979" y="1758451"/>
            <a:ext cx="104438" cy="420527"/>
          </a:xfrm>
          <a:custGeom>
            <a:avLst/>
            <a:gdLst>
              <a:gd name="connsiteX0" fmla="*/ 88921 w 104438"/>
              <a:gd name="connsiteY0" fmla="*/ 499 h 420527"/>
              <a:gd name="connsiteX1" fmla="*/ 60346 w 104438"/>
              <a:gd name="connsiteY1" fmla="*/ 244974 h 420527"/>
              <a:gd name="connsiteX2" fmla="*/ 21 w 104438"/>
              <a:gd name="connsiteY2" fmla="*/ 419599 h 420527"/>
              <a:gd name="connsiteX3" fmla="*/ 53996 w 104438"/>
              <a:gd name="connsiteY3" fmla="*/ 308474 h 420527"/>
              <a:gd name="connsiteX4" fmla="*/ 101621 w 104438"/>
              <a:gd name="connsiteY4" fmla="*/ 184649 h 420527"/>
              <a:gd name="connsiteX5" fmla="*/ 88921 w 104438"/>
              <a:gd name="connsiteY5" fmla="*/ 499 h 42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38" h="420527">
                <a:moveTo>
                  <a:pt x="88921" y="499"/>
                </a:moveTo>
                <a:cubicBezTo>
                  <a:pt x="82042" y="10553"/>
                  <a:pt x="75163" y="175124"/>
                  <a:pt x="60346" y="244974"/>
                </a:cubicBezTo>
                <a:cubicBezTo>
                  <a:pt x="45529" y="314824"/>
                  <a:pt x="1079" y="409016"/>
                  <a:pt x="21" y="419599"/>
                </a:cubicBezTo>
                <a:cubicBezTo>
                  <a:pt x="-1037" y="430182"/>
                  <a:pt x="37063" y="347632"/>
                  <a:pt x="53996" y="308474"/>
                </a:cubicBezTo>
                <a:cubicBezTo>
                  <a:pt x="70929" y="269316"/>
                  <a:pt x="92625" y="234391"/>
                  <a:pt x="101621" y="184649"/>
                </a:cubicBezTo>
                <a:cubicBezTo>
                  <a:pt x="110617" y="134907"/>
                  <a:pt x="95800" y="-9555"/>
                  <a:pt x="88921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DB83753B-0A28-80FA-6392-80B9C63B392F}"/>
              </a:ext>
            </a:extLst>
          </p:cNvPr>
          <p:cNvSpPr/>
          <p:nvPr/>
        </p:nvSpPr>
        <p:spPr>
          <a:xfrm>
            <a:off x="8131121" y="2472650"/>
            <a:ext cx="288510" cy="169054"/>
          </a:xfrm>
          <a:custGeom>
            <a:avLst/>
            <a:gdLst>
              <a:gd name="connsiteX0" fmla="*/ 54 w 288510"/>
              <a:gd name="connsiteY0" fmla="*/ 675 h 169054"/>
              <a:gd name="connsiteX1" fmla="*/ 139754 w 288510"/>
              <a:gd name="connsiteY1" fmla="*/ 45125 h 169054"/>
              <a:gd name="connsiteX2" fmla="*/ 285804 w 288510"/>
              <a:gd name="connsiteY2" fmla="*/ 64175 h 169054"/>
              <a:gd name="connsiteX3" fmla="*/ 238179 w 288510"/>
              <a:gd name="connsiteY3" fmla="*/ 67350 h 169054"/>
              <a:gd name="connsiteX4" fmla="*/ 282629 w 288510"/>
              <a:gd name="connsiteY4" fmla="*/ 92750 h 169054"/>
              <a:gd name="connsiteX5" fmla="*/ 228654 w 288510"/>
              <a:gd name="connsiteY5" fmla="*/ 127675 h 169054"/>
              <a:gd name="connsiteX6" fmla="*/ 181029 w 288510"/>
              <a:gd name="connsiteY6" fmla="*/ 168950 h 169054"/>
              <a:gd name="connsiteX7" fmla="*/ 282629 w 288510"/>
              <a:gd name="connsiteY7" fmla="*/ 114975 h 169054"/>
              <a:gd name="connsiteX8" fmla="*/ 155629 w 288510"/>
              <a:gd name="connsiteY8" fmla="*/ 83225 h 169054"/>
              <a:gd name="connsiteX9" fmla="*/ 54 w 288510"/>
              <a:gd name="connsiteY9" fmla="*/ 67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510" h="169054">
                <a:moveTo>
                  <a:pt x="54" y="675"/>
                </a:moveTo>
                <a:cubicBezTo>
                  <a:pt x="-2592" y="-5675"/>
                  <a:pt x="92129" y="34542"/>
                  <a:pt x="139754" y="45125"/>
                </a:cubicBezTo>
                <a:cubicBezTo>
                  <a:pt x="187379" y="55708"/>
                  <a:pt x="269400" y="60471"/>
                  <a:pt x="285804" y="64175"/>
                </a:cubicBezTo>
                <a:cubicBezTo>
                  <a:pt x="302208" y="67879"/>
                  <a:pt x="238708" y="62588"/>
                  <a:pt x="238179" y="67350"/>
                </a:cubicBezTo>
                <a:cubicBezTo>
                  <a:pt x="237650" y="72113"/>
                  <a:pt x="284216" y="82696"/>
                  <a:pt x="282629" y="92750"/>
                </a:cubicBezTo>
                <a:cubicBezTo>
                  <a:pt x="281042" y="102804"/>
                  <a:pt x="245587" y="114975"/>
                  <a:pt x="228654" y="127675"/>
                </a:cubicBezTo>
                <a:cubicBezTo>
                  <a:pt x="211721" y="140375"/>
                  <a:pt x="172033" y="171067"/>
                  <a:pt x="181029" y="168950"/>
                </a:cubicBezTo>
                <a:cubicBezTo>
                  <a:pt x="190025" y="166833"/>
                  <a:pt x="286862" y="129262"/>
                  <a:pt x="282629" y="114975"/>
                </a:cubicBezTo>
                <a:cubicBezTo>
                  <a:pt x="278396" y="100688"/>
                  <a:pt x="197433" y="98042"/>
                  <a:pt x="155629" y="83225"/>
                </a:cubicBezTo>
                <a:cubicBezTo>
                  <a:pt x="113825" y="68408"/>
                  <a:pt x="2700" y="7025"/>
                  <a:pt x="54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A9FE33CE-8EF8-7386-1C40-7C90FD5511A7}"/>
              </a:ext>
            </a:extLst>
          </p:cNvPr>
          <p:cNvSpPr/>
          <p:nvPr/>
        </p:nvSpPr>
        <p:spPr>
          <a:xfrm>
            <a:off x="8025867" y="2225330"/>
            <a:ext cx="182301" cy="235380"/>
          </a:xfrm>
          <a:custGeom>
            <a:avLst/>
            <a:gdLst>
              <a:gd name="connsiteX0" fmla="*/ 16408 w 182301"/>
              <a:gd name="connsiteY0" fmla="*/ 345 h 235380"/>
              <a:gd name="connsiteX1" fmla="*/ 41808 w 182301"/>
              <a:gd name="connsiteY1" fmla="*/ 89245 h 235380"/>
              <a:gd name="connsiteX2" fmla="*/ 121183 w 182301"/>
              <a:gd name="connsiteY2" fmla="*/ 152745 h 235380"/>
              <a:gd name="connsiteX3" fmla="*/ 118008 w 182301"/>
              <a:gd name="connsiteY3" fmla="*/ 165445 h 235380"/>
              <a:gd name="connsiteX4" fmla="*/ 181508 w 182301"/>
              <a:gd name="connsiteY4" fmla="*/ 235295 h 235380"/>
              <a:gd name="connsiteX5" fmla="*/ 143408 w 182301"/>
              <a:gd name="connsiteY5" fmla="*/ 178145 h 235380"/>
              <a:gd name="connsiteX6" fmla="*/ 3708 w 182301"/>
              <a:gd name="connsiteY6" fmla="*/ 105120 h 235380"/>
              <a:gd name="connsiteX7" fmla="*/ 38633 w 182301"/>
              <a:gd name="connsiteY7" fmla="*/ 124170 h 235380"/>
              <a:gd name="connsiteX8" fmla="*/ 16408 w 182301"/>
              <a:gd name="connsiteY8" fmla="*/ 345 h 23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301" h="235380">
                <a:moveTo>
                  <a:pt x="16408" y="345"/>
                </a:moveTo>
                <a:cubicBezTo>
                  <a:pt x="16937" y="-5476"/>
                  <a:pt x="24345" y="63845"/>
                  <a:pt x="41808" y="89245"/>
                </a:cubicBezTo>
                <a:cubicBezTo>
                  <a:pt x="59271" y="114645"/>
                  <a:pt x="121183" y="152745"/>
                  <a:pt x="121183" y="152745"/>
                </a:cubicBezTo>
                <a:cubicBezTo>
                  <a:pt x="133883" y="165445"/>
                  <a:pt x="107954" y="151687"/>
                  <a:pt x="118008" y="165445"/>
                </a:cubicBezTo>
                <a:cubicBezTo>
                  <a:pt x="128062" y="179203"/>
                  <a:pt x="177275" y="233178"/>
                  <a:pt x="181508" y="235295"/>
                </a:cubicBezTo>
                <a:cubicBezTo>
                  <a:pt x="185741" y="237412"/>
                  <a:pt x="173041" y="199841"/>
                  <a:pt x="143408" y="178145"/>
                </a:cubicBezTo>
                <a:cubicBezTo>
                  <a:pt x="113775" y="156449"/>
                  <a:pt x="21171" y="114116"/>
                  <a:pt x="3708" y="105120"/>
                </a:cubicBezTo>
                <a:cubicBezTo>
                  <a:pt x="-13755" y="96124"/>
                  <a:pt x="35987" y="136341"/>
                  <a:pt x="38633" y="124170"/>
                </a:cubicBezTo>
                <a:cubicBezTo>
                  <a:pt x="41279" y="111999"/>
                  <a:pt x="15879" y="6166"/>
                  <a:pt x="16408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F78CA44F-3048-0E88-FE22-5F4E1BAE5A70}"/>
              </a:ext>
            </a:extLst>
          </p:cNvPr>
          <p:cNvSpPr/>
          <p:nvPr/>
        </p:nvSpPr>
        <p:spPr>
          <a:xfrm>
            <a:off x="8437085" y="2589647"/>
            <a:ext cx="278338" cy="334413"/>
          </a:xfrm>
          <a:custGeom>
            <a:avLst/>
            <a:gdLst>
              <a:gd name="connsiteX0" fmla="*/ 278290 w 278338"/>
              <a:gd name="connsiteY0" fmla="*/ 1153 h 334413"/>
              <a:gd name="connsiteX1" fmla="*/ 84615 w 278338"/>
              <a:gd name="connsiteY1" fmla="*/ 248803 h 334413"/>
              <a:gd name="connsiteX2" fmla="*/ 14765 w 278338"/>
              <a:gd name="connsiteY2" fmla="*/ 331353 h 334413"/>
              <a:gd name="connsiteX3" fmla="*/ 33815 w 278338"/>
              <a:gd name="connsiteY3" fmla="*/ 283728 h 334413"/>
              <a:gd name="connsiteX4" fmla="*/ 2065 w 278338"/>
              <a:gd name="connsiteY4" fmla="*/ 328178 h 334413"/>
              <a:gd name="connsiteX5" fmla="*/ 103665 w 278338"/>
              <a:gd name="connsiteY5" fmla="*/ 118628 h 334413"/>
              <a:gd name="connsiteX6" fmla="*/ 65565 w 278338"/>
              <a:gd name="connsiteY6" fmla="*/ 153553 h 334413"/>
              <a:gd name="connsiteX7" fmla="*/ 278290 w 278338"/>
              <a:gd name="connsiteY7" fmla="*/ 1153 h 33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338" h="334413">
                <a:moveTo>
                  <a:pt x="278290" y="1153"/>
                </a:moveTo>
                <a:cubicBezTo>
                  <a:pt x="281465" y="17028"/>
                  <a:pt x="128536" y="193770"/>
                  <a:pt x="84615" y="248803"/>
                </a:cubicBezTo>
                <a:cubicBezTo>
                  <a:pt x="40694" y="303836"/>
                  <a:pt x="23232" y="325532"/>
                  <a:pt x="14765" y="331353"/>
                </a:cubicBezTo>
                <a:cubicBezTo>
                  <a:pt x="6298" y="337174"/>
                  <a:pt x="35932" y="284257"/>
                  <a:pt x="33815" y="283728"/>
                </a:cubicBezTo>
                <a:cubicBezTo>
                  <a:pt x="31698" y="283199"/>
                  <a:pt x="-9577" y="355695"/>
                  <a:pt x="2065" y="328178"/>
                </a:cubicBezTo>
                <a:cubicBezTo>
                  <a:pt x="13707" y="300661"/>
                  <a:pt x="93082" y="147732"/>
                  <a:pt x="103665" y="118628"/>
                </a:cubicBezTo>
                <a:cubicBezTo>
                  <a:pt x="114248" y="89524"/>
                  <a:pt x="41753" y="168899"/>
                  <a:pt x="65565" y="153553"/>
                </a:cubicBezTo>
                <a:cubicBezTo>
                  <a:pt x="89377" y="138207"/>
                  <a:pt x="275115" y="-14722"/>
                  <a:pt x="278290" y="1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A3C796EB-CCC9-0BEA-D806-EB568A52B804}"/>
              </a:ext>
            </a:extLst>
          </p:cNvPr>
          <p:cNvSpPr/>
          <p:nvPr/>
        </p:nvSpPr>
        <p:spPr>
          <a:xfrm>
            <a:off x="9074239" y="3028534"/>
            <a:ext cx="138553" cy="145657"/>
          </a:xfrm>
          <a:custGeom>
            <a:avLst/>
            <a:gdLst>
              <a:gd name="connsiteX0" fmla="*/ 6261 w 138553"/>
              <a:gd name="connsiteY0" fmla="*/ 416 h 145657"/>
              <a:gd name="connsiteX1" fmla="*/ 130086 w 138553"/>
              <a:gd name="connsiteY1" fmla="*/ 140116 h 145657"/>
              <a:gd name="connsiteX2" fmla="*/ 114211 w 138553"/>
              <a:gd name="connsiteY2" fmla="*/ 114716 h 145657"/>
              <a:gd name="connsiteX3" fmla="*/ 6261 w 138553"/>
              <a:gd name="connsiteY3" fmla="*/ 86141 h 145657"/>
              <a:gd name="connsiteX4" fmla="*/ 15786 w 138553"/>
              <a:gd name="connsiteY4" fmla="*/ 95666 h 145657"/>
              <a:gd name="connsiteX5" fmla="*/ 6261 w 138553"/>
              <a:gd name="connsiteY5" fmla="*/ 416 h 14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145657">
                <a:moveTo>
                  <a:pt x="6261" y="416"/>
                </a:moveTo>
                <a:cubicBezTo>
                  <a:pt x="25311" y="7824"/>
                  <a:pt x="112094" y="121066"/>
                  <a:pt x="130086" y="140116"/>
                </a:cubicBezTo>
                <a:cubicBezTo>
                  <a:pt x="148078" y="159166"/>
                  <a:pt x="134849" y="123712"/>
                  <a:pt x="114211" y="114716"/>
                </a:cubicBezTo>
                <a:cubicBezTo>
                  <a:pt x="93574" y="105720"/>
                  <a:pt x="6261" y="86141"/>
                  <a:pt x="6261" y="86141"/>
                </a:cubicBezTo>
                <a:cubicBezTo>
                  <a:pt x="-10143" y="82966"/>
                  <a:pt x="13669" y="104662"/>
                  <a:pt x="15786" y="95666"/>
                </a:cubicBezTo>
                <a:cubicBezTo>
                  <a:pt x="17903" y="86670"/>
                  <a:pt x="-12789" y="-6992"/>
                  <a:pt x="6261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4D5C5BE7-7418-B653-2C94-0DDBBBF578BA}"/>
              </a:ext>
            </a:extLst>
          </p:cNvPr>
          <p:cNvSpPr/>
          <p:nvPr/>
        </p:nvSpPr>
        <p:spPr>
          <a:xfrm>
            <a:off x="9082723" y="3123993"/>
            <a:ext cx="383397" cy="531007"/>
          </a:xfrm>
          <a:custGeom>
            <a:avLst/>
            <a:gdLst>
              <a:gd name="connsiteX0" fmla="*/ 952 w 383397"/>
              <a:gd name="connsiteY0" fmla="*/ 51007 h 531007"/>
              <a:gd name="connsiteX1" fmla="*/ 140652 w 383397"/>
              <a:gd name="connsiteY1" fmla="*/ 235157 h 531007"/>
              <a:gd name="connsiteX2" fmla="*/ 93027 w 383397"/>
              <a:gd name="connsiteY2" fmla="*/ 181182 h 531007"/>
              <a:gd name="connsiteX3" fmla="*/ 321627 w 383397"/>
              <a:gd name="connsiteY3" fmla="*/ 466932 h 531007"/>
              <a:gd name="connsiteX4" fmla="*/ 337502 w 383397"/>
              <a:gd name="connsiteY4" fmla="*/ 530432 h 531007"/>
              <a:gd name="connsiteX5" fmla="*/ 362902 w 383397"/>
              <a:gd name="connsiteY5" fmla="*/ 447882 h 531007"/>
              <a:gd name="connsiteX6" fmla="*/ 362902 w 383397"/>
              <a:gd name="connsiteY6" fmla="*/ 397082 h 531007"/>
              <a:gd name="connsiteX7" fmla="*/ 99377 w 383397"/>
              <a:gd name="connsiteY7" fmla="*/ 19257 h 531007"/>
              <a:gd name="connsiteX8" fmla="*/ 80327 w 383397"/>
              <a:gd name="connsiteY8" fmla="*/ 54182 h 531007"/>
              <a:gd name="connsiteX9" fmla="*/ 952 w 383397"/>
              <a:gd name="connsiteY9" fmla="*/ 51007 h 5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397" h="531007">
                <a:moveTo>
                  <a:pt x="952" y="51007"/>
                </a:moveTo>
                <a:cubicBezTo>
                  <a:pt x="11006" y="81169"/>
                  <a:pt x="125306" y="213461"/>
                  <a:pt x="140652" y="235157"/>
                </a:cubicBezTo>
                <a:cubicBezTo>
                  <a:pt x="155998" y="256853"/>
                  <a:pt x="62865" y="142553"/>
                  <a:pt x="93027" y="181182"/>
                </a:cubicBezTo>
                <a:cubicBezTo>
                  <a:pt x="123190" y="219811"/>
                  <a:pt x="280881" y="408724"/>
                  <a:pt x="321627" y="466932"/>
                </a:cubicBezTo>
                <a:cubicBezTo>
                  <a:pt x="362373" y="525140"/>
                  <a:pt x="330623" y="533607"/>
                  <a:pt x="337502" y="530432"/>
                </a:cubicBezTo>
                <a:cubicBezTo>
                  <a:pt x="344381" y="527257"/>
                  <a:pt x="358669" y="470107"/>
                  <a:pt x="362902" y="447882"/>
                </a:cubicBezTo>
                <a:cubicBezTo>
                  <a:pt x="367135" y="425657"/>
                  <a:pt x="406823" y="468520"/>
                  <a:pt x="362902" y="397082"/>
                </a:cubicBezTo>
                <a:cubicBezTo>
                  <a:pt x="318981" y="325644"/>
                  <a:pt x="146473" y="76407"/>
                  <a:pt x="99377" y="19257"/>
                </a:cubicBezTo>
                <a:cubicBezTo>
                  <a:pt x="52281" y="-37893"/>
                  <a:pt x="97260" y="49949"/>
                  <a:pt x="80327" y="54182"/>
                </a:cubicBezTo>
                <a:cubicBezTo>
                  <a:pt x="63394" y="58415"/>
                  <a:pt x="-9102" y="20845"/>
                  <a:pt x="952" y="51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69575670-A003-2E5F-E6A0-BE17877E5A3A}"/>
              </a:ext>
            </a:extLst>
          </p:cNvPr>
          <p:cNvSpPr/>
          <p:nvPr/>
        </p:nvSpPr>
        <p:spPr>
          <a:xfrm>
            <a:off x="8814412" y="6029302"/>
            <a:ext cx="510755" cy="1033077"/>
          </a:xfrm>
          <a:custGeom>
            <a:avLst/>
            <a:gdLst>
              <a:gd name="connsiteX0" fmla="*/ 2563 w 510755"/>
              <a:gd name="connsiteY0" fmla="*/ 23 h 1033077"/>
              <a:gd name="connsiteX1" fmla="*/ 164488 w 510755"/>
              <a:gd name="connsiteY1" fmla="*/ 384198 h 1033077"/>
              <a:gd name="connsiteX2" fmla="*/ 132738 w 510755"/>
              <a:gd name="connsiteY2" fmla="*/ 200048 h 1033077"/>
              <a:gd name="connsiteX3" fmla="*/ 231163 w 510755"/>
              <a:gd name="connsiteY3" fmla="*/ 549298 h 1033077"/>
              <a:gd name="connsiteX4" fmla="*/ 221638 w 510755"/>
              <a:gd name="connsiteY4" fmla="*/ 457223 h 1033077"/>
              <a:gd name="connsiteX5" fmla="*/ 320063 w 510755"/>
              <a:gd name="connsiteY5" fmla="*/ 650898 h 1033077"/>
              <a:gd name="connsiteX6" fmla="*/ 285138 w 510755"/>
              <a:gd name="connsiteY6" fmla="*/ 476273 h 1033077"/>
              <a:gd name="connsiteX7" fmla="*/ 405788 w 510755"/>
              <a:gd name="connsiteY7" fmla="*/ 771548 h 1033077"/>
              <a:gd name="connsiteX8" fmla="*/ 510563 w 510755"/>
              <a:gd name="connsiteY8" fmla="*/ 1031898 h 1033077"/>
              <a:gd name="connsiteX9" fmla="*/ 424838 w 510755"/>
              <a:gd name="connsiteY9" fmla="*/ 854098 h 1033077"/>
              <a:gd name="connsiteX10" fmla="*/ 196238 w 510755"/>
              <a:gd name="connsiteY10" fmla="*/ 539773 h 1033077"/>
              <a:gd name="connsiteX11" fmla="*/ 62888 w 510755"/>
              <a:gd name="connsiteY11" fmla="*/ 317523 h 1033077"/>
              <a:gd name="connsiteX12" fmla="*/ 66063 w 510755"/>
              <a:gd name="connsiteY12" fmla="*/ 365148 h 1033077"/>
              <a:gd name="connsiteX13" fmla="*/ 2563 w 510755"/>
              <a:gd name="connsiteY13" fmla="*/ 23 h 103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0755" h="1033077">
                <a:moveTo>
                  <a:pt x="2563" y="23"/>
                </a:moveTo>
                <a:cubicBezTo>
                  <a:pt x="18967" y="3198"/>
                  <a:pt x="142792" y="350861"/>
                  <a:pt x="164488" y="384198"/>
                </a:cubicBezTo>
                <a:cubicBezTo>
                  <a:pt x="186184" y="417536"/>
                  <a:pt x="121626" y="172531"/>
                  <a:pt x="132738" y="200048"/>
                </a:cubicBezTo>
                <a:cubicBezTo>
                  <a:pt x="143850" y="227565"/>
                  <a:pt x="216346" y="506436"/>
                  <a:pt x="231163" y="549298"/>
                </a:cubicBezTo>
                <a:cubicBezTo>
                  <a:pt x="245980" y="592160"/>
                  <a:pt x="206821" y="440290"/>
                  <a:pt x="221638" y="457223"/>
                </a:cubicBezTo>
                <a:cubicBezTo>
                  <a:pt x="236455" y="474156"/>
                  <a:pt x="309480" y="647723"/>
                  <a:pt x="320063" y="650898"/>
                </a:cubicBezTo>
                <a:cubicBezTo>
                  <a:pt x="330646" y="654073"/>
                  <a:pt x="270851" y="456165"/>
                  <a:pt x="285138" y="476273"/>
                </a:cubicBezTo>
                <a:cubicBezTo>
                  <a:pt x="299425" y="496381"/>
                  <a:pt x="368217" y="678944"/>
                  <a:pt x="405788" y="771548"/>
                </a:cubicBezTo>
                <a:cubicBezTo>
                  <a:pt x="443359" y="864152"/>
                  <a:pt x="507388" y="1018140"/>
                  <a:pt x="510563" y="1031898"/>
                </a:cubicBezTo>
                <a:cubicBezTo>
                  <a:pt x="513738" y="1045656"/>
                  <a:pt x="477225" y="936119"/>
                  <a:pt x="424838" y="854098"/>
                </a:cubicBezTo>
                <a:cubicBezTo>
                  <a:pt x="372451" y="772077"/>
                  <a:pt x="256563" y="629202"/>
                  <a:pt x="196238" y="539773"/>
                </a:cubicBezTo>
                <a:cubicBezTo>
                  <a:pt x="135913" y="450344"/>
                  <a:pt x="84584" y="346627"/>
                  <a:pt x="62888" y="317523"/>
                </a:cubicBezTo>
                <a:cubicBezTo>
                  <a:pt x="41192" y="288419"/>
                  <a:pt x="78763" y="414890"/>
                  <a:pt x="66063" y="365148"/>
                </a:cubicBezTo>
                <a:cubicBezTo>
                  <a:pt x="53363" y="315406"/>
                  <a:pt x="-13841" y="-3152"/>
                  <a:pt x="256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73041CAC-05AE-AD9F-BC73-43E2ACCFCACD}"/>
              </a:ext>
            </a:extLst>
          </p:cNvPr>
          <p:cNvSpPr/>
          <p:nvPr/>
        </p:nvSpPr>
        <p:spPr>
          <a:xfrm>
            <a:off x="9345753" y="6864053"/>
            <a:ext cx="361567" cy="711350"/>
          </a:xfrm>
          <a:custGeom>
            <a:avLst/>
            <a:gdLst>
              <a:gd name="connsiteX0" fmla="*/ 103047 w 361567"/>
              <a:gd name="connsiteY0" fmla="*/ 3472 h 711350"/>
              <a:gd name="connsiteX1" fmla="*/ 217347 w 361567"/>
              <a:gd name="connsiteY1" fmla="*/ 435272 h 711350"/>
              <a:gd name="connsiteX2" fmla="*/ 360222 w 361567"/>
              <a:gd name="connsiteY2" fmla="*/ 708322 h 711350"/>
              <a:gd name="connsiteX3" fmla="*/ 274497 w 361567"/>
              <a:gd name="connsiteY3" fmla="*/ 562272 h 711350"/>
              <a:gd name="connsiteX4" fmla="*/ 42722 w 361567"/>
              <a:gd name="connsiteY4" fmla="*/ 270172 h 711350"/>
              <a:gd name="connsiteX5" fmla="*/ 64947 w 361567"/>
              <a:gd name="connsiteY5" fmla="*/ 286047 h 711350"/>
              <a:gd name="connsiteX6" fmla="*/ 1447 w 361567"/>
              <a:gd name="connsiteY6" fmla="*/ 51097 h 711350"/>
              <a:gd name="connsiteX7" fmla="*/ 20497 w 361567"/>
              <a:gd name="connsiteY7" fmla="*/ 165397 h 711350"/>
              <a:gd name="connsiteX8" fmla="*/ 20497 w 361567"/>
              <a:gd name="connsiteY8" fmla="*/ 19347 h 711350"/>
              <a:gd name="connsiteX9" fmla="*/ 83997 w 361567"/>
              <a:gd name="connsiteY9" fmla="*/ 219372 h 711350"/>
              <a:gd name="connsiteX10" fmla="*/ 103047 w 361567"/>
              <a:gd name="connsiteY10" fmla="*/ 3472 h 7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567" h="711350">
                <a:moveTo>
                  <a:pt x="103047" y="3472"/>
                </a:moveTo>
                <a:cubicBezTo>
                  <a:pt x="125272" y="39455"/>
                  <a:pt x="174485" y="317797"/>
                  <a:pt x="217347" y="435272"/>
                </a:cubicBezTo>
                <a:cubicBezTo>
                  <a:pt x="260209" y="552747"/>
                  <a:pt x="350697" y="687155"/>
                  <a:pt x="360222" y="708322"/>
                </a:cubicBezTo>
                <a:cubicBezTo>
                  <a:pt x="369747" y="729489"/>
                  <a:pt x="327414" y="635297"/>
                  <a:pt x="274497" y="562272"/>
                </a:cubicBezTo>
                <a:cubicBezTo>
                  <a:pt x="221580" y="489247"/>
                  <a:pt x="77647" y="316209"/>
                  <a:pt x="42722" y="270172"/>
                </a:cubicBezTo>
                <a:cubicBezTo>
                  <a:pt x="7797" y="224135"/>
                  <a:pt x="71826" y="322559"/>
                  <a:pt x="64947" y="286047"/>
                </a:cubicBezTo>
                <a:cubicBezTo>
                  <a:pt x="58068" y="249535"/>
                  <a:pt x="8855" y="71205"/>
                  <a:pt x="1447" y="51097"/>
                </a:cubicBezTo>
                <a:cubicBezTo>
                  <a:pt x="-5961" y="30989"/>
                  <a:pt x="17322" y="170689"/>
                  <a:pt x="20497" y="165397"/>
                </a:cubicBezTo>
                <a:cubicBezTo>
                  <a:pt x="23672" y="160105"/>
                  <a:pt x="9914" y="10351"/>
                  <a:pt x="20497" y="19347"/>
                </a:cubicBezTo>
                <a:cubicBezTo>
                  <a:pt x="31080" y="28343"/>
                  <a:pt x="71297" y="215668"/>
                  <a:pt x="83997" y="219372"/>
                </a:cubicBezTo>
                <a:cubicBezTo>
                  <a:pt x="96697" y="223076"/>
                  <a:pt x="80822" y="-32511"/>
                  <a:pt x="103047" y="3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7712838-A7E0-281D-A5F5-CAE471C232F3}"/>
              </a:ext>
            </a:extLst>
          </p:cNvPr>
          <p:cNvSpPr/>
          <p:nvPr/>
        </p:nvSpPr>
        <p:spPr>
          <a:xfrm>
            <a:off x="9518622" y="6192266"/>
            <a:ext cx="339872" cy="993505"/>
          </a:xfrm>
          <a:custGeom>
            <a:avLst/>
            <a:gdLst>
              <a:gd name="connsiteX0" fmla="*/ 28 w 339872"/>
              <a:gd name="connsiteY0" fmla="*/ 5334 h 993505"/>
              <a:gd name="connsiteX1" fmla="*/ 76228 w 339872"/>
              <a:gd name="connsiteY1" fmla="*/ 446659 h 993505"/>
              <a:gd name="connsiteX2" fmla="*/ 76228 w 339872"/>
              <a:gd name="connsiteY2" fmla="*/ 370459 h 993505"/>
              <a:gd name="connsiteX3" fmla="*/ 92103 w 339872"/>
              <a:gd name="connsiteY3" fmla="*/ 656209 h 993505"/>
              <a:gd name="connsiteX4" fmla="*/ 107978 w 339872"/>
              <a:gd name="connsiteY4" fmla="*/ 621284 h 993505"/>
              <a:gd name="connsiteX5" fmla="*/ 222278 w 339872"/>
              <a:gd name="connsiteY5" fmla="*/ 856234 h 993505"/>
              <a:gd name="connsiteX6" fmla="*/ 304828 w 339872"/>
              <a:gd name="connsiteY6" fmla="*/ 992759 h 993505"/>
              <a:gd name="connsiteX7" fmla="*/ 276253 w 339872"/>
              <a:gd name="connsiteY7" fmla="*/ 913384 h 993505"/>
              <a:gd name="connsiteX8" fmla="*/ 339753 w 339872"/>
              <a:gd name="connsiteY8" fmla="*/ 967359 h 993505"/>
              <a:gd name="connsiteX9" fmla="*/ 257203 w 339872"/>
              <a:gd name="connsiteY9" fmla="*/ 789559 h 993505"/>
              <a:gd name="connsiteX10" fmla="*/ 98453 w 339872"/>
              <a:gd name="connsiteY10" fmla="*/ 354584 h 993505"/>
              <a:gd name="connsiteX11" fmla="*/ 117503 w 339872"/>
              <a:gd name="connsiteY11" fmla="*/ 332359 h 993505"/>
              <a:gd name="connsiteX12" fmla="*/ 85753 w 339872"/>
              <a:gd name="connsiteY12" fmla="*/ 208534 h 993505"/>
              <a:gd name="connsiteX13" fmla="*/ 28 w 339872"/>
              <a:gd name="connsiteY13" fmla="*/ 5334 h 9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9872" h="993505">
                <a:moveTo>
                  <a:pt x="28" y="5334"/>
                </a:moveTo>
                <a:cubicBezTo>
                  <a:pt x="-1559" y="45021"/>
                  <a:pt x="63528" y="385805"/>
                  <a:pt x="76228" y="446659"/>
                </a:cubicBezTo>
                <a:cubicBezTo>
                  <a:pt x="88928" y="507513"/>
                  <a:pt x="73582" y="335534"/>
                  <a:pt x="76228" y="370459"/>
                </a:cubicBezTo>
                <a:cubicBezTo>
                  <a:pt x="78874" y="405384"/>
                  <a:pt x="86811" y="614405"/>
                  <a:pt x="92103" y="656209"/>
                </a:cubicBezTo>
                <a:cubicBezTo>
                  <a:pt x="97395" y="698013"/>
                  <a:pt x="86282" y="587947"/>
                  <a:pt x="107978" y="621284"/>
                </a:cubicBezTo>
                <a:cubicBezTo>
                  <a:pt x="129674" y="654622"/>
                  <a:pt x="189470" y="794322"/>
                  <a:pt x="222278" y="856234"/>
                </a:cubicBezTo>
                <a:cubicBezTo>
                  <a:pt x="255086" y="918146"/>
                  <a:pt x="295832" y="983234"/>
                  <a:pt x="304828" y="992759"/>
                </a:cubicBezTo>
                <a:cubicBezTo>
                  <a:pt x="313824" y="1002284"/>
                  <a:pt x="270432" y="917617"/>
                  <a:pt x="276253" y="913384"/>
                </a:cubicBezTo>
                <a:cubicBezTo>
                  <a:pt x="282074" y="909151"/>
                  <a:pt x="342928" y="987997"/>
                  <a:pt x="339753" y="967359"/>
                </a:cubicBezTo>
                <a:cubicBezTo>
                  <a:pt x="336578" y="946722"/>
                  <a:pt x="297420" y="891688"/>
                  <a:pt x="257203" y="789559"/>
                </a:cubicBezTo>
                <a:cubicBezTo>
                  <a:pt x="216986" y="687430"/>
                  <a:pt x="121736" y="430784"/>
                  <a:pt x="98453" y="354584"/>
                </a:cubicBezTo>
                <a:cubicBezTo>
                  <a:pt x="75170" y="278384"/>
                  <a:pt x="119620" y="356701"/>
                  <a:pt x="117503" y="332359"/>
                </a:cubicBezTo>
                <a:cubicBezTo>
                  <a:pt x="115386" y="308017"/>
                  <a:pt x="102686" y="258276"/>
                  <a:pt x="85753" y="208534"/>
                </a:cubicBezTo>
                <a:cubicBezTo>
                  <a:pt x="68820" y="158792"/>
                  <a:pt x="1615" y="-34353"/>
                  <a:pt x="28" y="5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94A4EF49-9C72-5805-A781-9671E1A54F72}"/>
              </a:ext>
            </a:extLst>
          </p:cNvPr>
          <p:cNvSpPr/>
          <p:nvPr/>
        </p:nvSpPr>
        <p:spPr>
          <a:xfrm>
            <a:off x="9921875" y="7248525"/>
            <a:ext cx="187299" cy="288904"/>
          </a:xfrm>
          <a:custGeom>
            <a:avLst/>
            <a:gdLst>
              <a:gd name="connsiteX0" fmla="*/ 0 w 187299"/>
              <a:gd name="connsiteY0" fmla="*/ 0 h 288904"/>
              <a:gd name="connsiteX1" fmla="*/ 50800 w 187299"/>
              <a:gd name="connsiteY1" fmla="*/ 171450 h 288904"/>
              <a:gd name="connsiteX2" fmla="*/ 184150 w 187299"/>
              <a:gd name="connsiteY2" fmla="*/ 285750 h 288904"/>
              <a:gd name="connsiteX3" fmla="*/ 136525 w 187299"/>
              <a:gd name="connsiteY3" fmla="*/ 257175 h 288904"/>
              <a:gd name="connsiteX4" fmla="*/ 38100 w 187299"/>
              <a:gd name="connsiteY4" fmla="*/ 260350 h 288904"/>
              <a:gd name="connsiteX5" fmla="*/ 12700 w 187299"/>
              <a:gd name="connsiteY5" fmla="*/ 114300 h 288904"/>
              <a:gd name="connsiteX6" fmla="*/ 12700 w 187299"/>
              <a:gd name="connsiteY6" fmla="*/ 177800 h 288904"/>
              <a:gd name="connsiteX7" fmla="*/ 0 w 187299"/>
              <a:gd name="connsiteY7" fmla="*/ 0 h 2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299" h="288904">
                <a:moveTo>
                  <a:pt x="0" y="0"/>
                </a:moveTo>
                <a:cubicBezTo>
                  <a:pt x="10054" y="61912"/>
                  <a:pt x="20108" y="123825"/>
                  <a:pt x="50800" y="171450"/>
                </a:cubicBezTo>
                <a:cubicBezTo>
                  <a:pt x="81492" y="219075"/>
                  <a:pt x="169863" y="271463"/>
                  <a:pt x="184150" y="285750"/>
                </a:cubicBezTo>
                <a:cubicBezTo>
                  <a:pt x="198437" y="300037"/>
                  <a:pt x="160867" y="261408"/>
                  <a:pt x="136525" y="257175"/>
                </a:cubicBezTo>
                <a:cubicBezTo>
                  <a:pt x="112183" y="252942"/>
                  <a:pt x="58737" y="284162"/>
                  <a:pt x="38100" y="260350"/>
                </a:cubicBezTo>
                <a:cubicBezTo>
                  <a:pt x="17463" y="236538"/>
                  <a:pt x="16933" y="128058"/>
                  <a:pt x="12700" y="114300"/>
                </a:cubicBezTo>
                <a:cubicBezTo>
                  <a:pt x="8467" y="100542"/>
                  <a:pt x="12700" y="177800"/>
                  <a:pt x="12700" y="1778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C9A39DEC-216C-38DC-9CA8-3FD13E6D9577}"/>
              </a:ext>
            </a:extLst>
          </p:cNvPr>
          <p:cNvSpPr/>
          <p:nvPr/>
        </p:nvSpPr>
        <p:spPr>
          <a:xfrm>
            <a:off x="10062138" y="7576046"/>
            <a:ext cx="221792" cy="101168"/>
          </a:xfrm>
          <a:custGeom>
            <a:avLst/>
            <a:gdLst>
              <a:gd name="connsiteX0" fmla="*/ 2612 w 221792"/>
              <a:gd name="connsiteY0" fmla="*/ 2679 h 101168"/>
              <a:gd name="connsiteX1" fmla="*/ 218512 w 221792"/>
              <a:gd name="connsiteY1" fmla="*/ 12204 h 101168"/>
              <a:gd name="connsiteX2" fmla="*/ 129612 w 221792"/>
              <a:gd name="connsiteY2" fmla="*/ 47129 h 101168"/>
              <a:gd name="connsiteX3" fmla="*/ 81987 w 221792"/>
              <a:gd name="connsiteY3" fmla="*/ 101104 h 101168"/>
              <a:gd name="connsiteX4" fmla="*/ 97862 w 221792"/>
              <a:gd name="connsiteY4" fmla="*/ 56654 h 101168"/>
              <a:gd name="connsiteX5" fmla="*/ 2612 w 221792"/>
              <a:gd name="connsiteY5" fmla="*/ 2679 h 10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792" h="101168">
                <a:moveTo>
                  <a:pt x="2612" y="2679"/>
                </a:moveTo>
                <a:cubicBezTo>
                  <a:pt x="22720" y="-4729"/>
                  <a:pt x="197345" y="4796"/>
                  <a:pt x="218512" y="12204"/>
                </a:cubicBezTo>
                <a:cubicBezTo>
                  <a:pt x="239679" y="19612"/>
                  <a:pt x="152366" y="32312"/>
                  <a:pt x="129612" y="47129"/>
                </a:cubicBezTo>
                <a:cubicBezTo>
                  <a:pt x="106858" y="61946"/>
                  <a:pt x="87279" y="99517"/>
                  <a:pt x="81987" y="101104"/>
                </a:cubicBezTo>
                <a:cubicBezTo>
                  <a:pt x="76695" y="102691"/>
                  <a:pt x="111091" y="74646"/>
                  <a:pt x="97862" y="56654"/>
                </a:cubicBezTo>
                <a:cubicBezTo>
                  <a:pt x="84633" y="38662"/>
                  <a:pt x="-17496" y="10087"/>
                  <a:pt x="26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D8E225B8-8E08-4D6A-8812-BB46BEF7B96B}"/>
              </a:ext>
            </a:extLst>
          </p:cNvPr>
          <p:cNvSpPr/>
          <p:nvPr/>
        </p:nvSpPr>
        <p:spPr>
          <a:xfrm>
            <a:off x="10107099" y="7810155"/>
            <a:ext cx="94197" cy="219454"/>
          </a:xfrm>
          <a:custGeom>
            <a:avLst/>
            <a:gdLst>
              <a:gd name="connsiteX0" fmla="*/ 59251 w 94197"/>
              <a:gd name="connsiteY0" fmla="*/ 345 h 219454"/>
              <a:gd name="connsiteX1" fmla="*/ 49726 w 94197"/>
              <a:gd name="connsiteY1" fmla="*/ 108295 h 219454"/>
              <a:gd name="connsiteX2" fmla="*/ 94176 w 94197"/>
              <a:gd name="connsiteY2" fmla="*/ 101945 h 219454"/>
              <a:gd name="connsiteX3" fmla="*/ 56076 w 94197"/>
              <a:gd name="connsiteY3" fmla="*/ 146395 h 219454"/>
              <a:gd name="connsiteX4" fmla="*/ 84651 w 94197"/>
              <a:gd name="connsiteY4" fmla="*/ 219420 h 219454"/>
              <a:gd name="connsiteX5" fmla="*/ 2101 w 94197"/>
              <a:gd name="connsiteY5" fmla="*/ 155920 h 219454"/>
              <a:gd name="connsiteX6" fmla="*/ 27501 w 94197"/>
              <a:gd name="connsiteY6" fmla="*/ 149570 h 219454"/>
              <a:gd name="connsiteX7" fmla="*/ 59251 w 94197"/>
              <a:gd name="connsiteY7" fmla="*/ 345 h 2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97" h="219454">
                <a:moveTo>
                  <a:pt x="59251" y="345"/>
                </a:moveTo>
                <a:cubicBezTo>
                  <a:pt x="62955" y="-6534"/>
                  <a:pt x="43905" y="91362"/>
                  <a:pt x="49726" y="108295"/>
                </a:cubicBezTo>
                <a:cubicBezTo>
                  <a:pt x="55547" y="125228"/>
                  <a:pt x="93118" y="95595"/>
                  <a:pt x="94176" y="101945"/>
                </a:cubicBezTo>
                <a:cubicBezTo>
                  <a:pt x="95234" y="108295"/>
                  <a:pt x="57663" y="126816"/>
                  <a:pt x="56076" y="146395"/>
                </a:cubicBezTo>
                <a:cubicBezTo>
                  <a:pt x="54489" y="165974"/>
                  <a:pt x="93647" y="217833"/>
                  <a:pt x="84651" y="219420"/>
                </a:cubicBezTo>
                <a:cubicBezTo>
                  <a:pt x="75655" y="221007"/>
                  <a:pt x="11626" y="167562"/>
                  <a:pt x="2101" y="155920"/>
                </a:cubicBezTo>
                <a:cubicBezTo>
                  <a:pt x="-7424" y="144278"/>
                  <a:pt x="17976" y="169149"/>
                  <a:pt x="27501" y="149570"/>
                </a:cubicBezTo>
                <a:cubicBezTo>
                  <a:pt x="37026" y="129991"/>
                  <a:pt x="55547" y="7224"/>
                  <a:pt x="59251" y="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B4B617B0-2D2A-ACC4-C69E-9EA5E166D99C}"/>
              </a:ext>
            </a:extLst>
          </p:cNvPr>
          <p:cNvSpPr/>
          <p:nvPr/>
        </p:nvSpPr>
        <p:spPr>
          <a:xfrm>
            <a:off x="9958829" y="8003321"/>
            <a:ext cx="496753" cy="206559"/>
          </a:xfrm>
          <a:custGeom>
            <a:avLst/>
            <a:gdLst>
              <a:gd name="connsiteX0" fmla="*/ 1146 w 496753"/>
              <a:gd name="connsiteY0" fmla="*/ 854 h 206559"/>
              <a:gd name="connsiteX1" fmla="*/ 191646 w 496753"/>
              <a:gd name="connsiteY1" fmla="*/ 38954 h 206559"/>
              <a:gd name="connsiteX2" fmla="*/ 299596 w 496753"/>
              <a:gd name="connsiteY2" fmla="*/ 83404 h 206559"/>
              <a:gd name="connsiteX3" fmla="*/ 283721 w 496753"/>
              <a:gd name="connsiteY3" fmla="*/ 58004 h 206559"/>
              <a:gd name="connsiteX4" fmla="*/ 369446 w 496753"/>
              <a:gd name="connsiteY4" fmla="*/ 146904 h 206559"/>
              <a:gd name="connsiteX5" fmla="*/ 496446 w 496753"/>
              <a:gd name="connsiteY5" fmla="*/ 204054 h 206559"/>
              <a:gd name="connsiteX6" fmla="*/ 398021 w 496753"/>
              <a:gd name="connsiteY6" fmla="*/ 188179 h 206559"/>
              <a:gd name="connsiteX7" fmla="*/ 185296 w 496753"/>
              <a:gd name="connsiteY7" fmla="*/ 115154 h 206559"/>
              <a:gd name="connsiteX8" fmla="*/ 207521 w 496753"/>
              <a:gd name="connsiteY8" fmla="*/ 124679 h 206559"/>
              <a:gd name="connsiteX9" fmla="*/ 115446 w 496753"/>
              <a:gd name="connsiteY9" fmla="*/ 77054 h 206559"/>
              <a:gd name="connsiteX10" fmla="*/ 1146 w 496753"/>
              <a:gd name="connsiteY10" fmla="*/ 854 h 20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753" h="206559">
                <a:moveTo>
                  <a:pt x="1146" y="854"/>
                </a:moveTo>
                <a:cubicBezTo>
                  <a:pt x="13846" y="-5496"/>
                  <a:pt x="141904" y="25196"/>
                  <a:pt x="191646" y="38954"/>
                </a:cubicBezTo>
                <a:cubicBezTo>
                  <a:pt x="241388" y="52712"/>
                  <a:pt x="284250" y="80229"/>
                  <a:pt x="299596" y="83404"/>
                </a:cubicBezTo>
                <a:cubicBezTo>
                  <a:pt x="314942" y="86579"/>
                  <a:pt x="272079" y="47421"/>
                  <a:pt x="283721" y="58004"/>
                </a:cubicBezTo>
                <a:cubicBezTo>
                  <a:pt x="295363" y="68587"/>
                  <a:pt x="333992" y="122562"/>
                  <a:pt x="369446" y="146904"/>
                </a:cubicBezTo>
                <a:cubicBezTo>
                  <a:pt x="404900" y="171246"/>
                  <a:pt x="491684" y="197175"/>
                  <a:pt x="496446" y="204054"/>
                </a:cubicBezTo>
                <a:cubicBezTo>
                  <a:pt x="501208" y="210933"/>
                  <a:pt x="449879" y="202996"/>
                  <a:pt x="398021" y="188179"/>
                </a:cubicBezTo>
                <a:cubicBezTo>
                  <a:pt x="346163" y="173362"/>
                  <a:pt x="217046" y="125737"/>
                  <a:pt x="185296" y="115154"/>
                </a:cubicBezTo>
                <a:cubicBezTo>
                  <a:pt x="153546" y="104571"/>
                  <a:pt x="219163" y="131029"/>
                  <a:pt x="207521" y="124679"/>
                </a:cubicBezTo>
                <a:cubicBezTo>
                  <a:pt x="195879" y="118329"/>
                  <a:pt x="146138" y="92400"/>
                  <a:pt x="115446" y="77054"/>
                </a:cubicBezTo>
                <a:cubicBezTo>
                  <a:pt x="84754" y="61708"/>
                  <a:pt x="-11554" y="7204"/>
                  <a:pt x="1146" y="8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8BF18D8A-F657-C9F0-F127-5391604088FB}"/>
              </a:ext>
            </a:extLst>
          </p:cNvPr>
          <p:cNvSpPr/>
          <p:nvPr/>
        </p:nvSpPr>
        <p:spPr>
          <a:xfrm>
            <a:off x="10412556" y="7778589"/>
            <a:ext cx="684644" cy="114463"/>
          </a:xfrm>
          <a:custGeom>
            <a:avLst/>
            <a:gdLst>
              <a:gd name="connsiteX0" fmla="*/ 4619 w 684644"/>
              <a:gd name="connsiteY0" fmla="*/ 114461 h 114463"/>
              <a:gd name="connsiteX1" fmla="*/ 366569 w 684644"/>
              <a:gd name="connsiteY1" fmla="*/ 19211 h 114463"/>
              <a:gd name="connsiteX2" fmla="*/ 322119 w 684644"/>
              <a:gd name="connsiteY2" fmla="*/ 161 h 114463"/>
              <a:gd name="connsiteX3" fmla="*/ 471344 w 684644"/>
              <a:gd name="connsiteY3" fmla="*/ 9686 h 114463"/>
              <a:gd name="connsiteX4" fmla="*/ 684069 w 684644"/>
              <a:gd name="connsiteY4" fmla="*/ 3336 h 114463"/>
              <a:gd name="connsiteX5" fmla="*/ 525319 w 684644"/>
              <a:gd name="connsiteY5" fmla="*/ 25561 h 114463"/>
              <a:gd name="connsiteX6" fmla="*/ 268144 w 684644"/>
              <a:gd name="connsiteY6" fmla="*/ 19211 h 114463"/>
              <a:gd name="connsiteX7" fmla="*/ 112569 w 684644"/>
              <a:gd name="connsiteY7" fmla="*/ 35086 h 114463"/>
              <a:gd name="connsiteX8" fmla="*/ 160194 w 684644"/>
              <a:gd name="connsiteY8" fmla="*/ 16036 h 114463"/>
              <a:gd name="connsiteX9" fmla="*/ 4619 w 684644"/>
              <a:gd name="connsiteY9" fmla="*/ 114461 h 1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4644" h="114463">
                <a:moveTo>
                  <a:pt x="4619" y="114461"/>
                </a:moveTo>
                <a:cubicBezTo>
                  <a:pt x="39015" y="114990"/>
                  <a:pt x="313652" y="38261"/>
                  <a:pt x="366569" y="19211"/>
                </a:cubicBezTo>
                <a:cubicBezTo>
                  <a:pt x="419486" y="161"/>
                  <a:pt x="304657" y="1748"/>
                  <a:pt x="322119" y="161"/>
                </a:cubicBezTo>
                <a:cubicBezTo>
                  <a:pt x="339581" y="-1426"/>
                  <a:pt x="411019" y="9157"/>
                  <a:pt x="471344" y="9686"/>
                </a:cubicBezTo>
                <a:cubicBezTo>
                  <a:pt x="531669" y="10215"/>
                  <a:pt x="675073" y="690"/>
                  <a:pt x="684069" y="3336"/>
                </a:cubicBezTo>
                <a:cubicBezTo>
                  <a:pt x="693065" y="5982"/>
                  <a:pt x="594640" y="22915"/>
                  <a:pt x="525319" y="25561"/>
                </a:cubicBezTo>
                <a:cubicBezTo>
                  <a:pt x="455998" y="28207"/>
                  <a:pt x="336936" y="17623"/>
                  <a:pt x="268144" y="19211"/>
                </a:cubicBezTo>
                <a:cubicBezTo>
                  <a:pt x="199352" y="20799"/>
                  <a:pt x="130561" y="35615"/>
                  <a:pt x="112569" y="35086"/>
                </a:cubicBezTo>
                <a:cubicBezTo>
                  <a:pt x="94577" y="34557"/>
                  <a:pt x="181890" y="2807"/>
                  <a:pt x="160194" y="16036"/>
                </a:cubicBezTo>
                <a:cubicBezTo>
                  <a:pt x="138498" y="29265"/>
                  <a:pt x="-29777" y="113932"/>
                  <a:pt x="4619" y="1144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998E716-AA89-5750-130C-F9C6C23B6903}"/>
              </a:ext>
            </a:extLst>
          </p:cNvPr>
          <p:cNvSpPr/>
          <p:nvPr/>
        </p:nvSpPr>
        <p:spPr>
          <a:xfrm>
            <a:off x="9709646" y="7381875"/>
            <a:ext cx="130730" cy="372304"/>
          </a:xfrm>
          <a:custGeom>
            <a:avLst/>
            <a:gdLst>
              <a:gd name="connsiteX0" fmla="*/ 59829 w 130730"/>
              <a:gd name="connsiteY0" fmla="*/ 0 h 372304"/>
              <a:gd name="connsiteX1" fmla="*/ 63004 w 130730"/>
              <a:gd name="connsiteY1" fmla="*/ 260350 h 372304"/>
              <a:gd name="connsiteX2" fmla="*/ 129679 w 130730"/>
              <a:gd name="connsiteY2" fmla="*/ 371475 h 372304"/>
              <a:gd name="connsiteX3" fmla="*/ 2679 w 130730"/>
              <a:gd name="connsiteY3" fmla="*/ 209550 h 372304"/>
              <a:gd name="connsiteX4" fmla="*/ 43954 w 130730"/>
              <a:gd name="connsiteY4" fmla="*/ 260350 h 372304"/>
              <a:gd name="connsiteX5" fmla="*/ 59829 w 130730"/>
              <a:gd name="connsiteY5" fmla="*/ 0 h 37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730" h="372304">
                <a:moveTo>
                  <a:pt x="59829" y="0"/>
                </a:moveTo>
                <a:cubicBezTo>
                  <a:pt x="63004" y="0"/>
                  <a:pt x="51362" y="198438"/>
                  <a:pt x="63004" y="260350"/>
                </a:cubicBezTo>
                <a:cubicBezTo>
                  <a:pt x="74646" y="322262"/>
                  <a:pt x="139733" y="379942"/>
                  <a:pt x="129679" y="371475"/>
                </a:cubicBezTo>
                <a:cubicBezTo>
                  <a:pt x="119625" y="363008"/>
                  <a:pt x="16966" y="228071"/>
                  <a:pt x="2679" y="209550"/>
                </a:cubicBezTo>
                <a:cubicBezTo>
                  <a:pt x="-11608" y="191029"/>
                  <a:pt x="35487" y="289454"/>
                  <a:pt x="43954" y="260350"/>
                </a:cubicBezTo>
                <a:cubicBezTo>
                  <a:pt x="52421" y="231246"/>
                  <a:pt x="56654" y="0"/>
                  <a:pt x="598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520EDB90-E1FC-72D3-D605-DEDADB64A211}"/>
              </a:ext>
            </a:extLst>
          </p:cNvPr>
          <p:cNvSpPr/>
          <p:nvPr/>
        </p:nvSpPr>
        <p:spPr>
          <a:xfrm>
            <a:off x="9488165" y="6191179"/>
            <a:ext cx="54343" cy="314399"/>
          </a:xfrm>
          <a:custGeom>
            <a:avLst/>
            <a:gdLst>
              <a:gd name="connsiteX0" fmla="*/ 20960 w 54343"/>
              <a:gd name="connsiteY0" fmla="*/ 71 h 314399"/>
              <a:gd name="connsiteX1" fmla="*/ 49535 w 54343"/>
              <a:gd name="connsiteY1" fmla="*/ 219146 h 314399"/>
              <a:gd name="connsiteX2" fmla="*/ 52710 w 54343"/>
              <a:gd name="connsiteY2" fmla="*/ 314396 h 314399"/>
              <a:gd name="connsiteX3" fmla="*/ 49535 w 54343"/>
              <a:gd name="connsiteY3" fmla="*/ 222321 h 314399"/>
              <a:gd name="connsiteX4" fmla="*/ 1910 w 54343"/>
              <a:gd name="connsiteY4" fmla="*/ 98496 h 314399"/>
              <a:gd name="connsiteX5" fmla="*/ 11435 w 54343"/>
              <a:gd name="connsiteY5" fmla="*/ 193746 h 314399"/>
              <a:gd name="connsiteX6" fmla="*/ 20960 w 54343"/>
              <a:gd name="connsiteY6" fmla="*/ 71 h 31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43" h="314399">
                <a:moveTo>
                  <a:pt x="20960" y="71"/>
                </a:moveTo>
                <a:cubicBezTo>
                  <a:pt x="27310" y="4304"/>
                  <a:pt x="44243" y="166759"/>
                  <a:pt x="49535" y="219146"/>
                </a:cubicBezTo>
                <a:cubicBezTo>
                  <a:pt x="54827" y="271533"/>
                  <a:pt x="52710" y="313867"/>
                  <a:pt x="52710" y="314396"/>
                </a:cubicBezTo>
                <a:cubicBezTo>
                  <a:pt x="52710" y="314925"/>
                  <a:pt x="58002" y="258304"/>
                  <a:pt x="49535" y="222321"/>
                </a:cubicBezTo>
                <a:cubicBezTo>
                  <a:pt x="41068" y="186338"/>
                  <a:pt x="8260" y="103258"/>
                  <a:pt x="1910" y="98496"/>
                </a:cubicBezTo>
                <a:cubicBezTo>
                  <a:pt x="-4440" y="93734"/>
                  <a:pt x="6673" y="205388"/>
                  <a:pt x="11435" y="193746"/>
                </a:cubicBezTo>
                <a:cubicBezTo>
                  <a:pt x="16197" y="182104"/>
                  <a:pt x="14610" y="-4162"/>
                  <a:pt x="2096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85435CC3-8EE1-A2C6-223F-B32B2E305E00}"/>
              </a:ext>
            </a:extLst>
          </p:cNvPr>
          <p:cNvSpPr/>
          <p:nvPr/>
        </p:nvSpPr>
        <p:spPr>
          <a:xfrm>
            <a:off x="7219585" y="1534449"/>
            <a:ext cx="228397" cy="345184"/>
          </a:xfrm>
          <a:custGeom>
            <a:avLst/>
            <a:gdLst>
              <a:gd name="connsiteX0" fmla="*/ 117840 w 228397"/>
              <a:gd name="connsiteY0" fmla="*/ 2251 h 345184"/>
              <a:gd name="connsiteX1" fmla="*/ 152765 w 228397"/>
              <a:gd name="connsiteY1" fmla="*/ 94326 h 345184"/>
              <a:gd name="connsiteX2" fmla="*/ 67040 w 228397"/>
              <a:gd name="connsiteY2" fmla="*/ 246726 h 345184"/>
              <a:gd name="connsiteX3" fmla="*/ 127365 w 228397"/>
              <a:gd name="connsiteY3" fmla="*/ 176876 h 345184"/>
              <a:gd name="connsiteX4" fmla="*/ 365 w 228397"/>
              <a:gd name="connsiteY4" fmla="*/ 345151 h 345184"/>
              <a:gd name="connsiteX5" fmla="*/ 174990 w 228397"/>
              <a:gd name="connsiteY5" fmla="*/ 161001 h 345184"/>
              <a:gd name="connsiteX6" fmla="*/ 222615 w 228397"/>
              <a:gd name="connsiteY6" fmla="*/ 68926 h 345184"/>
              <a:gd name="connsiteX7" fmla="*/ 216265 w 228397"/>
              <a:gd name="connsiteY7" fmla="*/ 30826 h 345184"/>
              <a:gd name="connsiteX8" fmla="*/ 117840 w 228397"/>
              <a:gd name="connsiteY8" fmla="*/ 2251 h 3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397" h="345184">
                <a:moveTo>
                  <a:pt x="117840" y="2251"/>
                </a:moveTo>
                <a:cubicBezTo>
                  <a:pt x="107257" y="12834"/>
                  <a:pt x="161232" y="53580"/>
                  <a:pt x="152765" y="94326"/>
                </a:cubicBezTo>
                <a:cubicBezTo>
                  <a:pt x="144298" y="135072"/>
                  <a:pt x="71273" y="232968"/>
                  <a:pt x="67040" y="246726"/>
                </a:cubicBezTo>
                <a:cubicBezTo>
                  <a:pt x="62807" y="260484"/>
                  <a:pt x="138477" y="160472"/>
                  <a:pt x="127365" y="176876"/>
                </a:cubicBezTo>
                <a:cubicBezTo>
                  <a:pt x="116253" y="193280"/>
                  <a:pt x="-7572" y="347797"/>
                  <a:pt x="365" y="345151"/>
                </a:cubicBezTo>
                <a:cubicBezTo>
                  <a:pt x="8302" y="342505"/>
                  <a:pt x="137948" y="207038"/>
                  <a:pt x="174990" y="161001"/>
                </a:cubicBezTo>
                <a:cubicBezTo>
                  <a:pt x="212032" y="114964"/>
                  <a:pt x="215736" y="90622"/>
                  <a:pt x="222615" y="68926"/>
                </a:cubicBezTo>
                <a:cubicBezTo>
                  <a:pt x="229494" y="47230"/>
                  <a:pt x="233198" y="40351"/>
                  <a:pt x="216265" y="30826"/>
                </a:cubicBezTo>
                <a:cubicBezTo>
                  <a:pt x="199332" y="21301"/>
                  <a:pt x="128423" y="-8332"/>
                  <a:pt x="117840" y="2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A2016F0-9A40-5B9E-2862-D4778CB6434A}"/>
              </a:ext>
            </a:extLst>
          </p:cNvPr>
          <p:cNvSpPr/>
          <p:nvPr/>
        </p:nvSpPr>
        <p:spPr>
          <a:xfrm>
            <a:off x="6731636" y="771431"/>
            <a:ext cx="269239" cy="118090"/>
          </a:xfrm>
          <a:custGeom>
            <a:avLst/>
            <a:gdLst>
              <a:gd name="connsiteX0" fmla="*/ 269239 w 269239"/>
              <a:gd name="connsiteY0" fmla="*/ 94 h 118090"/>
              <a:gd name="connsiteX1" fmla="*/ 120014 w 269239"/>
              <a:gd name="connsiteY1" fmla="*/ 25494 h 118090"/>
              <a:gd name="connsiteX2" fmla="*/ 2539 w 269239"/>
              <a:gd name="connsiteY2" fmla="*/ 117569 h 118090"/>
              <a:gd name="connsiteX3" fmla="*/ 40639 w 269239"/>
              <a:gd name="connsiteY3" fmla="*/ 60419 h 118090"/>
              <a:gd name="connsiteX4" fmla="*/ 56514 w 269239"/>
              <a:gd name="connsiteY4" fmla="*/ 6444 h 118090"/>
              <a:gd name="connsiteX5" fmla="*/ 120014 w 269239"/>
              <a:gd name="connsiteY5" fmla="*/ 15969 h 118090"/>
              <a:gd name="connsiteX6" fmla="*/ 269239 w 269239"/>
              <a:gd name="connsiteY6" fmla="*/ 94 h 11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239" h="118090">
                <a:moveTo>
                  <a:pt x="269239" y="94"/>
                </a:moveTo>
                <a:cubicBezTo>
                  <a:pt x="269239" y="1681"/>
                  <a:pt x="164464" y="5915"/>
                  <a:pt x="120014" y="25494"/>
                </a:cubicBezTo>
                <a:cubicBezTo>
                  <a:pt x="75564" y="45073"/>
                  <a:pt x="15768" y="111748"/>
                  <a:pt x="2539" y="117569"/>
                </a:cubicBezTo>
                <a:cubicBezTo>
                  <a:pt x="-10690" y="123390"/>
                  <a:pt x="31643" y="78940"/>
                  <a:pt x="40639" y="60419"/>
                </a:cubicBezTo>
                <a:cubicBezTo>
                  <a:pt x="49635" y="41898"/>
                  <a:pt x="43285" y="13852"/>
                  <a:pt x="56514" y="6444"/>
                </a:cubicBezTo>
                <a:cubicBezTo>
                  <a:pt x="69743" y="-964"/>
                  <a:pt x="84031" y="14382"/>
                  <a:pt x="120014" y="15969"/>
                </a:cubicBezTo>
                <a:cubicBezTo>
                  <a:pt x="155997" y="17557"/>
                  <a:pt x="269239" y="-1493"/>
                  <a:pt x="269239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660A6FF6-F036-401D-307E-4568B99BC29A}"/>
              </a:ext>
            </a:extLst>
          </p:cNvPr>
          <p:cNvSpPr/>
          <p:nvPr/>
        </p:nvSpPr>
        <p:spPr>
          <a:xfrm>
            <a:off x="6711505" y="1133468"/>
            <a:ext cx="471788" cy="249345"/>
          </a:xfrm>
          <a:custGeom>
            <a:avLst/>
            <a:gdLst>
              <a:gd name="connsiteX0" fmla="*/ 445 w 471788"/>
              <a:gd name="connsiteY0" fmla="*/ 7 h 249345"/>
              <a:gd name="connsiteX1" fmla="*/ 209995 w 471788"/>
              <a:gd name="connsiteY1" fmla="*/ 120657 h 249345"/>
              <a:gd name="connsiteX2" fmla="*/ 156020 w 471788"/>
              <a:gd name="connsiteY2" fmla="*/ 28582 h 249345"/>
              <a:gd name="connsiteX3" fmla="*/ 314770 w 471788"/>
              <a:gd name="connsiteY3" fmla="*/ 152407 h 249345"/>
              <a:gd name="connsiteX4" fmla="*/ 292545 w 471788"/>
              <a:gd name="connsiteY4" fmla="*/ 123832 h 249345"/>
              <a:gd name="connsiteX5" fmla="*/ 470345 w 471788"/>
              <a:gd name="connsiteY5" fmla="*/ 247657 h 249345"/>
              <a:gd name="connsiteX6" fmla="*/ 362395 w 471788"/>
              <a:gd name="connsiteY6" fmla="*/ 190507 h 249345"/>
              <a:gd name="connsiteX7" fmla="*/ 117920 w 471788"/>
              <a:gd name="connsiteY7" fmla="*/ 117482 h 249345"/>
              <a:gd name="connsiteX8" fmla="*/ 152845 w 471788"/>
              <a:gd name="connsiteY8" fmla="*/ 127007 h 249345"/>
              <a:gd name="connsiteX9" fmla="*/ 445 w 471788"/>
              <a:gd name="connsiteY9" fmla="*/ 7 h 24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1788" h="249345">
                <a:moveTo>
                  <a:pt x="445" y="7"/>
                </a:moveTo>
                <a:cubicBezTo>
                  <a:pt x="9970" y="-1051"/>
                  <a:pt x="184066" y="115895"/>
                  <a:pt x="209995" y="120657"/>
                </a:cubicBezTo>
                <a:cubicBezTo>
                  <a:pt x="235924" y="125419"/>
                  <a:pt x="138558" y="23290"/>
                  <a:pt x="156020" y="28582"/>
                </a:cubicBezTo>
                <a:cubicBezTo>
                  <a:pt x="173482" y="33874"/>
                  <a:pt x="292016" y="136532"/>
                  <a:pt x="314770" y="152407"/>
                </a:cubicBezTo>
                <a:cubicBezTo>
                  <a:pt x="337524" y="168282"/>
                  <a:pt x="266616" y="107957"/>
                  <a:pt x="292545" y="123832"/>
                </a:cubicBezTo>
                <a:cubicBezTo>
                  <a:pt x="318474" y="139707"/>
                  <a:pt x="458703" y="236545"/>
                  <a:pt x="470345" y="247657"/>
                </a:cubicBezTo>
                <a:cubicBezTo>
                  <a:pt x="481987" y="258770"/>
                  <a:pt x="421132" y="212203"/>
                  <a:pt x="362395" y="190507"/>
                </a:cubicBezTo>
                <a:cubicBezTo>
                  <a:pt x="303658" y="168811"/>
                  <a:pt x="152845" y="128065"/>
                  <a:pt x="117920" y="117482"/>
                </a:cubicBezTo>
                <a:cubicBezTo>
                  <a:pt x="82995" y="106899"/>
                  <a:pt x="168720" y="144469"/>
                  <a:pt x="152845" y="127007"/>
                </a:cubicBezTo>
                <a:cubicBezTo>
                  <a:pt x="136970" y="109545"/>
                  <a:pt x="-9080" y="1065"/>
                  <a:pt x="44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C006953C-0209-2FF8-4365-9A1FBD399463}"/>
              </a:ext>
            </a:extLst>
          </p:cNvPr>
          <p:cNvSpPr/>
          <p:nvPr/>
        </p:nvSpPr>
        <p:spPr>
          <a:xfrm>
            <a:off x="6378207" y="1422901"/>
            <a:ext cx="422861" cy="164982"/>
          </a:xfrm>
          <a:custGeom>
            <a:avLst/>
            <a:gdLst>
              <a:gd name="connsiteX0" fmla="*/ 63868 w 422861"/>
              <a:gd name="connsiteY0" fmla="*/ 15374 h 164982"/>
              <a:gd name="connsiteX1" fmla="*/ 251193 w 422861"/>
              <a:gd name="connsiteY1" fmla="*/ 161424 h 164982"/>
              <a:gd name="connsiteX2" fmla="*/ 359143 w 422861"/>
              <a:gd name="connsiteY2" fmla="*/ 123324 h 164982"/>
              <a:gd name="connsiteX3" fmla="*/ 422643 w 422861"/>
              <a:gd name="connsiteY3" fmla="*/ 101099 h 164982"/>
              <a:gd name="connsiteX4" fmla="*/ 375018 w 422861"/>
              <a:gd name="connsiteY4" fmla="*/ 94749 h 164982"/>
              <a:gd name="connsiteX5" fmla="*/ 251193 w 422861"/>
              <a:gd name="connsiteY5" fmla="*/ 155074 h 164982"/>
              <a:gd name="connsiteX6" fmla="*/ 238493 w 422861"/>
              <a:gd name="connsiteY6" fmla="*/ 126499 h 164982"/>
              <a:gd name="connsiteX7" fmla="*/ 178168 w 422861"/>
              <a:gd name="connsiteY7" fmla="*/ 69349 h 164982"/>
              <a:gd name="connsiteX8" fmla="*/ 3543 w 422861"/>
              <a:gd name="connsiteY8" fmla="*/ 9024 h 164982"/>
              <a:gd name="connsiteX9" fmla="*/ 63868 w 422861"/>
              <a:gd name="connsiteY9" fmla="*/ 15374 h 16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861" h="164982">
                <a:moveTo>
                  <a:pt x="63868" y="15374"/>
                </a:moveTo>
                <a:cubicBezTo>
                  <a:pt x="105143" y="40774"/>
                  <a:pt x="201981" y="143432"/>
                  <a:pt x="251193" y="161424"/>
                </a:cubicBezTo>
                <a:cubicBezTo>
                  <a:pt x="300405" y="179416"/>
                  <a:pt x="359143" y="123324"/>
                  <a:pt x="359143" y="123324"/>
                </a:cubicBezTo>
                <a:cubicBezTo>
                  <a:pt x="387718" y="113270"/>
                  <a:pt x="419997" y="105861"/>
                  <a:pt x="422643" y="101099"/>
                </a:cubicBezTo>
                <a:cubicBezTo>
                  <a:pt x="425289" y="96337"/>
                  <a:pt x="403593" y="85753"/>
                  <a:pt x="375018" y="94749"/>
                </a:cubicBezTo>
                <a:cubicBezTo>
                  <a:pt x="346443" y="103745"/>
                  <a:pt x="273947" y="149782"/>
                  <a:pt x="251193" y="155074"/>
                </a:cubicBezTo>
                <a:cubicBezTo>
                  <a:pt x="228439" y="160366"/>
                  <a:pt x="250664" y="140786"/>
                  <a:pt x="238493" y="126499"/>
                </a:cubicBezTo>
                <a:cubicBezTo>
                  <a:pt x="226322" y="112212"/>
                  <a:pt x="217326" y="88928"/>
                  <a:pt x="178168" y="69349"/>
                </a:cubicBezTo>
                <a:cubicBezTo>
                  <a:pt x="139010" y="49770"/>
                  <a:pt x="18360" y="15903"/>
                  <a:pt x="3543" y="9024"/>
                </a:cubicBezTo>
                <a:cubicBezTo>
                  <a:pt x="-11274" y="2145"/>
                  <a:pt x="22593" y="-10026"/>
                  <a:pt x="63868" y="1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0456638-0506-8682-68A1-C2783E89F3AD}"/>
              </a:ext>
            </a:extLst>
          </p:cNvPr>
          <p:cNvSpPr/>
          <p:nvPr/>
        </p:nvSpPr>
        <p:spPr>
          <a:xfrm>
            <a:off x="6961754" y="1501728"/>
            <a:ext cx="318934" cy="158799"/>
          </a:xfrm>
          <a:custGeom>
            <a:avLst/>
            <a:gdLst>
              <a:gd name="connsiteX0" fmla="*/ 318521 w 318934"/>
              <a:gd name="connsiteY0" fmla="*/ 47 h 158799"/>
              <a:gd name="connsiteX1" fmla="*/ 150246 w 318934"/>
              <a:gd name="connsiteY1" fmla="*/ 63547 h 158799"/>
              <a:gd name="connsiteX2" fmla="*/ 1021 w 318934"/>
              <a:gd name="connsiteY2" fmla="*/ 158797 h 158799"/>
              <a:gd name="connsiteX3" fmla="*/ 89921 w 318934"/>
              <a:gd name="connsiteY3" fmla="*/ 66722 h 158799"/>
              <a:gd name="connsiteX4" fmla="*/ 194696 w 318934"/>
              <a:gd name="connsiteY4" fmla="*/ 22272 h 158799"/>
              <a:gd name="connsiteX5" fmla="*/ 99446 w 318934"/>
              <a:gd name="connsiteY5" fmla="*/ 73072 h 158799"/>
              <a:gd name="connsiteX6" fmla="*/ 318521 w 318934"/>
              <a:gd name="connsiteY6" fmla="*/ 47 h 1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934" h="158799">
                <a:moveTo>
                  <a:pt x="318521" y="47"/>
                </a:moveTo>
                <a:cubicBezTo>
                  <a:pt x="326988" y="-1540"/>
                  <a:pt x="203163" y="37089"/>
                  <a:pt x="150246" y="63547"/>
                </a:cubicBezTo>
                <a:cubicBezTo>
                  <a:pt x="97329" y="90005"/>
                  <a:pt x="11075" y="158268"/>
                  <a:pt x="1021" y="158797"/>
                </a:cubicBezTo>
                <a:cubicBezTo>
                  <a:pt x="-9033" y="159326"/>
                  <a:pt x="57642" y="89476"/>
                  <a:pt x="89921" y="66722"/>
                </a:cubicBezTo>
                <a:cubicBezTo>
                  <a:pt x="122200" y="43968"/>
                  <a:pt x="193108" y="21214"/>
                  <a:pt x="194696" y="22272"/>
                </a:cubicBezTo>
                <a:cubicBezTo>
                  <a:pt x="196284" y="23330"/>
                  <a:pt x="85159" y="78893"/>
                  <a:pt x="99446" y="73072"/>
                </a:cubicBezTo>
                <a:cubicBezTo>
                  <a:pt x="113733" y="67251"/>
                  <a:pt x="310054" y="1634"/>
                  <a:pt x="31852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55EA364-8FBF-E4C9-C6A8-5E86150F8E3F}"/>
              </a:ext>
            </a:extLst>
          </p:cNvPr>
          <p:cNvSpPr/>
          <p:nvPr/>
        </p:nvSpPr>
        <p:spPr>
          <a:xfrm>
            <a:off x="6489700" y="1459208"/>
            <a:ext cx="444999" cy="178233"/>
          </a:xfrm>
          <a:custGeom>
            <a:avLst/>
            <a:gdLst>
              <a:gd name="connsiteX0" fmla="*/ 441325 w 444999"/>
              <a:gd name="connsiteY0" fmla="*/ 1292 h 178233"/>
              <a:gd name="connsiteX1" fmla="*/ 428625 w 444999"/>
              <a:gd name="connsiteY1" fmla="*/ 77492 h 178233"/>
              <a:gd name="connsiteX2" fmla="*/ 422275 w 444999"/>
              <a:gd name="connsiteY2" fmla="*/ 131467 h 178233"/>
              <a:gd name="connsiteX3" fmla="*/ 368300 w 444999"/>
              <a:gd name="connsiteY3" fmla="*/ 99717 h 178233"/>
              <a:gd name="connsiteX4" fmla="*/ 384175 w 444999"/>
              <a:gd name="connsiteY4" fmla="*/ 175917 h 178233"/>
              <a:gd name="connsiteX5" fmla="*/ 269875 w 444999"/>
              <a:gd name="connsiteY5" fmla="*/ 160042 h 178233"/>
              <a:gd name="connsiteX6" fmla="*/ 0 w 444999"/>
              <a:gd name="connsiteY6" fmla="*/ 115592 h 178233"/>
              <a:gd name="connsiteX7" fmla="*/ 279400 w 444999"/>
              <a:gd name="connsiteY7" fmla="*/ 150517 h 178233"/>
              <a:gd name="connsiteX8" fmla="*/ 266700 w 444999"/>
              <a:gd name="connsiteY8" fmla="*/ 112417 h 178233"/>
              <a:gd name="connsiteX9" fmla="*/ 355600 w 444999"/>
              <a:gd name="connsiteY9" fmla="*/ 20342 h 178233"/>
              <a:gd name="connsiteX10" fmla="*/ 355600 w 444999"/>
              <a:gd name="connsiteY10" fmla="*/ 26692 h 178233"/>
              <a:gd name="connsiteX11" fmla="*/ 441325 w 444999"/>
              <a:gd name="connsiteY11" fmla="*/ 1292 h 17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999" h="178233">
                <a:moveTo>
                  <a:pt x="441325" y="1292"/>
                </a:moveTo>
                <a:cubicBezTo>
                  <a:pt x="453496" y="9759"/>
                  <a:pt x="431800" y="55796"/>
                  <a:pt x="428625" y="77492"/>
                </a:cubicBezTo>
                <a:cubicBezTo>
                  <a:pt x="425450" y="99188"/>
                  <a:pt x="432329" y="127763"/>
                  <a:pt x="422275" y="131467"/>
                </a:cubicBezTo>
                <a:cubicBezTo>
                  <a:pt x="412221" y="135171"/>
                  <a:pt x="374650" y="92309"/>
                  <a:pt x="368300" y="99717"/>
                </a:cubicBezTo>
                <a:cubicBezTo>
                  <a:pt x="361950" y="107125"/>
                  <a:pt x="400579" y="165863"/>
                  <a:pt x="384175" y="175917"/>
                </a:cubicBezTo>
                <a:cubicBezTo>
                  <a:pt x="367771" y="185971"/>
                  <a:pt x="269875" y="160042"/>
                  <a:pt x="269875" y="160042"/>
                </a:cubicBezTo>
                <a:lnTo>
                  <a:pt x="0" y="115592"/>
                </a:lnTo>
                <a:cubicBezTo>
                  <a:pt x="1587" y="114005"/>
                  <a:pt x="234950" y="151046"/>
                  <a:pt x="279400" y="150517"/>
                </a:cubicBezTo>
                <a:cubicBezTo>
                  <a:pt x="323850" y="149988"/>
                  <a:pt x="254000" y="134113"/>
                  <a:pt x="266700" y="112417"/>
                </a:cubicBezTo>
                <a:cubicBezTo>
                  <a:pt x="279400" y="90721"/>
                  <a:pt x="340783" y="34629"/>
                  <a:pt x="355600" y="20342"/>
                </a:cubicBezTo>
                <a:cubicBezTo>
                  <a:pt x="370417" y="6055"/>
                  <a:pt x="343958" y="24575"/>
                  <a:pt x="355600" y="26692"/>
                </a:cubicBezTo>
                <a:cubicBezTo>
                  <a:pt x="367242" y="28809"/>
                  <a:pt x="429154" y="-7175"/>
                  <a:pt x="441325" y="1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815E0A03-8A9A-B082-861B-219607CB5D60}"/>
              </a:ext>
            </a:extLst>
          </p:cNvPr>
          <p:cNvSpPr/>
          <p:nvPr/>
        </p:nvSpPr>
        <p:spPr>
          <a:xfrm>
            <a:off x="6520423" y="2450897"/>
            <a:ext cx="318625" cy="232147"/>
          </a:xfrm>
          <a:custGeom>
            <a:avLst/>
            <a:gdLst>
              <a:gd name="connsiteX0" fmla="*/ 318527 w 318625"/>
              <a:gd name="connsiteY0" fmla="*/ 203 h 232147"/>
              <a:gd name="connsiteX1" fmla="*/ 13727 w 318625"/>
              <a:gd name="connsiteY1" fmla="*/ 120853 h 232147"/>
              <a:gd name="connsiteX2" fmla="*/ 51827 w 318625"/>
              <a:gd name="connsiteY2" fmla="*/ 158953 h 232147"/>
              <a:gd name="connsiteX3" fmla="*/ 45477 w 318625"/>
              <a:gd name="connsiteY3" fmla="*/ 231978 h 232147"/>
              <a:gd name="connsiteX4" fmla="*/ 147077 w 318625"/>
              <a:gd name="connsiteY4" fmla="*/ 136728 h 232147"/>
              <a:gd name="connsiteX5" fmla="*/ 48652 w 318625"/>
              <a:gd name="connsiteY5" fmla="*/ 152603 h 232147"/>
              <a:gd name="connsiteX6" fmla="*/ 318527 w 318625"/>
              <a:gd name="connsiteY6" fmla="*/ 203 h 23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625" h="232147">
                <a:moveTo>
                  <a:pt x="318527" y="203"/>
                </a:moveTo>
                <a:cubicBezTo>
                  <a:pt x="312706" y="-5089"/>
                  <a:pt x="58177" y="94395"/>
                  <a:pt x="13727" y="120853"/>
                </a:cubicBezTo>
                <a:cubicBezTo>
                  <a:pt x="-30723" y="147311"/>
                  <a:pt x="46535" y="140432"/>
                  <a:pt x="51827" y="158953"/>
                </a:cubicBezTo>
                <a:cubicBezTo>
                  <a:pt x="57119" y="177474"/>
                  <a:pt x="29602" y="235682"/>
                  <a:pt x="45477" y="231978"/>
                </a:cubicBezTo>
                <a:cubicBezTo>
                  <a:pt x="61352" y="228274"/>
                  <a:pt x="146548" y="149957"/>
                  <a:pt x="147077" y="136728"/>
                </a:cubicBezTo>
                <a:cubicBezTo>
                  <a:pt x="147606" y="123499"/>
                  <a:pt x="26956" y="172711"/>
                  <a:pt x="48652" y="152603"/>
                </a:cubicBezTo>
                <a:cubicBezTo>
                  <a:pt x="70348" y="132495"/>
                  <a:pt x="324348" y="5495"/>
                  <a:pt x="31852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3D38B94-B4F1-C7DB-4F84-A15618F5A46E}"/>
              </a:ext>
            </a:extLst>
          </p:cNvPr>
          <p:cNvSpPr/>
          <p:nvPr/>
        </p:nvSpPr>
        <p:spPr>
          <a:xfrm>
            <a:off x="4800521" y="5045068"/>
            <a:ext cx="539806" cy="333987"/>
          </a:xfrm>
          <a:custGeom>
            <a:avLst/>
            <a:gdLst>
              <a:gd name="connsiteX0" fmla="*/ 79 w 539806"/>
              <a:gd name="connsiteY0" fmla="*/ 7 h 333987"/>
              <a:gd name="connsiteX1" fmla="*/ 355679 w 539806"/>
              <a:gd name="connsiteY1" fmla="*/ 142882 h 333987"/>
              <a:gd name="connsiteX2" fmla="*/ 473154 w 539806"/>
              <a:gd name="connsiteY2" fmla="*/ 234957 h 333987"/>
              <a:gd name="connsiteX3" fmla="*/ 454104 w 539806"/>
              <a:gd name="connsiteY3" fmla="*/ 196857 h 333987"/>
              <a:gd name="connsiteX4" fmla="*/ 536654 w 539806"/>
              <a:gd name="connsiteY4" fmla="*/ 330207 h 333987"/>
              <a:gd name="connsiteX5" fmla="*/ 504904 w 539806"/>
              <a:gd name="connsiteY5" fmla="*/ 288932 h 333987"/>
              <a:gd name="connsiteX6" fmla="*/ 342979 w 539806"/>
              <a:gd name="connsiteY6" fmla="*/ 200032 h 333987"/>
              <a:gd name="connsiteX7" fmla="*/ 419179 w 539806"/>
              <a:gd name="connsiteY7" fmla="*/ 238132 h 333987"/>
              <a:gd name="connsiteX8" fmla="*/ 323929 w 539806"/>
              <a:gd name="connsiteY8" fmla="*/ 149232 h 333987"/>
              <a:gd name="connsiteX9" fmla="*/ 79 w 539806"/>
              <a:gd name="connsiteY9" fmla="*/ 7 h 33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806" h="333987">
                <a:moveTo>
                  <a:pt x="79" y="7"/>
                </a:moveTo>
                <a:cubicBezTo>
                  <a:pt x="5370" y="-1051"/>
                  <a:pt x="276833" y="103724"/>
                  <a:pt x="355679" y="142882"/>
                </a:cubicBezTo>
                <a:cubicBezTo>
                  <a:pt x="434525" y="182040"/>
                  <a:pt x="456750" y="225961"/>
                  <a:pt x="473154" y="234957"/>
                </a:cubicBezTo>
                <a:cubicBezTo>
                  <a:pt x="489558" y="243953"/>
                  <a:pt x="443521" y="180982"/>
                  <a:pt x="454104" y="196857"/>
                </a:cubicBezTo>
                <a:cubicBezTo>
                  <a:pt x="464687" y="212732"/>
                  <a:pt x="528187" y="314861"/>
                  <a:pt x="536654" y="330207"/>
                </a:cubicBezTo>
                <a:cubicBezTo>
                  <a:pt x="545121" y="345553"/>
                  <a:pt x="537183" y="310628"/>
                  <a:pt x="504904" y="288932"/>
                </a:cubicBezTo>
                <a:cubicBezTo>
                  <a:pt x="472625" y="267236"/>
                  <a:pt x="357267" y="208499"/>
                  <a:pt x="342979" y="200032"/>
                </a:cubicBezTo>
                <a:cubicBezTo>
                  <a:pt x="328691" y="191565"/>
                  <a:pt x="422354" y="246599"/>
                  <a:pt x="419179" y="238132"/>
                </a:cubicBezTo>
                <a:cubicBezTo>
                  <a:pt x="416004" y="229665"/>
                  <a:pt x="393250" y="185215"/>
                  <a:pt x="323929" y="149232"/>
                </a:cubicBezTo>
                <a:cubicBezTo>
                  <a:pt x="254608" y="113249"/>
                  <a:pt x="-5212" y="1065"/>
                  <a:pt x="7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876251DC-5AB7-4DB3-0692-5FE58166F810}"/>
              </a:ext>
            </a:extLst>
          </p:cNvPr>
          <p:cNvSpPr/>
          <p:nvPr/>
        </p:nvSpPr>
        <p:spPr>
          <a:xfrm>
            <a:off x="4686211" y="5743554"/>
            <a:ext cx="322371" cy="235139"/>
          </a:xfrm>
          <a:custGeom>
            <a:avLst/>
            <a:gdLst>
              <a:gd name="connsiteX0" fmla="*/ 89 w 322371"/>
              <a:gd name="connsiteY0" fmla="*/ 21 h 235139"/>
              <a:gd name="connsiteX1" fmla="*/ 133439 w 322371"/>
              <a:gd name="connsiteY1" fmla="*/ 101621 h 235139"/>
              <a:gd name="connsiteX2" fmla="*/ 146139 w 322371"/>
              <a:gd name="connsiteY2" fmla="*/ 219096 h 235139"/>
              <a:gd name="connsiteX3" fmla="*/ 149314 w 322371"/>
              <a:gd name="connsiteY3" fmla="*/ 114321 h 235139"/>
              <a:gd name="connsiteX4" fmla="*/ 215989 w 322371"/>
              <a:gd name="connsiteY4" fmla="*/ 187346 h 235139"/>
              <a:gd name="connsiteX5" fmla="*/ 231864 w 322371"/>
              <a:gd name="connsiteY5" fmla="*/ 114321 h 235139"/>
              <a:gd name="connsiteX6" fmla="*/ 263614 w 322371"/>
              <a:gd name="connsiteY6" fmla="*/ 222271 h 235139"/>
              <a:gd name="connsiteX7" fmla="*/ 279489 w 322371"/>
              <a:gd name="connsiteY7" fmla="*/ 133371 h 235139"/>
              <a:gd name="connsiteX8" fmla="*/ 317589 w 322371"/>
              <a:gd name="connsiteY8" fmla="*/ 234971 h 235139"/>
              <a:gd name="connsiteX9" fmla="*/ 311239 w 322371"/>
              <a:gd name="connsiteY9" fmla="*/ 155596 h 235139"/>
              <a:gd name="connsiteX10" fmla="*/ 222339 w 322371"/>
              <a:gd name="connsiteY10" fmla="*/ 85746 h 235139"/>
              <a:gd name="connsiteX11" fmla="*/ 171539 w 322371"/>
              <a:gd name="connsiteY11" fmla="*/ 50821 h 235139"/>
              <a:gd name="connsiteX12" fmla="*/ 155664 w 322371"/>
              <a:gd name="connsiteY12" fmla="*/ 92096 h 235139"/>
              <a:gd name="connsiteX13" fmla="*/ 89 w 322371"/>
              <a:gd name="connsiteY13" fmla="*/ 21 h 23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2371" h="235139">
                <a:moveTo>
                  <a:pt x="89" y="21"/>
                </a:moveTo>
                <a:cubicBezTo>
                  <a:pt x="-3615" y="1608"/>
                  <a:pt x="109097" y="65109"/>
                  <a:pt x="133439" y="101621"/>
                </a:cubicBezTo>
                <a:cubicBezTo>
                  <a:pt x="157781" y="138134"/>
                  <a:pt x="143493" y="216979"/>
                  <a:pt x="146139" y="219096"/>
                </a:cubicBezTo>
                <a:cubicBezTo>
                  <a:pt x="148785" y="221213"/>
                  <a:pt x="137672" y="119613"/>
                  <a:pt x="149314" y="114321"/>
                </a:cubicBezTo>
                <a:cubicBezTo>
                  <a:pt x="160956" y="109029"/>
                  <a:pt x="202231" y="187346"/>
                  <a:pt x="215989" y="187346"/>
                </a:cubicBezTo>
                <a:cubicBezTo>
                  <a:pt x="229747" y="187346"/>
                  <a:pt x="223927" y="108500"/>
                  <a:pt x="231864" y="114321"/>
                </a:cubicBezTo>
                <a:cubicBezTo>
                  <a:pt x="239801" y="120142"/>
                  <a:pt x="255676" y="219096"/>
                  <a:pt x="263614" y="222271"/>
                </a:cubicBezTo>
                <a:cubicBezTo>
                  <a:pt x="271552" y="225446"/>
                  <a:pt x="270493" y="131254"/>
                  <a:pt x="279489" y="133371"/>
                </a:cubicBezTo>
                <a:cubicBezTo>
                  <a:pt x="288485" y="135488"/>
                  <a:pt x="312297" y="231267"/>
                  <a:pt x="317589" y="234971"/>
                </a:cubicBezTo>
                <a:cubicBezTo>
                  <a:pt x="322881" y="238675"/>
                  <a:pt x="327114" y="180467"/>
                  <a:pt x="311239" y="155596"/>
                </a:cubicBezTo>
                <a:cubicBezTo>
                  <a:pt x="295364" y="130725"/>
                  <a:pt x="245622" y="103209"/>
                  <a:pt x="222339" y="85746"/>
                </a:cubicBezTo>
                <a:cubicBezTo>
                  <a:pt x="199056" y="68284"/>
                  <a:pt x="182651" y="49763"/>
                  <a:pt x="171539" y="50821"/>
                </a:cubicBezTo>
                <a:cubicBezTo>
                  <a:pt x="160427" y="51879"/>
                  <a:pt x="182122" y="97917"/>
                  <a:pt x="155664" y="92096"/>
                </a:cubicBezTo>
                <a:cubicBezTo>
                  <a:pt x="129206" y="86275"/>
                  <a:pt x="3793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C8552A68-7A54-4E27-F8B3-CE7C3A1B35A5}"/>
              </a:ext>
            </a:extLst>
          </p:cNvPr>
          <p:cNvSpPr/>
          <p:nvPr/>
        </p:nvSpPr>
        <p:spPr>
          <a:xfrm>
            <a:off x="5057657" y="6051517"/>
            <a:ext cx="127330" cy="723949"/>
          </a:xfrm>
          <a:custGeom>
            <a:avLst/>
            <a:gdLst>
              <a:gd name="connsiteX0" fmla="*/ 82668 w 127330"/>
              <a:gd name="connsiteY0" fmla="*/ 33 h 723949"/>
              <a:gd name="connsiteX1" fmla="*/ 3293 w 127330"/>
              <a:gd name="connsiteY1" fmla="*/ 193708 h 723949"/>
              <a:gd name="connsiteX2" fmla="*/ 25518 w 127330"/>
              <a:gd name="connsiteY2" fmla="*/ 314358 h 723949"/>
              <a:gd name="connsiteX3" fmla="*/ 118 w 127330"/>
              <a:gd name="connsiteY3" fmla="*/ 295308 h 723949"/>
              <a:gd name="connsiteX4" fmla="*/ 38218 w 127330"/>
              <a:gd name="connsiteY4" fmla="*/ 412783 h 723949"/>
              <a:gd name="connsiteX5" fmla="*/ 111243 w 127330"/>
              <a:gd name="connsiteY5" fmla="*/ 628683 h 723949"/>
              <a:gd name="connsiteX6" fmla="*/ 98543 w 127330"/>
              <a:gd name="connsiteY6" fmla="*/ 562008 h 723949"/>
              <a:gd name="connsiteX7" fmla="*/ 127118 w 127330"/>
              <a:gd name="connsiteY7" fmla="*/ 723933 h 723949"/>
              <a:gd name="connsiteX8" fmla="*/ 111243 w 127330"/>
              <a:gd name="connsiteY8" fmla="*/ 571533 h 723949"/>
              <a:gd name="connsiteX9" fmla="*/ 104893 w 127330"/>
              <a:gd name="connsiteY9" fmla="*/ 473108 h 723949"/>
              <a:gd name="connsiteX10" fmla="*/ 15993 w 127330"/>
              <a:gd name="connsiteY10" fmla="*/ 269908 h 723949"/>
              <a:gd name="connsiteX11" fmla="*/ 15993 w 127330"/>
              <a:gd name="connsiteY11" fmla="*/ 155608 h 723949"/>
              <a:gd name="connsiteX12" fmla="*/ 15993 w 127330"/>
              <a:gd name="connsiteY12" fmla="*/ 177833 h 723949"/>
              <a:gd name="connsiteX13" fmla="*/ 82668 w 127330"/>
              <a:gd name="connsiteY13" fmla="*/ 33 h 72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330" h="723949">
                <a:moveTo>
                  <a:pt x="82668" y="33"/>
                </a:moveTo>
                <a:cubicBezTo>
                  <a:pt x="80551" y="2679"/>
                  <a:pt x="12818" y="141321"/>
                  <a:pt x="3293" y="193708"/>
                </a:cubicBezTo>
                <a:cubicBezTo>
                  <a:pt x="-6232" y="246095"/>
                  <a:pt x="26047" y="297425"/>
                  <a:pt x="25518" y="314358"/>
                </a:cubicBezTo>
                <a:cubicBezTo>
                  <a:pt x="24989" y="331291"/>
                  <a:pt x="-1999" y="278904"/>
                  <a:pt x="118" y="295308"/>
                </a:cubicBezTo>
                <a:cubicBezTo>
                  <a:pt x="2235" y="311712"/>
                  <a:pt x="19697" y="357221"/>
                  <a:pt x="38218" y="412783"/>
                </a:cubicBezTo>
                <a:cubicBezTo>
                  <a:pt x="56739" y="468346"/>
                  <a:pt x="101189" y="603812"/>
                  <a:pt x="111243" y="628683"/>
                </a:cubicBezTo>
                <a:cubicBezTo>
                  <a:pt x="121297" y="653554"/>
                  <a:pt x="95897" y="546133"/>
                  <a:pt x="98543" y="562008"/>
                </a:cubicBezTo>
                <a:cubicBezTo>
                  <a:pt x="101189" y="577883"/>
                  <a:pt x="125001" y="722345"/>
                  <a:pt x="127118" y="723933"/>
                </a:cubicBezTo>
                <a:cubicBezTo>
                  <a:pt x="129235" y="725521"/>
                  <a:pt x="114947" y="613337"/>
                  <a:pt x="111243" y="571533"/>
                </a:cubicBezTo>
                <a:cubicBezTo>
                  <a:pt x="107539" y="529729"/>
                  <a:pt x="120768" y="523379"/>
                  <a:pt x="104893" y="473108"/>
                </a:cubicBezTo>
                <a:cubicBezTo>
                  <a:pt x="89018" y="422837"/>
                  <a:pt x="30810" y="322825"/>
                  <a:pt x="15993" y="269908"/>
                </a:cubicBezTo>
                <a:cubicBezTo>
                  <a:pt x="1176" y="216991"/>
                  <a:pt x="15993" y="155608"/>
                  <a:pt x="15993" y="155608"/>
                </a:cubicBezTo>
                <a:cubicBezTo>
                  <a:pt x="15993" y="140262"/>
                  <a:pt x="4881" y="202704"/>
                  <a:pt x="15993" y="177833"/>
                </a:cubicBezTo>
                <a:cubicBezTo>
                  <a:pt x="27105" y="152962"/>
                  <a:pt x="84785" y="-2613"/>
                  <a:pt x="8266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392F3E71-8AB8-244B-6EF3-A57572A879DB}"/>
              </a:ext>
            </a:extLst>
          </p:cNvPr>
          <p:cNvSpPr/>
          <p:nvPr/>
        </p:nvSpPr>
        <p:spPr>
          <a:xfrm>
            <a:off x="5133857" y="6877026"/>
            <a:ext cx="109359" cy="241346"/>
          </a:xfrm>
          <a:custGeom>
            <a:avLst/>
            <a:gdLst>
              <a:gd name="connsiteX0" fmla="*/ 118 w 109359"/>
              <a:gd name="connsiteY0" fmla="*/ 24 h 241346"/>
              <a:gd name="connsiteX1" fmla="*/ 76318 w 109359"/>
              <a:gd name="connsiteY1" fmla="*/ 114324 h 241346"/>
              <a:gd name="connsiteX2" fmla="*/ 108068 w 109359"/>
              <a:gd name="connsiteY2" fmla="*/ 241324 h 241346"/>
              <a:gd name="connsiteX3" fmla="*/ 95368 w 109359"/>
              <a:gd name="connsiteY3" fmla="*/ 123849 h 241346"/>
              <a:gd name="connsiteX4" fmla="*/ 118 w 109359"/>
              <a:gd name="connsiteY4" fmla="*/ 24 h 2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59" h="241346">
                <a:moveTo>
                  <a:pt x="118" y="24"/>
                </a:moveTo>
                <a:cubicBezTo>
                  <a:pt x="-3057" y="-1563"/>
                  <a:pt x="58326" y="74107"/>
                  <a:pt x="76318" y="114324"/>
                </a:cubicBezTo>
                <a:cubicBezTo>
                  <a:pt x="94310" y="154541"/>
                  <a:pt x="104893" y="239737"/>
                  <a:pt x="108068" y="241324"/>
                </a:cubicBezTo>
                <a:cubicBezTo>
                  <a:pt x="111243" y="242911"/>
                  <a:pt x="109126" y="161949"/>
                  <a:pt x="95368" y="123849"/>
                </a:cubicBezTo>
                <a:cubicBezTo>
                  <a:pt x="81610" y="85749"/>
                  <a:pt x="3293" y="1611"/>
                  <a:pt x="118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E604FC97-374B-4EE8-3E0C-4CB7E2EA5A10}"/>
              </a:ext>
            </a:extLst>
          </p:cNvPr>
          <p:cNvSpPr/>
          <p:nvPr/>
        </p:nvSpPr>
        <p:spPr>
          <a:xfrm>
            <a:off x="4511378" y="5892709"/>
            <a:ext cx="309169" cy="520793"/>
          </a:xfrm>
          <a:custGeom>
            <a:avLst/>
            <a:gdLst>
              <a:gd name="connsiteX0" fmla="*/ 279697 w 309169"/>
              <a:gd name="connsiteY0" fmla="*/ 91 h 520793"/>
              <a:gd name="connsiteX1" fmla="*/ 305097 w 309169"/>
              <a:gd name="connsiteY1" fmla="*/ 111216 h 520793"/>
              <a:gd name="connsiteX2" fmla="*/ 200322 w 309169"/>
              <a:gd name="connsiteY2" fmla="*/ 203291 h 520793"/>
              <a:gd name="connsiteX3" fmla="*/ 263822 w 309169"/>
              <a:gd name="connsiteY3" fmla="*/ 193766 h 520793"/>
              <a:gd name="connsiteX4" fmla="*/ 193972 w 309169"/>
              <a:gd name="connsiteY4" fmla="*/ 295366 h 520793"/>
              <a:gd name="connsiteX5" fmla="*/ 232072 w 309169"/>
              <a:gd name="connsiteY5" fmla="*/ 260441 h 520793"/>
              <a:gd name="connsiteX6" fmla="*/ 165397 w 309169"/>
              <a:gd name="connsiteY6" fmla="*/ 406491 h 520793"/>
              <a:gd name="connsiteX7" fmla="*/ 193972 w 309169"/>
              <a:gd name="connsiteY7" fmla="*/ 365216 h 520793"/>
              <a:gd name="connsiteX8" fmla="*/ 297 w 309169"/>
              <a:gd name="connsiteY8" fmla="*/ 520791 h 520793"/>
              <a:gd name="connsiteX9" fmla="*/ 152697 w 309169"/>
              <a:gd name="connsiteY9" fmla="*/ 368391 h 520793"/>
              <a:gd name="connsiteX10" fmla="*/ 270172 w 309169"/>
              <a:gd name="connsiteY10" fmla="*/ 222341 h 520793"/>
              <a:gd name="connsiteX11" fmla="*/ 276522 w 309169"/>
              <a:gd name="connsiteY11" fmla="*/ 190591 h 520793"/>
              <a:gd name="connsiteX12" fmla="*/ 263822 w 309169"/>
              <a:gd name="connsiteY12" fmla="*/ 181066 h 520793"/>
              <a:gd name="connsiteX13" fmla="*/ 308272 w 309169"/>
              <a:gd name="connsiteY13" fmla="*/ 130266 h 520793"/>
              <a:gd name="connsiteX14" fmla="*/ 279697 w 309169"/>
              <a:gd name="connsiteY14" fmla="*/ 91 h 52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169" h="520793">
                <a:moveTo>
                  <a:pt x="279697" y="91"/>
                </a:moveTo>
                <a:cubicBezTo>
                  <a:pt x="279168" y="-3084"/>
                  <a:pt x="318326" y="77349"/>
                  <a:pt x="305097" y="111216"/>
                </a:cubicBezTo>
                <a:cubicBezTo>
                  <a:pt x="291868" y="145083"/>
                  <a:pt x="207201" y="189533"/>
                  <a:pt x="200322" y="203291"/>
                </a:cubicBezTo>
                <a:cubicBezTo>
                  <a:pt x="193443" y="217049"/>
                  <a:pt x="264880" y="178420"/>
                  <a:pt x="263822" y="193766"/>
                </a:cubicBezTo>
                <a:cubicBezTo>
                  <a:pt x="262764" y="209112"/>
                  <a:pt x="199264" y="284254"/>
                  <a:pt x="193972" y="295366"/>
                </a:cubicBezTo>
                <a:cubicBezTo>
                  <a:pt x="188680" y="306479"/>
                  <a:pt x="236835" y="241920"/>
                  <a:pt x="232072" y="260441"/>
                </a:cubicBezTo>
                <a:cubicBezTo>
                  <a:pt x="227309" y="278962"/>
                  <a:pt x="171747" y="389029"/>
                  <a:pt x="165397" y="406491"/>
                </a:cubicBezTo>
                <a:cubicBezTo>
                  <a:pt x="159047" y="423953"/>
                  <a:pt x="221489" y="346166"/>
                  <a:pt x="193972" y="365216"/>
                </a:cubicBezTo>
                <a:cubicBezTo>
                  <a:pt x="166455" y="384266"/>
                  <a:pt x="7176" y="520262"/>
                  <a:pt x="297" y="520791"/>
                </a:cubicBezTo>
                <a:cubicBezTo>
                  <a:pt x="-6582" y="521320"/>
                  <a:pt x="107718" y="418133"/>
                  <a:pt x="152697" y="368391"/>
                </a:cubicBezTo>
                <a:cubicBezTo>
                  <a:pt x="197676" y="318649"/>
                  <a:pt x="249535" y="251974"/>
                  <a:pt x="270172" y="222341"/>
                </a:cubicBezTo>
                <a:cubicBezTo>
                  <a:pt x="290809" y="192708"/>
                  <a:pt x="277580" y="197470"/>
                  <a:pt x="276522" y="190591"/>
                </a:cubicBezTo>
                <a:cubicBezTo>
                  <a:pt x="275464" y="183712"/>
                  <a:pt x="258530" y="191120"/>
                  <a:pt x="263822" y="181066"/>
                </a:cubicBezTo>
                <a:cubicBezTo>
                  <a:pt x="269114" y="171012"/>
                  <a:pt x="301393" y="155666"/>
                  <a:pt x="308272" y="130266"/>
                </a:cubicBezTo>
                <a:cubicBezTo>
                  <a:pt x="315151" y="104866"/>
                  <a:pt x="280226" y="3266"/>
                  <a:pt x="27969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0292BB52-84FD-BAEC-F523-EDB050DFFDB0}"/>
              </a:ext>
            </a:extLst>
          </p:cNvPr>
          <p:cNvSpPr/>
          <p:nvPr/>
        </p:nvSpPr>
        <p:spPr>
          <a:xfrm>
            <a:off x="3831041" y="6133454"/>
            <a:ext cx="432641" cy="427225"/>
          </a:xfrm>
          <a:custGeom>
            <a:avLst/>
            <a:gdLst>
              <a:gd name="connsiteX0" fmla="*/ 10709 w 432641"/>
              <a:gd name="connsiteY0" fmla="*/ 646 h 427225"/>
              <a:gd name="connsiteX1" fmla="*/ 226609 w 432641"/>
              <a:gd name="connsiteY1" fmla="*/ 48271 h 427225"/>
              <a:gd name="connsiteX2" fmla="*/ 131359 w 432641"/>
              <a:gd name="connsiteY2" fmla="*/ 111771 h 427225"/>
              <a:gd name="connsiteX3" fmla="*/ 182159 w 432641"/>
              <a:gd name="connsiteY3" fmla="*/ 197496 h 427225"/>
              <a:gd name="connsiteX4" fmla="*/ 125009 w 432641"/>
              <a:gd name="connsiteY4" fmla="*/ 137171 h 427225"/>
              <a:gd name="connsiteX5" fmla="*/ 328209 w 432641"/>
              <a:gd name="connsiteY5" fmla="*/ 330846 h 427225"/>
              <a:gd name="connsiteX6" fmla="*/ 242484 w 432641"/>
              <a:gd name="connsiteY6" fmla="*/ 264171 h 427225"/>
              <a:gd name="connsiteX7" fmla="*/ 350434 w 432641"/>
              <a:gd name="connsiteY7" fmla="*/ 378471 h 427225"/>
              <a:gd name="connsiteX8" fmla="*/ 223434 w 432641"/>
              <a:gd name="connsiteY8" fmla="*/ 219721 h 427225"/>
              <a:gd name="connsiteX9" fmla="*/ 356784 w 432641"/>
              <a:gd name="connsiteY9" fmla="*/ 362596 h 427225"/>
              <a:gd name="connsiteX10" fmla="*/ 429809 w 432641"/>
              <a:gd name="connsiteY10" fmla="*/ 426096 h 427225"/>
              <a:gd name="connsiteX11" fmla="*/ 261534 w 432641"/>
              <a:gd name="connsiteY11" fmla="*/ 394346 h 427225"/>
              <a:gd name="connsiteX12" fmla="*/ 134534 w 432641"/>
              <a:gd name="connsiteY12" fmla="*/ 286396 h 427225"/>
              <a:gd name="connsiteX13" fmla="*/ 207559 w 432641"/>
              <a:gd name="connsiteY13" fmla="*/ 324496 h 427225"/>
              <a:gd name="connsiteX14" fmla="*/ 39284 w 432641"/>
              <a:gd name="connsiteY14" fmla="*/ 143521 h 427225"/>
              <a:gd name="connsiteX15" fmla="*/ 109134 w 432641"/>
              <a:gd name="connsiteY15" fmla="*/ 226071 h 427225"/>
              <a:gd name="connsiteX16" fmla="*/ 83734 w 432641"/>
              <a:gd name="connsiteY16" fmla="*/ 133996 h 427225"/>
              <a:gd name="connsiteX17" fmla="*/ 267884 w 432641"/>
              <a:gd name="connsiteY17" fmla="*/ 35571 h 427225"/>
              <a:gd name="connsiteX18" fmla="*/ 55159 w 432641"/>
              <a:gd name="connsiteY18" fmla="*/ 83196 h 427225"/>
              <a:gd name="connsiteX19" fmla="*/ 10709 w 432641"/>
              <a:gd name="connsiteY19" fmla="*/ 646 h 4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641" h="427225">
                <a:moveTo>
                  <a:pt x="10709" y="646"/>
                </a:moveTo>
                <a:cubicBezTo>
                  <a:pt x="39284" y="-5175"/>
                  <a:pt x="206501" y="29750"/>
                  <a:pt x="226609" y="48271"/>
                </a:cubicBezTo>
                <a:cubicBezTo>
                  <a:pt x="246717" y="66792"/>
                  <a:pt x="138767" y="86900"/>
                  <a:pt x="131359" y="111771"/>
                </a:cubicBezTo>
                <a:cubicBezTo>
                  <a:pt x="123951" y="136642"/>
                  <a:pt x="183217" y="193263"/>
                  <a:pt x="182159" y="197496"/>
                </a:cubicBezTo>
                <a:cubicBezTo>
                  <a:pt x="181101" y="201729"/>
                  <a:pt x="100667" y="114946"/>
                  <a:pt x="125009" y="137171"/>
                </a:cubicBezTo>
                <a:cubicBezTo>
                  <a:pt x="149351" y="159396"/>
                  <a:pt x="308630" y="309679"/>
                  <a:pt x="328209" y="330846"/>
                </a:cubicBezTo>
                <a:cubicBezTo>
                  <a:pt x="347788" y="352013"/>
                  <a:pt x="238780" y="256234"/>
                  <a:pt x="242484" y="264171"/>
                </a:cubicBezTo>
                <a:cubicBezTo>
                  <a:pt x="246188" y="272108"/>
                  <a:pt x="353609" y="385879"/>
                  <a:pt x="350434" y="378471"/>
                </a:cubicBezTo>
                <a:cubicBezTo>
                  <a:pt x="347259" y="371063"/>
                  <a:pt x="222376" y="222367"/>
                  <a:pt x="223434" y="219721"/>
                </a:cubicBezTo>
                <a:cubicBezTo>
                  <a:pt x="224492" y="217075"/>
                  <a:pt x="322388" y="328200"/>
                  <a:pt x="356784" y="362596"/>
                </a:cubicBezTo>
                <a:cubicBezTo>
                  <a:pt x="391180" y="396992"/>
                  <a:pt x="445684" y="420804"/>
                  <a:pt x="429809" y="426096"/>
                </a:cubicBezTo>
                <a:cubicBezTo>
                  <a:pt x="413934" y="431388"/>
                  <a:pt x="310746" y="417629"/>
                  <a:pt x="261534" y="394346"/>
                </a:cubicBezTo>
                <a:cubicBezTo>
                  <a:pt x="212322" y="371063"/>
                  <a:pt x="143530" y="298038"/>
                  <a:pt x="134534" y="286396"/>
                </a:cubicBezTo>
                <a:cubicBezTo>
                  <a:pt x="125538" y="274754"/>
                  <a:pt x="223434" y="348309"/>
                  <a:pt x="207559" y="324496"/>
                </a:cubicBezTo>
                <a:cubicBezTo>
                  <a:pt x="191684" y="300684"/>
                  <a:pt x="55688" y="159925"/>
                  <a:pt x="39284" y="143521"/>
                </a:cubicBezTo>
                <a:cubicBezTo>
                  <a:pt x="22880" y="127117"/>
                  <a:pt x="101726" y="227658"/>
                  <a:pt x="109134" y="226071"/>
                </a:cubicBezTo>
                <a:cubicBezTo>
                  <a:pt x="116542" y="224484"/>
                  <a:pt x="57276" y="165746"/>
                  <a:pt x="83734" y="133996"/>
                </a:cubicBezTo>
                <a:cubicBezTo>
                  <a:pt x="110192" y="102246"/>
                  <a:pt x="272647" y="44038"/>
                  <a:pt x="267884" y="35571"/>
                </a:cubicBezTo>
                <a:cubicBezTo>
                  <a:pt x="263121" y="27104"/>
                  <a:pt x="94847" y="87429"/>
                  <a:pt x="55159" y="83196"/>
                </a:cubicBezTo>
                <a:cubicBezTo>
                  <a:pt x="15471" y="78963"/>
                  <a:pt x="-17866" y="6467"/>
                  <a:pt x="1070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D33C92E9-E45F-10E7-D6A3-F109D02C5103}"/>
              </a:ext>
            </a:extLst>
          </p:cNvPr>
          <p:cNvSpPr/>
          <p:nvPr/>
        </p:nvSpPr>
        <p:spPr>
          <a:xfrm>
            <a:off x="4332148" y="6708775"/>
            <a:ext cx="416398" cy="127714"/>
          </a:xfrm>
          <a:custGeom>
            <a:avLst/>
            <a:gdLst>
              <a:gd name="connsiteX0" fmla="*/ 4902 w 416398"/>
              <a:gd name="connsiteY0" fmla="*/ 0 h 127714"/>
              <a:gd name="connsiteX1" fmla="*/ 265252 w 416398"/>
              <a:gd name="connsiteY1" fmla="*/ 104775 h 127714"/>
              <a:gd name="connsiteX2" fmla="*/ 189052 w 416398"/>
              <a:gd name="connsiteY2" fmla="*/ 66675 h 127714"/>
              <a:gd name="connsiteX3" fmla="*/ 414477 w 416398"/>
              <a:gd name="connsiteY3" fmla="*/ 123825 h 127714"/>
              <a:gd name="connsiteX4" fmla="*/ 287477 w 416398"/>
              <a:gd name="connsiteY4" fmla="*/ 120650 h 127714"/>
              <a:gd name="connsiteX5" fmla="*/ 109677 w 416398"/>
              <a:gd name="connsiteY5" fmla="*/ 104775 h 127714"/>
              <a:gd name="connsiteX6" fmla="*/ 4902 w 416398"/>
              <a:gd name="connsiteY6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398" h="127714">
                <a:moveTo>
                  <a:pt x="4902" y="0"/>
                </a:moveTo>
                <a:cubicBezTo>
                  <a:pt x="30831" y="0"/>
                  <a:pt x="234560" y="93663"/>
                  <a:pt x="265252" y="104775"/>
                </a:cubicBezTo>
                <a:cubicBezTo>
                  <a:pt x="295944" y="115888"/>
                  <a:pt x="164181" y="63500"/>
                  <a:pt x="189052" y="66675"/>
                </a:cubicBezTo>
                <a:cubicBezTo>
                  <a:pt x="213923" y="69850"/>
                  <a:pt x="398073" y="114829"/>
                  <a:pt x="414477" y="123825"/>
                </a:cubicBezTo>
                <a:cubicBezTo>
                  <a:pt x="430881" y="132821"/>
                  <a:pt x="338277" y="123825"/>
                  <a:pt x="287477" y="120650"/>
                </a:cubicBezTo>
                <a:cubicBezTo>
                  <a:pt x="236677" y="117475"/>
                  <a:pt x="157302" y="121179"/>
                  <a:pt x="109677" y="104775"/>
                </a:cubicBezTo>
                <a:cubicBezTo>
                  <a:pt x="62052" y="88371"/>
                  <a:pt x="-21027" y="0"/>
                  <a:pt x="490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A64EA2B7-0405-EA07-4453-46B08B96F330}"/>
              </a:ext>
            </a:extLst>
          </p:cNvPr>
          <p:cNvSpPr/>
          <p:nvPr/>
        </p:nvSpPr>
        <p:spPr>
          <a:xfrm>
            <a:off x="4264967" y="6627463"/>
            <a:ext cx="499147" cy="151820"/>
          </a:xfrm>
          <a:custGeom>
            <a:avLst/>
            <a:gdLst>
              <a:gd name="connsiteX0" fmla="*/ 2233 w 499147"/>
              <a:gd name="connsiteY0" fmla="*/ 52737 h 151820"/>
              <a:gd name="connsiteX1" fmla="*/ 297508 w 499147"/>
              <a:gd name="connsiteY1" fmla="*/ 1937 h 151820"/>
              <a:gd name="connsiteX2" fmla="*/ 227658 w 499147"/>
              <a:gd name="connsiteY2" fmla="*/ 14637 h 151820"/>
              <a:gd name="connsiteX3" fmla="*/ 376883 w 499147"/>
              <a:gd name="connsiteY3" fmla="*/ 52737 h 151820"/>
              <a:gd name="connsiteX4" fmla="*/ 345133 w 499147"/>
              <a:gd name="connsiteY4" fmla="*/ 27337 h 151820"/>
              <a:gd name="connsiteX5" fmla="*/ 497533 w 499147"/>
              <a:gd name="connsiteY5" fmla="*/ 151162 h 151820"/>
              <a:gd name="connsiteX6" fmla="*/ 411808 w 499147"/>
              <a:gd name="connsiteY6" fmla="*/ 74962 h 151820"/>
              <a:gd name="connsiteX7" fmla="*/ 205433 w 499147"/>
              <a:gd name="connsiteY7" fmla="*/ 43212 h 151820"/>
              <a:gd name="connsiteX8" fmla="*/ 253058 w 499147"/>
              <a:gd name="connsiteY8" fmla="*/ 113062 h 151820"/>
              <a:gd name="connsiteX9" fmla="*/ 103833 w 499147"/>
              <a:gd name="connsiteY9" fmla="*/ 68612 h 151820"/>
              <a:gd name="connsiteX10" fmla="*/ 157808 w 499147"/>
              <a:gd name="connsiteY10" fmla="*/ 55912 h 151820"/>
              <a:gd name="connsiteX11" fmla="*/ 2233 w 499147"/>
              <a:gd name="connsiteY11" fmla="*/ 52737 h 15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9147" h="151820">
                <a:moveTo>
                  <a:pt x="2233" y="52737"/>
                </a:moveTo>
                <a:cubicBezTo>
                  <a:pt x="25516" y="43741"/>
                  <a:pt x="259937" y="8287"/>
                  <a:pt x="297508" y="1937"/>
                </a:cubicBezTo>
                <a:cubicBezTo>
                  <a:pt x="335079" y="-4413"/>
                  <a:pt x="214429" y="6170"/>
                  <a:pt x="227658" y="14637"/>
                </a:cubicBezTo>
                <a:cubicBezTo>
                  <a:pt x="240887" y="23104"/>
                  <a:pt x="357304" y="50620"/>
                  <a:pt x="376883" y="52737"/>
                </a:cubicBezTo>
                <a:cubicBezTo>
                  <a:pt x="396462" y="54854"/>
                  <a:pt x="345133" y="27337"/>
                  <a:pt x="345133" y="27337"/>
                </a:cubicBezTo>
                <a:lnTo>
                  <a:pt x="497533" y="151162"/>
                </a:lnTo>
                <a:cubicBezTo>
                  <a:pt x="508646" y="159100"/>
                  <a:pt x="460491" y="92954"/>
                  <a:pt x="411808" y="74962"/>
                </a:cubicBezTo>
                <a:cubicBezTo>
                  <a:pt x="363125" y="56970"/>
                  <a:pt x="231891" y="36862"/>
                  <a:pt x="205433" y="43212"/>
                </a:cubicBezTo>
                <a:cubicBezTo>
                  <a:pt x="178975" y="49562"/>
                  <a:pt x="269991" y="108829"/>
                  <a:pt x="253058" y="113062"/>
                </a:cubicBezTo>
                <a:cubicBezTo>
                  <a:pt x="236125" y="117295"/>
                  <a:pt x="119708" y="78137"/>
                  <a:pt x="103833" y="68612"/>
                </a:cubicBezTo>
                <a:cubicBezTo>
                  <a:pt x="87958" y="59087"/>
                  <a:pt x="170508" y="59087"/>
                  <a:pt x="157808" y="55912"/>
                </a:cubicBezTo>
                <a:cubicBezTo>
                  <a:pt x="145108" y="52737"/>
                  <a:pt x="-21050" y="61733"/>
                  <a:pt x="2233" y="527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5C463350-8C9B-FEF0-E600-C2D99B1B9D4B}"/>
              </a:ext>
            </a:extLst>
          </p:cNvPr>
          <p:cNvSpPr/>
          <p:nvPr/>
        </p:nvSpPr>
        <p:spPr>
          <a:xfrm>
            <a:off x="4708522" y="6673848"/>
            <a:ext cx="441361" cy="101654"/>
          </a:xfrm>
          <a:custGeom>
            <a:avLst/>
            <a:gdLst>
              <a:gd name="connsiteX0" fmla="*/ 3 w 441361"/>
              <a:gd name="connsiteY0" fmla="*/ 2 h 101654"/>
              <a:gd name="connsiteX1" fmla="*/ 342903 w 441361"/>
              <a:gd name="connsiteY1" fmla="*/ 92077 h 101654"/>
              <a:gd name="connsiteX2" fmla="*/ 441328 w 441361"/>
              <a:gd name="connsiteY2" fmla="*/ 98427 h 101654"/>
              <a:gd name="connsiteX3" fmla="*/ 349253 w 441361"/>
              <a:gd name="connsiteY3" fmla="*/ 88902 h 101654"/>
              <a:gd name="connsiteX4" fmla="*/ 3 w 441361"/>
              <a:gd name="connsiteY4" fmla="*/ 2 h 10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61" h="101654">
                <a:moveTo>
                  <a:pt x="3" y="2"/>
                </a:moveTo>
                <a:cubicBezTo>
                  <a:pt x="-1055" y="531"/>
                  <a:pt x="269349" y="75673"/>
                  <a:pt x="342903" y="92077"/>
                </a:cubicBezTo>
                <a:cubicBezTo>
                  <a:pt x="416457" y="108481"/>
                  <a:pt x="440270" y="98956"/>
                  <a:pt x="441328" y="98427"/>
                </a:cubicBezTo>
                <a:cubicBezTo>
                  <a:pt x="442386" y="97898"/>
                  <a:pt x="418574" y="101602"/>
                  <a:pt x="349253" y="88902"/>
                </a:cubicBezTo>
                <a:cubicBezTo>
                  <a:pt x="279932" y="76202"/>
                  <a:pt x="1061" y="-527"/>
                  <a:pt x="3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5FA5C648-C877-5E6E-0976-6DC0E5033E66}"/>
              </a:ext>
            </a:extLst>
          </p:cNvPr>
          <p:cNvSpPr/>
          <p:nvPr/>
        </p:nvSpPr>
        <p:spPr>
          <a:xfrm>
            <a:off x="4425812" y="6605243"/>
            <a:ext cx="772746" cy="154912"/>
          </a:xfrm>
          <a:custGeom>
            <a:avLst/>
            <a:gdLst>
              <a:gd name="connsiteX0" fmla="*/ 138 w 772746"/>
              <a:gd name="connsiteY0" fmla="*/ 20982 h 154912"/>
              <a:gd name="connsiteX1" fmla="*/ 238263 w 772746"/>
              <a:gd name="connsiteY1" fmla="*/ 20982 h 154912"/>
              <a:gd name="connsiteX2" fmla="*/ 387488 w 772746"/>
              <a:gd name="connsiteY2" fmla="*/ 46382 h 154912"/>
              <a:gd name="connsiteX3" fmla="*/ 355738 w 772746"/>
              <a:gd name="connsiteY3" fmla="*/ 49557 h 154912"/>
              <a:gd name="connsiteX4" fmla="*/ 533538 w 772746"/>
              <a:gd name="connsiteY4" fmla="*/ 103532 h 154912"/>
              <a:gd name="connsiteX5" fmla="*/ 450988 w 772746"/>
              <a:gd name="connsiteY5" fmla="*/ 87657 h 154912"/>
              <a:gd name="connsiteX6" fmla="*/ 736738 w 772746"/>
              <a:gd name="connsiteY6" fmla="*/ 132107 h 154912"/>
              <a:gd name="connsiteX7" fmla="*/ 758963 w 772746"/>
              <a:gd name="connsiteY7" fmla="*/ 154332 h 154912"/>
              <a:gd name="connsiteX8" fmla="*/ 647838 w 772746"/>
              <a:gd name="connsiteY8" fmla="*/ 109882 h 154912"/>
              <a:gd name="connsiteX9" fmla="*/ 216038 w 772746"/>
              <a:gd name="connsiteY9" fmla="*/ 8282 h 154912"/>
              <a:gd name="connsiteX10" fmla="*/ 273188 w 772746"/>
              <a:gd name="connsiteY10" fmla="*/ 8282 h 154912"/>
              <a:gd name="connsiteX11" fmla="*/ 138 w 772746"/>
              <a:gd name="connsiteY11" fmla="*/ 20982 h 1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746" h="154912">
                <a:moveTo>
                  <a:pt x="138" y="20982"/>
                </a:moveTo>
                <a:cubicBezTo>
                  <a:pt x="-5683" y="23099"/>
                  <a:pt x="173705" y="16749"/>
                  <a:pt x="238263" y="20982"/>
                </a:cubicBezTo>
                <a:cubicBezTo>
                  <a:pt x="302821" y="25215"/>
                  <a:pt x="367909" y="41620"/>
                  <a:pt x="387488" y="46382"/>
                </a:cubicBezTo>
                <a:cubicBezTo>
                  <a:pt x="407067" y="51144"/>
                  <a:pt x="331396" y="40032"/>
                  <a:pt x="355738" y="49557"/>
                </a:cubicBezTo>
                <a:cubicBezTo>
                  <a:pt x="380080" y="59082"/>
                  <a:pt x="517663" y="97182"/>
                  <a:pt x="533538" y="103532"/>
                </a:cubicBezTo>
                <a:cubicBezTo>
                  <a:pt x="549413" y="109882"/>
                  <a:pt x="417121" y="82895"/>
                  <a:pt x="450988" y="87657"/>
                </a:cubicBezTo>
                <a:cubicBezTo>
                  <a:pt x="484855" y="92419"/>
                  <a:pt x="685409" y="120995"/>
                  <a:pt x="736738" y="132107"/>
                </a:cubicBezTo>
                <a:cubicBezTo>
                  <a:pt x="788067" y="143219"/>
                  <a:pt x="773780" y="158036"/>
                  <a:pt x="758963" y="154332"/>
                </a:cubicBezTo>
                <a:cubicBezTo>
                  <a:pt x="744146" y="150628"/>
                  <a:pt x="738326" y="134224"/>
                  <a:pt x="647838" y="109882"/>
                </a:cubicBezTo>
                <a:cubicBezTo>
                  <a:pt x="557351" y="85540"/>
                  <a:pt x="278480" y="25215"/>
                  <a:pt x="216038" y="8282"/>
                </a:cubicBezTo>
                <a:cubicBezTo>
                  <a:pt x="153596" y="-8651"/>
                  <a:pt x="305996" y="5107"/>
                  <a:pt x="273188" y="8282"/>
                </a:cubicBezTo>
                <a:cubicBezTo>
                  <a:pt x="240380" y="11457"/>
                  <a:pt x="5959" y="18865"/>
                  <a:pt x="138" y="209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F60B41FF-40DC-9361-4866-A0473D1BD412}"/>
              </a:ext>
            </a:extLst>
          </p:cNvPr>
          <p:cNvSpPr/>
          <p:nvPr/>
        </p:nvSpPr>
        <p:spPr>
          <a:xfrm>
            <a:off x="3467099" y="5305272"/>
            <a:ext cx="267373" cy="359001"/>
          </a:xfrm>
          <a:custGeom>
            <a:avLst/>
            <a:gdLst>
              <a:gd name="connsiteX0" fmla="*/ 1 w 267373"/>
              <a:gd name="connsiteY0" fmla="*/ 153 h 359001"/>
              <a:gd name="connsiteX1" fmla="*/ 184151 w 267373"/>
              <a:gd name="connsiteY1" fmla="*/ 136678 h 359001"/>
              <a:gd name="connsiteX2" fmla="*/ 196851 w 267373"/>
              <a:gd name="connsiteY2" fmla="*/ 203353 h 359001"/>
              <a:gd name="connsiteX3" fmla="*/ 238126 w 267373"/>
              <a:gd name="connsiteY3" fmla="*/ 311303 h 359001"/>
              <a:gd name="connsiteX4" fmla="*/ 266701 w 267373"/>
              <a:gd name="connsiteY4" fmla="*/ 358928 h 359001"/>
              <a:gd name="connsiteX5" fmla="*/ 209551 w 267373"/>
              <a:gd name="connsiteY5" fmla="*/ 320828 h 359001"/>
              <a:gd name="connsiteX6" fmla="*/ 184151 w 267373"/>
              <a:gd name="connsiteY6" fmla="*/ 266853 h 359001"/>
              <a:gd name="connsiteX7" fmla="*/ 180976 w 267373"/>
              <a:gd name="connsiteY7" fmla="*/ 165253 h 359001"/>
              <a:gd name="connsiteX8" fmla="*/ 1 w 267373"/>
              <a:gd name="connsiteY8" fmla="*/ 153 h 35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373" h="359001">
                <a:moveTo>
                  <a:pt x="1" y="153"/>
                </a:moveTo>
                <a:cubicBezTo>
                  <a:pt x="530" y="-4610"/>
                  <a:pt x="151343" y="102811"/>
                  <a:pt x="184151" y="136678"/>
                </a:cubicBezTo>
                <a:cubicBezTo>
                  <a:pt x="216959" y="170545"/>
                  <a:pt x="187855" y="174249"/>
                  <a:pt x="196851" y="203353"/>
                </a:cubicBezTo>
                <a:cubicBezTo>
                  <a:pt x="205847" y="232457"/>
                  <a:pt x="226484" y="285374"/>
                  <a:pt x="238126" y="311303"/>
                </a:cubicBezTo>
                <a:cubicBezTo>
                  <a:pt x="249768" y="337232"/>
                  <a:pt x="271463" y="357341"/>
                  <a:pt x="266701" y="358928"/>
                </a:cubicBezTo>
                <a:cubicBezTo>
                  <a:pt x="261939" y="360515"/>
                  <a:pt x="223309" y="336174"/>
                  <a:pt x="209551" y="320828"/>
                </a:cubicBezTo>
                <a:cubicBezTo>
                  <a:pt x="195793" y="305482"/>
                  <a:pt x="188913" y="292782"/>
                  <a:pt x="184151" y="266853"/>
                </a:cubicBezTo>
                <a:cubicBezTo>
                  <a:pt x="179389" y="240924"/>
                  <a:pt x="206376" y="206528"/>
                  <a:pt x="180976" y="165253"/>
                </a:cubicBezTo>
                <a:cubicBezTo>
                  <a:pt x="155576" y="123978"/>
                  <a:pt x="-528" y="4916"/>
                  <a:pt x="1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D94C6EF-7E08-6747-162A-CA7551063EB4}"/>
              </a:ext>
            </a:extLst>
          </p:cNvPr>
          <p:cNvSpPr/>
          <p:nvPr/>
        </p:nvSpPr>
        <p:spPr>
          <a:xfrm>
            <a:off x="3256596" y="6320400"/>
            <a:ext cx="284021" cy="112287"/>
          </a:xfrm>
          <a:custGeom>
            <a:avLst/>
            <a:gdLst>
              <a:gd name="connsiteX0" fmla="*/ 954 w 284021"/>
              <a:gd name="connsiteY0" fmla="*/ 7375 h 112287"/>
              <a:gd name="connsiteX1" fmla="*/ 178754 w 284021"/>
              <a:gd name="connsiteY1" fmla="*/ 74050 h 112287"/>
              <a:gd name="connsiteX2" fmla="*/ 283529 w 284021"/>
              <a:gd name="connsiteY2" fmla="*/ 112150 h 112287"/>
              <a:gd name="connsiteX3" fmla="*/ 213679 w 284021"/>
              <a:gd name="connsiteY3" fmla="*/ 61350 h 112287"/>
              <a:gd name="connsiteX4" fmla="*/ 112079 w 284021"/>
              <a:gd name="connsiteY4" fmla="*/ 7375 h 112287"/>
              <a:gd name="connsiteX5" fmla="*/ 954 w 284021"/>
              <a:gd name="connsiteY5" fmla="*/ 7375 h 11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21" h="112287">
                <a:moveTo>
                  <a:pt x="954" y="7375"/>
                </a:moveTo>
                <a:cubicBezTo>
                  <a:pt x="12066" y="18487"/>
                  <a:pt x="178754" y="74050"/>
                  <a:pt x="178754" y="74050"/>
                </a:cubicBezTo>
                <a:cubicBezTo>
                  <a:pt x="225850" y="91512"/>
                  <a:pt x="277708" y="114267"/>
                  <a:pt x="283529" y="112150"/>
                </a:cubicBezTo>
                <a:cubicBezTo>
                  <a:pt x="289350" y="110033"/>
                  <a:pt x="242254" y="78812"/>
                  <a:pt x="213679" y="61350"/>
                </a:cubicBezTo>
                <a:cubicBezTo>
                  <a:pt x="185104" y="43888"/>
                  <a:pt x="145416" y="15842"/>
                  <a:pt x="112079" y="7375"/>
                </a:cubicBezTo>
                <a:cubicBezTo>
                  <a:pt x="78742" y="-1092"/>
                  <a:pt x="-10158" y="-3737"/>
                  <a:pt x="954" y="7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78C35972-F3DA-5E32-E21F-9F0ADEEAA34C}"/>
              </a:ext>
            </a:extLst>
          </p:cNvPr>
          <p:cNvSpPr/>
          <p:nvPr/>
        </p:nvSpPr>
        <p:spPr>
          <a:xfrm>
            <a:off x="3203552" y="6528605"/>
            <a:ext cx="285824" cy="119919"/>
          </a:xfrm>
          <a:custGeom>
            <a:avLst/>
            <a:gdLst>
              <a:gd name="connsiteX0" fmla="*/ 23 w 285824"/>
              <a:gd name="connsiteY0" fmla="*/ 5545 h 119919"/>
              <a:gd name="connsiteX1" fmla="*/ 98448 w 285824"/>
              <a:gd name="connsiteY1" fmla="*/ 5545 h 119919"/>
              <a:gd name="connsiteX2" fmla="*/ 225448 w 285824"/>
              <a:gd name="connsiteY2" fmla="*/ 75395 h 119919"/>
              <a:gd name="connsiteX3" fmla="*/ 177823 w 285824"/>
              <a:gd name="connsiteY3" fmla="*/ 46820 h 119919"/>
              <a:gd name="connsiteX4" fmla="*/ 285773 w 285824"/>
              <a:gd name="connsiteY4" fmla="*/ 119845 h 119919"/>
              <a:gd name="connsiteX5" fmla="*/ 161948 w 285824"/>
              <a:gd name="connsiteY5" fmla="*/ 30945 h 119919"/>
              <a:gd name="connsiteX6" fmla="*/ 107973 w 285824"/>
              <a:gd name="connsiteY6" fmla="*/ 5545 h 119919"/>
              <a:gd name="connsiteX7" fmla="*/ 50823 w 285824"/>
              <a:gd name="connsiteY7" fmla="*/ 18245 h 119919"/>
              <a:gd name="connsiteX8" fmla="*/ 88923 w 285824"/>
              <a:gd name="connsiteY8" fmla="*/ 15070 h 119919"/>
              <a:gd name="connsiteX9" fmla="*/ 23 w 285824"/>
              <a:gd name="connsiteY9" fmla="*/ 5545 h 11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24" h="119919">
                <a:moveTo>
                  <a:pt x="23" y="5545"/>
                </a:moveTo>
                <a:cubicBezTo>
                  <a:pt x="1610" y="3958"/>
                  <a:pt x="60877" y="-6097"/>
                  <a:pt x="98448" y="5545"/>
                </a:cubicBezTo>
                <a:cubicBezTo>
                  <a:pt x="136019" y="17187"/>
                  <a:pt x="212219" y="68516"/>
                  <a:pt x="225448" y="75395"/>
                </a:cubicBezTo>
                <a:cubicBezTo>
                  <a:pt x="238677" y="82274"/>
                  <a:pt x="167769" y="39412"/>
                  <a:pt x="177823" y="46820"/>
                </a:cubicBezTo>
                <a:cubicBezTo>
                  <a:pt x="187877" y="54228"/>
                  <a:pt x="288419" y="122491"/>
                  <a:pt x="285773" y="119845"/>
                </a:cubicBezTo>
                <a:cubicBezTo>
                  <a:pt x="283127" y="117199"/>
                  <a:pt x="191581" y="49995"/>
                  <a:pt x="161948" y="30945"/>
                </a:cubicBezTo>
                <a:cubicBezTo>
                  <a:pt x="132315" y="11895"/>
                  <a:pt x="126494" y="7662"/>
                  <a:pt x="107973" y="5545"/>
                </a:cubicBezTo>
                <a:cubicBezTo>
                  <a:pt x="89452" y="3428"/>
                  <a:pt x="53998" y="16658"/>
                  <a:pt x="50823" y="18245"/>
                </a:cubicBezTo>
                <a:cubicBezTo>
                  <a:pt x="47648" y="19832"/>
                  <a:pt x="99506" y="16128"/>
                  <a:pt x="88923" y="15070"/>
                </a:cubicBezTo>
                <a:cubicBezTo>
                  <a:pt x="78340" y="14012"/>
                  <a:pt x="-1564" y="7132"/>
                  <a:pt x="23" y="55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8D9291FC-9A0C-1540-C394-DFE7F7BCD756}"/>
              </a:ext>
            </a:extLst>
          </p:cNvPr>
          <p:cNvSpPr/>
          <p:nvPr/>
        </p:nvSpPr>
        <p:spPr>
          <a:xfrm>
            <a:off x="2757288" y="6708517"/>
            <a:ext cx="406392" cy="193942"/>
          </a:xfrm>
          <a:custGeom>
            <a:avLst/>
            <a:gdLst>
              <a:gd name="connsiteX0" fmla="*/ 1787 w 406392"/>
              <a:gd name="connsiteY0" fmla="*/ 258 h 193942"/>
              <a:gd name="connsiteX1" fmla="*/ 398662 w 406392"/>
              <a:gd name="connsiteY1" fmla="*/ 133608 h 193942"/>
              <a:gd name="connsiteX2" fmla="*/ 255787 w 406392"/>
              <a:gd name="connsiteY2" fmla="*/ 120908 h 193942"/>
              <a:gd name="connsiteX3" fmla="*/ 147837 w 406392"/>
              <a:gd name="connsiteY3" fmla="*/ 108208 h 193942"/>
              <a:gd name="connsiteX4" fmla="*/ 281187 w 406392"/>
              <a:gd name="connsiteY4" fmla="*/ 165358 h 193942"/>
              <a:gd name="connsiteX5" fmla="*/ 151012 w 406392"/>
              <a:gd name="connsiteY5" fmla="*/ 139958 h 193942"/>
              <a:gd name="connsiteX6" fmla="*/ 100212 w 406392"/>
              <a:gd name="connsiteY6" fmla="*/ 165358 h 193942"/>
              <a:gd name="connsiteX7" fmla="*/ 189112 w 406392"/>
              <a:gd name="connsiteY7" fmla="*/ 193933 h 193942"/>
              <a:gd name="connsiteX8" fmla="*/ 125612 w 406392"/>
              <a:gd name="connsiteY8" fmla="*/ 168533 h 193942"/>
              <a:gd name="connsiteX9" fmla="*/ 319287 w 406392"/>
              <a:gd name="connsiteY9" fmla="*/ 174883 h 193942"/>
              <a:gd name="connsiteX10" fmla="*/ 109737 w 406392"/>
              <a:gd name="connsiteY10" fmla="*/ 85983 h 193942"/>
              <a:gd name="connsiteX11" fmla="*/ 246262 w 406392"/>
              <a:gd name="connsiteY11" fmla="*/ 98683 h 193942"/>
              <a:gd name="connsiteX12" fmla="*/ 1787 w 406392"/>
              <a:gd name="connsiteY12" fmla="*/ 258 h 193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392" h="193942">
                <a:moveTo>
                  <a:pt x="1787" y="258"/>
                </a:moveTo>
                <a:cubicBezTo>
                  <a:pt x="27187" y="6079"/>
                  <a:pt x="356329" y="113500"/>
                  <a:pt x="398662" y="133608"/>
                </a:cubicBezTo>
                <a:cubicBezTo>
                  <a:pt x="440995" y="153716"/>
                  <a:pt x="297591" y="125141"/>
                  <a:pt x="255787" y="120908"/>
                </a:cubicBezTo>
                <a:cubicBezTo>
                  <a:pt x="213983" y="116675"/>
                  <a:pt x="143604" y="100800"/>
                  <a:pt x="147837" y="108208"/>
                </a:cubicBezTo>
                <a:cubicBezTo>
                  <a:pt x="152070" y="115616"/>
                  <a:pt x="280658" y="160066"/>
                  <a:pt x="281187" y="165358"/>
                </a:cubicBezTo>
                <a:cubicBezTo>
                  <a:pt x="281716" y="170650"/>
                  <a:pt x="181174" y="139958"/>
                  <a:pt x="151012" y="139958"/>
                </a:cubicBezTo>
                <a:cubicBezTo>
                  <a:pt x="120850" y="139958"/>
                  <a:pt x="93862" y="156362"/>
                  <a:pt x="100212" y="165358"/>
                </a:cubicBezTo>
                <a:cubicBezTo>
                  <a:pt x="106562" y="174354"/>
                  <a:pt x="184879" y="193404"/>
                  <a:pt x="189112" y="193933"/>
                </a:cubicBezTo>
                <a:cubicBezTo>
                  <a:pt x="193345" y="194462"/>
                  <a:pt x="103916" y="171708"/>
                  <a:pt x="125612" y="168533"/>
                </a:cubicBezTo>
                <a:cubicBezTo>
                  <a:pt x="147308" y="165358"/>
                  <a:pt x="321933" y="188641"/>
                  <a:pt x="319287" y="174883"/>
                </a:cubicBezTo>
                <a:cubicBezTo>
                  <a:pt x="316641" y="161125"/>
                  <a:pt x="121908" y="98683"/>
                  <a:pt x="109737" y="85983"/>
                </a:cubicBezTo>
                <a:cubicBezTo>
                  <a:pt x="97566" y="73283"/>
                  <a:pt x="262666" y="108737"/>
                  <a:pt x="246262" y="98683"/>
                </a:cubicBezTo>
                <a:cubicBezTo>
                  <a:pt x="229858" y="88629"/>
                  <a:pt x="-23613" y="-5563"/>
                  <a:pt x="1787" y="2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7D4F625D-470F-B9E7-A3BF-4858AC3BC1AA}"/>
              </a:ext>
            </a:extLst>
          </p:cNvPr>
          <p:cNvSpPr/>
          <p:nvPr/>
        </p:nvSpPr>
        <p:spPr>
          <a:xfrm>
            <a:off x="2298280" y="6143600"/>
            <a:ext cx="403681" cy="638501"/>
          </a:xfrm>
          <a:custGeom>
            <a:avLst/>
            <a:gdLst>
              <a:gd name="connsiteX0" fmla="*/ 420 w 403681"/>
              <a:gd name="connsiteY0" fmla="*/ 25 h 638501"/>
              <a:gd name="connsiteX1" fmla="*/ 375070 w 403681"/>
              <a:gd name="connsiteY1" fmla="*/ 241325 h 638501"/>
              <a:gd name="connsiteX2" fmla="*/ 349670 w 403681"/>
              <a:gd name="connsiteY2" fmla="*/ 241325 h 638501"/>
              <a:gd name="connsiteX3" fmla="*/ 403645 w 403681"/>
              <a:gd name="connsiteY3" fmla="*/ 444525 h 638501"/>
              <a:gd name="connsiteX4" fmla="*/ 340145 w 403681"/>
              <a:gd name="connsiteY4" fmla="*/ 476275 h 638501"/>
              <a:gd name="connsiteX5" fmla="*/ 295695 w 403681"/>
              <a:gd name="connsiteY5" fmla="*/ 638200 h 638501"/>
              <a:gd name="connsiteX6" fmla="*/ 305220 w 403681"/>
              <a:gd name="connsiteY6" fmla="*/ 514375 h 638501"/>
              <a:gd name="connsiteX7" fmla="*/ 286170 w 403681"/>
              <a:gd name="connsiteY7" fmla="*/ 431825 h 638501"/>
              <a:gd name="connsiteX8" fmla="*/ 270295 w 403681"/>
              <a:gd name="connsiteY8" fmla="*/ 269900 h 638501"/>
              <a:gd name="connsiteX9" fmla="*/ 305220 w 403681"/>
              <a:gd name="connsiteY9" fmla="*/ 409600 h 638501"/>
              <a:gd name="connsiteX10" fmla="*/ 317920 w 403681"/>
              <a:gd name="connsiteY10" fmla="*/ 301650 h 638501"/>
              <a:gd name="connsiteX11" fmla="*/ 343320 w 403681"/>
              <a:gd name="connsiteY11" fmla="*/ 371500 h 638501"/>
              <a:gd name="connsiteX12" fmla="*/ 302045 w 403681"/>
              <a:gd name="connsiteY12" fmla="*/ 257200 h 638501"/>
              <a:gd name="connsiteX13" fmla="*/ 420 w 403681"/>
              <a:gd name="connsiteY13" fmla="*/ 25 h 6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3681" h="638501">
                <a:moveTo>
                  <a:pt x="420" y="25"/>
                </a:moveTo>
                <a:cubicBezTo>
                  <a:pt x="12591" y="-2621"/>
                  <a:pt x="316862" y="201108"/>
                  <a:pt x="375070" y="241325"/>
                </a:cubicBezTo>
                <a:cubicBezTo>
                  <a:pt x="433278" y="281542"/>
                  <a:pt x="344908" y="207458"/>
                  <a:pt x="349670" y="241325"/>
                </a:cubicBezTo>
                <a:cubicBezTo>
                  <a:pt x="354432" y="275192"/>
                  <a:pt x="405232" y="405367"/>
                  <a:pt x="403645" y="444525"/>
                </a:cubicBezTo>
                <a:cubicBezTo>
                  <a:pt x="402058" y="483683"/>
                  <a:pt x="358137" y="443996"/>
                  <a:pt x="340145" y="476275"/>
                </a:cubicBezTo>
                <a:cubicBezTo>
                  <a:pt x="322153" y="508554"/>
                  <a:pt x="301516" y="631850"/>
                  <a:pt x="295695" y="638200"/>
                </a:cubicBezTo>
                <a:cubicBezTo>
                  <a:pt x="289874" y="644550"/>
                  <a:pt x="306808" y="548771"/>
                  <a:pt x="305220" y="514375"/>
                </a:cubicBezTo>
                <a:cubicBezTo>
                  <a:pt x="303633" y="479979"/>
                  <a:pt x="291991" y="472571"/>
                  <a:pt x="286170" y="431825"/>
                </a:cubicBezTo>
                <a:cubicBezTo>
                  <a:pt x="280349" y="391079"/>
                  <a:pt x="267120" y="273604"/>
                  <a:pt x="270295" y="269900"/>
                </a:cubicBezTo>
                <a:cubicBezTo>
                  <a:pt x="273470" y="266196"/>
                  <a:pt x="297283" y="404308"/>
                  <a:pt x="305220" y="409600"/>
                </a:cubicBezTo>
                <a:cubicBezTo>
                  <a:pt x="313157" y="414892"/>
                  <a:pt x="311570" y="308000"/>
                  <a:pt x="317920" y="301650"/>
                </a:cubicBezTo>
                <a:cubicBezTo>
                  <a:pt x="324270" y="295300"/>
                  <a:pt x="345966" y="378908"/>
                  <a:pt x="343320" y="371500"/>
                </a:cubicBezTo>
                <a:cubicBezTo>
                  <a:pt x="340674" y="364092"/>
                  <a:pt x="360253" y="316467"/>
                  <a:pt x="302045" y="257200"/>
                </a:cubicBezTo>
                <a:cubicBezTo>
                  <a:pt x="243837" y="197933"/>
                  <a:pt x="-11751" y="2671"/>
                  <a:pt x="4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D1464F83-17D7-50C8-D9E9-610A343009C2}"/>
              </a:ext>
            </a:extLst>
          </p:cNvPr>
          <p:cNvSpPr/>
          <p:nvPr/>
        </p:nvSpPr>
        <p:spPr>
          <a:xfrm>
            <a:off x="2293082" y="6184892"/>
            <a:ext cx="304255" cy="556363"/>
          </a:xfrm>
          <a:custGeom>
            <a:avLst/>
            <a:gdLst>
              <a:gd name="connsiteX0" fmla="*/ 2443 w 304255"/>
              <a:gd name="connsiteY0" fmla="*/ 8 h 556363"/>
              <a:gd name="connsiteX1" fmla="*/ 250093 w 304255"/>
              <a:gd name="connsiteY1" fmla="*/ 295283 h 556363"/>
              <a:gd name="connsiteX2" fmla="*/ 294543 w 304255"/>
              <a:gd name="connsiteY2" fmla="*/ 476258 h 556363"/>
              <a:gd name="connsiteX3" fmla="*/ 288193 w 304255"/>
              <a:gd name="connsiteY3" fmla="*/ 555633 h 556363"/>
              <a:gd name="connsiteX4" fmla="*/ 129443 w 304255"/>
              <a:gd name="connsiteY4" fmla="*/ 434983 h 556363"/>
              <a:gd name="connsiteX5" fmla="*/ 123093 w 304255"/>
              <a:gd name="connsiteY5" fmla="*/ 285758 h 556363"/>
              <a:gd name="connsiteX6" fmla="*/ 2443 w 304255"/>
              <a:gd name="connsiteY6" fmla="*/ 8 h 55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255" h="556363">
                <a:moveTo>
                  <a:pt x="2443" y="8"/>
                </a:moveTo>
                <a:cubicBezTo>
                  <a:pt x="23610" y="1595"/>
                  <a:pt x="201410" y="215908"/>
                  <a:pt x="250093" y="295283"/>
                </a:cubicBezTo>
                <a:cubicBezTo>
                  <a:pt x="298776" y="374658"/>
                  <a:pt x="288193" y="432866"/>
                  <a:pt x="294543" y="476258"/>
                </a:cubicBezTo>
                <a:cubicBezTo>
                  <a:pt x="300893" y="519650"/>
                  <a:pt x="315710" y="562512"/>
                  <a:pt x="288193" y="555633"/>
                </a:cubicBezTo>
                <a:cubicBezTo>
                  <a:pt x="260676" y="548754"/>
                  <a:pt x="156960" y="479962"/>
                  <a:pt x="129443" y="434983"/>
                </a:cubicBezTo>
                <a:cubicBezTo>
                  <a:pt x="101926" y="390004"/>
                  <a:pt x="142143" y="351375"/>
                  <a:pt x="123093" y="285758"/>
                </a:cubicBezTo>
                <a:cubicBezTo>
                  <a:pt x="104043" y="220141"/>
                  <a:pt x="-18724" y="-1579"/>
                  <a:pt x="244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CAA86C42-CCF1-EE7C-ABA4-E1E2C15655D1}"/>
              </a:ext>
            </a:extLst>
          </p:cNvPr>
          <p:cNvSpPr/>
          <p:nvPr/>
        </p:nvSpPr>
        <p:spPr>
          <a:xfrm>
            <a:off x="2798951" y="6479664"/>
            <a:ext cx="435707" cy="323772"/>
          </a:xfrm>
          <a:custGeom>
            <a:avLst/>
            <a:gdLst>
              <a:gd name="connsiteX0" fmla="*/ 23624 w 435707"/>
              <a:gd name="connsiteY0" fmla="*/ 3686 h 323772"/>
              <a:gd name="connsiteX1" fmla="*/ 331599 w 435707"/>
              <a:gd name="connsiteY1" fmla="*/ 270386 h 323772"/>
              <a:gd name="connsiteX2" fmla="*/ 430024 w 435707"/>
              <a:gd name="connsiteY2" fmla="*/ 318011 h 323772"/>
              <a:gd name="connsiteX3" fmla="*/ 188724 w 435707"/>
              <a:gd name="connsiteY3" fmla="*/ 187836 h 323772"/>
              <a:gd name="connsiteX4" fmla="*/ 7749 w 435707"/>
              <a:gd name="connsiteY4" fmla="*/ 203711 h 323772"/>
              <a:gd name="connsiteX5" fmla="*/ 33149 w 435707"/>
              <a:gd name="connsiteY5" fmla="*/ 117986 h 323772"/>
              <a:gd name="connsiteX6" fmla="*/ 23624 w 435707"/>
              <a:gd name="connsiteY6" fmla="*/ 3686 h 32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707" h="323772">
                <a:moveTo>
                  <a:pt x="23624" y="3686"/>
                </a:moveTo>
                <a:cubicBezTo>
                  <a:pt x="73366" y="29086"/>
                  <a:pt x="263866" y="217998"/>
                  <a:pt x="331599" y="270386"/>
                </a:cubicBezTo>
                <a:cubicBezTo>
                  <a:pt x="399332" y="322774"/>
                  <a:pt x="453836" y="331769"/>
                  <a:pt x="430024" y="318011"/>
                </a:cubicBezTo>
                <a:cubicBezTo>
                  <a:pt x="406212" y="304253"/>
                  <a:pt x="259103" y="206886"/>
                  <a:pt x="188724" y="187836"/>
                </a:cubicBezTo>
                <a:cubicBezTo>
                  <a:pt x="118345" y="168786"/>
                  <a:pt x="33678" y="215353"/>
                  <a:pt x="7749" y="203711"/>
                </a:cubicBezTo>
                <a:cubicBezTo>
                  <a:pt x="-18180" y="192069"/>
                  <a:pt x="28916" y="144444"/>
                  <a:pt x="33149" y="117986"/>
                </a:cubicBezTo>
                <a:cubicBezTo>
                  <a:pt x="37382" y="91528"/>
                  <a:pt x="-26118" y="-21714"/>
                  <a:pt x="23624" y="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FA3A7652-ADED-960C-EAFE-B7A9B22EC928}"/>
              </a:ext>
            </a:extLst>
          </p:cNvPr>
          <p:cNvSpPr/>
          <p:nvPr/>
        </p:nvSpPr>
        <p:spPr>
          <a:xfrm>
            <a:off x="2755450" y="4298182"/>
            <a:ext cx="224014" cy="188182"/>
          </a:xfrm>
          <a:custGeom>
            <a:avLst/>
            <a:gdLst>
              <a:gd name="connsiteX0" fmla="*/ 450 w 224014"/>
              <a:gd name="connsiteY0" fmla="*/ 768 h 188182"/>
              <a:gd name="connsiteX1" fmla="*/ 213175 w 224014"/>
              <a:gd name="connsiteY1" fmla="*/ 32518 h 188182"/>
              <a:gd name="connsiteX2" fmla="*/ 187775 w 224014"/>
              <a:gd name="connsiteY2" fmla="*/ 83318 h 188182"/>
              <a:gd name="connsiteX3" fmla="*/ 143325 w 224014"/>
              <a:gd name="connsiteY3" fmla="*/ 188093 h 188182"/>
              <a:gd name="connsiteX4" fmla="*/ 121100 w 224014"/>
              <a:gd name="connsiteY4" fmla="*/ 64268 h 188182"/>
              <a:gd name="connsiteX5" fmla="*/ 156025 w 224014"/>
              <a:gd name="connsiteY5" fmla="*/ 64268 h 188182"/>
              <a:gd name="connsiteX6" fmla="*/ 450 w 224014"/>
              <a:gd name="connsiteY6" fmla="*/ 768 h 1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014" h="188182">
                <a:moveTo>
                  <a:pt x="450" y="768"/>
                </a:moveTo>
                <a:cubicBezTo>
                  <a:pt x="9975" y="-4524"/>
                  <a:pt x="181954" y="18760"/>
                  <a:pt x="213175" y="32518"/>
                </a:cubicBezTo>
                <a:cubicBezTo>
                  <a:pt x="244396" y="46276"/>
                  <a:pt x="199417" y="57389"/>
                  <a:pt x="187775" y="83318"/>
                </a:cubicBezTo>
                <a:cubicBezTo>
                  <a:pt x="176133" y="109247"/>
                  <a:pt x="154438" y="191268"/>
                  <a:pt x="143325" y="188093"/>
                </a:cubicBezTo>
                <a:cubicBezTo>
                  <a:pt x="132212" y="184918"/>
                  <a:pt x="118983" y="84905"/>
                  <a:pt x="121100" y="64268"/>
                </a:cubicBezTo>
                <a:cubicBezTo>
                  <a:pt x="123217" y="43631"/>
                  <a:pt x="176662" y="75380"/>
                  <a:pt x="156025" y="64268"/>
                </a:cubicBezTo>
                <a:cubicBezTo>
                  <a:pt x="135388" y="53156"/>
                  <a:pt x="-9075" y="6060"/>
                  <a:pt x="450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8E62CEF-B825-7797-6C9D-EAE8FE543EA6}"/>
              </a:ext>
            </a:extLst>
          </p:cNvPr>
          <p:cNvSpPr/>
          <p:nvPr/>
        </p:nvSpPr>
        <p:spPr>
          <a:xfrm>
            <a:off x="2120900" y="4562104"/>
            <a:ext cx="251114" cy="184626"/>
          </a:xfrm>
          <a:custGeom>
            <a:avLst/>
            <a:gdLst>
              <a:gd name="connsiteX0" fmla="*/ 0 w 251114"/>
              <a:gd name="connsiteY0" fmla="*/ 371 h 184626"/>
              <a:gd name="connsiteX1" fmla="*/ 136525 w 251114"/>
              <a:gd name="connsiteY1" fmla="*/ 89271 h 184626"/>
              <a:gd name="connsiteX2" fmla="*/ 250825 w 251114"/>
              <a:gd name="connsiteY2" fmla="*/ 184521 h 184626"/>
              <a:gd name="connsiteX3" fmla="*/ 168275 w 251114"/>
              <a:gd name="connsiteY3" fmla="*/ 108321 h 184626"/>
              <a:gd name="connsiteX4" fmla="*/ 136525 w 251114"/>
              <a:gd name="connsiteY4" fmla="*/ 124196 h 184626"/>
              <a:gd name="connsiteX5" fmla="*/ 0 w 251114"/>
              <a:gd name="connsiteY5" fmla="*/ 371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114" h="184626">
                <a:moveTo>
                  <a:pt x="0" y="371"/>
                </a:moveTo>
                <a:cubicBezTo>
                  <a:pt x="0" y="-5450"/>
                  <a:pt x="94721" y="58580"/>
                  <a:pt x="136525" y="89271"/>
                </a:cubicBezTo>
                <a:cubicBezTo>
                  <a:pt x="178329" y="119962"/>
                  <a:pt x="245533" y="181346"/>
                  <a:pt x="250825" y="184521"/>
                </a:cubicBezTo>
                <a:cubicBezTo>
                  <a:pt x="256117" y="187696"/>
                  <a:pt x="187325" y="118375"/>
                  <a:pt x="168275" y="108321"/>
                </a:cubicBezTo>
                <a:cubicBezTo>
                  <a:pt x="149225" y="98267"/>
                  <a:pt x="158221" y="140071"/>
                  <a:pt x="136525" y="124196"/>
                </a:cubicBezTo>
                <a:cubicBezTo>
                  <a:pt x="114829" y="108321"/>
                  <a:pt x="0" y="6192"/>
                  <a:pt x="0" y="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2892FEA8-A7B2-7CDB-FBE1-1A3628B36353}"/>
              </a:ext>
            </a:extLst>
          </p:cNvPr>
          <p:cNvSpPr/>
          <p:nvPr/>
        </p:nvSpPr>
        <p:spPr>
          <a:xfrm>
            <a:off x="3669912" y="2720729"/>
            <a:ext cx="138048" cy="521113"/>
          </a:xfrm>
          <a:custGeom>
            <a:avLst/>
            <a:gdLst>
              <a:gd name="connsiteX0" fmla="*/ 136913 w 138048"/>
              <a:gd name="connsiteY0" fmla="*/ 246 h 521113"/>
              <a:gd name="connsiteX1" fmla="*/ 73413 w 138048"/>
              <a:gd name="connsiteY1" fmla="*/ 139946 h 521113"/>
              <a:gd name="connsiteX2" fmla="*/ 92463 w 138048"/>
              <a:gd name="connsiteY2" fmla="*/ 279646 h 521113"/>
              <a:gd name="connsiteX3" fmla="*/ 70238 w 138048"/>
              <a:gd name="connsiteY3" fmla="*/ 187571 h 521113"/>
              <a:gd name="connsiteX4" fmla="*/ 73413 w 138048"/>
              <a:gd name="connsiteY4" fmla="*/ 349496 h 521113"/>
              <a:gd name="connsiteX5" fmla="*/ 127388 w 138048"/>
              <a:gd name="connsiteY5" fmla="*/ 520946 h 521113"/>
              <a:gd name="connsiteX6" fmla="*/ 54363 w 138048"/>
              <a:gd name="connsiteY6" fmla="*/ 317746 h 521113"/>
              <a:gd name="connsiteX7" fmla="*/ 44838 w 138048"/>
              <a:gd name="connsiteY7" fmla="*/ 336796 h 521113"/>
              <a:gd name="connsiteX8" fmla="*/ 35313 w 138048"/>
              <a:gd name="connsiteY8" fmla="*/ 155821 h 521113"/>
              <a:gd name="connsiteX9" fmla="*/ 6738 w 138048"/>
              <a:gd name="connsiteY9" fmla="*/ 31996 h 521113"/>
              <a:gd name="connsiteX10" fmla="*/ 9913 w 138048"/>
              <a:gd name="connsiteY10" fmla="*/ 174871 h 521113"/>
              <a:gd name="connsiteX11" fmla="*/ 136913 w 138048"/>
              <a:gd name="connsiteY11" fmla="*/ 246 h 5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048" h="521113">
                <a:moveTo>
                  <a:pt x="136913" y="246"/>
                </a:moveTo>
                <a:cubicBezTo>
                  <a:pt x="147496" y="-5575"/>
                  <a:pt x="80821" y="93379"/>
                  <a:pt x="73413" y="139946"/>
                </a:cubicBezTo>
                <a:cubicBezTo>
                  <a:pt x="66005" y="186513"/>
                  <a:pt x="92992" y="271709"/>
                  <a:pt x="92463" y="279646"/>
                </a:cubicBezTo>
                <a:cubicBezTo>
                  <a:pt x="91934" y="287584"/>
                  <a:pt x="73413" y="175929"/>
                  <a:pt x="70238" y="187571"/>
                </a:cubicBezTo>
                <a:cubicBezTo>
                  <a:pt x="67063" y="199213"/>
                  <a:pt x="63888" y="293934"/>
                  <a:pt x="73413" y="349496"/>
                </a:cubicBezTo>
                <a:cubicBezTo>
                  <a:pt x="82938" y="405058"/>
                  <a:pt x="130563" y="526238"/>
                  <a:pt x="127388" y="520946"/>
                </a:cubicBezTo>
                <a:cubicBezTo>
                  <a:pt x="124213" y="515654"/>
                  <a:pt x="68121" y="348438"/>
                  <a:pt x="54363" y="317746"/>
                </a:cubicBezTo>
                <a:cubicBezTo>
                  <a:pt x="40605" y="287054"/>
                  <a:pt x="48013" y="363784"/>
                  <a:pt x="44838" y="336796"/>
                </a:cubicBezTo>
                <a:cubicBezTo>
                  <a:pt x="41663" y="309808"/>
                  <a:pt x="41663" y="206621"/>
                  <a:pt x="35313" y="155821"/>
                </a:cubicBezTo>
                <a:cubicBezTo>
                  <a:pt x="28963" y="105021"/>
                  <a:pt x="10971" y="28821"/>
                  <a:pt x="6738" y="31996"/>
                </a:cubicBezTo>
                <a:cubicBezTo>
                  <a:pt x="2505" y="35171"/>
                  <a:pt x="-7550" y="177517"/>
                  <a:pt x="9913" y="174871"/>
                </a:cubicBezTo>
                <a:cubicBezTo>
                  <a:pt x="27376" y="172225"/>
                  <a:pt x="126330" y="6067"/>
                  <a:pt x="13691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4D7BD98B-E50C-B652-DE41-918FDB00A4AB}"/>
              </a:ext>
            </a:extLst>
          </p:cNvPr>
          <p:cNvSpPr/>
          <p:nvPr/>
        </p:nvSpPr>
        <p:spPr>
          <a:xfrm>
            <a:off x="3486127" y="2670134"/>
            <a:ext cx="86898" cy="425906"/>
          </a:xfrm>
          <a:custGeom>
            <a:avLst/>
            <a:gdLst>
              <a:gd name="connsiteX0" fmla="*/ 85748 w 86898"/>
              <a:gd name="connsiteY0" fmla="*/ 41 h 425906"/>
              <a:gd name="connsiteX1" fmla="*/ 50823 w 86898"/>
              <a:gd name="connsiteY1" fmla="*/ 193716 h 425906"/>
              <a:gd name="connsiteX2" fmla="*/ 41298 w 86898"/>
              <a:gd name="connsiteY2" fmla="*/ 425491 h 425906"/>
              <a:gd name="connsiteX3" fmla="*/ 41298 w 86898"/>
              <a:gd name="connsiteY3" fmla="*/ 254041 h 425906"/>
              <a:gd name="connsiteX4" fmla="*/ 23 w 86898"/>
              <a:gd name="connsiteY4" fmla="*/ 390566 h 425906"/>
              <a:gd name="connsiteX5" fmla="*/ 34948 w 86898"/>
              <a:gd name="connsiteY5" fmla="*/ 123866 h 425906"/>
              <a:gd name="connsiteX6" fmla="*/ 3198 w 86898"/>
              <a:gd name="connsiteY6" fmla="*/ 209591 h 425906"/>
              <a:gd name="connsiteX7" fmla="*/ 85748 w 86898"/>
              <a:gd name="connsiteY7" fmla="*/ 41 h 42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898" h="425906">
                <a:moveTo>
                  <a:pt x="85748" y="41"/>
                </a:moveTo>
                <a:cubicBezTo>
                  <a:pt x="93685" y="-2605"/>
                  <a:pt x="58231" y="122808"/>
                  <a:pt x="50823" y="193716"/>
                </a:cubicBezTo>
                <a:cubicBezTo>
                  <a:pt x="43415" y="264624"/>
                  <a:pt x="42885" y="415437"/>
                  <a:pt x="41298" y="425491"/>
                </a:cubicBezTo>
                <a:cubicBezTo>
                  <a:pt x="39711" y="435545"/>
                  <a:pt x="48177" y="259862"/>
                  <a:pt x="41298" y="254041"/>
                </a:cubicBezTo>
                <a:cubicBezTo>
                  <a:pt x="34419" y="248220"/>
                  <a:pt x="1081" y="412262"/>
                  <a:pt x="23" y="390566"/>
                </a:cubicBezTo>
                <a:cubicBezTo>
                  <a:pt x="-1035" y="368870"/>
                  <a:pt x="34419" y="154029"/>
                  <a:pt x="34948" y="123866"/>
                </a:cubicBezTo>
                <a:cubicBezTo>
                  <a:pt x="35477" y="93704"/>
                  <a:pt x="-5798" y="229699"/>
                  <a:pt x="3198" y="209591"/>
                </a:cubicBezTo>
                <a:cubicBezTo>
                  <a:pt x="12194" y="189483"/>
                  <a:pt x="77811" y="2687"/>
                  <a:pt x="8574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F5FB7CA1-56E2-BD18-A620-3B60196098ED}"/>
              </a:ext>
            </a:extLst>
          </p:cNvPr>
          <p:cNvSpPr/>
          <p:nvPr/>
        </p:nvSpPr>
        <p:spPr>
          <a:xfrm>
            <a:off x="3416101" y="3276539"/>
            <a:ext cx="98243" cy="352519"/>
          </a:xfrm>
          <a:custGeom>
            <a:avLst/>
            <a:gdLst>
              <a:gd name="connsiteX0" fmla="*/ 82749 w 98243"/>
              <a:gd name="connsiteY0" fmla="*/ 61 h 352519"/>
              <a:gd name="connsiteX1" fmla="*/ 95449 w 98243"/>
              <a:gd name="connsiteY1" fmla="*/ 161986 h 352519"/>
              <a:gd name="connsiteX2" fmla="*/ 22424 w 98243"/>
              <a:gd name="connsiteY2" fmla="*/ 266761 h 352519"/>
              <a:gd name="connsiteX3" fmla="*/ 199 w 98243"/>
              <a:gd name="connsiteY3" fmla="*/ 352486 h 352519"/>
              <a:gd name="connsiteX4" fmla="*/ 31949 w 98243"/>
              <a:gd name="connsiteY4" fmla="*/ 257236 h 352519"/>
              <a:gd name="connsiteX5" fmla="*/ 79574 w 98243"/>
              <a:gd name="connsiteY5" fmla="*/ 181036 h 352519"/>
              <a:gd name="connsiteX6" fmla="*/ 82749 w 98243"/>
              <a:gd name="connsiteY6" fmla="*/ 61 h 35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43" h="352519">
                <a:moveTo>
                  <a:pt x="82749" y="61"/>
                </a:moveTo>
                <a:cubicBezTo>
                  <a:pt x="85395" y="-3114"/>
                  <a:pt x="105503" y="117536"/>
                  <a:pt x="95449" y="161986"/>
                </a:cubicBezTo>
                <a:cubicBezTo>
                  <a:pt x="85395" y="206436"/>
                  <a:pt x="38299" y="235011"/>
                  <a:pt x="22424" y="266761"/>
                </a:cubicBezTo>
                <a:cubicBezTo>
                  <a:pt x="6549" y="298511"/>
                  <a:pt x="-1388" y="354073"/>
                  <a:pt x="199" y="352486"/>
                </a:cubicBezTo>
                <a:cubicBezTo>
                  <a:pt x="1786" y="350899"/>
                  <a:pt x="18720" y="285811"/>
                  <a:pt x="31949" y="257236"/>
                </a:cubicBezTo>
                <a:cubicBezTo>
                  <a:pt x="45178" y="228661"/>
                  <a:pt x="71637" y="223898"/>
                  <a:pt x="79574" y="181036"/>
                </a:cubicBezTo>
                <a:cubicBezTo>
                  <a:pt x="87511" y="138174"/>
                  <a:pt x="80103" y="3236"/>
                  <a:pt x="8274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E1938B51-8F2C-B7AA-99D6-A847A6AA02EC}"/>
              </a:ext>
            </a:extLst>
          </p:cNvPr>
          <p:cNvSpPr/>
          <p:nvPr/>
        </p:nvSpPr>
        <p:spPr>
          <a:xfrm>
            <a:off x="3107112" y="4003627"/>
            <a:ext cx="48892" cy="358920"/>
          </a:xfrm>
          <a:custGeom>
            <a:avLst/>
            <a:gdLst>
              <a:gd name="connsiteX0" fmla="*/ 13913 w 48892"/>
              <a:gd name="connsiteY0" fmla="*/ 48 h 358920"/>
              <a:gd name="connsiteX1" fmla="*/ 10738 w 48892"/>
              <a:gd name="connsiteY1" fmla="*/ 209598 h 358920"/>
              <a:gd name="connsiteX2" fmla="*/ 48838 w 48892"/>
              <a:gd name="connsiteY2" fmla="*/ 358823 h 358920"/>
              <a:gd name="connsiteX3" fmla="*/ 1213 w 48892"/>
              <a:gd name="connsiteY3" fmla="*/ 228648 h 358920"/>
              <a:gd name="connsiteX4" fmla="*/ 13913 w 48892"/>
              <a:gd name="connsiteY4" fmla="*/ 48 h 3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92" h="358920">
                <a:moveTo>
                  <a:pt x="13913" y="48"/>
                </a:moveTo>
                <a:cubicBezTo>
                  <a:pt x="15500" y="-3127"/>
                  <a:pt x="4917" y="149802"/>
                  <a:pt x="10738" y="209598"/>
                </a:cubicBezTo>
                <a:cubicBezTo>
                  <a:pt x="16559" y="269394"/>
                  <a:pt x="50425" y="355648"/>
                  <a:pt x="48838" y="358823"/>
                </a:cubicBezTo>
                <a:cubicBezTo>
                  <a:pt x="47251" y="361998"/>
                  <a:pt x="7034" y="286856"/>
                  <a:pt x="1213" y="228648"/>
                </a:cubicBezTo>
                <a:cubicBezTo>
                  <a:pt x="-4608" y="170440"/>
                  <a:pt x="12326" y="3223"/>
                  <a:pt x="13913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DD208A7-F385-AEE2-86AE-7958140EBA1F}"/>
              </a:ext>
            </a:extLst>
          </p:cNvPr>
          <p:cNvSpPr/>
          <p:nvPr/>
        </p:nvSpPr>
        <p:spPr>
          <a:xfrm>
            <a:off x="3231911" y="4117971"/>
            <a:ext cx="172924" cy="284225"/>
          </a:xfrm>
          <a:custGeom>
            <a:avLst/>
            <a:gdLst>
              <a:gd name="connsiteX0" fmla="*/ 239 w 172924"/>
              <a:gd name="connsiteY0" fmla="*/ 4 h 284225"/>
              <a:gd name="connsiteX1" fmla="*/ 155814 w 172924"/>
              <a:gd name="connsiteY1" fmla="*/ 231779 h 284225"/>
              <a:gd name="connsiteX2" fmla="*/ 162164 w 172924"/>
              <a:gd name="connsiteY2" fmla="*/ 276229 h 284225"/>
              <a:gd name="connsiteX3" fmla="*/ 95489 w 172924"/>
              <a:gd name="connsiteY3" fmla="*/ 282579 h 284225"/>
              <a:gd name="connsiteX4" fmla="*/ 12939 w 172924"/>
              <a:gd name="connsiteY4" fmla="*/ 257179 h 284225"/>
              <a:gd name="connsiteX5" fmla="*/ 63739 w 172924"/>
              <a:gd name="connsiteY5" fmla="*/ 257179 h 284225"/>
              <a:gd name="connsiteX6" fmla="*/ 12939 w 172924"/>
              <a:gd name="connsiteY6" fmla="*/ 209554 h 284225"/>
              <a:gd name="connsiteX7" fmla="*/ 143114 w 172924"/>
              <a:gd name="connsiteY7" fmla="*/ 279404 h 284225"/>
              <a:gd name="connsiteX8" fmla="*/ 120889 w 172924"/>
              <a:gd name="connsiteY8" fmla="*/ 238129 h 284225"/>
              <a:gd name="connsiteX9" fmla="*/ 239 w 172924"/>
              <a:gd name="connsiteY9" fmla="*/ 4 h 2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924" h="284225">
                <a:moveTo>
                  <a:pt x="239" y="4"/>
                </a:moveTo>
                <a:cubicBezTo>
                  <a:pt x="6060" y="-1054"/>
                  <a:pt x="128826" y="185741"/>
                  <a:pt x="155814" y="231779"/>
                </a:cubicBezTo>
                <a:cubicBezTo>
                  <a:pt x="182802" y="277817"/>
                  <a:pt x="172218" y="267762"/>
                  <a:pt x="162164" y="276229"/>
                </a:cubicBezTo>
                <a:cubicBezTo>
                  <a:pt x="152110" y="284696"/>
                  <a:pt x="120360" y="285754"/>
                  <a:pt x="95489" y="282579"/>
                </a:cubicBezTo>
                <a:cubicBezTo>
                  <a:pt x="70618" y="279404"/>
                  <a:pt x="18231" y="261412"/>
                  <a:pt x="12939" y="257179"/>
                </a:cubicBezTo>
                <a:cubicBezTo>
                  <a:pt x="7647" y="252946"/>
                  <a:pt x="63739" y="265116"/>
                  <a:pt x="63739" y="257179"/>
                </a:cubicBezTo>
                <a:cubicBezTo>
                  <a:pt x="63739" y="249242"/>
                  <a:pt x="-290" y="205850"/>
                  <a:pt x="12939" y="209554"/>
                </a:cubicBezTo>
                <a:cubicBezTo>
                  <a:pt x="26168" y="213258"/>
                  <a:pt x="125122" y="274642"/>
                  <a:pt x="143114" y="279404"/>
                </a:cubicBezTo>
                <a:cubicBezTo>
                  <a:pt x="161106" y="284167"/>
                  <a:pt x="145231" y="279404"/>
                  <a:pt x="120889" y="238129"/>
                </a:cubicBezTo>
                <a:cubicBezTo>
                  <a:pt x="96547" y="196854"/>
                  <a:pt x="-5582" y="1062"/>
                  <a:pt x="23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41448503-89B1-5157-C507-5471959FA2E6}"/>
              </a:ext>
            </a:extLst>
          </p:cNvPr>
          <p:cNvSpPr/>
          <p:nvPr/>
        </p:nvSpPr>
        <p:spPr>
          <a:xfrm>
            <a:off x="3768722" y="4333855"/>
            <a:ext cx="101603" cy="533849"/>
          </a:xfrm>
          <a:custGeom>
            <a:avLst/>
            <a:gdLst>
              <a:gd name="connsiteX0" fmla="*/ 3 w 101603"/>
              <a:gd name="connsiteY0" fmla="*/ 20 h 533849"/>
              <a:gd name="connsiteX1" fmla="*/ 82553 w 101603"/>
              <a:gd name="connsiteY1" fmla="*/ 320695 h 533849"/>
              <a:gd name="connsiteX2" fmla="*/ 101603 w 101603"/>
              <a:gd name="connsiteY2" fmla="*/ 438170 h 533849"/>
              <a:gd name="connsiteX3" fmla="*/ 82553 w 101603"/>
              <a:gd name="connsiteY3" fmla="*/ 396895 h 533849"/>
              <a:gd name="connsiteX4" fmla="*/ 63503 w 101603"/>
              <a:gd name="connsiteY4" fmla="*/ 441345 h 533849"/>
              <a:gd name="connsiteX5" fmla="*/ 79378 w 101603"/>
              <a:gd name="connsiteY5" fmla="*/ 533420 h 533849"/>
              <a:gd name="connsiteX6" fmla="*/ 19053 w 101603"/>
              <a:gd name="connsiteY6" fmla="*/ 473095 h 533849"/>
              <a:gd name="connsiteX7" fmla="*/ 53978 w 101603"/>
              <a:gd name="connsiteY7" fmla="*/ 409595 h 533849"/>
              <a:gd name="connsiteX8" fmla="*/ 25403 w 101603"/>
              <a:gd name="connsiteY8" fmla="*/ 342920 h 533849"/>
              <a:gd name="connsiteX9" fmla="*/ 82553 w 101603"/>
              <a:gd name="connsiteY9" fmla="*/ 371495 h 533849"/>
              <a:gd name="connsiteX10" fmla="*/ 79378 w 101603"/>
              <a:gd name="connsiteY10" fmla="*/ 336570 h 533849"/>
              <a:gd name="connsiteX11" fmla="*/ 3 w 101603"/>
              <a:gd name="connsiteY11" fmla="*/ 20 h 5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03" h="533849">
                <a:moveTo>
                  <a:pt x="3" y="20"/>
                </a:moveTo>
                <a:cubicBezTo>
                  <a:pt x="532" y="-2626"/>
                  <a:pt x="65620" y="247670"/>
                  <a:pt x="82553" y="320695"/>
                </a:cubicBezTo>
                <a:cubicBezTo>
                  <a:pt x="99486" y="393720"/>
                  <a:pt x="101603" y="425470"/>
                  <a:pt x="101603" y="438170"/>
                </a:cubicBezTo>
                <a:cubicBezTo>
                  <a:pt x="101603" y="450870"/>
                  <a:pt x="88903" y="396366"/>
                  <a:pt x="82553" y="396895"/>
                </a:cubicBezTo>
                <a:cubicBezTo>
                  <a:pt x="76203" y="397424"/>
                  <a:pt x="64032" y="418591"/>
                  <a:pt x="63503" y="441345"/>
                </a:cubicBezTo>
                <a:cubicBezTo>
                  <a:pt x="62974" y="464099"/>
                  <a:pt x="86786" y="528128"/>
                  <a:pt x="79378" y="533420"/>
                </a:cubicBezTo>
                <a:cubicBezTo>
                  <a:pt x="71970" y="538712"/>
                  <a:pt x="23286" y="493732"/>
                  <a:pt x="19053" y="473095"/>
                </a:cubicBezTo>
                <a:cubicBezTo>
                  <a:pt x="14820" y="452458"/>
                  <a:pt x="52920" y="431291"/>
                  <a:pt x="53978" y="409595"/>
                </a:cubicBezTo>
                <a:cubicBezTo>
                  <a:pt x="55036" y="387899"/>
                  <a:pt x="20641" y="349270"/>
                  <a:pt x="25403" y="342920"/>
                </a:cubicBezTo>
                <a:cubicBezTo>
                  <a:pt x="30165" y="336570"/>
                  <a:pt x="73557" y="372553"/>
                  <a:pt x="82553" y="371495"/>
                </a:cubicBezTo>
                <a:cubicBezTo>
                  <a:pt x="91549" y="370437"/>
                  <a:pt x="93136" y="396366"/>
                  <a:pt x="79378" y="336570"/>
                </a:cubicBezTo>
                <a:cubicBezTo>
                  <a:pt x="65620" y="276774"/>
                  <a:pt x="-526" y="2666"/>
                  <a:pt x="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FD798A76-489C-093F-C845-9A6BB4EB8929}"/>
              </a:ext>
            </a:extLst>
          </p:cNvPr>
          <p:cNvSpPr/>
          <p:nvPr/>
        </p:nvSpPr>
        <p:spPr>
          <a:xfrm>
            <a:off x="4044936" y="3483320"/>
            <a:ext cx="89660" cy="907888"/>
          </a:xfrm>
          <a:custGeom>
            <a:avLst/>
            <a:gdLst>
              <a:gd name="connsiteX0" fmla="*/ 22239 w 89660"/>
              <a:gd name="connsiteY0" fmla="*/ 82205 h 907888"/>
              <a:gd name="connsiteX1" fmla="*/ 50814 w 89660"/>
              <a:gd name="connsiteY1" fmla="*/ 25055 h 907888"/>
              <a:gd name="connsiteX2" fmla="*/ 63514 w 89660"/>
              <a:gd name="connsiteY2" fmla="*/ 383830 h 907888"/>
              <a:gd name="connsiteX3" fmla="*/ 88914 w 89660"/>
              <a:gd name="connsiteY3" fmla="*/ 298105 h 907888"/>
              <a:gd name="connsiteX4" fmla="*/ 31764 w 89660"/>
              <a:gd name="connsiteY4" fmla="*/ 768005 h 907888"/>
              <a:gd name="connsiteX5" fmla="*/ 66689 w 89660"/>
              <a:gd name="connsiteY5" fmla="*/ 672755 h 907888"/>
              <a:gd name="connsiteX6" fmla="*/ 41289 w 89660"/>
              <a:gd name="connsiteY6" fmla="*/ 907705 h 907888"/>
              <a:gd name="connsiteX7" fmla="*/ 28589 w 89660"/>
              <a:gd name="connsiteY7" fmla="*/ 628305 h 907888"/>
              <a:gd name="connsiteX8" fmla="*/ 38114 w 89660"/>
              <a:gd name="connsiteY8" fmla="*/ 342555 h 907888"/>
              <a:gd name="connsiteX9" fmla="*/ 14 w 89660"/>
              <a:gd name="connsiteY9" fmla="*/ 498130 h 907888"/>
              <a:gd name="connsiteX10" fmla="*/ 22239 w 89660"/>
              <a:gd name="connsiteY10" fmla="*/ 82205 h 90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660" h="907888">
                <a:moveTo>
                  <a:pt x="22239" y="82205"/>
                </a:moveTo>
                <a:cubicBezTo>
                  <a:pt x="30706" y="3359"/>
                  <a:pt x="43935" y="-25216"/>
                  <a:pt x="50814" y="25055"/>
                </a:cubicBezTo>
                <a:cubicBezTo>
                  <a:pt x="57693" y="75326"/>
                  <a:pt x="57164" y="338322"/>
                  <a:pt x="63514" y="383830"/>
                </a:cubicBezTo>
                <a:cubicBezTo>
                  <a:pt x="69864" y="429338"/>
                  <a:pt x="94206" y="234076"/>
                  <a:pt x="88914" y="298105"/>
                </a:cubicBezTo>
                <a:cubicBezTo>
                  <a:pt x="83622" y="362134"/>
                  <a:pt x="35468" y="705563"/>
                  <a:pt x="31764" y="768005"/>
                </a:cubicBezTo>
                <a:cubicBezTo>
                  <a:pt x="28060" y="830447"/>
                  <a:pt x="65102" y="649472"/>
                  <a:pt x="66689" y="672755"/>
                </a:cubicBezTo>
                <a:cubicBezTo>
                  <a:pt x="68277" y="696038"/>
                  <a:pt x="47639" y="915113"/>
                  <a:pt x="41289" y="907705"/>
                </a:cubicBezTo>
                <a:cubicBezTo>
                  <a:pt x="34939" y="900297"/>
                  <a:pt x="29118" y="722497"/>
                  <a:pt x="28589" y="628305"/>
                </a:cubicBezTo>
                <a:cubicBezTo>
                  <a:pt x="28060" y="534113"/>
                  <a:pt x="42876" y="364251"/>
                  <a:pt x="38114" y="342555"/>
                </a:cubicBezTo>
                <a:cubicBezTo>
                  <a:pt x="33352" y="320859"/>
                  <a:pt x="543" y="543109"/>
                  <a:pt x="14" y="498130"/>
                </a:cubicBezTo>
                <a:cubicBezTo>
                  <a:pt x="-515" y="453151"/>
                  <a:pt x="13772" y="161051"/>
                  <a:pt x="22239" y="82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3033E181-123C-AEBF-5F94-809EE906F0C4}"/>
              </a:ext>
            </a:extLst>
          </p:cNvPr>
          <p:cNvSpPr/>
          <p:nvPr/>
        </p:nvSpPr>
        <p:spPr>
          <a:xfrm>
            <a:off x="4115958" y="3352766"/>
            <a:ext cx="245072" cy="1382086"/>
          </a:xfrm>
          <a:custGeom>
            <a:avLst/>
            <a:gdLst>
              <a:gd name="connsiteX0" fmla="*/ 135367 w 245072"/>
              <a:gd name="connsiteY0" fmla="*/ 34 h 1382086"/>
              <a:gd name="connsiteX1" fmla="*/ 78217 w 245072"/>
              <a:gd name="connsiteY1" fmla="*/ 593759 h 1382086"/>
              <a:gd name="connsiteX2" fmla="*/ 211567 w 245072"/>
              <a:gd name="connsiteY2" fmla="*/ 1000159 h 1382086"/>
              <a:gd name="connsiteX3" fmla="*/ 167117 w 245072"/>
              <a:gd name="connsiteY3" fmla="*/ 917609 h 1382086"/>
              <a:gd name="connsiteX4" fmla="*/ 243317 w 245072"/>
              <a:gd name="connsiteY4" fmla="*/ 1358934 h 1382086"/>
              <a:gd name="connsiteX5" fmla="*/ 202042 w 245072"/>
              <a:gd name="connsiteY5" fmla="*/ 1266859 h 1382086"/>
              <a:gd name="connsiteX6" fmla="*/ 5192 w 245072"/>
              <a:gd name="connsiteY6" fmla="*/ 812834 h 1382086"/>
              <a:gd name="connsiteX7" fmla="*/ 55992 w 245072"/>
              <a:gd name="connsiteY7" fmla="*/ 527084 h 1382086"/>
              <a:gd name="connsiteX8" fmla="*/ 43292 w 245072"/>
              <a:gd name="connsiteY8" fmla="*/ 565184 h 1382086"/>
              <a:gd name="connsiteX9" fmla="*/ 135367 w 245072"/>
              <a:gd name="connsiteY9" fmla="*/ 34 h 13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072" h="1382086">
                <a:moveTo>
                  <a:pt x="135367" y="34"/>
                </a:moveTo>
                <a:cubicBezTo>
                  <a:pt x="141188" y="4796"/>
                  <a:pt x="65517" y="427072"/>
                  <a:pt x="78217" y="593759"/>
                </a:cubicBezTo>
                <a:cubicBezTo>
                  <a:pt x="90917" y="760446"/>
                  <a:pt x="196750" y="946184"/>
                  <a:pt x="211567" y="1000159"/>
                </a:cubicBezTo>
                <a:cubicBezTo>
                  <a:pt x="226384" y="1054134"/>
                  <a:pt x="161825" y="857813"/>
                  <a:pt x="167117" y="917609"/>
                </a:cubicBezTo>
                <a:cubicBezTo>
                  <a:pt x="172409" y="977405"/>
                  <a:pt x="237496" y="1300726"/>
                  <a:pt x="243317" y="1358934"/>
                </a:cubicBezTo>
                <a:cubicBezTo>
                  <a:pt x="249138" y="1417142"/>
                  <a:pt x="241729" y="1357876"/>
                  <a:pt x="202042" y="1266859"/>
                </a:cubicBezTo>
                <a:cubicBezTo>
                  <a:pt x="162355" y="1175842"/>
                  <a:pt x="29534" y="936130"/>
                  <a:pt x="5192" y="812834"/>
                </a:cubicBezTo>
                <a:cubicBezTo>
                  <a:pt x="-19150" y="689538"/>
                  <a:pt x="49642" y="568359"/>
                  <a:pt x="55992" y="527084"/>
                </a:cubicBezTo>
                <a:cubicBezTo>
                  <a:pt x="62342" y="485809"/>
                  <a:pt x="32180" y="648263"/>
                  <a:pt x="43292" y="565184"/>
                </a:cubicBezTo>
                <a:cubicBezTo>
                  <a:pt x="54404" y="482105"/>
                  <a:pt x="129546" y="-4728"/>
                  <a:pt x="135367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F0BBD06A-7696-C4EE-C466-9892C483E424}"/>
              </a:ext>
            </a:extLst>
          </p:cNvPr>
          <p:cNvSpPr/>
          <p:nvPr/>
        </p:nvSpPr>
        <p:spPr>
          <a:xfrm>
            <a:off x="3378650" y="3016242"/>
            <a:ext cx="86058" cy="659660"/>
          </a:xfrm>
          <a:custGeom>
            <a:avLst/>
            <a:gdLst>
              <a:gd name="connsiteX0" fmla="*/ 75750 w 86058"/>
              <a:gd name="connsiteY0" fmla="*/ 8 h 659660"/>
              <a:gd name="connsiteX1" fmla="*/ 24950 w 86058"/>
              <a:gd name="connsiteY1" fmla="*/ 504833 h 659660"/>
              <a:gd name="connsiteX2" fmla="*/ 2725 w 86058"/>
              <a:gd name="connsiteY2" fmla="*/ 657233 h 659660"/>
              <a:gd name="connsiteX3" fmla="*/ 85275 w 86058"/>
              <a:gd name="connsiteY3" fmla="*/ 412758 h 659660"/>
              <a:gd name="connsiteX4" fmla="*/ 47175 w 86058"/>
              <a:gd name="connsiteY4" fmla="*/ 517533 h 659660"/>
              <a:gd name="connsiteX5" fmla="*/ 75750 w 86058"/>
              <a:gd name="connsiteY5" fmla="*/ 8 h 65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58" h="659660">
                <a:moveTo>
                  <a:pt x="75750" y="8"/>
                </a:moveTo>
                <a:cubicBezTo>
                  <a:pt x="72046" y="-2109"/>
                  <a:pt x="37121" y="395296"/>
                  <a:pt x="24950" y="504833"/>
                </a:cubicBezTo>
                <a:cubicBezTo>
                  <a:pt x="12779" y="614370"/>
                  <a:pt x="-7329" y="672579"/>
                  <a:pt x="2725" y="657233"/>
                </a:cubicBezTo>
                <a:cubicBezTo>
                  <a:pt x="12779" y="641887"/>
                  <a:pt x="77867" y="436041"/>
                  <a:pt x="85275" y="412758"/>
                </a:cubicBezTo>
                <a:cubicBezTo>
                  <a:pt x="92683" y="389475"/>
                  <a:pt x="45058" y="582091"/>
                  <a:pt x="47175" y="517533"/>
                </a:cubicBezTo>
                <a:cubicBezTo>
                  <a:pt x="49292" y="452975"/>
                  <a:pt x="79454" y="2125"/>
                  <a:pt x="757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324A7B95-0869-AD6B-5354-B149FB5456D0}"/>
              </a:ext>
            </a:extLst>
          </p:cNvPr>
          <p:cNvSpPr/>
          <p:nvPr/>
        </p:nvSpPr>
        <p:spPr>
          <a:xfrm>
            <a:off x="3209291" y="3702050"/>
            <a:ext cx="394635" cy="73036"/>
          </a:xfrm>
          <a:custGeom>
            <a:avLst/>
            <a:gdLst>
              <a:gd name="connsiteX0" fmla="*/ 634 w 394635"/>
              <a:gd name="connsiteY0" fmla="*/ 73025 h 73036"/>
              <a:gd name="connsiteX1" fmla="*/ 210184 w 394635"/>
              <a:gd name="connsiteY1" fmla="*/ 41275 h 73036"/>
              <a:gd name="connsiteX2" fmla="*/ 394334 w 394635"/>
              <a:gd name="connsiteY2" fmla="*/ 50800 h 73036"/>
              <a:gd name="connsiteX3" fmla="*/ 254634 w 394635"/>
              <a:gd name="connsiteY3" fmla="*/ 31750 h 73036"/>
              <a:gd name="connsiteX4" fmla="*/ 299084 w 394635"/>
              <a:gd name="connsiteY4" fmla="*/ 0 h 73036"/>
              <a:gd name="connsiteX5" fmla="*/ 257809 w 394635"/>
              <a:gd name="connsiteY5" fmla="*/ 31750 h 73036"/>
              <a:gd name="connsiteX6" fmla="*/ 16509 w 394635"/>
              <a:gd name="connsiteY6" fmla="*/ 19050 h 73036"/>
              <a:gd name="connsiteX7" fmla="*/ 140334 w 394635"/>
              <a:gd name="connsiteY7" fmla="*/ 44450 h 73036"/>
              <a:gd name="connsiteX8" fmla="*/ 634 w 394635"/>
              <a:gd name="connsiteY8" fmla="*/ 73025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635" h="73036">
                <a:moveTo>
                  <a:pt x="634" y="73025"/>
                </a:moveTo>
                <a:cubicBezTo>
                  <a:pt x="12276" y="72496"/>
                  <a:pt x="144567" y="44979"/>
                  <a:pt x="210184" y="41275"/>
                </a:cubicBezTo>
                <a:cubicBezTo>
                  <a:pt x="275801" y="37571"/>
                  <a:pt x="386926" y="52387"/>
                  <a:pt x="394334" y="50800"/>
                </a:cubicBezTo>
                <a:cubicBezTo>
                  <a:pt x="401742" y="49213"/>
                  <a:pt x="270509" y="40217"/>
                  <a:pt x="254634" y="31750"/>
                </a:cubicBezTo>
                <a:cubicBezTo>
                  <a:pt x="238759" y="23283"/>
                  <a:pt x="298555" y="0"/>
                  <a:pt x="299084" y="0"/>
                </a:cubicBezTo>
                <a:cubicBezTo>
                  <a:pt x="299613" y="0"/>
                  <a:pt x="304905" y="28575"/>
                  <a:pt x="257809" y="31750"/>
                </a:cubicBezTo>
                <a:cubicBezTo>
                  <a:pt x="210713" y="34925"/>
                  <a:pt x="36088" y="16933"/>
                  <a:pt x="16509" y="19050"/>
                </a:cubicBezTo>
                <a:cubicBezTo>
                  <a:pt x="-3070" y="21167"/>
                  <a:pt x="139276" y="33338"/>
                  <a:pt x="140334" y="44450"/>
                </a:cubicBezTo>
                <a:cubicBezTo>
                  <a:pt x="141392" y="55562"/>
                  <a:pt x="-11008" y="73554"/>
                  <a:pt x="634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063E8EDD-EF8B-AE3D-A20B-9110706CB4B8}"/>
              </a:ext>
            </a:extLst>
          </p:cNvPr>
          <p:cNvSpPr/>
          <p:nvPr/>
        </p:nvSpPr>
        <p:spPr>
          <a:xfrm>
            <a:off x="3556000" y="2492371"/>
            <a:ext cx="47774" cy="165107"/>
          </a:xfrm>
          <a:custGeom>
            <a:avLst/>
            <a:gdLst>
              <a:gd name="connsiteX0" fmla="*/ 47625 w 47774"/>
              <a:gd name="connsiteY0" fmla="*/ 4 h 165107"/>
              <a:gd name="connsiteX1" fmla="*/ 15875 w 47774"/>
              <a:gd name="connsiteY1" fmla="*/ 76204 h 165107"/>
              <a:gd name="connsiteX2" fmla="*/ 41275 w 47774"/>
              <a:gd name="connsiteY2" fmla="*/ 165104 h 165107"/>
              <a:gd name="connsiteX3" fmla="*/ 0 w 47774"/>
              <a:gd name="connsiteY3" fmla="*/ 73029 h 165107"/>
              <a:gd name="connsiteX4" fmla="*/ 47625 w 47774"/>
              <a:gd name="connsiteY4" fmla="*/ 4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74" h="165107">
                <a:moveTo>
                  <a:pt x="47625" y="4"/>
                </a:moveTo>
                <a:cubicBezTo>
                  <a:pt x="50271" y="533"/>
                  <a:pt x="16933" y="48687"/>
                  <a:pt x="15875" y="76204"/>
                </a:cubicBezTo>
                <a:cubicBezTo>
                  <a:pt x="14817" y="103721"/>
                  <a:pt x="43921" y="165633"/>
                  <a:pt x="41275" y="165104"/>
                </a:cubicBezTo>
                <a:cubicBezTo>
                  <a:pt x="38629" y="164575"/>
                  <a:pt x="0" y="96841"/>
                  <a:pt x="0" y="73029"/>
                </a:cubicBezTo>
                <a:cubicBezTo>
                  <a:pt x="0" y="49217"/>
                  <a:pt x="44979" y="-525"/>
                  <a:pt x="476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439DEC75-142C-0ECD-04F7-9034467EC206}"/>
              </a:ext>
            </a:extLst>
          </p:cNvPr>
          <p:cNvSpPr/>
          <p:nvPr/>
        </p:nvSpPr>
        <p:spPr>
          <a:xfrm>
            <a:off x="3270097" y="2669927"/>
            <a:ext cx="146485" cy="235200"/>
          </a:xfrm>
          <a:custGeom>
            <a:avLst/>
            <a:gdLst>
              <a:gd name="connsiteX0" fmla="*/ 146203 w 146485"/>
              <a:gd name="connsiteY0" fmla="*/ 248 h 235200"/>
              <a:gd name="connsiteX1" fmla="*/ 70003 w 146485"/>
              <a:gd name="connsiteY1" fmla="*/ 114548 h 235200"/>
              <a:gd name="connsiteX2" fmla="*/ 153 w 146485"/>
              <a:gd name="connsiteY2" fmla="*/ 235198 h 235200"/>
              <a:gd name="connsiteX3" fmla="*/ 50953 w 146485"/>
              <a:gd name="connsiteY3" fmla="*/ 117723 h 235200"/>
              <a:gd name="connsiteX4" fmla="*/ 41428 w 146485"/>
              <a:gd name="connsiteY4" fmla="*/ 146298 h 235200"/>
              <a:gd name="connsiteX5" fmla="*/ 146203 w 146485"/>
              <a:gd name="connsiteY5" fmla="*/ 24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485" h="235200">
                <a:moveTo>
                  <a:pt x="146203" y="248"/>
                </a:moveTo>
                <a:cubicBezTo>
                  <a:pt x="150966" y="-5044"/>
                  <a:pt x="94345" y="75390"/>
                  <a:pt x="70003" y="114548"/>
                </a:cubicBezTo>
                <a:cubicBezTo>
                  <a:pt x="45661" y="153706"/>
                  <a:pt x="3328" y="234669"/>
                  <a:pt x="153" y="235198"/>
                </a:cubicBezTo>
                <a:cubicBezTo>
                  <a:pt x="-3022" y="235727"/>
                  <a:pt x="44074" y="132540"/>
                  <a:pt x="50953" y="117723"/>
                </a:cubicBezTo>
                <a:cubicBezTo>
                  <a:pt x="57832" y="102906"/>
                  <a:pt x="27670" y="163760"/>
                  <a:pt x="41428" y="146298"/>
                </a:cubicBezTo>
                <a:cubicBezTo>
                  <a:pt x="55186" y="128836"/>
                  <a:pt x="141440" y="5540"/>
                  <a:pt x="146203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10A0F5C0-84DD-B8A1-BE95-D434CAF45D9D}"/>
              </a:ext>
            </a:extLst>
          </p:cNvPr>
          <p:cNvSpPr/>
          <p:nvPr/>
        </p:nvSpPr>
        <p:spPr>
          <a:xfrm>
            <a:off x="3374812" y="2926689"/>
            <a:ext cx="25961" cy="296388"/>
          </a:xfrm>
          <a:custGeom>
            <a:avLst/>
            <a:gdLst>
              <a:gd name="connsiteX0" fmla="*/ 3388 w 25961"/>
              <a:gd name="connsiteY0" fmla="*/ 661 h 296388"/>
              <a:gd name="connsiteX1" fmla="*/ 12913 w 25961"/>
              <a:gd name="connsiteY1" fmla="*/ 156236 h 296388"/>
              <a:gd name="connsiteX2" fmla="*/ 213 w 25961"/>
              <a:gd name="connsiteY2" fmla="*/ 295936 h 296388"/>
              <a:gd name="connsiteX3" fmla="*/ 25613 w 25961"/>
              <a:gd name="connsiteY3" fmla="*/ 108611 h 296388"/>
              <a:gd name="connsiteX4" fmla="*/ 3388 w 25961"/>
              <a:gd name="connsiteY4" fmla="*/ 661 h 29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1" h="296388">
                <a:moveTo>
                  <a:pt x="3388" y="661"/>
                </a:moveTo>
                <a:cubicBezTo>
                  <a:pt x="1271" y="8598"/>
                  <a:pt x="13442" y="107024"/>
                  <a:pt x="12913" y="156236"/>
                </a:cubicBezTo>
                <a:cubicBezTo>
                  <a:pt x="12384" y="205448"/>
                  <a:pt x="-1904" y="303873"/>
                  <a:pt x="213" y="295936"/>
                </a:cubicBezTo>
                <a:cubicBezTo>
                  <a:pt x="2330" y="287999"/>
                  <a:pt x="29317" y="159411"/>
                  <a:pt x="25613" y="108611"/>
                </a:cubicBezTo>
                <a:cubicBezTo>
                  <a:pt x="21909" y="57811"/>
                  <a:pt x="5505" y="-7276"/>
                  <a:pt x="338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50F9C9C9-8CFD-DC34-F6A3-4CE2B7FBA39E}"/>
              </a:ext>
            </a:extLst>
          </p:cNvPr>
          <p:cNvSpPr/>
          <p:nvPr/>
        </p:nvSpPr>
        <p:spPr>
          <a:xfrm>
            <a:off x="3107972" y="3155637"/>
            <a:ext cx="162284" cy="423492"/>
          </a:xfrm>
          <a:custGeom>
            <a:avLst/>
            <a:gdLst>
              <a:gd name="connsiteX0" fmla="*/ 105128 w 162284"/>
              <a:gd name="connsiteY0" fmla="*/ 313 h 423492"/>
              <a:gd name="connsiteX1" fmla="*/ 6703 w 162284"/>
              <a:gd name="connsiteY1" fmla="*/ 400363 h 423492"/>
              <a:gd name="connsiteX2" fmla="*/ 25753 w 162284"/>
              <a:gd name="connsiteY2" fmla="*/ 355913 h 423492"/>
              <a:gd name="connsiteX3" fmla="*/ 162278 w 162284"/>
              <a:gd name="connsiteY3" fmla="*/ 193988 h 423492"/>
              <a:gd name="connsiteX4" fmla="*/ 32103 w 162284"/>
              <a:gd name="connsiteY4" fmla="*/ 330513 h 423492"/>
              <a:gd name="connsiteX5" fmla="*/ 105128 w 162284"/>
              <a:gd name="connsiteY5" fmla="*/ 313 h 42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4" h="423492">
                <a:moveTo>
                  <a:pt x="105128" y="313"/>
                </a:moveTo>
                <a:cubicBezTo>
                  <a:pt x="100895" y="11955"/>
                  <a:pt x="19932" y="341096"/>
                  <a:pt x="6703" y="400363"/>
                </a:cubicBezTo>
                <a:cubicBezTo>
                  <a:pt x="-6526" y="459630"/>
                  <a:pt x="-176" y="390309"/>
                  <a:pt x="25753" y="355913"/>
                </a:cubicBezTo>
                <a:cubicBezTo>
                  <a:pt x="51682" y="321517"/>
                  <a:pt x="161220" y="198221"/>
                  <a:pt x="162278" y="193988"/>
                </a:cubicBezTo>
                <a:cubicBezTo>
                  <a:pt x="163336" y="189755"/>
                  <a:pt x="41099" y="356442"/>
                  <a:pt x="32103" y="330513"/>
                </a:cubicBezTo>
                <a:cubicBezTo>
                  <a:pt x="23107" y="304584"/>
                  <a:pt x="109361" y="-11329"/>
                  <a:pt x="105128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A3127256-D4BC-246A-BDA0-26756D9FCBDA}"/>
              </a:ext>
            </a:extLst>
          </p:cNvPr>
          <p:cNvSpPr/>
          <p:nvPr/>
        </p:nvSpPr>
        <p:spPr>
          <a:xfrm>
            <a:off x="3644747" y="3124191"/>
            <a:ext cx="38300" cy="172396"/>
          </a:xfrm>
          <a:custGeom>
            <a:avLst/>
            <a:gdLst>
              <a:gd name="connsiteX0" fmla="*/ 9678 w 38300"/>
              <a:gd name="connsiteY0" fmla="*/ 9 h 172396"/>
              <a:gd name="connsiteX1" fmla="*/ 38253 w 38300"/>
              <a:gd name="connsiteY1" fmla="*/ 117484 h 172396"/>
              <a:gd name="connsiteX2" fmla="*/ 16028 w 38300"/>
              <a:gd name="connsiteY2" fmla="*/ 171459 h 172396"/>
              <a:gd name="connsiteX3" fmla="*/ 153 w 38300"/>
              <a:gd name="connsiteY3" fmla="*/ 76209 h 172396"/>
              <a:gd name="connsiteX4" fmla="*/ 25553 w 38300"/>
              <a:gd name="connsiteY4" fmla="*/ 123834 h 172396"/>
              <a:gd name="connsiteX5" fmla="*/ 9678 w 38300"/>
              <a:gd name="connsiteY5" fmla="*/ 9 h 1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00" h="172396">
                <a:moveTo>
                  <a:pt x="9678" y="9"/>
                </a:moveTo>
                <a:cubicBezTo>
                  <a:pt x="11795" y="-1049"/>
                  <a:pt x="37195" y="88909"/>
                  <a:pt x="38253" y="117484"/>
                </a:cubicBezTo>
                <a:cubicBezTo>
                  <a:pt x="39311" y="146059"/>
                  <a:pt x="22378" y="178338"/>
                  <a:pt x="16028" y="171459"/>
                </a:cubicBezTo>
                <a:cubicBezTo>
                  <a:pt x="9678" y="164580"/>
                  <a:pt x="-1435" y="84147"/>
                  <a:pt x="153" y="76209"/>
                </a:cubicBezTo>
                <a:cubicBezTo>
                  <a:pt x="1741" y="68271"/>
                  <a:pt x="25024" y="132830"/>
                  <a:pt x="25553" y="123834"/>
                </a:cubicBezTo>
                <a:cubicBezTo>
                  <a:pt x="26082" y="114838"/>
                  <a:pt x="7561" y="1067"/>
                  <a:pt x="967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9A25FBCF-9DCF-BFDA-C398-EFDCEB2F3236}"/>
              </a:ext>
            </a:extLst>
          </p:cNvPr>
          <p:cNvSpPr/>
          <p:nvPr/>
        </p:nvSpPr>
        <p:spPr>
          <a:xfrm>
            <a:off x="3612391" y="3095594"/>
            <a:ext cx="162684" cy="811883"/>
          </a:xfrm>
          <a:custGeom>
            <a:avLst/>
            <a:gdLst>
              <a:gd name="connsiteX0" fmla="*/ 162684 w 162684"/>
              <a:gd name="connsiteY0" fmla="*/ 31 h 811883"/>
              <a:gd name="connsiteX1" fmla="*/ 111884 w 162684"/>
              <a:gd name="connsiteY1" fmla="*/ 200056 h 811883"/>
              <a:gd name="connsiteX2" fmla="*/ 73784 w 162684"/>
              <a:gd name="connsiteY2" fmla="*/ 396906 h 811883"/>
              <a:gd name="connsiteX3" fmla="*/ 92834 w 162684"/>
              <a:gd name="connsiteY3" fmla="*/ 336581 h 811883"/>
              <a:gd name="connsiteX4" fmla="*/ 64259 w 162684"/>
              <a:gd name="connsiteY4" fmla="*/ 520731 h 811883"/>
              <a:gd name="connsiteX5" fmla="*/ 73784 w 162684"/>
              <a:gd name="connsiteY5" fmla="*/ 463581 h 811883"/>
              <a:gd name="connsiteX6" fmla="*/ 22984 w 162684"/>
              <a:gd name="connsiteY6" fmla="*/ 644556 h 811883"/>
              <a:gd name="connsiteX7" fmla="*/ 759 w 162684"/>
              <a:gd name="connsiteY7" fmla="*/ 809656 h 811883"/>
              <a:gd name="connsiteX8" fmla="*/ 48384 w 162684"/>
              <a:gd name="connsiteY8" fmla="*/ 520731 h 811883"/>
              <a:gd name="connsiteX9" fmla="*/ 111884 w 162684"/>
              <a:gd name="connsiteY9" fmla="*/ 187356 h 811883"/>
              <a:gd name="connsiteX10" fmla="*/ 162684 w 162684"/>
              <a:gd name="connsiteY10" fmla="*/ 31 h 8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684" h="811883">
                <a:moveTo>
                  <a:pt x="162684" y="31"/>
                </a:moveTo>
                <a:cubicBezTo>
                  <a:pt x="162684" y="2148"/>
                  <a:pt x="126701" y="133910"/>
                  <a:pt x="111884" y="200056"/>
                </a:cubicBezTo>
                <a:cubicBezTo>
                  <a:pt x="97067" y="266202"/>
                  <a:pt x="76959" y="374152"/>
                  <a:pt x="73784" y="396906"/>
                </a:cubicBezTo>
                <a:cubicBezTo>
                  <a:pt x="70609" y="419660"/>
                  <a:pt x="94421" y="315944"/>
                  <a:pt x="92834" y="336581"/>
                </a:cubicBezTo>
                <a:cubicBezTo>
                  <a:pt x="91247" y="357218"/>
                  <a:pt x="67434" y="499564"/>
                  <a:pt x="64259" y="520731"/>
                </a:cubicBezTo>
                <a:cubicBezTo>
                  <a:pt x="61084" y="541898"/>
                  <a:pt x="80663" y="442944"/>
                  <a:pt x="73784" y="463581"/>
                </a:cubicBezTo>
                <a:cubicBezTo>
                  <a:pt x="66905" y="484218"/>
                  <a:pt x="35155" y="586877"/>
                  <a:pt x="22984" y="644556"/>
                </a:cubicBezTo>
                <a:cubicBezTo>
                  <a:pt x="10813" y="702235"/>
                  <a:pt x="-3474" y="830293"/>
                  <a:pt x="759" y="809656"/>
                </a:cubicBezTo>
                <a:cubicBezTo>
                  <a:pt x="4992" y="789019"/>
                  <a:pt x="29863" y="624448"/>
                  <a:pt x="48384" y="520731"/>
                </a:cubicBezTo>
                <a:cubicBezTo>
                  <a:pt x="66905" y="417014"/>
                  <a:pt x="91776" y="270964"/>
                  <a:pt x="111884" y="187356"/>
                </a:cubicBezTo>
                <a:cubicBezTo>
                  <a:pt x="131992" y="103748"/>
                  <a:pt x="162684" y="-2086"/>
                  <a:pt x="162684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B242D204-C808-F82E-9F20-3B5FD98328B1}"/>
              </a:ext>
            </a:extLst>
          </p:cNvPr>
          <p:cNvSpPr/>
          <p:nvPr/>
        </p:nvSpPr>
        <p:spPr>
          <a:xfrm>
            <a:off x="3095617" y="3660175"/>
            <a:ext cx="389100" cy="80173"/>
          </a:xfrm>
          <a:custGeom>
            <a:avLst/>
            <a:gdLst>
              <a:gd name="connsiteX0" fmla="*/ 8 w 389100"/>
              <a:gd name="connsiteY0" fmla="*/ 73625 h 80173"/>
              <a:gd name="connsiteX1" fmla="*/ 133358 w 389100"/>
              <a:gd name="connsiteY1" fmla="*/ 45050 h 80173"/>
              <a:gd name="connsiteX2" fmla="*/ 152408 w 389100"/>
              <a:gd name="connsiteY2" fmla="*/ 600 h 80173"/>
              <a:gd name="connsiteX3" fmla="*/ 387358 w 389100"/>
              <a:gd name="connsiteY3" fmla="*/ 79975 h 80173"/>
              <a:gd name="connsiteX4" fmla="*/ 254008 w 389100"/>
              <a:gd name="connsiteY4" fmla="*/ 22825 h 80173"/>
              <a:gd name="connsiteX5" fmla="*/ 152408 w 389100"/>
              <a:gd name="connsiteY5" fmla="*/ 10125 h 80173"/>
              <a:gd name="connsiteX6" fmla="*/ 127008 w 389100"/>
              <a:gd name="connsiteY6" fmla="*/ 60925 h 80173"/>
              <a:gd name="connsiteX7" fmla="*/ 8 w 389100"/>
              <a:gd name="connsiteY7" fmla="*/ 73625 h 8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100" h="80173">
                <a:moveTo>
                  <a:pt x="8" y="73625"/>
                </a:moveTo>
                <a:cubicBezTo>
                  <a:pt x="1066" y="70979"/>
                  <a:pt x="107958" y="57221"/>
                  <a:pt x="133358" y="45050"/>
                </a:cubicBezTo>
                <a:cubicBezTo>
                  <a:pt x="158758" y="32879"/>
                  <a:pt x="110075" y="-5221"/>
                  <a:pt x="152408" y="600"/>
                </a:cubicBezTo>
                <a:cubicBezTo>
                  <a:pt x="194741" y="6421"/>
                  <a:pt x="370425" y="76271"/>
                  <a:pt x="387358" y="79975"/>
                </a:cubicBezTo>
                <a:cubicBezTo>
                  <a:pt x="404291" y="83679"/>
                  <a:pt x="293166" y="34467"/>
                  <a:pt x="254008" y="22825"/>
                </a:cubicBezTo>
                <a:cubicBezTo>
                  <a:pt x="214850" y="11183"/>
                  <a:pt x="173575" y="3775"/>
                  <a:pt x="152408" y="10125"/>
                </a:cubicBezTo>
                <a:cubicBezTo>
                  <a:pt x="131241" y="16475"/>
                  <a:pt x="156112" y="50871"/>
                  <a:pt x="127008" y="60925"/>
                </a:cubicBezTo>
                <a:cubicBezTo>
                  <a:pt x="97904" y="70979"/>
                  <a:pt x="-1050" y="76271"/>
                  <a:pt x="8" y="73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BEE0E280-D675-A377-2195-FFDB33A379D9}"/>
              </a:ext>
            </a:extLst>
          </p:cNvPr>
          <p:cNvSpPr/>
          <p:nvPr/>
        </p:nvSpPr>
        <p:spPr>
          <a:xfrm>
            <a:off x="3062173" y="3771569"/>
            <a:ext cx="302461" cy="54332"/>
          </a:xfrm>
          <a:custGeom>
            <a:avLst/>
            <a:gdLst>
              <a:gd name="connsiteX0" fmla="*/ 1702 w 302461"/>
              <a:gd name="connsiteY0" fmla="*/ 3506 h 54332"/>
              <a:gd name="connsiteX1" fmla="*/ 296977 w 302461"/>
              <a:gd name="connsiteY1" fmla="*/ 331 h 54332"/>
              <a:gd name="connsiteX2" fmla="*/ 182677 w 302461"/>
              <a:gd name="connsiteY2" fmla="*/ 9856 h 54332"/>
              <a:gd name="connsiteX3" fmla="*/ 42977 w 302461"/>
              <a:gd name="connsiteY3" fmla="*/ 54306 h 54332"/>
              <a:gd name="connsiteX4" fmla="*/ 169977 w 302461"/>
              <a:gd name="connsiteY4" fmla="*/ 16206 h 54332"/>
              <a:gd name="connsiteX5" fmla="*/ 1702 w 302461"/>
              <a:gd name="connsiteY5" fmla="*/ 3506 h 5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61" h="54332">
                <a:moveTo>
                  <a:pt x="1702" y="3506"/>
                </a:moveTo>
                <a:cubicBezTo>
                  <a:pt x="22869" y="860"/>
                  <a:pt x="266815" y="-727"/>
                  <a:pt x="296977" y="331"/>
                </a:cubicBezTo>
                <a:cubicBezTo>
                  <a:pt x="327139" y="1389"/>
                  <a:pt x="225010" y="860"/>
                  <a:pt x="182677" y="9856"/>
                </a:cubicBezTo>
                <a:cubicBezTo>
                  <a:pt x="140344" y="18852"/>
                  <a:pt x="45094" y="53248"/>
                  <a:pt x="42977" y="54306"/>
                </a:cubicBezTo>
                <a:cubicBezTo>
                  <a:pt x="40860" y="55364"/>
                  <a:pt x="176327" y="24673"/>
                  <a:pt x="169977" y="16206"/>
                </a:cubicBezTo>
                <a:cubicBezTo>
                  <a:pt x="163627" y="7739"/>
                  <a:pt x="-19465" y="6152"/>
                  <a:pt x="1702" y="3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EBF7B904-9940-77D0-3AB5-AEA6C6A45108}"/>
              </a:ext>
            </a:extLst>
          </p:cNvPr>
          <p:cNvSpPr/>
          <p:nvPr/>
        </p:nvSpPr>
        <p:spPr>
          <a:xfrm>
            <a:off x="3251200" y="3759200"/>
            <a:ext cx="175868" cy="177817"/>
          </a:xfrm>
          <a:custGeom>
            <a:avLst/>
            <a:gdLst>
              <a:gd name="connsiteX0" fmla="*/ 174625 w 175868"/>
              <a:gd name="connsiteY0" fmla="*/ 0 h 177817"/>
              <a:gd name="connsiteX1" fmla="*/ 152400 w 175868"/>
              <a:gd name="connsiteY1" fmla="*/ 66675 h 177817"/>
              <a:gd name="connsiteX2" fmla="*/ 165100 w 175868"/>
              <a:gd name="connsiteY2" fmla="*/ 107950 h 177817"/>
              <a:gd name="connsiteX3" fmla="*/ 0 w 175868"/>
              <a:gd name="connsiteY3" fmla="*/ 177800 h 177817"/>
              <a:gd name="connsiteX4" fmla="*/ 165100 w 175868"/>
              <a:gd name="connsiteY4" fmla="*/ 114300 h 177817"/>
              <a:gd name="connsiteX5" fmla="*/ 107950 w 175868"/>
              <a:gd name="connsiteY5" fmla="*/ 66675 h 177817"/>
              <a:gd name="connsiteX6" fmla="*/ 174625 w 175868"/>
              <a:gd name="connsiteY6" fmla="*/ 0 h 17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868" h="177817">
                <a:moveTo>
                  <a:pt x="174625" y="0"/>
                </a:moveTo>
                <a:cubicBezTo>
                  <a:pt x="182033" y="0"/>
                  <a:pt x="153987" y="48683"/>
                  <a:pt x="152400" y="66675"/>
                </a:cubicBezTo>
                <a:cubicBezTo>
                  <a:pt x="150812" y="84667"/>
                  <a:pt x="190500" y="89429"/>
                  <a:pt x="165100" y="107950"/>
                </a:cubicBezTo>
                <a:cubicBezTo>
                  <a:pt x="139700" y="126471"/>
                  <a:pt x="0" y="176742"/>
                  <a:pt x="0" y="177800"/>
                </a:cubicBezTo>
                <a:cubicBezTo>
                  <a:pt x="0" y="178858"/>
                  <a:pt x="147108" y="132821"/>
                  <a:pt x="165100" y="114300"/>
                </a:cubicBezTo>
                <a:cubicBezTo>
                  <a:pt x="183092" y="95779"/>
                  <a:pt x="101071" y="82021"/>
                  <a:pt x="107950" y="66675"/>
                </a:cubicBezTo>
                <a:cubicBezTo>
                  <a:pt x="114829" y="51329"/>
                  <a:pt x="167217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DA055C56-54B2-AF10-F694-CAE956111583}"/>
              </a:ext>
            </a:extLst>
          </p:cNvPr>
          <p:cNvSpPr/>
          <p:nvPr/>
        </p:nvSpPr>
        <p:spPr>
          <a:xfrm>
            <a:off x="3200400" y="4381500"/>
            <a:ext cx="289789" cy="146054"/>
          </a:xfrm>
          <a:custGeom>
            <a:avLst/>
            <a:gdLst>
              <a:gd name="connsiteX0" fmla="*/ 0 w 289789"/>
              <a:gd name="connsiteY0" fmla="*/ 6350 h 146054"/>
              <a:gd name="connsiteX1" fmla="*/ 222250 w 289789"/>
              <a:gd name="connsiteY1" fmla="*/ 44450 h 146054"/>
              <a:gd name="connsiteX2" fmla="*/ 273050 w 289789"/>
              <a:gd name="connsiteY2" fmla="*/ 0 h 146054"/>
              <a:gd name="connsiteX3" fmla="*/ 257175 w 289789"/>
              <a:gd name="connsiteY3" fmla="*/ 44450 h 146054"/>
              <a:gd name="connsiteX4" fmla="*/ 285750 w 289789"/>
              <a:gd name="connsiteY4" fmla="*/ 79375 h 146054"/>
              <a:gd name="connsiteX5" fmla="*/ 288925 w 289789"/>
              <a:gd name="connsiteY5" fmla="*/ 146050 h 146054"/>
              <a:gd name="connsiteX6" fmla="*/ 279400 w 289789"/>
              <a:gd name="connsiteY6" fmla="*/ 82550 h 146054"/>
              <a:gd name="connsiteX7" fmla="*/ 276225 w 289789"/>
              <a:gd name="connsiteY7" fmla="*/ 22225 h 146054"/>
              <a:gd name="connsiteX8" fmla="*/ 269875 w 289789"/>
              <a:gd name="connsiteY8" fmla="*/ 34925 h 146054"/>
              <a:gd name="connsiteX9" fmla="*/ 180975 w 289789"/>
              <a:gd name="connsiteY9" fmla="*/ 41275 h 146054"/>
              <a:gd name="connsiteX10" fmla="*/ 222250 w 289789"/>
              <a:gd name="connsiteY10" fmla="*/ 66675 h 146054"/>
              <a:gd name="connsiteX11" fmla="*/ 0 w 289789"/>
              <a:gd name="connsiteY11" fmla="*/ 6350 h 14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789" h="146054">
                <a:moveTo>
                  <a:pt x="0" y="6350"/>
                </a:moveTo>
                <a:cubicBezTo>
                  <a:pt x="0" y="2646"/>
                  <a:pt x="176742" y="45508"/>
                  <a:pt x="222250" y="44450"/>
                </a:cubicBezTo>
                <a:cubicBezTo>
                  <a:pt x="267758" y="43392"/>
                  <a:pt x="267229" y="0"/>
                  <a:pt x="273050" y="0"/>
                </a:cubicBezTo>
                <a:cubicBezTo>
                  <a:pt x="278871" y="0"/>
                  <a:pt x="255058" y="31221"/>
                  <a:pt x="257175" y="44450"/>
                </a:cubicBezTo>
                <a:cubicBezTo>
                  <a:pt x="259292" y="57679"/>
                  <a:pt x="280458" y="62442"/>
                  <a:pt x="285750" y="79375"/>
                </a:cubicBezTo>
                <a:cubicBezTo>
                  <a:pt x="291042" y="96308"/>
                  <a:pt x="289983" y="145521"/>
                  <a:pt x="288925" y="146050"/>
                </a:cubicBezTo>
                <a:cubicBezTo>
                  <a:pt x="287867" y="146579"/>
                  <a:pt x="281517" y="103187"/>
                  <a:pt x="279400" y="82550"/>
                </a:cubicBezTo>
                <a:cubicBezTo>
                  <a:pt x="277283" y="61913"/>
                  <a:pt x="277813" y="30163"/>
                  <a:pt x="276225" y="22225"/>
                </a:cubicBezTo>
                <a:cubicBezTo>
                  <a:pt x="274637" y="14287"/>
                  <a:pt x="285750" y="31750"/>
                  <a:pt x="269875" y="34925"/>
                </a:cubicBezTo>
                <a:cubicBezTo>
                  <a:pt x="254000" y="38100"/>
                  <a:pt x="188912" y="35983"/>
                  <a:pt x="180975" y="41275"/>
                </a:cubicBezTo>
                <a:cubicBezTo>
                  <a:pt x="173038" y="46567"/>
                  <a:pt x="252412" y="73025"/>
                  <a:pt x="222250" y="66675"/>
                </a:cubicBezTo>
                <a:cubicBezTo>
                  <a:pt x="192088" y="60325"/>
                  <a:pt x="0" y="10054"/>
                  <a:pt x="0" y="6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D1DA8CE8-18FC-74C3-E54D-304A456339CB}"/>
              </a:ext>
            </a:extLst>
          </p:cNvPr>
          <p:cNvSpPr/>
          <p:nvPr/>
        </p:nvSpPr>
        <p:spPr>
          <a:xfrm>
            <a:off x="3623866" y="3336895"/>
            <a:ext cx="68702" cy="285782"/>
          </a:xfrm>
          <a:custGeom>
            <a:avLst/>
            <a:gdLst>
              <a:gd name="connsiteX0" fmla="*/ 68659 w 68702"/>
              <a:gd name="connsiteY0" fmla="*/ 30 h 285782"/>
              <a:gd name="connsiteX1" fmla="*/ 17859 w 68702"/>
              <a:gd name="connsiteY1" fmla="*/ 155605 h 285782"/>
              <a:gd name="connsiteX2" fmla="*/ 11509 w 68702"/>
              <a:gd name="connsiteY2" fmla="*/ 285780 h 285782"/>
              <a:gd name="connsiteX3" fmla="*/ 1984 w 68702"/>
              <a:gd name="connsiteY3" fmla="*/ 152430 h 285782"/>
              <a:gd name="connsiteX4" fmla="*/ 8334 w 68702"/>
              <a:gd name="connsiteY4" fmla="*/ 168305 h 285782"/>
              <a:gd name="connsiteX5" fmla="*/ 68659 w 68702"/>
              <a:gd name="connsiteY5" fmla="*/ 30 h 2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702" h="285782">
                <a:moveTo>
                  <a:pt x="68659" y="30"/>
                </a:moveTo>
                <a:cubicBezTo>
                  <a:pt x="70247" y="-2087"/>
                  <a:pt x="27384" y="107980"/>
                  <a:pt x="17859" y="155605"/>
                </a:cubicBezTo>
                <a:cubicBezTo>
                  <a:pt x="8334" y="203230"/>
                  <a:pt x="14155" y="286309"/>
                  <a:pt x="11509" y="285780"/>
                </a:cubicBezTo>
                <a:cubicBezTo>
                  <a:pt x="8863" y="285251"/>
                  <a:pt x="2513" y="172009"/>
                  <a:pt x="1984" y="152430"/>
                </a:cubicBezTo>
                <a:cubicBezTo>
                  <a:pt x="1455" y="132851"/>
                  <a:pt x="-4895" y="194234"/>
                  <a:pt x="8334" y="168305"/>
                </a:cubicBezTo>
                <a:cubicBezTo>
                  <a:pt x="21563" y="142376"/>
                  <a:pt x="67071" y="2147"/>
                  <a:pt x="6865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CA5FC4A9-A36E-BDC1-A8CA-A7DA57972E0A}"/>
              </a:ext>
            </a:extLst>
          </p:cNvPr>
          <p:cNvSpPr/>
          <p:nvPr/>
        </p:nvSpPr>
        <p:spPr>
          <a:xfrm>
            <a:off x="4005189" y="3771423"/>
            <a:ext cx="43114" cy="831566"/>
          </a:xfrm>
          <a:custGeom>
            <a:avLst/>
            <a:gdLst>
              <a:gd name="connsiteX0" fmla="*/ 27061 w 43114"/>
              <a:gd name="connsiteY0" fmla="*/ 3652 h 831566"/>
              <a:gd name="connsiteX1" fmla="*/ 42936 w 43114"/>
              <a:gd name="connsiteY1" fmla="*/ 622777 h 831566"/>
              <a:gd name="connsiteX2" fmla="*/ 33411 w 43114"/>
              <a:gd name="connsiteY2" fmla="*/ 530702 h 831566"/>
              <a:gd name="connsiteX3" fmla="*/ 1661 w 43114"/>
              <a:gd name="connsiteY3" fmla="*/ 829152 h 831566"/>
              <a:gd name="connsiteX4" fmla="*/ 4836 w 43114"/>
              <a:gd name="connsiteY4" fmla="*/ 651352 h 831566"/>
              <a:gd name="connsiteX5" fmla="*/ 8011 w 43114"/>
              <a:gd name="connsiteY5" fmla="*/ 298927 h 831566"/>
              <a:gd name="connsiteX6" fmla="*/ 8011 w 43114"/>
              <a:gd name="connsiteY6" fmla="*/ 362427 h 831566"/>
              <a:gd name="connsiteX7" fmla="*/ 27061 w 43114"/>
              <a:gd name="connsiteY7" fmla="*/ 3652 h 83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14" h="831566">
                <a:moveTo>
                  <a:pt x="27061" y="3652"/>
                </a:moveTo>
                <a:cubicBezTo>
                  <a:pt x="32882" y="47044"/>
                  <a:pt x="41878" y="534935"/>
                  <a:pt x="42936" y="622777"/>
                </a:cubicBezTo>
                <a:cubicBezTo>
                  <a:pt x="43994" y="710619"/>
                  <a:pt x="40290" y="496306"/>
                  <a:pt x="33411" y="530702"/>
                </a:cubicBezTo>
                <a:cubicBezTo>
                  <a:pt x="26532" y="565098"/>
                  <a:pt x="6423" y="809044"/>
                  <a:pt x="1661" y="829152"/>
                </a:cubicBezTo>
                <a:cubicBezTo>
                  <a:pt x="-3101" y="849260"/>
                  <a:pt x="3778" y="739723"/>
                  <a:pt x="4836" y="651352"/>
                </a:cubicBezTo>
                <a:cubicBezTo>
                  <a:pt x="5894" y="562981"/>
                  <a:pt x="7482" y="347081"/>
                  <a:pt x="8011" y="298927"/>
                </a:cubicBezTo>
                <a:cubicBezTo>
                  <a:pt x="8540" y="250773"/>
                  <a:pt x="3778" y="407935"/>
                  <a:pt x="8011" y="362427"/>
                </a:cubicBezTo>
                <a:cubicBezTo>
                  <a:pt x="12244" y="316919"/>
                  <a:pt x="21240" y="-39740"/>
                  <a:pt x="27061" y="3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30446A9C-AC92-E1D4-8174-839486971E06}"/>
              </a:ext>
            </a:extLst>
          </p:cNvPr>
          <p:cNvSpPr/>
          <p:nvPr/>
        </p:nvSpPr>
        <p:spPr>
          <a:xfrm>
            <a:off x="5895423" y="3641635"/>
            <a:ext cx="150876" cy="333567"/>
          </a:xfrm>
          <a:custGeom>
            <a:avLst/>
            <a:gdLst>
              <a:gd name="connsiteX0" fmla="*/ 552 w 150876"/>
              <a:gd name="connsiteY0" fmla="*/ 90 h 333567"/>
              <a:gd name="connsiteX1" fmla="*/ 146602 w 150876"/>
              <a:gd name="connsiteY1" fmla="*/ 44540 h 333567"/>
              <a:gd name="connsiteX2" fmla="*/ 114852 w 150876"/>
              <a:gd name="connsiteY2" fmla="*/ 66765 h 333567"/>
              <a:gd name="connsiteX3" fmla="*/ 146602 w 150876"/>
              <a:gd name="connsiteY3" fmla="*/ 108040 h 333567"/>
              <a:gd name="connsiteX4" fmla="*/ 121202 w 150876"/>
              <a:gd name="connsiteY4" fmla="*/ 136615 h 333567"/>
              <a:gd name="connsiteX5" fmla="*/ 133902 w 150876"/>
              <a:gd name="connsiteY5" fmla="*/ 212815 h 333567"/>
              <a:gd name="connsiteX6" fmla="*/ 121202 w 150876"/>
              <a:gd name="connsiteY6" fmla="*/ 168365 h 333567"/>
              <a:gd name="connsiteX7" fmla="*/ 127552 w 150876"/>
              <a:gd name="connsiteY7" fmla="*/ 330290 h 333567"/>
              <a:gd name="connsiteX8" fmla="*/ 124377 w 150876"/>
              <a:gd name="connsiteY8" fmla="*/ 263615 h 333567"/>
              <a:gd name="connsiteX9" fmla="*/ 64052 w 150876"/>
              <a:gd name="connsiteY9" fmla="*/ 104865 h 333567"/>
              <a:gd name="connsiteX10" fmla="*/ 86277 w 150876"/>
              <a:gd name="connsiteY10" fmla="*/ 133440 h 333567"/>
              <a:gd name="connsiteX11" fmla="*/ 98977 w 150876"/>
              <a:gd name="connsiteY11" fmla="*/ 92165 h 333567"/>
              <a:gd name="connsiteX12" fmla="*/ 95802 w 150876"/>
              <a:gd name="connsiteY12" fmla="*/ 57240 h 333567"/>
              <a:gd name="connsiteX13" fmla="*/ 552 w 150876"/>
              <a:gd name="connsiteY13" fmla="*/ 90 h 33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876" h="333567">
                <a:moveTo>
                  <a:pt x="552" y="90"/>
                </a:moveTo>
                <a:cubicBezTo>
                  <a:pt x="9019" y="-2027"/>
                  <a:pt x="127552" y="33428"/>
                  <a:pt x="146602" y="44540"/>
                </a:cubicBezTo>
                <a:cubicBezTo>
                  <a:pt x="165652" y="55652"/>
                  <a:pt x="114852" y="56182"/>
                  <a:pt x="114852" y="66765"/>
                </a:cubicBezTo>
                <a:cubicBezTo>
                  <a:pt x="114852" y="77348"/>
                  <a:pt x="145544" y="96398"/>
                  <a:pt x="146602" y="108040"/>
                </a:cubicBezTo>
                <a:cubicBezTo>
                  <a:pt x="147660" y="119682"/>
                  <a:pt x="123319" y="119153"/>
                  <a:pt x="121202" y="136615"/>
                </a:cubicBezTo>
                <a:cubicBezTo>
                  <a:pt x="119085" y="154077"/>
                  <a:pt x="133902" y="207523"/>
                  <a:pt x="133902" y="212815"/>
                </a:cubicBezTo>
                <a:cubicBezTo>
                  <a:pt x="133902" y="218107"/>
                  <a:pt x="122260" y="148786"/>
                  <a:pt x="121202" y="168365"/>
                </a:cubicBezTo>
                <a:cubicBezTo>
                  <a:pt x="120144" y="187944"/>
                  <a:pt x="127023" y="314415"/>
                  <a:pt x="127552" y="330290"/>
                </a:cubicBezTo>
                <a:cubicBezTo>
                  <a:pt x="128081" y="346165"/>
                  <a:pt x="134960" y="301186"/>
                  <a:pt x="124377" y="263615"/>
                </a:cubicBezTo>
                <a:cubicBezTo>
                  <a:pt x="113794" y="226044"/>
                  <a:pt x="70402" y="126561"/>
                  <a:pt x="64052" y="104865"/>
                </a:cubicBezTo>
                <a:cubicBezTo>
                  <a:pt x="57702" y="83169"/>
                  <a:pt x="80456" y="135557"/>
                  <a:pt x="86277" y="133440"/>
                </a:cubicBezTo>
                <a:cubicBezTo>
                  <a:pt x="92098" y="131323"/>
                  <a:pt x="97390" y="104865"/>
                  <a:pt x="98977" y="92165"/>
                </a:cubicBezTo>
                <a:cubicBezTo>
                  <a:pt x="100564" y="79465"/>
                  <a:pt x="107973" y="69411"/>
                  <a:pt x="95802" y="57240"/>
                </a:cubicBezTo>
                <a:cubicBezTo>
                  <a:pt x="83631" y="45069"/>
                  <a:pt x="-7915" y="2207"/>
                  <a:pt x="55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55523063-3250-66CC-9968-D586D87491C0}"/>
              </a:ext>
            </a:extLst>
          </p:cNvPr>
          <p:cNvSpPr/>
          <p:nvPr/>
        </p:nvSpPr>
        <p:spPr>
          <a:xfrm>
            <a:off x="5711567" y="3908131"/>
            <a:ext cx="371733" cy="454477"/>
          </a:xfrm>
          <a:custGeom>
            <a:avLst/>
            <a:gdLst>
              <a:gd name="connsiteX0" fmla="*/ 289183 w 371733"/>
              <a:gd name="connsiteY0" fmla="*/ 6644 h 454477"/>
              <a:gd name="connsiteX1" fmla="*/ 98683 w 371733"/>
              <a:gd name="connsiteY1" fmla="*/ 232069 h 454477"/>
              <a:gd name="connsiteX2" fmla="*/ 124083 w 371733"/>
              <a:gd name="connsiteY2" fmla="*/ 216194 h 454477"/>
              <a:gd name="connsiteX3" fmla="*/ 54233 w 371733"/>
              <a:gd name="connsiteY3" fmla="*/ 352719 h 454477"/>
              <a:gd name="connsiteX4" fmla="*/ 258 w 371733"/>
              <a:gd name="connsiteY4" fmla="*/ 454319 h 454477"/>
              <a:gd name="connsiteX5" fmla="*/ 76458 w 371733"/>
              <a:gd name="connsiteY5" fmla="*/ 374944 h 454477"/>
              <a:gd name="connsiteX6" fmla="*/ 89158 w 371733"/>
              <a:gd name="connsiteY6" fmla="*/ 330494 h 454477"/>
              <a:gd name="connsiteX7" fmla="*/ 152658 w 371733"/>
              <a:gd name="connsiteY7" fmla="*/ 197144 h 454477"/>
              <a:gd name="connsiteX8" fmla="*/ 133608 w 371733"/>
              <a:gd name="connsiteY8" fmla="*/ 238419 h 454477"/>
              <a:gd name="connsiteX9" fmla="*/ 241558 w 371733"/>
              <a:gd name="connsiteY9" fmla="*/ 133644 h 454477"/>
              <a:gd name="connsiteX10" fmla="*/ 308233 w 371733"/>
              <a:gd name="connsiteY10" fmla="*/ 95544 h 454477"/>
              <a:gd name="connsiteX11" fmla="*/ 371733 w 371733"/>
              <a:gd name="connsiteY11" fmla="*/ 82844 h 454477"/>
              <a:gd name="connsiteX12" fmla="*/ 260608 w 371733"/>
              <a:gd name="connsiteY12" fmla="*/ 105069 h 454477"/>
              <a:gd name="connsiteX13" fmla="*/ 263783 w 371733"/>
              <a:gd name="connsiteY13" fmla="*/ 63794 h 454477"/>
              <a:gd name="connsiteX14" fmla="*/ 289183 w 371733"/>
              <a:gd name="connsiteY14" fmla="*/ 6644 h 45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733" h="454477">
                <a:moveTo>
                  <a:pt x="289183" y="6644"/>
                </a:moveTo>
                <a:cubicBezTo>
                  <a:pt x="261666" y="34690"/>
                  <a:pt x="126200" y="197144"/>
                  <a:pt x="98683" y="232069"/>
                </a:cubicBezTo>
                <a:cubicBezTo>
                  <a:pt x="71166" y="266994"/>
                  <a:pt x="131491" y="196086"/>
                  <a:pt x="124083" y="216194"/>
                </a:cubicBezTo>
                <a:cubicBezTo>
                  <a:pt x="116675" y="236302"/>
                  <a:pt x="74870" y="313032"/>
                  <a:pt x="54233" y="352719"/>
                </a:cubicBezTo>
                <a:cubicBezTo>
                  <a:pt x="33595" y="392407"/>
                  <a:pt x="-3446" y="450615"/>
                  <a:pt x="258" y="454319"/>
                </a:cubicBezTo>
                <a:cubicBezTo>
                  <a:pt x="3962" y="458023"/>
                  <a:pt x="61641" y="395581"/>
                  <a:pt x="76458" y="374944"/>
                </a:cubicBezTo>
                <a:cubicBezTo>
                  <a:pt x="91275" y="354307"/>
                  <a:pt x="76458" y="360127"/>
                  <a:pt x="89158" y="330494"/>
                </a:cubicBezTo>
                <a:cubicBezTo>
                  <a:pt x="101858" y="300861"/>
                  <a:pt x="145250" y="212490"/>
                  <a:pt x="152658" y="197144"/>
                </a:cubicBezTo>
                <a:cubicBezTo>
                  <a:pt x="160066" y="181798"/>
                  <a:pt x="118791" y="249002"/>
                  <a:pt x="133608" y="238419"/>
                </a:cubicBezTo>
                <a:cubicBezTo>
                  <a:pt x="148425" y="227836"/>
                  <a:pt x="212454" y="157456"/>
                  <a:pt x="241558" y="133644"/>
                </a:cubicBezTo>
                <a:cubicBezTo>
                  <a:pt x="270662" y="109832"/>
                  <a:pt x="286537" y="104011"/>
                  <a:pt x="308233" y="95544"/>
                </a:cubicBezTo>
                <a:cubicBezTo>
                  <a:pt x="329929" y="87077"/>
                  <a:pt x="371733" y="82844"/>
                  <a:pt x="371733" y="82844"/>
                </a:cubicBezTo>
                <a:cubicBezTo>
                  <a:pt x="363795" y="84432"/>
                  <a:pt x="278600" y="108244"/>
                  <a:pt x="260608" y="105069"/>
                </a:cubicBezTo>
                <a:cubicBezTo>
                  <a:pt x="242616" y="101894"/>
                  <a:pt x="252141" y="80198"/>
                  <a:pt x="263783" y="63794"/>
                </a:cubicBezTo>
                <a:cubicBezTo>
                  <a:pt x="275425" y="47390"/>
                  <a:pt x="316700" y="-21402"/>
                  <a:pt x="289183" y="6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A657D56C-A770-5B5D-3E61-71CFC651D551}"/>
              </a:ext>
            </a:extLst>
          </p:cNvPr>
          <p:cNvSpPr/>
          <p:nvPr/>
        </p:nvSpPr>
        <p:spPr>
          <a:xfrm>
            <a:off x="5705461" y="4086121"/>
            <a:ext cx="95453" cy="304566"/>
          </a:xfrm>
          <a:custGeom>
            <a:avLst/>
            <a:gdLst>
              <a:gd name="connsiteX0" fmla="*/ 95264 w 95453"/>
              <a:gd name="connsiteY0" fmla="*/ 104 h 304566"/>
              <a:gd name="connsiteX1" fmla="*/ 47639 w 95453"/>
              <a:gd name="connsiteY1" fmla="*/ 98529 h 304566"/>
              <a:gd name="connsiteX2" fmla="*/ 15889 w 95453"/>
              <a:gd name="connsiteY2" fmla="*/ 158854 h 304566"/>
              <a:gd name="connsiteX3" fmla="*/ 15889 w 95453"/>
              <a:gd name="connsiteY3" fmla="*/ 301729 h 304566"/>
              <a:gd name="connsiteX4" fmla="*/ 14 w 95453"/>
              <a:gd name="connsiteY4" fmla="*/ 244579 h 304566"/>
              <a:gd name="connsiteX5" fmla="*/ 19064 w 95453"/>
              <a:gd name="connsiteY5" fmla="*/ 130279 h 304566"/>
              <a:gd name="connsiteX6" fmla="*/ 34939 w 95453"/>
              <a:gd name="connsiteY6" fmla="*/ 79479 h 304566"/>
              <a:gd name="connsiteX7" fmla="*/ 28589 w 95453"/>
              <a:gd name="connsiteY7" fmla="*/ 79479 h 304566"/>
              <a:gd name="connsiteX8" fmla="*/ 95264 w 95453"/>
              <a:gd name="connsiteY8" fmla="*/ 104 h 3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453" h="304566">
                <a:moveTo>
                  <a:pt x="95264" y="104"/>
                </a:moveTo>
                <a:cubicBezTo>
                  <a:pt x="98439" y="3279"/>
                  <a:pt x="60868" y="72071"/>
                  <a:pt x="47639" y="98529"/>
                </a:cubicBezTo>
                <a:cubicBezTo>
                  <a:pt x="34410" y="124987"/>
                  <a:pt x="21181" y="124987"/>
                  <a:pt x="15889" y="158854"/>
                </a:cubicBezTo>
                <a:cubicBezTo>
                  <a:pt x="10597" y="192721"/>
                  <a:pt x="18535" y="287442"/>
                  <a:pt x="15889" y="301729"/>
                </a:cubicBezTo>
                <a:cubicBezTo>
                  <a:pt x="13243" y="316016"/>
                  <a:pt x="-515" y="273154"/>
                  <a:pt x="14" y="244579"/>
                </a:cubicBezTo>
                <a:cubicBezTo>
                  <a:pt x="543" y="216004"/>
                  <a:pt x="13243" y="157796"/>
                  <a:pt x="19064" y="130279"/>
                </a:cubicBezTo>
                <a:cubicBezTo>
                  <a:pt x="24885" y="102762"/>
                  <a:pt x="33352" y="87946"/>
                  <a:pt x="34939" y="79479"/>
                </a:cubicBezTo>
                <a:cubicBezTo>
                  <a:pt x="36526" y="71012"/>
                  <a:pt x="19064" y="92179"/>
                  <a:pt x="28589" y="79479"/>
                </a:cubicBezTo>
                <a:cubicBezTo>
                  <a:pt x="38114" y="66779"/>
                  <a:pt x="92089" y="-3071"/>
                  <a:pt x="95264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177E49F-37C5-29A0-F6F0-DE2B317C50DF}"/>
              </a:ext>
            </a:extLst>
          </p:cNvPr>
          <p:cNvSpPr/>
          <p:nvPr/>
        </p:nvSpPr>
        <p:spPr>
          <a:xfrm>
            <a:off x="5574279" y="4082915"/>
            <a:ext cx="36341" cy="290773"/>
          </a:xfrm>
          <a:custGeom>
            <a:avLst/>
            <a:gdLst>
              <a:gd name="connsiteX0" fmla="*/ 20071 w 36341"/>
              <a:gd name="connsiteY0" fmla="*/ 135 h 290773"/>
              <a:gd name="connsiteX1" fmla="*/ 35946 w 36341"/>
              <a:gd name="connsiteY1" fmla="*/ 139835 h 290773"/>
              <a:gd name="connsiteX2" fmla="*/ 1021 w 36341"/>
              <a:gd name="connsiteY2" fmla="*/ 285885 h 290773"/>
              <a:gd name="connsiteX3" fmla="*/ 10546 w 36341"/>
              <a:gd name="connsiteY3" fmla="*/ 247785 h 290773"/>
              <a:gd name="connsiteX4" fmla="*/ 23246 w 36341"/>
              <a:gd name="connsiteY4" fmla="*/ 165235 h 290773"/>
              <a:gd name="connsiteX5" fmla="*/ 20071 w 36341"/>
              <a:gd name="connsiteY5" fmla="*/ 135 h 29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341" h="290773">
                <a:moveTo>
                  <a:pt x="20071" y="135"/>
                </a:moveTo>
                <a:cubicBezTo>
                  <a:pt x="22188" y="-4098"/>
                  <a:pt x="39121" y="92210"/>
                  <a:pt x="35946" y="139835"/>
                </a:cubicBezTo>
                <a:cubicBezTo>
                  <a:pt x="32771" y="187460"/>
                  <a:pt x="5254" y="267893"/>
                  <a:pt x="1021" y="285885"/>
                </a:cubicBezTo>
                <a:cubicBezTo>
                  <a:pt x="-3212" y="303877"/>
                  <a:pt x="6842" y="267893"/>
                  <a:pt x="10546" y="247785"/>
                </a:cubicBezTo>
                <a:cubicBezTo>
                  <a:pt x="14250" y="227677"/>
                  <a:pt x="18484" y="201218"/>
                  <a:pt x="23246" y="165235"/>
                </a:cubicBezTo>
                <a:cubicBezTo>
                  <a:pt x="28008" y="129252"/>
                  <a:pt x="17954" y="4368"/>
                  <a:pt x="2007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DCC43E19-B2D4-27EF-D35C-94C262DE32BD}"/>
              </a:ext>
            </a:extLst>
          </p:cNvPr>
          <p:cNvSpPr/>
          <p:nvPr/>
        </p:nvSpPr>
        <p:spPr>
          <a:xfrm>
            <a:off x="6301972" y="2952237"/>
            <a:ext cx="76611" cy="193919"/>
          </a:xfrm>
          <a:custGeom>
            <a:avLst/>
            <a:gdLst>
              <a:gd name="connsiteX0" fmla="*/ 76603 w 76611"/>
              <a:gd name="connsiteY0" fmla="*/ 513 h 193919"/>
              <a:gd name="connsiteX1" fmla="*/ 35328 w 76611"/>
              <a:gd name="connsiteY1" fmla="*/ 64013 h 193919"/>
              <a:gd name="connsiteX2" fmla="*/ 35328 w 76611"/>
              <a:gd name="connsiteY2" fmla="*/ 191013 h 193919"/>
              <a:gd name="connsiteX3" fmla="*/ 19453 w 76611"/>
              <a:gd name="connsiteY3" fmla="*/ 149738 h 193919"/>
              <a:gd name="connsiteX4" fmla="*/ 403 w 76611"/>
              <a:gd name="connsiteY4" fmla="*/ 111638 h 193919"/>
              <a:gd name="connsiteX5" fmla="*/ 38503 w 76611"/>
              <a:gd name="connsiteY5" fmla="*/ 38613 h 193919"/>
              <a:gd name="connsiteX6" fmla="*/ 76603 w 76611"/>
              <a:gd name="connsiteY6" fmla="*/ 513 h 19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1" h="193919">
                <a:moveTo>
                  <a:pt x="76603" y="513"/>
                </a:moveTo>
                <a:cubicBezTo>
                  <a:pt x="76074" y="4746"/>
                  <a:pt x="42207" y="32263"/>
                  <a:pt x="35328" y="64013"/>
                </a:cubicBezTo>
                <a:cubicBezTo>
                  <a:pt x="28449" y="95763"/>
                  <a:pt x="37974" y="176726"/>
                  <a:pt x="35328" y="191013"/>
                </a:cubicBezTo>
                <a:cubicBezTo>
                  <a:pt x="32682" y="205300"/>
                  <a:pt x="25274" y="162967"/>
                  <a:pt x="19453" y="149738"/>
                </a:cubicBezTo>
                <a:cubicBezTo>
                  <a:pt x="13632" y="136509"/>
                  <a:pt x="-2772" y="130159"/>
                  <a:pt x="403" y="111638"/>
                </a:cubicBezTo>
                <a:cubicBezTo>
                  <a:pt x="3578" y="93117"/>
                  <a:pt x="23686" y="58192"/>
                  <a:pt x="38503" y="38613"/>
                </a:cubicBezTo>
                <a:cubicBezTo>
                  <a:pt x="53320" y="19034"/>
                  <a:pt x="77132" y="-3720"/>
                  <a:pt x="76603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FA667982-5361-0934-167B-758AE2588CE9}"/>
              </a:ext>
            </a:extLst>
          </p:cNvPr>
          <p:cNvSpPr/>
          <p:nvPr/>
        </p:nvSpPr>
        <p:spPr>
          <a:xfrm>
            <a:off x="6346217" y="2790808"/>
            <a:ext cx="92730" cy="225571"/>
          </a:xfrm>
          <a:custGeom>
            <a:avLst/>
            <a:gdLst>
              <a:gd name="connsiteX0" fmla="*/ 92683 w 92730"/>
              <a:gd name="connsiteY0" fmla="*/ 17 h 225571"/>
              <a:gd name="connsiteX1" fmla="*/ 10133 w 92730"/>
              <a:gd name="connsiteY1" fmla="*/ 127017 h 225571"/>
              <a:gd name="connsiteX2" fmla="*/ 3783 w 92730"/>
              <a:gd name="connsiteY2" fmla="*/ 187342 h 225571"/>
              <a:gd name="connsiteX3" fmla="*/ 32358 w 92730"/>
              <a:gd name="connsiteY3" fmla="*/ 225442 h 225571"/>
              <a:gd name="connsiteX4" fmla="*/ 22833 w 92730"/>
              <a:gd name="connsiteY4" fmla="*/ 196867 h 225571"/>
              <a:gd name="connsiteX5" fmla="*/ 29183 w 92730"/>
              <a:gd name="connsiteY5" fmla="*/ 123842 h 225571"/>
              <a:gd name="connsiteX6" fmla="*/ 79983 w 92730"/>
              <a:gd name="connsiteY6" fmla="*/ 107967 h 225571"/>
              <a:gd name="connsiteX7" fmla="*/ 76808 w 92730"/>
              <a:gd name="connsiteY7" fmla="*/ 85742 h 225571"/>
              <a:gd name="connsiteX8" fmla="*/ 22833 w 92730"/>
              <a:gd name="connsiteY8" fmla="*/ 117492 h 225571"/>
              <a:gd name="connsiteX9" fmla="*/ 92683 w 92730"/>
              <a:gd name="connsiteY9" fmla="*/ 17 h 22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30" h="225571">
                <a:moveTo>
                  <a:pt x="92683" y="17"/>
                </a:moveTo>
                <a:cubicBezTo>
                  <a:pt x="90566" y="1605"/>
                  <a:pt x="24950" y="95796"/>
                  <a:pt x="10133" y="127017"/>
                </a:cubicBezTo>
                <a:cubicBezTo>
                  <a:pt x="-4684" y="158238"/>
                  <a:pt x="79" y="170938"/>
                  <a:pt x="3783" y="187342"/>
                </a:cubicBezTo>
                <a:cubicBezTo>
                  <a:pt x="7487" y="203746"/>
                  <a:pt x="29183" y="223855"/>
                  <a:pt x="32358" y="225442"/>
                </a:cubicBezTo>
                <a:cubicBezTo>
                  <a:pt x="35533" y="227029"/>
                  <a:pt x="23362" y="213800"/>
                  <a:pt x="22833" y="196867"/>
                </a:cubicBezTo>
                <a:cubicBezTo>
                  <a:pt x="22304" y="179934"/>
                  <a:pt x="19658" y="138659"/>
                  <a:pt x="29183" y="123842"/>
                </a:cubicBezTo>
                <a:cubicBezTo>
                  <a:pt x="38708" y="109025"/>
                  <a:pt x="72046" y="114317"/>
                  <a:pt x="79983" y="107967"/>
                </a:cubicBezTo>
                <a:cubicBezTo>
                  <a:pt x="87920" y="101617"/>
                  <a:pt x="86333" y="84155"/>
                  <a:pt x="76808" y="85742"/>
                </a:cubicBezTo>
                <a:cubicBezTo>
                  <a:pt x="67283" y="87330"/>
                  <a:pt x="20187" y="127546"/>
                  <a:pt x="22833" y="117492"/>
                </a:cubicBezTo>
                <a:cubicBezTo>
                  <a:pt x="25479" y="107438"/>
                  <a:pt x="94800" y="-1571"/>
                  <a:pt x="9268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FB6371B-EE65-55D4-C71B-9E4708F221C8}"/>
              </a:ext>
            </a:extLst>
          </p:cNvPr>
          <p:cNvSpPr/>
          <p:nvPr/>
        </p:nvSpPr>
        <p:spPr>
          <a:xfrm>
            <a:off x="8177778" y="1983252"/>
            <a:ext cx="347910" cy="259593"/>
          </a:xfrm>
          <a:custGeom>
            <a:avLst/>
            <a:gdLst>
              <a:gd name="connsiteX0" fmla="*/ 98317 w 347910"/>
              <a:gd name="connsiteY0" fmla="*/ 531 h 259593"/>
              <a:gd name="connsiteX1" fmla="*/ 51822 w 347910"/>
              <a:gd name="connsiteY1" fmla="*/ 140016 h 259593"/>
              <a:gd name="connsiteX2" fmla="*/ 25991 w 347910"/>
              <a:gd name="connsiteY2" fmla="*/ 176179 h 259593"/>
              <a:gd name="connsiteX3" fmla="*/ 82819 w 347910"/>
              <a:gd name="connsiteY3" fmla="*/ 238172 h 259593"/>
              <a:gd name="connsiteX4" fmla="*/ 87985 w 347910"/>
              <a:gd name="connsiteY4" fmla="*/ 217507 h 259593"/>
              <a:gd name="connsiteX5" fmla="*/ 149978 w 347910"/>
              <a:gd name="connsiteY5" fmla="*/ 243338 h 259593"/>
              <a:gd name="connsiteX6" fmla="*/ 129314 w 347910"/>
              <a:gd name="connsiteY6" fmla="*/ 222673 h 259593"/>
              <a:gd name="connsiteX7" fmla="*/ 346290 w 347910"/>
              <a:gd name="connsiteY7" fmla="*/ 217507 h 259593"/>
              <a:gd name="connsiteX8" fmla="*/ 217137 w 347910"/>
              <a:gd name="connsiteY8" fmla="*/ 258836 h 259593"/>
              <a:gd name="connsiteX9" fmla="*/ 10493 w 347910"/>
              <a:gd name="connsiteY9" fmla="*/ 176179 h 259593"/>
              <a:gd name="connsiteX10" fmla="*/ 36324 w 347910"/>
              <a:gd name="connsiteY10" fmla="*/ 93521 h 259593"/>
              <a:gd name="connsiteX11" fmla="*/ 98317 w 347910"/>
              <a:gd name="connsiteY11" fmla="*/ 531 h 2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910" h="259593">
                <a:moveTo>
                  <a:pt x="98317" y="531"/>
                </a:moveTo>
                <a:cubicBezTo>
                  <a:pt x="100900" y="8280"/>
                  <a:pt x="63876" y="110741"/>
                  <a:pt x="51822" y="140016"/>
                </a:cubicBezTo>
                <a:cubicBezTo>
                  <a:pt x="39768" y="169291"/>
                  <a:pt x="20825" y="159820"/>
                  <a:pt x="25991" y="176179"/>
                </a:cubicBezTo>
                <a:cubicBezTo>
                  <a:pt x="31157" y="192538"/>
                  <a:pt x="72487" y="231284"/>
                  <a:pt x="82819" y="238172"/>
                </a:cubicBezTo>
                <a:cubicBezTo>
                  <a:pt x="93151" y="245060"/>
                  <a:pt x="76792" y="216646"/>
                  <a:pt x="87985" y="217507"/>
                </a:cubicBezTo>
                <a:cubicBezTo>
                  <a:pt x="99178" y="218368"/>
                  <a:pt x="149978" y="243338"/>
                  <a:pt x="149978" y="243338"/>
                </a:cubicBezTo>
                <a:cubicBezTo>
                  <a:pt x="156866" y="244199"/>
                  <a:pt x="96595" y="226978"/>
                  <a:pt x="129314" y="222673"/>
                </a:cubicBezTo>
                <a:cubicBezTo>
                  <a:pt x="162033" y="218368"/>
                  <a:pt x="331653" y="211480"/>
                  <a:pt x="346290" y="217507"/>
                </a:cubicBezTo>
                <a:cubicBezTo>
                  <a:pt x="360927" y="223534"/>
                  <a:pt x="273103" y="265724"/>
                  <a:pt x="217137" y="258836"/>
                </a:cubicBezTo>
                <a:cubicBezTo>
                  <a:pt x="161171" y="251948"/>
                  <a:pt x="40628" y="203732"/>
                  <a:pt x="10493" y="176179"/>
                </a:cubicBezTo>
                <a:cubicBezTo>
                  <a:pt x="-19643" y="148627"/>
                  <a:pt x="23409" y="115046"/>
                  <a:pt x="36324" y="93521"/>
                </a:cubicBezTo>
                <a:cubicBezTo>
                  <a:pt x="49239" y="71996"/>
                  <a:pt x="95734" y="-7218"/>
                  <a:pt x="98317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A4625596-69EE-D1E4-B3AD-6D98D039DFF6}"/>
              </a:ext>
            </a:extLst>
          </p:cNvPr>
          <p:cNvSpPr/>
          <p:nvPr/>
        </p:nvSpPr>
        <p:spPr>
          <a:xfrm>
            <a:off x="7836179" y="1802292"/>
            <a:ext cx="301095" cy="150763"/>
          </a:xfrm>
          <a:custGeom>
            <a:avLst/>
            <a:gdLst>
              <a:gd name="connsiteX0" fmla="*/ 300431 w 301095"/>
              <a:gd name="connsiteY0" fmla="*/ 42006 h 150763"/>
              <a:gd name="connsiteX1" fmla="*/ 98953 w 301095"/>
              <a:gd name="connsiteY1" fmla="*/ 150494 h 150763"/>
              <a:gd name="connsiteX2" fmla="*/ 88621 w 301095"/>
              <a:gd name="connsiteY2" fmla="*/ 73003 h 150763"/>
              <a:gd name="connsiteX3" fmla="*/ 797 w 301095"/>
              <a:gd name="connsiteY3" fmla="*/ 78169 h 150763"/>
              <a:gd name="connsiteX4" fmla="*/ 47292 w 301095"/>
              <a:gd name="connsiteY4" fmla="*/ 5844 h 150763"/>
              <a:gd name="connsiteX5" fmla="*/ 83455 w 301095"/>
              <a:gd name="connsiteY5" fmla="*/ 31674 h 150763"/>
              <a:gd name="connsiteX6" fmla="*/ 21462 w 301095"/>
              <a:gd name="connsiteY6" fmla="*/ 677 h 150763"/>
              <a:gd name="connsiteX7" fmla="*/ 300431 w 301095"/>
              <a:gd name="connsiteY7" fmla="*/ 42006 h 15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095" h="150763">
                <a:moveTo>
                  <a:pt x="300431" y="42006"/>
                </a:moveTo>
                <a:cubicBezTo>
                  <a:pt x="313346" y="66976"/>
                  <a:pt x="134255" y="145328"/>
                  <a:pt x="98953" y="150494"/>
                </a:cubicBezTo>
                <a:cubicBezTo>
                  <a:pt x="63651" y="155660"/>
                  <a:pt x="104980" y="85057"/>
                  <a:pt x="88621" y="73003"/>
                </a:cubicBezTo>
                <a:cubicBezTo>
                  <a:pt x="72262" y="60949"/>
                  <a:pt x="7685" y="89362"/>
                  <a:pt x="797" y="78169"/>
                </a:cubicBezTo>
                <a:cubicBezTo>
                  <a:pt x="-6091" y="66976"/>
                  <a:pt x="33516" y="13593"/>
                  <a:pt x="47292" y="5844"/>
                </a:cubicBezTo>
                <a:cubicBezTo>
                  <a:pt x="61068" y="-1905"/>
                  <a:pt x="87760" y="32535"/>
                  <a:pt x="83455" y="31674"/>
                </a:cubicBezTo>
                <a:cubicBezTo>
                  <a:pt x="79150" y="30813"/>
                  <a:pt x="-8673" y="-5350"/>
                  <a:pt x="21462" y="677"/>
                </a:cubicBezTo>
                <a:cubicBezTo>
                  <a:pt x="51597" y="6704"/>
                  <a:pt x="287516" y="17036"/>
                  <a:pt x="300431" y="4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A4BF9F6C-9D95-0384-F08F-56DBAA81C450}"/>
              </a:ext>
            </a:extLst>
          </p:cNvPr>
          <p:cNvSpPr/>
          <p:nvPr/>
        </p:nvSpPr>
        <p:spPr>
          <a:xfrm>
            <a:off x="8745277" y="2045652"/>
            <a:ext cx="298317" cy="253280"/>
          </a:xfrm>
          <a:custGeom>
            <a:avLst/>
            <a:gdLst>
              <a:gd name="connsiteX0" fmla="*/ 295401 w 298317"/>
              <a:gd name="connsiteY0" fmla="*/ 124 h 253280"/>
              <a:gd name="connsiteX1" fmla="*/ 93923 w 298317"/>
              <a:gd name="connsiteY1" fmla="*/ 211934 h 253280"/>
              <a:gd name="connsiteX2" fmla="*/ 933 w 298317"/>
              <a:gd name="connsiteY2" fmla="*/ 253263 h 253280"/>
              <a:gd name="connsiteX3" fmla="*/ 145584 w 298317"/>
              <a:gd name="connsiteY3" fmla="*/ 217101 h 253280"/>
              <a:gd name="connsiteX4" fmla="*/ 161082 w 298317"/>
              <a:gd name="connsiteY4" fmla="*/ 217101 h 253280"/>
              <a:gd name="connsiteX5" fmla="*/ 202411 w 298317"/>
              <a:gd name="connsiteY5" fmla="*/ 206768 h 253280"/>
              <a:gd name="connsiteX6" fmla="*/ 212743 w 298317"/>
              <a:gd name="connsiteY6" fmla="*/ 180938 h 253280"/>
              <a:gd name="connsiteX7" fmla="*/ 295401 w 298317"/>
              <a:gd name="connsiteY7" fmla="*/ 124 h 25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317" h="253280">
                <a:moveTo>
                  <a:pt x="295401" y="124"/>
                </a:moveTo>
                <a:cubicBezTo>
                  <a:pt x="275598" y="5290"/>
                  <a:pt x="143001" y="169744"/>
                  <a:pt x="93923" y="211934"/>
                </a:cubicBezTo>
                <a:cubicBezTo>
                  <a:pt x="44845" y="254124"/>
                  <a:pt x="-7677" y="252402"/>
                  <a:pt x="933" y="253263"/>
                </a:cubicBezTo>
                <a:cubicBezTo>
                  <a:pt x="9543" y="254124"/>
                  <a:pt x="118893" y="223128"/>
                  <a:pt x="145584" y="217101"/>
                </a:cubicBezTo>
                <a:cubicBezTo>
                  <a:pt x="172275" y="211074"/>
                  <a:pt x="151611" y="218823"/>
                  <a:pt x="161082" y="217101"/>
                </a:cubicBezTo>
                <a:cubicBezTo>
                  <a:pt x="170553" y="215379"/>
                  <a:pt x="193801" y="212795"/>
                  <a:pt x="202411" y="206768"/>
                </a:cubicBezTo>
                <a:cubicBezTo>
                  <a:pt x="211021" y="200741"/>
                  <a:pt x="197245" y="210212"/>
                  <a:pt x="212743" y="180938"/>
                </a:cubicBezTo>
                <a:cubicBezTo>
                  <a:pt x="228241" y="151664"/>
                  <a:pt x="315204" y="-5042"/>
                  <a:pt x="295401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98E7E6E-4D67-C06A-99D1-B94B1BF30C38}"/>
              </a:ext>
            </a:extLst>
          </p:cNvPr>
          <p:cNvSpPr/>
          <p:nvPr/>
        </p:nvSpPr>
        <p:spPr>
          <a:xfrm>
            <a:off x="7287762" y="2511140"/>
            <a:ext cx="821644" cy="368618"/>
          </a:xfrm>
          <a:custGeom>
            <a:avLst/>
            <a:gdLst>
              <a:gd name="connsiteX0" fmla="*/ 14738 w 821644"/>
              <a:gd name="connsiteY0" fmla="*/ 9810 h 368618"/>
              <a:gd name="connsiteX1" fmla="*/ 94113 w 821644"/>
              <a:gd name="connsiteY1" fmla="*/ 32035 h 368618"/>
              <a:gd name="connsiteX2" fmla="*/ 325888 w 821644"/>
              <a:gd name="connsiteY2" fmla="*/ 162210 h 368618"/>
              <a:gd name="connsiteX3" fmla="*/ 325888 w 821644"/>
              <a:gd name="connsiteY3" fmla="*/ 178085 h 368618"/>
              <a:gd name="connsiteX4" fmla="*/ 532263 w 821644"/>
              <a:gd name="connsiteY4" fmla="*/ 247935 h 368618"/>
              <a:gd name="connsiteX5" fmla="*/ 522738 w 821644"/>
              <a:gd name="connsiteY5" fmla="*/ 251110 h 368618"/>
              <a:gd name="connsiteX6" fmla="*/ 757688 w 821644"/>
              <a:gd name="connsiteY6" fmla="*/ 324135 h 368618"/>
              <a:gd name="connsiteX7" fmla="*/ 821188 w 821644"/>
              <a:gd name="connsiteY7" fmla="*/ 368585 h 368618"/>
              <a:gd name="connsiteX8" fmla="*/ 776738 w 821644"/>
              <a:gd name="connsiteY8" fmla="*/ 330485 h 368618"/>
              <a:gd name="connsiteX9" fmla="*/ 614813 w 821644"/>
              <a:gd name="connsiteY9" fmla="*/ 279685 h 368618"/>
              <a:gd name="connsiteX10" fmla="*/ 373513 w 821644"/>
              <a:gd name="connsiteY10" fmla="*/ 165385 h 368618"/>
              <a:gd name="connsiteX11" fmla="*/ 14738 w 821644"/>
              <a:gd name="connsiteY11" fmla="*/ 9810 h 36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1644" h="368618">
                <a:moveTo>
                  <a:pt x="14738" y="9810"/>
                </a:moveTo>
                <a:cubicBezTo>
                  <a:pt x="-31829" y="-12415"/>
                  <a:pt x="42255" y="6635"/>
                  <a:pt x="94113" y="32035"/>
                </a:cubicBezTo>
                <a:cubicBezTo>
                  <a:pt x="145971" y="57435"/>
                  <a:pt x="287259" y="137868"/>
                  <a:pt x="325888" y="162210"/>
                </a:cubicBezTo>
                <a:cubicBezTo>
                  <a:pt x="364517" y="186552"/>
                  <a:pt x="291492" y="163798"/>
                  <a:pt x="325888" y="178085"/>
                </a:cubicBezTo>
                <a:cubicBezTo>
                  <a:pt x="360284" y="192373"/>
                  <a:pt x="499455" y="235764"/>
                  <a:pt x="532263" y="247935"/>
                </a:cubicBezTo>
                <a:cubicBezTo>
                  <a:pt x="565071" y="260106"/>
                  <a:pt x="485167" y="238410"/>
                  <a:pt x="522738" y="251110"/>
                </a:cubicBezTo>
                <a:cubicBezTo>
                  <a:pt x="560309" y="263810"/>
                  <a:pt x="707946" y="304556"/>
                  <a:pt x="757688" y="324135"/>
                </a:cubicBezTo>
                <a:cubicBezTo>
                  <a:pt x="807430" y="343714"/>
                  <a:pt x="818013" y="367527"/>
                  <a:pt x="821188" y="368585"/>
                </a:cubicBezTo>
                <a:cubicBezTo>
                  <a:pt x="824363" y="369643"/>
                  <a:pt x="811134" y="345302"/>
                  <a:pt x="776738" y="330485"/>
                </a:cubicBezTo>
                <a:cubicBezTo>
                  <a:pt x="742342" y="315668"/>
                  <a:pt x="682017" y="307202"/>
                  <a:pt x="614813" y="279685"/>
                </a:cubicBezTo>
                <a:cubicBezTo>
                  <a:pt x="547609" y="252168"/>
                  <a:pt x="470350" y="207718"/>
                  <a:pt x="373513" y="165385"/>
                </a:cubicBezTo>
                <a:lnTo>
                  <a:pt x="14738" y="98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687F12D7-261A-E645-5BB2-8DAC2347C781}"/>
              </a:ext>
            </a:extLst>
          </p:cNvPr>
          <p:cNvSpPr/>
          <p:nvPr/>
        </p:nvSpPr>
        <p:spPr>
          <a:xfrm>
            <a:off x="7399794" y="2469969"/>
            <a:ext cx="671058" cy="333861"/>
          </a:xfrm>
          <a:custGeom>
            <a:avLst/>
            <a:gdLst>
              <a:gd name="connsiteX0" fmla="*/ 1131 w 671058"/>
              <a:gd name="connsiteY0" fmla="*/ 181 h 333861"/>
              <a:gd name="connsiteX1" fmla="*/ 274181 w 671058"/>
              <a:gd name="connsiteY1" fmla="*/ 206556 h 333861"/>
              <a:gd name="connsiteX2" fmla="*/ 363081 w 671058"/>
              <a:gd name="connsiteY2" fmla="*/ 225606 h 333861"/>
              <a:gd name="connsiteX3" fmla="*/ 340856 w 671058"/>
              <a:gd name="connsiteY3" fmla="*/ 197031 h 333861"/>
              <a:gd name="connsiteX4" fmla="*/ 493256 w 671058"/>
              <a:gd name="connsiteY4" fmla="*/ 244656 h 333861"/>
              <a:gd name="connsiteX5" fmla="*/ 671056 w 671058"/>
              <a:gd name="connsiteY5" fmla="*/ 333556 h 333861"/>
              <a:gd name="connsiteX6" fmla="*/ 496431 w 671058"/>
              <a:gd name="connsiteY6" fmla="*/ 270056 h 333861"/>
              <a:gd name="connsiteX7" fmla="*/ 188456 w 671058"/>
              <a:gd name="connsiteY7" fmla="*/ 171631 h 333861"/>
              <a:gd name="connsiteX8" fmla="*/ 1131 w 671058"/>
              <a:gd name="connsiteY8" fmla="*/ 181 h 33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1058" h="333861">
                <a:moveTo>
                  <a:pt x="1131" y="181"/>
                </a:moveTo>
                <a:cubicBezTo>
                  <a:pt x="15418" y="6002"/>
                  <a:pt x="213856" y="168985"/>
                  <a:pt x="274181" y="206556"/>
                </a:cubicBezTo>
                <a:cubicBezTo>
                  <a:pt x="334506" y="244127"/>
                  <a:pt x="351969" y="227193"/>
                  <a:pt x="363081" y="225606"/>
                </a:cubicBezTo>
                <a:cubicBezTo>
                  <a:pt x="374193" y="224019"/>
                  <a:pt x="319160" y="193856"/>
                  <a:pt x="340856" y="197031"/>
                </a:cubicBezTo>
                <a:cubicBezTo>
                  <a:pt x="362552" y="200206"/>
                  <a:pt x="438223" y="221902"/>
                  <a:pt x="493256" y="244656"/>
                </a:cubicBezTo>
                <a:cubicBezTo>
                  <a:pt x="548289" y="267410"/>
                  <a:pt x="670527" y="329323"/>
                  <a:pt x="671056" y="333556"/>
                </a:cubicBezTo>
                <a:cubicBezTo>
                  <a:pt x="671585" y="337789"/>
                  <a:pt x="576864" y="297043"/>
                  <a:pt x="496431" y="270056"/>
                </a:cubicBezTo>
                <a:cubicBezTo>
                  <a:pt x="415998" y="243069"/>
                  <a:pt x="265714" y="212906"/>
                  <a:pt x="188456" y="171631"/>
                </a:cubicBezTo>
                <a:cubicBezTo>
                  <a:pt x="111198" y="130356"/>
                  <a:pt x="-13156" y="-5640"/>
                  <a:pt x="1131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B92DC20E-01F3-DE6F-3D1B-86F5C4081162}"/>
              </a:ext>
            </a:extLst>
          </p:cNvPr>
          <p:cNvSpPr/>
          <p:nvPr/>
        </p:nvSpPr>
        <p:spPr>
          <a:xfrm>
            <a:off x="6536331" y="2549496"/>
            <a:ext cx="232879" cy="265696"/>
          </a:xfrm>
          <a:custGeom>
            <a:avLst/>
            <a:gdLst>
              <a:gd name="connsiteX0" fmla="*/ 35919 w 232879"/>
              <a:gd name="connsiteY0" fmla="*/ 29 h 265696"/>
              <a:gd name="connsiteX1" fmla="*/ 232769 w 232879"/>
              <a:gd name="connsiteY1" fmla="*/ 95279 h 265696"/>
              <a:gd name="connsiteX2" fmla="*/ 4169 w 232879"/>
              <a:gd name="connsiteY2" fmla="*/ 263554 h 265696"/>
              <a:gd name="connsiteX3" fmla="*/ 86719 w 232879"/>
              <a:gd name="connsiteY3" fmla="*/ 187354 h 265696"/>
              <a:gd name="connsiteX4" fmla="*/ 108944 w 232879"/>
              <a:gd name="connsiteY4" fmla="*/ 142904 h 265696"/>
              <a:gd name="connsiteX5" fmla="*/ 112119 w 232879"/>
              <a:gd name="connsiteY5" fmla="*/ 149254 h 265696"/>
              <a:gd name="connsiteX6" fmla="*/ 134344 w 232879"/>
              <a:gd name="connsiteY6" fmla="*/ 85754 h 265696"/>
              <a:gd name="connsiteX7" fmla="*/ 35919 w 232879"/>
              <a:gd name="connsiteY7" fmla="*/ 29 h 26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879" h="265696">
                <a:moveTo>
                  <a:pt x="35919" y="29"/>
                </a:moveTo>
                <a:cubicBezTo>
                  <a:pt x="52323" y="1616"/>
                  <a:pt x="238061" y="51358"/>
                  <a:pt x="232769" y="95279"/>
                </a:cubicBezTo>
                <a:cubicBezTo>
                  <a:pt x="227477" y="139200"/>
                  <a:pt x="28511" y="248208"/>
                  <a:pt x="4169" y="263554"/>
                </a:cubicBezTo>
                <a:cubicBezTo>
                  <a:pt x="-20173" y="278900"/>
                  <a:pt x="69257" y="207462"/>
                  <a:pt x="86719" y="187354"/>
                </a:cubicBezTo>
                <a:cubicBezTo>
                  <a:pt x="104181" y="167246"/>
                  <a:pt x="104711" y="149254"/>
                  <a:pt x="108944" y="142904"/>
                </a:cubicBezTo>
                <a:cubicBezTo>
                  <a:pt x="113177" y="136554"/>
                  <a:pt x="107886" y="158779"/>
                  <a:pt x="112119" y="149254"/>
                </a:cubicBezTo>
                <a:cubicBezTo>
                  <a:pt x="116352" y="139729"/>
                  <a:pt x="141223" y="109566"/>
                  <a:pt x="134344" y="85754"/>
                </a:cubicBezTo>
                <a:cubicBezTo>
                  <a:pt x="127465" y="61942"/>
                  <a:pt x="19515" y="-1558"/>
                  <a:pt x="35919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10057631-B162-B5A5-0B9E-02439BE16D64}"/>
              </a:ext>
            </a:extLst>
          </p:cNvPr>
          <p:cNvSpPr/>
          <p:nvPr/>
        </p:nvSpPr>
        <p:spPr>
          <a:xfrm>
            <a:off x="6054986" y="3516625"/>
            <a:ext cx="556091" cy="360489"/>
          </a:xfrm>
          <a:custGeom>
            <a:avLst/>
            <a:gdLst>
              <a:gd name="connsiteX0" fmla="*/ 2914 w 556091"/>
              <a:gd name="connsiteY0" fmla="*/ 156850 h 360489"/>
              <a:gd name="connsiteX1" fmla="*/ 412489 w 556091"/>
              <a:gd name="connsiteY1" fmla="*/ 93350 h 360489"/>
              <a:gd name="connsiteX2" fmla="*/ 307714 w 556091"/>
              <a:gd name="connsiteY2" fmla="*/ 1275 h 360489"/>
              <a:gd name="connsiteX3" fmla="*/ 514089 w 556091"/>
              <a:gd name="connsiteY3" fmla="*/ 166375 h 360489"/>
              <a:gd name="connsiteX4" fmla="*/ 555364 w 556091"/>
              <a:gd name="connsiteY4" fmla="*/ 353700 h 360489"/>
              <a:gd name="connsiteX5" fmla="*/ 498214 w 556091"/>
              <a:gd name="connsiteY5" fmla="*/ 321950 h 360489"/>
              <a:gd name="connsiteX6" fmla="*/ 533139 w 556091"/>
              <a:gd name="connsiteY6" fmla="*/ 347350 h 360489"/>
              <a:gd name="connsiteX7" fmla="*/ 431539 w 556091"/>
              <a:gd name="connsiteY7" fmla="*/ 214000 h 360489"/>
              <a:gd name="connsiteX8" fmla="*/ 412489 w 556091"/>
              <a:gd name="connsiteY8" fmla="*/ 179075 h 360489"/>
              <a:gd name="connsiteX9" fmla="*/ 348989 w 556091"/>
              <a:gd name="connsiteY9" fmla="*/ 109225 h 360489"/>
              <a:gd name="connsiteX10" fmla="*/ 234689 w 556091"/>
              <a:gd name="connsiteY10" fmla="*/ 96525 h 360489"/>
              <a:gd name="connsiteX11" fmla="*/ 2914 w 556091"/>
              <a:gd name="connsiteY11" fmla="*/ 156850 h 36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6091" h="360489">
                <a:moveTo>
                  <a:pt x="2914" y="156850"/>
                </a:moveTo>
                <a:cubicBezTo>
                  <a:pt x="32547" y="156321"/>
                  <a:pt x="361689" y="119279"/>
                  <a:pt x="412489" y="93350"/>
                </a:cubicBezTo>
                <a:cubicBezTo>
                  <a:pt x="463289" y="67421"/>
                  <a:pt x="290781" y="-10896"/>
                  <a:pt x="307714" y="1275"/>
                </a:cubicBezTo>
                <a:cubicBezTo>
                  <a:pt x="324647" y="13446"/>
                  <a:pt x="472814" y="107638"/>
                  <a:pt x="514089" y="166375"/>
                </a:cubicBezTo>
                <a:cubicBezTo>
                  <a:pt x="555364" y="225112"/>
                  <a:pt x="558010" y="327771"/>
                  <a:pt x="555364" y="353700"/>
                </a:cubicBezTo>
                <a:cubicBezTo>
                  <a:pt x="552718" y="379629"/>
                  <a:pt x="501918" y="323008"/>
                  <a:pt x="498214" y="321950"/>
                </a:cubicBezTo>
                <a:cubicBezTo>
                  <a:pt x="494510" y="320892"/>
                  <a:pt x="544251" y="365341"/>
                  <a:pt x="533139" y="347350"/>
                </a:cubicBezTo>
                <a:cubicBezTo>
                  <a:pt x="522027" y="329359"/>
                  <a:pt x="451647" y="242046"/>
                  <a:pt x="431539" y="214000"/>
                </a:cubicBezTo>
                <a:cubicBezTo>
                  <a:pt x="411431" y="185954"/>
                  <a:pt x="426247" y="196537"/>
                  <a:pt x="412489" y="179075"/>
                </a:cubicBezTo>
                <a:cubicBezTo>
                  <a:pt x="398731" y="161613"/>
                  <a:pt x="378622" y="122983"/>
                  <a:pt x="348989" y="109225"/>
                </a:cubicBezTo>
                <a:cubicBezTo>
                  <a:pt x="319356" y="95467"/>
                  <a:pt x="291310" y="92292"/>
                  <a:pt x="234689" y="96525"/>
                </a:cubicBezTo>
                <a:cubicBezTo>
                  <a:pt x="178068" y="100758"/>
                  <a:pt x="-26719" y="157379"/>
                  <a:pt x="2914" y="156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61EC722B-3C94-259D-797C-C760098BF1C8}"/>
              </a:ext>
            </a:extLst>
          </p:cNvPr>
          <p:cNvSpPr/>
          <p:nvPr/>
        </p:nvSpPr>
        <p:spPr>
          <a:xfrm>
            <a:off x="5071796" y="4666524"/>
            <a:ext cx="560675" cy="225541"/>
          </a:xfrm>
          <a:custGeom>
            <a:avLst/>
            <a:gdLst>
              <a:gd name="connsiteX0" fmla="*/ 14554 w 560675"/>
              <a:gd name="connsiteY0" fmla="*/ 184876 h 225541"/>
              <a:gd name="connsiteX1" fmla="*/ 465404 w 560675"/>
              <a:gd name="connsiteY1" fmla="*/ 3901 h 225541"/>
              <a:gd name="connsiteX2" fmla="*/ 560654 w 560675"/>
              <a:gd name="connsiteY2" fmla="*/ 67401 h 225541"/>
              <a:gd name="connsiteX3" fmla="*/ 474929 w 560675"/>
              <a:gd name="connsiteY3" fmla="*/ 146776 h 225541"/>
              <a:gd name="connsiteX4" fmla="*/ 392379 w 560675"/>
              <a:gd name="connsiteY4" fmla="*/ 222976 h 225541"/>
              <a:gd name="connsiteX5" fmla="*/ 303479 w 560675"/>
              <a:gd name="connsiteY5" fmla="*/ 200751 h 225541"/>
              <a:gd name="connsiteX6" fmla="*/ 125679 w 560675"/>
              <a:gd name="connsiteY6" fmla="*/ 134076 h 225541"/>
              <a:gd name="connsiteX7" fmla="*/ 14554 w 560675"/>
              <a:gd name="connsiteY7" fmla="*/ 184876 h 22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675" h="225541">
                <a:moveTo>
                  <a:pt x="14554" y="184876"/>
                </a:moveTo>
                <a:cubicBezTo>
                  <a:pt x="71175" y="163180"/>
                  <a:pt x="374387" y="23480"/>
                  <a:pt x="465404" y="3901"/>
                </a:cubicBezTo>
                <a:cubicBezTo>
                  <a:pt x="556421" y="-15678"/>
                  <a:pt x="559066" y="43588"/>
                  <a:pt x="560654" y="67401"/>
                </a:cubicBezTo>
                <a:cubicBezTo>
                  <a:pt x="562242" y="91214"/>
                  <a:pt x="474929" y="146776"/>
                  <a:pt x="474929" y="146776"/>
                </a:cubicBezTo>
                <a:cubicBezTo>
                  <a:pt x="446883" y="172705"/>
                  <a:pt x="420954" y="213980"/>
                  <a:pt x="392379" y="222976"/>
                </a:cubicBezTo>
                <a:cubicBezTo>
                  <a:pt x="363804" y="231972"/>
                  <a:pt x="347929" y="215568"/>
                  <a:pt x="303479" y="200751"/>
                </a:cubicBezTo>
                <a:cubicBezTo>
                  <a:pt x="259029" y="185934"/>
                  <a:pt x="169600" y="136722"/>
                  <a:pt x="125679" y="134076"/>
                </a:cubicBezTo>
                <a:cubicBezTo>
                  <a:pt x="81758" y="131430"/>
                  <a:pt x="-42067" y="206572"/>
                  <a:pt x="14554" y="18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874A252F-17EB-561F-6722-80B33ED4E083}"/>
              </a:ext>
            </a:extLst>
          </p:cNvPr>
          <p:cNvSpPr/>
          <p:nvPr/>
        </p:nvSpPr>
        <p:spPr>
          <a:xfrm>
            <a:off x="5487248" y="1099138"/>
            <a:ext cx="937329" cy="492919"/>
          </a:xfrm>
          <a:custGeom>
            <a:avLst/>
            <a:gdLst>
              <a:gd name="connsiteX0" fmla="*/ 59477 w 937329"/>
              <a:gd name="connsiteY0" fmla="*/ 2587 h 492919"/>
              <a:gd name="connsiteX1" fmla="*/ 110277 w 937329"/>
              <a:gd name="connsiteY1" fmla="*/ 2587 h 492919"/>
              <a:gd name="connsiteX2" fmla="*/ 916727 w 937329"/>
              <a:gd name="connsiteY2" fmla="*/ 34337 h 492919"/>
              <a:gd name="connsiteX3" fmla="*/ 704002 w 937329"/>
              <a:gd name="connsiteY3" fmla="*/ 101012 h 492919"/>
              <a:gd name="connsiteX4" fmla="*/ 777027 w 937329"/>
              <a:gd name="connsiteY4" fmla="*/ 224837 h 492919"/>
              <a:gd name="connsiteX5" fmla="*/ 526202 w 937329"/>
              <a:gd name="connsiteY5" fmla="*/ 183562 h 492919"/>
              <a:gd name="connsiteX6" fmla="*/ 726227 w 937329"/>
              <a:gd name="connsiteY6" fmla="*/ 339137 h 492919"/>
              <a:gd name="connsiteX7" fmla="*/ 637327 w 937329"/>
              <a:gd name="connsiteY7" fmla="*/ 491537 h 492919"/>
              <a:gd name="connsiteX8" fmla="*/ 659552 w 937329"/>
              <a:gd name="connsiteY8" fmla="*/ 247062 h 492919"/>
              <a:gd name="connsiteX9" fmla="*/ 808777 w 937329"/>
              <a:gd name="connsiteY9" fmla="*/ 104187 h 492919"/>
              <a:gd name="connsiteX10" fmla="*/ 402377 w 937329"/>
              <a:gd name="connsiteY10" fmla="*/ 31162 h 492919"/>
              <a:gd name="connsiteX11" fmla="*/ 21377 w 937329"/>
              <a:gd name="connsiteY11" fmla="*/ 37512 h 492919"/>
              <a:gd name="connsiteX12" fmla="*/ 59477 w 937329"/>
              <a:gd name="connsiteY12" fmla="*/ 2587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7329" h="492919">
                <a:moveTo>
                  <a:pt x="59477" y="2587"/>
                </a:moveTo>
                <a:cubicBezTo>
                  <a:pt x="74294" y="-3234"/>
                  <a:pt x="110277" y="2587"/>
                  <a:pt x="110277" y="2587"/>
                </a:cubicBezTo>
                <a:cubicBezTo>
                  <a:pt x="253152" y="7879"/>
                  <a:pt x="817773" y="17933"/>
                  <a:pt x="916727" y="34337"/>
                </a:cubicBezTo>
                <a:cubicBezTo>
                  <a:pt x="1015681" y="50741"/>
                  <a:pt x="727285" y="69262"/>
                  <a:pt x="704002" y="101012"/>
                </a:cubicBezTo>
                <a:cubicBezTo>
                  <a:pt x="680719" y="132762"/>
                  <a:pt x="806660" y="211079"/>
                  <a:pt x="777027" y="224837"/>
                </a:cubicBezTo>
                <a:cubicBezTo>
                  <a:pt x="747394" y="238595"/>
                  <a:pt x="534669" y="164512"/>
                  <a:pt x="526202" y="183562"/>
                </a:cubicBezTo>
                <a:cubicBezTo>
                  <a:pt x="517735" y="202612"/>
                  <a:pt x="707706" y="287808"/>
                  <a:pt x="726227" y="339137"/>
                </a:cubicBezTo>
                <a:cubicBezTo>
                  <a:pt x="744748" y="390466"/>
                  <a:pt x="648439" y="506883"/>
                  <a:pt x="637327" y="491537"/>
                </a:cubicBezTo>
                <a:cubicBezTo>
                  <a:pt x="626215" y="476191"/>
                  <a:pt x="630977" y="311620"/>
                  <a:pt x="659552" y="247062"/>
                </a:cubicBezTo>
                <a:cubicBezTo>
                  <a:pt x="688127" y="182504"/>
                  <a:pt x="851639" y="140170"/>
                  <a:pt x="808777" y="104187"/>
                </a:cubicBezTo>
                <a:cubicBezTo>
                  <a:pt x="765915" y="68204"/>
                  <a:pt x="533610" y="42274"/>
                  <a:pt x="402377" y="31162"/>
                </a:cubicBezTo>
                <a:cubicBezTo>
                  <a:pt x="271144" y="20050"/>
                  <a:pt x="81173" y="39099"/>
                  <a:pt x="21377" y="37512"/>
                </a:cubicBezTo>
                <a:cubicBezTo>
                  <a:pt x="-38419" y="35925"/>
                  <a:pt x="44660" y="8408"/>
                  <a:pt x="59477" y="2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7D729D5C-FB44-6B3E-D0FC-51C61838955D}"/>
              </a:ext>
            </a:extLst>
          </p:cNvPr>
          <p:cNvSpPr/>
          <p:nvPr/>
        </p:nvSpPr>
        <p:spPr>
          <a:xfrm>
            <a:off x="6909010" y="2089052"/>
            <a:ext cx="717433" cy="550303"/>
          </a:xfrm>
          <a:custGeom>
            <a:avLst/>
            <a:gdLst>
              <a:gd name="connsiteX0" fmla="*/ 368090 w 717433"/>
              <a:gd name="connsiteY0" fmla="*/ 3273 h 550303"/>
              <a:gd name="connsiteX1" fmla="*/ 606215 w 717433"/>
              <a:gd name="connsiteY1" fmla="*/ 184248 h 550303"/>
              <a:gd name="connsiteX2" fmla="*/ 488740 w 717433"/>
              <a:gd name="connsiteY2" fmla="*/ 301723 h 550303"/>
              <a:gd name="connsiteX3" fmla="*/ 593515 w 717433"/>
              <a:gd name="connsiteY3" fmla="*/ 263623 h 550303"/>
              <a:gd name="connsiteX4" fmla="*/ 231565 w 717433"/>
              <a:gd name="connsiteY4" fmla="*/ 412848 h 550303"/>
              <a:gd name="connsiteX5" fmla="*/ 2965 w 717433"/>
              <a:gd name="connsiteY5" fmla="*/ 549373 h 550303"/>
              <a:gd name="connsiteX6" fmla="*/ 390315 w 717433"/>
              <a:gd name="connsiteY6" fmla="*/ 342998 h 550303"/>
              <a:gd name="connsiteX7" fmla="*/ 612565 w 717433"/>
              <a:gd name="connsiteY7" fmla="*/ 219173 h 550303"/>
              <a:gd name="connsiteX8" fmla="*/ 717340 w 717433"/>
              <a:gd name="connsiteY8" fmla="*/ 95348 h 550303"/>
              <a:gd name="connsiteX9" fmla="*/ 628440 w 717433"/>
              <a:gd name="connsiteY9" fmla="*/ 146148 h 550303"/>
              <a:gd name="connsiteX10" fmla="*/ 491915 w 717433"/>
              <a:gd name="connsiteY10" fmla="*/ 73123 h 550303"/>
              <a:gd name="connsiteX11" fmla="*/ 368090 w 717433"/>
              <a:gd name="connsiteY11" fmla="*/ 3273 h 5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7433" h="550303">
                <a:moveTo>
                  <a:pt x="368090" y="3273"/>
                </a:moveTo>
                <a:cubicBezTo>
                  <a:pt x="387140" y="21794"/>
                  <a:pt x="586107" y="134506"/>
                  <a:pt x="606215" y="184248"/>
                </a:cubicBezTo>
                <a:cubicBezTo>
                  <a:pt x="626323" y="233990"/>
                  <a:pt x="490857" y="288494"/>
                  <a:pt x="488740" y="301723"/>
                </a:cubicBezTo>
                <a:cubicBezTo>
                  <a:pt x="486623" y="314952"/>
                  <a:pt x="636378" y="245102"/>
                  <a:pt x="593515" y="263623"/>
                </a:cubicBezTo>
                <a:cubicBezTo>
                  <a:pt x="550653" y="282144"/>
                  <a:pt x="329990" y="365223"/>
                  <a:pt x="231565" y="412848"/>
                </a:cubicBezTo>
                <a:cubicBezTo>
                  <a:pt x="133140" y="460473"/>
                  <a:pt x="-23493" y="561015"/>
                  <a:pt x="2965" y="549373"/>
                </a:cubicBezTo>
                <a:cubicBezTo>
                  <a:pt x="29423" y="537731"/>
                  <a:pt x="288715" y="398031"/>
                  <a:pt x="390315" y="342998"/>
                </a:cubicBezTo>
                <a:cubicBezTo>
                  <a:pt x="491915" y="287965"/>
                  <a:pt x="558061" y="260448"/>
                  <a:pt x="612565" y="219173"/>
                </a:cubicBezTo>
                <a:cubicBezTo>
                  <a:pt x="667069" y="177898"/>
                  <a:pt x="714694" y="107519"/>
                  <a:pt x="717340" y="95348"/>
                </a:cubicBezTo>
                <a:cubicBezTo>
                  <a:pt x="719986" y="83177"/>
                  <a:pt x="666011" y="149852"/>
                  <a:pt x="628440" y="146148"/>
                </a:cubicBezTo>
                <a:cubicBezTo>
                  <a:pt x="590869" y="142444"/>
                  <a:pt x="531603" y="96406"/>
                  <a:pt x="491915" y="73123"/>
                </a:cubicBezTo>
                <a:cubicBezTo>
                  <a:pt x="452228" y="49840"/>
                  <a:pt x="349040" y="-15248"/>
                  <a:pt x="368090" y="3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912F219F-9BF0-D6B2-2B88-9E082CAF0801}"/>
              </a:ext>
            </a:extLst>
          </p:cNvPr>
          <p:cNvSpPr/>
          <p:nvPr/>
        </p:nvSpPr>
        <p:spPr>
          <a:xfrm>
            <a:off x="6654050" y="2574755"/>
            <a:ext cx="799098" cy="223557"/>
          </a:xfrm>
          <a:custGeom>
            <a:avLst/>
            <a:gdLst>
              <a:gd name="connsiteX0" fmla="*/ 797675 w 799098"/>
              <a:gd name="connsiteY0" fmla="*/ 170 h 223557"/>
              <a:gd name="connsiteX1" fmla="*/ 365875 w 799098"/>
              <a:gd name="connsiteY1" fmla="*/ 155745 h 223557"/>
              <a:gd name="connsiteX2" fmla="*/ 146800 w 799098"/>
              <a:gd name="connsiteY2" fmla="*/ 190670 h 223557"/>
              <a:gd name="connsiteX3" fmla="*/ 375400 w 799098"/>
              <a:gd name="connsiteY3" fmla="*/ 139870 h 223557"/>
              <a:gd name="connsiteX4" fmla="*/ 750 w 799098"/>
              <a:gd name="connsiteY4" fmla="*/ 222420 h 223557"/>
              <a:gd name="connsiteX5" fmla="*/ 492875 w 799098"/>
              <a:gd name="connsiteY5" fmla="*/ 66845 h 223557"/>
              <a:gd name="connsiteX6" fmla="*/ 207125 w 799098"/>
              <a:gd name="connsiteY6" fmla="*/ 123995 h 223557"/>
              <a:gd name="connsiteX7" fmla="*/ 797675 w 799098"/>
              <a:gd name="connsiteY7" fmla="*/ 170 h 22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9098" h="223557">
                <a:moveTo>
                  <a:pt x="797675" y="170"/>
                </a:moveTo>
                <a:cubicBezTo>
                  <a:pt x="824133" y="5462"/>
                  <a:pt x="474354" y="123995"/>
                  <a:pt x="365875" y="155745"/>
                </a:cubicBezTo>
                <a:cubicBezTo>
                  <a:pt x="257396" y="187495"/>
                  <a:pt x="145212" y="193316"/>
                  <a:pt x="146800" y="190670"/>
                </a:cubicBezTo>
                <a:cubicBezTo>
                  <a:pt x="148387" y="188024"/>
                  <a:pt x="375400" y="139870"/>
                  <a:pt x="375400" y="139870"/>
                </a:cubicBezTo>
                <a:cubicBezTo>
                  <a:pt x="351058" y="145162"/>
                  <a:pt x="-18829" y="234591"/>
                  <a:pt x="750" y="222420"/>
                </a:cubicBezTo>
                <a:cubicBezTo>
                  <a:pt x="20329" y="210249"/>
                  <a:pt x="458479" y="83249"/>
                  <a:pt x="492875" y="66845"/>
                </a:cubicBezTo>
                <a:cubicBezTo>
                  <a:pt x="527271" y="50441"/>
                  <a:pt x="153150" y="133520"/>
                  <a:pt x="207125" y="123995"/>
                </a:cubicBezTo>
                <a:cubicBezTo>
                  <a:pt x="261100" y="114470"/>
                  <a:pt x="771217" y="-5122"/>
                  <a:pt x="797675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3BAAD7FB-2671-0383-D3F0-12C560EC0589}"/>
              </a:ext>
            </a:extLst>
          </p:cNvPr>
          <p:cNvSpPr/>
          <p:nvPr/>
        </p:nvSpPr>
        <p:spPr>
          <a:xfrm>
            <a:off x="6345712" y="2647950"/>
            <a:ext cx="1169513" cy="631102"/>
          </a:xfrm>
          <a:custGeom>
            <a:avLst/>
            <a:gdLst>
              <a:gd name="connsiteX0" fmla="*/ 1169513 w 1169513"/>
              <a:gd name="connsiteY0" fmla="*/ 0 h 631102"/>
              <a:gd name="connsiteX1" fmla="*/ 826613 w 1169513"/>
              <a:gd name="connsiteY1" fmla="*/ 247650 h 631102"/>
              <a:gd name="connsiteX2" fmla="*/ 648813 w 1169513"/>
              <a:gd name="connsiteY2" fmla="*/ 438150 h 631102"/>
              <a:gd name="connsiteX3" fmla="*/ 753588 w 1169513"/>
              <a:gd name="connsiteY3" fmla="*/ 342900 h 631102"/>
              <a:gd name="connsiteX4" fmla="*/ 852013 w 1169513"/>
              <a:gd name="connsiteY4" fmla="*/ 257175 h 631102"/>
              <a:gd name="connsiteX5" fmla="*/ 651988 w 1169513"/>
              <a:gd name="connsiteY5" fmla="*/ 400050 h 631102"/>
              <a:gd name="connsiteX6" fmla="*/ 617063 w 1169513"/>
              <a:gd name="connsiteY6" fmla="*/ 412750 h 631102"/>
              <a:gd name="connsiteX7" fmla="*/ 382113 w 1169513"/>
              <a:gd name="connsiteY7" fmla="*/ 466725 h 631102"/>
              <a:gd name="connsiteX8" fmla="*/ 7463 w 1169513"/>
              <a:gd name="connsiteY8" fmla="*/ 628650 h 631102"/>
              <a:gd name="connsiteX9" fmla="*/ 750413 w 1169513"/>
              <a:gd name="connsiteY9" fmla="*/ 327025 h 631102"/>
              <a:gd name="connsiteX10" fmla="*/ 636113 w 1169513"/>
              <a:gd name="connsiteY10" fmla="*/ 365125 h 631102"/>
              <a:gd name="connsiteX11" fmla="*/ 817088 w 1169513"/>
              <a:gd name="connsiteY11" fmla="*/ 225425 h 631102"/>
              <a:gd name="connsiteX12" fmla="*/ 747238 w 1169513"/>
              <a:gd name="connsiteY12" fmla="*/ 266700 h 631102"/>
              <a:gd name="connsiteX13" fmla="*/ 1169513 w 1169513"/>
              <a:gd name="connsiteY13" fmla="*/ 0 h 6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9513" h="631102">
                <a:moveTo>
                  <a:pt x="1169513" y="0"/>
                </a:moveTo>
                <a:cubicBezTo>
                  <a:pt x="1041454" y="87312"/>
                  <a:pt x="913396" y="174625"/>
                  <a:pt x="826613" y="247650"/>
                </a:cubicBezTo>
                <a:cubicBezTo>
                  <a:pt x="739830" y="320675"/>
                  <a:pt x="660984" y="422275"/>
                  <a:pt x="648813" y="438150"/>
                </a:cubicBezTo>
                <a:cubicBezTo>
                  <a:pt x="636642" y="454025"/>
                  <a:pt x="719721" y="373063"/>
                  <a:pt x="753588" y="342900"/>
                </a:cubicBezTo>
                <a:cubicBezTo>
                  <a:pt x="787455" y="312738"/>
                  <a:pt x="868946" y="247650"/>
                  <a:pt x="852013" y="257175"/>
                </a:cubicBezTo>
                <a:cubicBezTo>
                  <a:pt x="835080" y="266700"/>
                  <a:pt x="691146" y="374121"/>
                  <a:pt x="651988" y="400050"/>
                </a:cubicBezTo>
                <a:cubicBezTo>
                  <a:pt x="612830" y="425979"/>
                  <a:pt x="662042" y="401638"/>
                  <a:pt x="617063" y="412750"/>
                </a:cubicBezTo>
                <a:cubicBezTo>
                  <a:pt x="572084" y="423862"/>
                  <a:pt x="483713" y="430742"/>
                  <a:pt x="382113" y="466725"/>
                </a:cubicBezTo>
                <a:cubicBezTo>
                  <a:pt x="280513" y="502708"/>
                  <a:pt x="-53920" y="651933"/>
                  <a:pt x="7463" y="628650"/>
                </a:cubicBezTo>
                <a:cubicBezTo>
                  <a:pt x="68846" y="605367"/>
                  <a:pt x="645638" y="370946"/>
                  <a:pt x="750413" y="327025"/>
                </a:cubicBezTo>
                <a:cubicBezTo>
                  <a:pt x="855188" y="283104"/>
                  <a:pt x="625001" y="382058"/>
                  <a:pt x="636113" y="365125"/>
                </a:cubicBezTo>
                <a:cubicBezTo>
                  <a:pt x="647225" y="348192"/>
                  <a:pt x="798567" y="241829"/>
                  <a:pt x="817088" y="225425"/>
                </a:cubicBezTo>
                <a:cubicBezTo>
                  <a:pt x="835609" y="209021"/>
                  <a:pt x="747238" y="266700"/>
                  <a:pt x="747238" y="266700"/>
                </a:cubicBezTo>
                <a:lnTo>
                  <a:pt x="116951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E68ADE10-8317-B837-59C2-6677D5652350}"/>
              </a:ext>
            </a:extLst>
          </p:cNvPr>
          <p:cNvSpPr/>
          <p:nvPr/>
        </p:nvSpPr>
        <p:spPr>
          <a:xfrm>
            <a:off x="6393470" y="3186823"/>
            <a:ext cx="828275" cy="148937"/>
          </a:xfrm>
          <a:custGeom>
            <a:avLst/>
            <a:gdLst>
              <a:gd name="connsiteX0" fmla="*/ 20030 w 828275"/>
              <a:gd name="connsiteY0" fmla="*/ 131052 h 148937"/>
              <a:gd name="connsiteX1" fmla="*/ 512155 w 828275"/>
              <a:gd name="connsiteY1" fmla="*/ 13577 h 148937"/>
              <a:gd name="connsiteX2" fmla="*/ 820130 w 828275"/>
              <a:gd name="connsiteY2" fmla="*/ 58027 h 148937"/>
              <a:gd name="connsiteX3" fmla="*/ 699480 w 828275"/>
              <a:gd name="connsiteY3" fmla="*/ 877 h 148937"/>
              <a:gd name="connsiteX4" fmla="*/ 283555 w 828275"/>
              <a:gd name="connsiteY4" fmla="*/ 29452 h 148937"/>
              <a:gd name="connsiteX5" fmla="*/ 207355 w 828275"/>
              <a:gd name="connsiteY5" fmla="*/ 108827 h 148937"/>
              <a:gd name="connsiteX6" fmla="*/ 105755 w 828275"/>
              <a:gd name="connsiteY6" fmla="*/ 146927 h 148937"/>
              <a:gd name="connsiteX7" fmla="*/ 20030 w 828275"/>
              <a:gd name="connsiteY7" fmla="*/ 131052 h 14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275" h="148937">
                <a:moveTo>
                  <a:pt x="20030" y="131052"/>
                </a:moveTo>
                <a:cubicBezTo>
                  <a:pt x="87763" y="108827"/>
                  <a:pt x="378805" y="25748"/>
                  <a:pt x="512155" y="13577"/>
                </a:cubicBezTo>
                <a:cubicBezTo>
                  <a:pt x="645505" y="1406"/>
                  <a:pt x="788909" y="60144"/>
                  <a:pt x="820130" y="58027"/>
                </a:cubicBezTo>
                <a:cubicBezTo>
                  <a:pt x="851351" y="55910"/>
                  <a:pt x="788909" y="5640"/>
                  <a:pt x="699480" y="877"/>
                </a:cubicBezTo>
                <a:cubicBezTo>
                  <a:pt x="610051" y="-3886"/>
                  <a:pt x="365576" y="11460"/>
                  <a:pt x="283555" y="29452"/>
                </a:cubicBezTo>
                <a:cubicBezTo>
                  <a:pt x="201534" y="47444"/>
                  <a:pt x="236988" y="89248"/>
                  <a:pt x="207355" y="108827"/>
                </a:cubicBezTo>
                <a:cubicBezTo>
                  <a:pt x="177722" y="128406"/>
                  <a:pt x="135917" y="144281"/>
                  <a:pt x="105755" y="146927"/>
                </a:cubicBezTo>
                <a:cubicBezTo>
                  <a:pt x="75593" y="149573"/>
                  <a:pt x="-47703" y="153277"/>
                  <a:pt x="20030" y="131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24111174-E11D-0934-250E-F0D2AA187301}"/>
              </a:ext>
            </a:extLst>
          </p:cNvPr>
          <p:cNvSpPr/>
          <p:nvPr/>
        </p:nvSpPr>
        <p:spPr>
          <a:xfrm>
            <a:off x="7498171" y="3094288"/>
            <a:ext cx="369484" cy="1061928"/>
          </a:xfrm>
          <a:custGeom>
            <a:avLst/>
            <a:gdLst>
              <a:gd name="connsiteX0" fmla="*/ 369479 w 369484"/>
              <a:gd name="connsiteY0" fmla="*/ 1337 h 1061928"/>
              <a:gd name="connsiteX1" fmla="*/ 182154 w 369484"/>
              <a:gd name="connsiteY1" fmla="*/ 258512 h 1061928"/>
              <a:gd name="connsiteX2" fmla="*/ 201204 w 369484"/>
              <a:gd name="connsiteY2" fmla="*/ 252162 h 1061928"/>
              <a:gd name="connsiteX3" fmla="*/ 137704 w 369484"/>
              <a:gd name="connsiteY3" fmla="*/ 350587 h 1061928"/>
              <a:gd name="connsiteX4" fmla="*/ 156754 w 369484"/>
              <a:gd name="connsiteY4" fmla="*/ 264862 h 1061928"/>
              <a:gd name="connsiteX5" fmla="*/ 36104 w 369484"/>
              <a:gd name="connsiteY5" fmla="*/ 585537 h 1061928"/>
              <a:gd name="connsiteX6" fmla="*/ 96429 w 369484"/>
              <a:gd name="connsiteY6" fmla="*/ 493462 h 1061928"/>
              <a:gd name="connsiteX7" fmla="*/ 4354 w 369484"/>
              <a:gd name="connsiteY7" fmla="*/ 636337 h 1061928"/>
              <a:gd name="connsiteX8" fmla="*/ 17054 w 369484"/>
              <a:gd name="connsiteY8" fmla="*/ 776037 h 1061928"/>
              <a:gd name="connsiteX9" fmla="*/ 36104 w 369484"/>
              <a:gd name="connsiteY9" fmla="*/ 766512 h 1061928"/>
              <a:gd name="connsiteX10" fmla="*/ 147229 w 369484"/>
              <a:gd name="connsiteY10" fmla="*/ 1058612 h 1061928"/>
              <a:gd name="connsiteX11" fmla="*/ 99604 w 369484"/>
              <a:gd name="connsiteY11" fmla="*/ 903037 h 1061928"/>
              <a:gd name="connsiteX12" fmla="*/ 10704 w 369484"/>
              <a:gd name="connsiteY12" fmla="*/ 582362 h 1061928"/>
              <a:gd name="connsiteX13" fmla="*/ 236129 w 369484"/>
              <a:gd name="connsiteY13" fmla="*/ 277562 h 1061928"/>
              <a:gd name="connsiteX14" fmla="*/ 175804 w 369484"/>
              <a:gd name="connsiteY14" fmla="*/ 385512 h 1061928"/>
              <a:gd name="connsiteX15" fmla="*/ 369479 w 369484"/>
              <a:gd name="connsiteY15" fmla="*/ 1337 h 106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484" h="1061928">
                <a:moveTo>
                  <a:pt x="369479" y="1337"/>
                </a:moveTo>
                <a:cubicBezTo>
                  <a:pt x="370537" y="-19830"/>
                  <a:pt x="210200" y="216708"/>
                  <a:pt x="182154" y="258512"/>
                </a:cubicBezTo>
                <a:cubicBezTo>
                  <a:pt x="154108" y="300316"/>
                  <a:pt x="208612" y="236816"/>
                  <a:pt x="201204" y="252162"/>
                </a:cubicBezTo>
                <a:cubicBezTo>
                  <a:pt x="193796" y="267508"/>
                  <a:pt x="145112" y="348470"/>
                  <a:pt x="137704" y="350587"/>
                </a:cubicBezTo>
                <a:cubicBezTo>
                  <a:pt x="130296" y="352704"/>
                  <a:pt x="173687" y="225704"/>
                  <a:pt x="156754" y="264862"/>
                </a:cubicBezTo>
                <a:cubicBezTo>
                  <a:pt x="139821" y="304020"/>
                  <a:pt x="46158" y="547437"/>
                  <a:pt x="36104" y="585537"/>
                </a:cubicBezTo>
                <a:cubicBezTo>
                  <a:pt x="26050" y="623637"/>
                  <a:pt x="101721" y="484995"/>
                  <a:pt x="96429" y="493462"/>
                </a:cubicBezTo>
                <a:cubicBezTo>
                  <a:pt x="91137" y="501929"/>
                  <a:pt x="17583" y="589241"/>
                  <a:pt x="4354" y="636337"/>
                </a:cubicBezTo>
                <a:cubicBezTo>
                  <a:pt x="-8875" y="683433"/>
                  <a:pt x="11762" y="754341"/>
                  <a:pt x="17054" y="776037"/>
                </a:cubicBezTo>
                <a:cubicBezTo>
                  <a:pt x="22346" y="797733"/>
                  <a:pt x="14408" y="719416"/>
                  <a:pt x="36104" y="766512"/>
                </a:cubicBezTo>
                <a:cubicBezTo>
                  <a:pt x="57800" y="813608"/>
                  <a:pt x="136646" y="1035858"/>
                  <a:pt x="147229" y="1058612"/>
                </a:cubicBezTo>
                <a:cubicBezTo>
                  <a:pt x="157812" y="1081366"/>
                  <a:pt x="122358" y="982412"/>
                  <a:pt x="99604" y="903037"/>
                </a:cubicBezTo>
                <a:cubicBezTo>
                  <a:pt x="76850" y="823662"/>
                  <a:pt x="-12050" y="686608"/>
                  <a:pt x="10704" y="582362"/>
                </a:cubicBezTo>
                <a:cubicBezTo>
                  <a:pt x="33458" y="478116"/>
                  <a:pt x="208612" y="310370"/>
                  <a:pt x="236129" y="277562"/>
                </a:cubicBezTo>
                <a:cubicBezTo>
                  <a:pt x="263646" y="244754"/>
                  <a:pt x="156225" y="428375"/>
                  <a:pt x="175804" y="385512"/>
                </a:cubicBezTo>
                <a:cubicBezTo>
                  <a:pt x="195383" y="342650"/>
                  <a:pt x="368421" y="22504"/>
                  <a:pt x="369479" y="1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5E52859-E334-77E1-20E2-6DD0429DCAB3}"/>
              </a:ext>
            </a:extLst>
          </p:cNvPr>
          <p:cNvSpPr/>
          <p:nvPr/>
        </p:nvSpPr>
        <p:spPr>
          <a:xfrm>
            <a:off x="7317719" y="3993589"/>
            <a:ext cx="264278" cy="622870"/>
          </a:xfrm>
          <a:custGeom>
            <a:avLst/>
            <a:gdLst>
              <a:gd name="connsiteX0" fmla="*/ 264181 w 264278"/>
              <a:gd name="connsiteY0" fmla="*/ 561 h 622870"/>
              <a:gd name="connsiteX1" fmla="*/ 162581 w 264278"/>
              <a:gd name="connsiteY1" fmla="*/ 203761 h 622870"/>
              <a:gd name="connsiteX2" fmla="*/ 178456 w 264278"/>
              <a:gd name="connsiteY2" fmla="*/ 187886 h 622870"/>
              <a:gd name="connsiteX3" fmla="*/ 153056 w 264278"/>
              <a:gd name="connsiteY3" fmla="*/ 400611 h 622870"/>
              <a:gd name="connsiteX4" fmla="*/ 207031 w 264278"/>
              <a:gd name="connsiteY4" fmla="*/ 565711 h 622870"/>
              <a:gd name="connsiteX5" fmla="*/ 210206 w 264278"/>
              <a:gd name="connsiteY5" fmla="*/ 530786 h 622870"/>
              <a:gd name="connsiteX6" fmla="*/ 219731 w 264278"/>
              <a:gd name="connsiteY6" fmla="*/ 549836 h 622870"/>
              <a:gd name="connsiteX7" fmla="*/ 207031 w 264278"/>
              <a:gd name="connsiteY7" fmla="*/ 581586 h 622870"/>
              <a:gd name="connsiteX8" fmla="*/ 3831 w 264278"/>
              <a:gd name="connsiteY8" fmla="*/ 622861 h 622870"/>
              <a:gd name="connsiteX9" fmla="*/ 76856 w 264278"/>
              <a:gd name="connsiteY9" fmla="*/ 584761 h 622870"/>
              <a:gd name="connsiteX10" fmla="*/ 111781 w 264278"/>
              <a:gd name="connsiteY10" fmla="*/ 521261 h 622870"/>
              <a:gd name="connsiteX11" fmla="*/ 146706 w 264278"/>
              <a:gd name="connsiteY11" fmla="*/ 426011 h 622870"/>
              <a:gd name="connsiteX12" fmla="*/ 200681 w 264278"/>
              <a:gd name="connsiteY12" fmla="*/ 241861 h 622870"/>
              <a:gd name="connsiteX13" fmla="*/ 175281 w 264278"/>
              <a:gd name="connsiteY13" fmla="*/ 245036 h 622870"/>
              <a:gd name="connsiteX14" fmla="*/ 181631 w 264278"/>
              <a:gd name="connsiteY14" fmla="*/ 83111 h 622870"/>
              <a:gd name="connsiteX15" fmla="*/ 181631 w 264278"/>
              <a:gd name="connsiteY15" fmla="*/ 140261 h 622870"/>
              <a:gd name="connsiteX16" fmla="*/ 264181 w 264278"/>
              <a:gd name="connsiteY16" fmla="*/ 561 h 62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278" h="622870">
                <a:moveTo>
                  <a:pt x="264181" y="561"/>
                </a:moveTo>
                <a:cubicBezTo>
                  <a:pt x="261006" y="11144"/>
                  <a:pt x="176868" y="172540"/>
                  <a:pt x="162581" y="203761"/>
                </a:cubicBezTo>
                <a:cubicBezTo>
                  <a:pt x="148293" y="234982"/>
                  <a:pt x="180043" y="155078"/>
                  <a:pt x="178456" y="187886"/>
                </a:cubicBezTo>
                <a:cubicBezTo>
                  <a:pt x="176868" y="220694"/>
                  <a:pt x="148294" y="337640"/>
                  <a:pt x="153056" y="400611"/>
                </a:cubicBezTo>
                <a:cubicBezTo>
                  <a:pt x="157818" y="463582"/>
                  <a:pt x="197506" y="544015"/>
                  <a:pt x="207031" y="565711"/>
                </a:cubicBezTo>
                <a:cubicBezTo>
                  <a:pt x="216556" y="587407"/>
                  <a:pt x="208089" y="533432"/>
                  <a:pt x="210206" y="530786"/>
                </a:cubicBezTo>
                <a:cubicBezTo>
                  <a:pt x="212323" y="528140"/>
                  <a:pt x="220260" y="541369"/>
                  <a:pt x="219731" y="549836"/>
                </a:cubicBezTo>
                <a:cubicBezTo>
                  <a:pt x="219202" y="558303"/>
                  <a:pt x="243014" y="569415"/>
                  <a:pt x="207031" y="581586"/>
                </a:cubicBezTo>
                <a:cubicBezTo>
                  <a:pt x="171048" y="593757"/>
                  <a:pt x="25527" y="622332"/>
                  <a:pt x="3831" y="622861"/>
                </a:cubicBezTo>
                <a:cubicBezTo>
                  <a:pt x="-17865" y="623390"/>
                  <a:pt x="58864" y="601694"/>
                  <a:pt x="76856" y="584761"/>
                </a:cubicBezTo>
                <a:cubicBezTo>
                  <a:pt x="94848" y="567828"/>
                  <a:pt x="100139" y="547719"/>
                  <a:pt x="111781" y="521261"/>
                </a:cubicBezTo>
                <a:cubicBezTo>
                  <a:pt x="123423" y="494803"/>
                  <a:pt x="131889" y="472578"/>
                  <a:pt x="146706" y="426011"/>
                </a:cubicBezTo>
                <a:cubicBezTo>
                  <a:pt x="161523" y="379444"/>
                  <a:pt x="195918" y="272024"/>
                  <a:pt x="200681" y="241861"/>
                </a:cubicBezTo>
                <a:cubicBezTo>
                  <a:pt x="205443" y="211699"/>
                  <a:pt x="178456" y="271494"/>
                  <a:pt x="175281" y="245036"/>
                </a:cubicBezTo>
                <a:cubicBezTo>
                  <a:pt x="172106" y="218578"/>
                  <a:pt x="180573" y="100573"/>
                  <a:pt x="181631" y="83111"/>
                </a:cubicBezTo>
                <a:cubicBezTo>
                  <a:pt x="182689" y="65649"/>
                  <a:pt x="171048" y="148198"/>
                  <a:pt x="181631" y="140261"/>
                </a:cubicBezTo>
                <a:cubicBezTo>
                  <a:pt x="192214" y="132324"/>
                  <a:pt x="267356" y="-10022"/>
                  <a:pt x="264181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7B337F13-DE12-39A0-ACDC-44095C0DCF0D}"/>
              </a:ext>
            </a:extLst>
          </p:cNvPr>
          <p:cNvSpPr/>
          <p:nvPr/>
        </p:nvSpPr>
        <p:spPr>
          <a:xfrm>
            <a:off x="7718057" y="3876301"/>
            <a:ext cx="390490" cy="521589"/>
          </a:xfrm>
          <a:custGeom>
            <a:avLst/>
            <a:gdLst>
              <a:gd name="connsiteX0" fmla="*/ 368 w 390490"/>
              <a:gd name="connsiteY0" fmla="*/ 374 h 521589"/>
              <a:gd name="connsiteX1" fmla="*/ 336918 w 390490"/>
              <a:gd name="connsiteY1" fmla="*/ 241674 h 521589"/>
              <a:gd name="connsiteX2" fmla="*/ 365493 w 390490"/>
              <a:gd name="connsiteY2" fmla="*/ 263899 h 521589"/>
              <a:gd name="connsiteX3" fmla="*/ 238493 w 390490"/>
              <a:gd name="connsiteY3" fmla="*/ 321049 h 521589"/>
              <a:gd name="connsiteX4" fmla="*/ 25768 w 390490"/>
              <a:gd name="connsiteY4" fmla="*/ 521074 h 521589"/>
              <a:gd name="connsiteX5" fmla="*/ 168643 w 390490"/>
              <a:gd name="connsiteY5" fmla="*/ 375024 h 521589"/>
              <a:gd name="connsiteX6" fmla="*/ 387718 w 390490"/>
              <a:gd name="connsiteY6" fmla="*/ 257549 h 521589"/>
              <a:gd name="connsiteX7" fmla="*/ 273418 w 390490"/>
              <a:gd name="connsiteY7" fmla="*/ 187699 h 521589"/>
              <a:gd name="connsiteX8" fmla="*/ 368 w 390490"/>
              <a:gd name="connsiteY8" fmla="*/ 374 h 52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90" h="521589">
                <a:moveTo>
                  <a:pt x="368" y="374"/>
                </a:moveTo>
                <a:cubicBezTo>
                  <a:pt x="10951" y="9370"/>
                  <a:pt x="276064" y="197753"/>
                  <a:pt x="336918" y="241674"/>
                </a:cubicBezTo>
                <a:cubicBezTo>
                  <a:pt x="397772" y="285595"/>
                  <a:pt x="381897" y="250670"/>
                  <a:pt x="365493" y="263899"/>
                </a:cubicBezTo>
                <a:cubicBezTo>
                  <a:pt x="349089" y="277128"/>
                  <a:pt x="295114" y="278187"/>
                  <a:pt x="238493" y="321049"/>
                </a:cubicBezTo>
                <a:cubicBezTo>
                  <a:pt x="181872" y="363911"/>
                  <a:pt x="37410" y="512078"/>
                  <a:pt x="25768" y="521074"/>
                </a:cubicBezTo>
                <a:cubicBezTo>
                  <a:pt x="14126" y="530070"/>
                  <a:pt x="108318" y="418945"/>
                  <a:pt x="168643" y="375024"/>
                </a:cubicBezTo>
                <a:cubicBezTo>
                  <a:pt x="228968" y="331103"/>
                  <a:pt x="370256" y="288770"/>
                  <a:pt x="387718" y="257549"/>
                </a:cubicBezTo>
                <a:cubicBezTo>
                  <a:pt x="405180" y="226328"/>
                  <a:pt x="336918" y="228445"/>
                  <a:pt x="273418" y="187699"/>
                </a:cubicBezTo>
                <a:cubicBezTo>
                  <a:pt x="209918" y="146953"/>
                  <a:pt x="-10215" y="-8622"/>
                  <a:pt x="368" y="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9397203-159E-3352-29F2-5DD9A8C756A6}"/>
              </a:ext>
            </a:extLst>
          </p:cNvPr>
          <p:cNvSpPr/>
          <p:nvPr/>
        </p:nvSpPr>
        <p:spPr>
          <a:xfrm>
            <a:off x="7723345" y="2759073"/>
            <a:ext cx="445949" cy="176214"/>
          </a:xfrm>
          <a:custGeom>
            <a:avLst/>
            <a:gdLst>
              <a:gd name="connsiteX0" fmla="*/ 20480 w 445949"/>
              <a:gd name="connsiteY0" fmla="*/ 2 h 176214"/>
              <a:gd name="connsiteX1" fmla="*/ 17305 w 445949"/>
              <a:gd name="connsiteY1" fmla="*/ 114302 h 176214"/>
              <a:gd name="connsiteX2" fmla="*/ 83980 w 445949"/>
              <a:gd name="connsiteY2" fmla="*/ 155577 h 176214"/>
              <a:gd name="connsiteX3" fmla="*/ 411005 w 445949"/>
              <a:gd name="connsiteY3" fmla="*/ 107952 h 176214"/>
              <a:gd name="connsiteX4" fmla="*/ 249080 w 445949"/>
              <a:gd name="connsiteY4" fmla="*/ 133352 h 176214"/>
              <a:gd name="connsiteX5" fmla="*/ 306230 w 445949"/>
              <a:gd name="connsiteY5" fmla="*/ 161927 h 176214"/>
              <a:gd name="connsiteX6" fmla="*/ 252255 w 445949"/>
              <a:gd name="connsiteY6" fmla="*/ 174627 h 176214"/>
              <a:gd name="connsiteX7" fmla="*/ 445930 w 445949"/>
              <a:gd name="connsiteY7" fmla="*/ 174627 h 176214"/>
              <a:gd name="connsiteX8" fmla="*/ 239555 w 445949"/>
              <a:gd name="connsiteY8" fmla="*/ 161927 h 176214"/>
              <a:gd name="connsiteX9" fmla="*/ 10955 w 445949"/>
              <a:gd name="connsiteY9" fmla="*/ 168277 h 176214"/>
              <a:gd name="connsiteX10" fmla="*/ 33180 w 445949"/>
              <a:gd name="connsiteY10" fmla="*/ 155577 h 176214"/>
              <a:gd name="connsiteX11" fmla="*/ 4605 w 445949"/>
              <a:gd name="connsiteY11" fmla="*/ 111127 h 176214"/>
              <a:gd name="connsiteX12" fmla="*/ 20480 w 445949"/>
              <a:gd name="connsiteY12" fmla="*/ 2 h 1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5949" h="176214">
                <a:moveTo>
                  <a:pt x="20480" y="2"/>
                </a:moveTo>
                <a:cubicBezTo>
                  <a:pt x="22597" y="531"/>
                  <a:pt x="6722" y="88373"/>
                  <a:pt x="17305" y="114302"/>
                </a:cubicBezTo>
                <a:cubicBezTo>
                  <a:pt x="27888" y="140231"/>
                  <a:pt x="18363" y="156635"/>
                  <a:pt x="83980" y="155577"/>
                </a:cubicBezTo>
                <a:cubicBezTo>
                  <a:pt x="149597" y="154519"/>
                  <a:pt x="383488" y="111656"/>
                  <a:pt x="411005" y="107952"/>
                </a:cubicBezTo>
                <a:cubicBezTo>
                  <a:pt x="438522" y="104248"/>
                  <a:pt x="266543" y="124356"/>
                  <a:pt x="249080" y="133352"/>
                </a:cubicBezTo>
                <a:cubicBezTo>
                  <a:pt x="231618" y="142348"/>
                  <a:pt x="305701" y="155048"/>
                  <a:pt x="306230" y="161927"/>
                </a:cubicBezTo>
                <a:cubicBezTo>
                  <a:pt x="306759" y="168806"/>
                  <a:pt x="228972" y="172510"/>
                  <a:pt x="252255" y="174627"/>
                </a:cubicBezTo>
                <a:cubicBezTo>
                  <a:pt x="275538" y="176744"/>
                  <a:pt x="448047" y="176744"/>
                  <a:pt x="445930" y="174627"/>
                </a:cubicBezTo>
                <a:cubicBezTo>
                  <a:pt x="443813" y="172510"/>
                  <a:pt x="312051" y="162985"/>
                  <a:pt x="239555" y="161927"/>
                </a:cubicBezTo>
                <a:cubicBezTo>
                  <a:pt x="167059" y="160869"/>
                  <a:pt x="45351" y="169335"/>
                  <a:pt x="10955" y="168277"/>
                </a:cubicBezTo>
                <a:cubicBezTo>
                  <a:pt x="-23441" y="167219"/>
                  <a:pt x="34238" y="165102"/>
                  <a:pt x="33180" y="155577"/>
                </a:cubicBezTo>
                <a:cubicBezTo>
                  <a:pt x="32122" y="146052"/>
                  <a:pt x="2488" y="137585"/>
                  <a:pt x="4605" y="111127"/>
                </a:cubicBezTo>
                <a:cubicBezTo>
                  <a:pt x="6722" y="84669"/>
                  <a:pt x="18363" y="-527"/>
                  <a:pt x="2048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2D7F2BE8-50C2-51C0-FD03-C119C881C1ED}"/>
              </a:ext>
            </a:extLst>
          </p:cNvPr>
          <p:cNvSpPr/>
          <p:nvPr/>
        </p:nvSpPr>
        <p:spPr>
          <a:xfrm>
            <a:off x="6899222" y="2714200"/>
            <a:ext cx="753739" cy="832616"/>
          </a:xfrm>
          <a:custGeom>
            <a:avLst/>
            <a:gdLst>
              <a:gd name="connsiteX0" fmla="*/ 752528 w 753739"/>
              <a:gd name="connsiteY0" fmla="*/ 425 h 832616"/>
              <a:gd name="connsiteX1" fmla="*/ 625528 w 753739"/>
              <a:gd name="connsiteY1" fmla="*/ 206800 h 832616"/>
              <a:gd name="connsiteX2" fmla="*/ 669978 w 753739"/>
              <a:gd name="connsiteY2" fmla="*/ 121075 h 832616"/>
              <a:gd name="connsiteX3" fmla="*/ 530278 w 753739"/>
              <a:gd name="connsiteY3" fmla="*/ 308400 h 832616"/>
              <a:gd name="connsiteX4" fmla="*/ 555678 w 753739"/>
              <a:gd name="connsiteY4" fmla="*/ 238550 h 832616"/>
              <a:gd name="connsiteX5" fmla="*/ 457253 w 753739"/>
              <a:gd name="connsiteY5" fmla="*/ 368725 h 832616"/>
              <a:gd name="connsiteX6" fmla="*/ 501703 w 753739"/>
              <a:gd name="connsiteY6" fmla="*/ 330625 h 832616"/>
              <a:gd name="connsiteX7" fmla="*/ 317553 w 753739"/>
              <a:gd name="connsiteY7" fmla="*/ 559225 h 832616"/>
              <a:gd name="connsiteX8" fmla="*/ 196903 w 753739"/>
              <a:gd name="connsiteY8" fmla="*/ 702100 h 832616"/>
              <a:gd name="connsiteX9" fmla="*/ 219128 w 753739"/>
              <a:gd name="connsiteY9" fmla="*/ 648125 h 832616"/>
              <a:gd name="connsiteX10" fmla="*/ 53 w 753739"/>
              <a:gd name="connsiteY10" fmla="*/ 832275 h 832616"/>
              <a:gd name="connsiteX11" fmla="*/ 241353 w 753739"/>
              <a:gd name="connsiteY11" fmla="*/ 594150 h 832616"/>
              <a:gd name="connsiteX12" fmla="*/ 533453 w 753739"/>
              <a:gd name="connsiteY12" fmla="*/ 248075 h 832616"/>
              <a:gd name="connsiteX13" fmla="*/ 476303 w 753739"/>
              <a:gd name="connsiteY13" fmla="*/ 371900 h 832616"/>
              <a:gd name="connsiteX14" fmla="*/ 723953 w 753739"/>
              <a:gd name="connsiteY14" fmla="*/ 143300 h 832616"/>
              <a:gd name="connsiteX15" fmla="*/ 631878 w 753739"/>
              <a:gd name="connsiteY15" fmla="*/ 209975 h 832616"/>
              <a:gd name="connsiteX16" fmla="*/ 679503 w 753739"/>
              <a:gd name="connsiteY16" fmla="*/ 175050 h 832616"/>
              <a:gd name="connsiteX17" fmla="*/ 689028 w 753739"/>
              <a:gd name="connsiteY17" fmla="*/ 152825 h 832616"/>
              <a:gd name="connsiteX18" fmla="*/ 752528 w 753739"/>
              <a:gd name="connsiteY18" fmla="*/ 425 h 83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53739" h="832616">
                <a:moveTo>
                  <a:pt x="752528" y="425"/>
                </a:moveTo>
                <a:cubicBezTo>
                  <a:pt x="741945" y="9421"/>
                  <a:pt x="639286" y="186692"/>
                  <a:pt x="625528" y="206800"/>
                </a:cubicBezTo>
                <a:cubicBezTo>
                  <a:pt x="611770" y="226908"/>
                  <a:pt x="685853" y="104142"/>
                  <a:pt x="669978" y="121075"/>
                </a:cubicBezTo>
                <a:cubicBezTo>
                  <a:pt x="654103" y="138008"/>
                  <a:pt x="549328" y="288821"/>
                  <a:pt x="530278" y="308400"/>
                </a:cubicBezTo>
                <a:cubicBezTo>
                  <a:pt x="511228" y="327979"/>
                  <a:pt x="567849" y="228496"/>
                  <a:pt x="555678" y="238550"/>
                </a:cubicBezTo>
                <a:cubicBezTo>
                  <a:pt x="543507" y="248604"/>
                  <a:pt x="466249" y="353379"/>
                  <a:pt x="457253" y="368725"/>
                </a:cubicBezTo>
                <a:cubicBezTo>
                  <a:pt x="448257" y="384071"/>
                  <a:pt x="524986" y="298875"/>
                  <a:pt x="501703" y="330625"/>
                </a:cubicBezTo>
                <a:cubicBezTo>
                  <a:pt x="478420" y="362375"/>
                  <a:pt x="368353" y="497313"/>
                  <a:pt x="317553" y="559225"/>
                </a:cubicBezTo>
                <a:cubicBezTo>
                  <a:pt x="266753" y="621138"/>
                  <a:pt x="213307" y="687283"/>
                  <a:pt x="196903" y="702100"/>
                </a:cubicBezTo>
                <a:cubicBezTo>
                  <a:pt x="180499" y="716917"/>
                  <a:pt x="251936" y="626429"/>
                  <a:pt x="219128" y="648125"/>
                </a:cubicBezTo>
                <a:cubicBezTo>
                  <a:pt x="186320" y="669821"/>
                  <a:pt x="-3651" y="841271"/>
                  <a:pt x="53" y="832275"/>
                </a:cubicBezTo>
                <a:cubicBezTo>
                  <a:pt x="3757" y="823279"/>
                  <a:pt x="152453" y="691517"/>
                  <a:pt x="241353" y="594150"/>
                </a:cubicBezTo>
                <a:cubicBezTo>
                  <a:pt x="330253" y="496783"/>
                  <a:pt x="494295" y="285117"/>
                  <a:pt x="533453" y="248075"/>
                </a:cubicBezTo>
                <a:cubicBezTo>
                  <a:pt x="572611" y="211033"/>
                  <a:pt x="444553" y="389362"/>
                  <a:pt x="476303" y="371900"/>
                </a:cubicBezTo>
                <a:cubicBezTo>
                  <a:pt x="508053" y="354438"/>
                  <a:pt x="698024" y="170287"/>
                  <a:pt x="723953" y="143300"/>
                </a:cubicBezTo>
                <a:cubicBezTo>
                  <a:pt x="749882" y="116313"/>
                  <a:pt x="639286" y="204683"/>
                  <a:pt x="631878" y="209975"/>
                </a:cubicBezTo>
                <a:cubicBezTo>
                  <a:pt x="624470" y="215267"/>
                  <a:pt x="669978" y="184575"/>
                  <a:pt x="679503" y="175050"/>
                </a:cubicBezTo>
                <a:cubicBezTo>
                  <a:pt x="689028" y="165525"/>
                  <a:pt x="676857" y="177696"/>
                  <a:pt x="689028" y="152825"/>
                </a:cubicBezTo>
                <a:cubicBezTo>
                  <a:pt x="701199" y="127954"/>
                  <a:pt x="763111" y="-8571"/>
                  <a:pt x="752528" y="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FB6BB7EE-A1F1-ECC5-E86A-4327E967FD13}"/>
              </a:ext>
            </a:extLst>
          </p:cNvPr>
          <p:cNvSpPr/>
          <p:nvPr/>
        </p:nvSpPr>
        <p:spPr>
          <a:xfrm>
            <a:off x="6555692" y="3253160"/>
            <a:ext cx="422969" cy="106837"/>
          </a:xfrm>
          <a:custGeom>
            <a:avLst/>
            <a:gdLst>
              <a:gd name="connsiteX0" fmla="*/ 683 w 422969"/>
              <a:gd name="connsiteY0" fmla="*/ 13915 h 106837"/>
              <a:gd name="connsiteX1" fmla="*/ 302308 w 422969"/>
              <a:gd name="connsiteY1" fmla="*/ 26615 h 106837"/>
              <a:gd name="connsiteX2" fmla="*/ 321358 w 422969"/>
              <a:gd name="connsiteY2" fmla="*/ 45665 h 106837"/>
              <a:gd name="connsiteX3" fmla="*/ 276908 w 422969"/>
              <a:gd name="connsiteY3" fmla="*/ 26615 h 106837"/>
              <a:gd name="connsiteX4" fmla="*/ 368983 w 422969"/>
              <a:gd name="connsiteY4" fmla="*/ 102815 h 106837"/>
              <a:gd name="connsiteX5" fmla="*/ 299133 w 422969"/>
              <a:gd name="connsiteY5" fmla="*/ 93290 h 106837"/>
              <a:gd name="connsiteX6" fmla="*/ 235633 w 422969"/>
              <a:gd name="connsiteY6" fmla="*/ 67890 h 106837"/>
              <a:gd name="connsiteX7" fmla="*/ 422958 w 422969"/>
              <a:gd name="connsiteY7" fmla="*/ 80590 h 106837"/>
              <a:gd name="connsiteX8" fmla="*/ 226108 w 422969"/>
              <a:gd name="connsiteY8" fmla="*/ 4390 h 106837"/>
              <a:gd name="connsiteX9" fmla="*/ 683 w 422969"/>
              <a:gd name="connsiteY9" fmla="*/ 13915 h 10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969" h="106837">
                <a:moveTo>
                  <a:pt x="683" y="13915"/>
                </a:moveTo>
                <a:cubicBezTo>
                  <a:pt x="13383" y="17619"/>
                  <a:pt x="248862" y="21323"/>
                  <a:pt x="302308" y="26615"/>
                </a:cubicBezTo>
                <a:cubicBezTo>
                  <a:pt x="355754" y="31907"/>
                  <a:pt x="325591" y="45665"/>
                  <a:pt x="321358" y="45665"/>
                </a:cubicBezTo>
                <a:cubicBezTo>
                  <a:pt x="317125" y="45665"/>
                  <a:pt x="268971" y="17090"/>
                  <a:pt x="276908" y="26615"/>
                </a:cubicBezTo>
                <a:cubicBezTo>
                  <a:pt x="284845" y="36140"/>
                  <a:pt x="365279" y="91703"/>
                  <a:pt x="368983" y="102815"/>
                </a:cubicBezTo>
                <a:cubicBezTo>
                  <a:pt x="372687" y="113927"/>
                  <a:pt x="321358" y="99111"/>
                  <a:pt x="299133" y="93290"/>
                </a:cubicBezTo>
                <a:cubicBezTo>
                  <a:pt x="276908" y="87469"/>
                  <a:pt x="214996" y="70007"/>
                  <a:pt x="235633" y="67890"/>
                </a:cubicBezTo>
                <a:cubicBezTo>
                  <a:pt x="256270" y="65773"/>
                  <a:pt x="424546" y="91173"/>
                  <a:pt x="422958" y="80590"/>
                </a:cubicBezTo>
                <a:cubicBezTo>
                  <a:pt x="421371" y="70007"/>
                  <a:pt x="296487" y="17090"/>
                  <a:pt x="226108" y="4390"/>
                </a:cubicBezTo>
                <a:cubicBezTo>
                  <a:pt x="155729" y="-8310"/>
                  <a:pt x="-12017" y="10211"/>
                  <a:pt x="683" y="13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83C5EB56-8845-A18F-8075-6A8726BD516C}"/>
              </a:ext>
            </a:extLst>
          </p:cNvPr>
          <p:cNvSpPr/>
          <p:nvPr/>
        </p:nvSpPr>
        <p:spPr>
          <a:xfrm>
            <a:off x="6615880" y="3101107"/>
            <a:ext cx="473899" cy="106183"/>
          </a:xfrm>
          <a:custGeom>
            <a:avLst/>
            <a:gdLst>
              <a:gd name="connsiteX0" fmla="*/ 820 w 473899"/>
              <a:gd name="connsiteY0" fmla="*/ 32618 h 106183"/>
              <a:gd name="connsiteX1" fmla="*/ 299270 w 473899"/>
              <a:gd name="connsiteY1" fmla="*/ 7218 h 106183"/>
              <a:gd name="connsiteX2" fmla="*/ 318320 w 473899"/>
              <a:gd name="connsiteY2" fmla="*/ 38968 h 106183"/>
              <a:gd name="connsiteX3" fmla="*/ 340545 w 473899"/>
              <a:gd name="connsiteY3" fmla="*/ 54843 h 106183"/>
              <a:gd name="connsiteX4" fmla="*/ 384995 w 473899"/>
              <a:gd name="connsiteY4" fmla="*/ 868 h 106183"/>
              <a:gd name="connsiteX5" fmla="*/ 473895 w 473899"/>
              <a:gd name="connsiteY5" fmla="*/ 105643 h 106183"/>
              <a:gd name="connsiteX6" fmla="*/ 388170 w 473899"/>
              <a:gd name="connsiteY6" fmla="*/ 42143 h 106183"/>
              <a:gd name="connsiteX7" fmla="*/ 216720 w 473899"/>
              <a:gd name="connsiteY7" fmla="*/ 48493 h 106183"/>
              <a:gd name="connsiteX8" fmla="*/ 820 w 473899"/>
              <a:gd name="connsiteY8" fmla="*/ 32618 h 10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899" h="106183">
                <a:moveTo>
                  <a:pt x="820" y="32618"/>
                </a:moveTo>
                <a:cubicBezTo>
                  <a:pt x="14578" y="25739"/>
                  <a:pt x="246353" y="6160"/>
                  <a:pt x="299270" y="7218"/>
                </a:cubicBezTo>
                <a:cubicBezTo>
                  <a:pt x="352187" y="8276"/>
                  <a:pt x="311441" y="31030"/>
                  <a:pt x="318320" y="38968"/>
                </a:cubicBezTo>
                <a:cubicBezTo>
                  <a:pt x="325199" y="46906"/>
                  <a:pt x="329433" y="61193"/>
                  <a:pt x="340545" y="54843"/>
                </a:cubicBezTo>
                <a:cubicBezTo>
                  <a:pt x="351657" y="48493"/>
                  <a:pt x="362770" y="-7599"/>
                  <a:pt x="384995" y="868"/>
                </a:cubicBezTo>
                <a:cubicBezTo>
                  <a:pt x="407220" y="9335"/>
                  <a:pt x="473366" y="98764"/>
                  <a:pt x="473895" y="105643"/>
                </a:cubicBezTo>
                <a:cubicBezTo>
                  <a:pt x="474424" y="112522"/>
                  <a:pt x="431032" y="51668"/>
                  <a:pt x="388170" y="42143"/>
                </a:cubicBezTo>
                <a:cubicBezTo>
                  <a:pt x="345308" y="32618"/>
                  <a:pt x="283395" y="52197"/>
                  <a:pt x="216720" y="48493"/>
                </a:cubicBezTo>
                <a:cubicBezTo>
                  <a:pt x="150045" y="44789"/>
                  <a:pt x="-12938" y="39497"/>
                  <a:pt x="820" y="32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495D60E6-F19F-475A-AD90-7DCAC390D380}"/>
              </a:ext>
            </a:extLst>
          </p:cNvPr>
          <p:cNvSpPr/>
          <p:nvPr/>
        </p:nvSpPr>
        <p:spPr>
          <a:xfrm>
            <a:off x="8708541" y="3002995"/>
            <a:ext cx="222920" cy="29143"/>
          </a:xfrm>
          <a:custGeom>
            <a:avLst/>
            <a:gdLst>
              <a:gd name="connsiteX0" fmla="*/ 484 w 222920"/>
              <a:gd name="connsiteY0" fmla="*/ 29130 h 29143"/>
              <a:gd name="connsiteX1" fmla="*/ 133834 w 222920"/>
              <a:gd name="connsiteY1" fmla="*/ 10080 h 29143"/>
              <a:gd name="connsiteX2" fmla="*/ 222734 w 222920"/>
              <a:gd name="connsiteY2" fmla="*/ 555 h 29143"/>
              <a:gd name="connsiteX3" fmla="*/ 156059 w 222920"/>
              <a:gd name="connsiteY3" fmla="*/ 25955 h 29143"/>
              <a:gd name="connsiteX4" fmla="*/ 114784 w 222920"/>
              <a:gd name="connsiteY4" fmla="*/ 19605 h 29143"/>
              <a:gd name="connsiteX5" fmla="*/ 184634 w 222920"/>
              <a:gd name="connsiteY5" fmla="*/ 6905 h 29143"/>
              <a:gd name="connsiteX6" fmla="*/ 484 w 222920"/>
              <a:gd name="connsiteY6" fmla="*/ 29130 h 2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20" h="29143">
                <a:moveTo>
                  <a:pt x="484" y="29130"/>
                </a:moveTo>
                <a:cubicBezTo>
                  <a:pt x="-7983" y="29659"/>
                  <a:pt x="96792" y="14842"/>
                  <a:pt x="133834" y="10080"/>
                </a:cubicBezTo>
                <a:cubicBezTo>
                  <a:pt x="170876" y="5318"/>
                  <a:pt x="219030" y="-2091"/>
                  <a:pt x="222734" y="555"/>
                </a:cubicBezTo>
                <a:cubicBezTo>
                  <a:pt x="226438" y="3201"/>
                  <a:pt x="174051" y="22780"/>
                  <a:pt x="156059" y="25955"/>
                </a:cubicBezTo>
                <a:cubicBezTo>
                  <a:pt x="138067" y="29130"/>
                  <a:pt x="110022" y="22780"/>
                  <a:pt x="114784" y="19605"/>
                </a:cubicBezTo>
                <a:cubicBezTo>
                  <a:pt x="119546" y="16430"/>
                  <a:pt x="205801" y="4259"/>
                  <a:pt x="184634" y="6905"/>
                </a:cubicBezTo>
                <a:lnTo>
                  <a:pt x="484" y="2913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1E88E29A-9C4C-5216-3EA3-69DDE573A118}"/>
              </a:ext>
            </a:extLst>
          </p:cNvPr>
          <p:cNvSpPr/>
          <p:nvPr/>
        </p:nvSpPr>
        <p:spPr>
          <a:xfrm>
            <a:off x="8229573" y="2965443"/>
            <a:ext cx="114393" cy="152953"/>
          </a:xfrm>
          <a:custGeom>
            <a:avLst/>
            <a:gdLst>
              <a:gd name="connsiteX0" fmla="*/ 73052 w 114393"/>
              <a:gd name="connsiteY0" fmla="*/ 7 h 152953"/>
              <a:gd name="connsiteX1" fmla="*/ 60352 w 114393"/>
              <a:gd name="connsiteY1" fmla="*/ 53982 h 152953"/>
              <a:gd name="connsiteX2" fmla="*/ 114327 w 114393"/>
              <a:gd name="connsiteY2" fmla="*/ 152407 h 152953"/>
              <a:gd name="connsiteX3" fmla="*/ 47652 w 114393"/>
              <a:gd name="connsiteY3" fmla="*/ 92082 h 152953"/>
              <a:gd name="connsiteX4" fmla="*/ 27 w 114393"/>
              <a:gd name="connsiteY4" fmla="*/ 57157 h 152953"/>
              <a:gd name="connsiteX5" fmla="*/ 73052 w 114393"/>
              <a:gd name="connsiteY5" fmla="*/ 7 h 15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393" h="152953">
                <a:moveTo>
                  <a:pt x="73052" y="7"/>
                </a:moveTo>
                <a:cubicBezTo>
                  <a:pt x="83106" y="-522"/>
                  <a:pt x="53473" y="28582"/>
                  <a:pt x="60352" y="53982"/>
                </a:cubicBezTo>
                <a:cubicBezTo>
                  <a:pt x="67231" y="79382"/>
                  <a:pt x="116444" y="146057"/>
                  <a:pt x="114327" y="152407"/>
                </a:cubicBezTo>
                <a:cubicBezTo>
                  <a:pt x="112210" y="158757"/>
                  <a:pt x="66702" y="107957"/>
                  <a:pt x="47652" y="92082"/>
                </a:cubicBezTo>
                <a:cubicBezTo>
                  <a:pt x="28602" y="76207"/>
                  <a:pt x="-1031" y="72503"/>
                  <a:pt x="27" y="57157"/>
                </a:cubicBezTo>
                <a:cubicBezTo>
                  <a:pt x="1085" y="41811"/>
                  <a:pt x="62998" y="536"/>
                  <a:pt x="7305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93B8F8EE-BC08-7942-3761-D32EB178D40C}"/>
              </a:ext>
            </a:extLst>
          </p:cNvPr>
          <p:cNvSpPr/>
          <p:nvPr/>
        </p:nvSpPr>
        <p:spPr>
          <a:xfrm>
            <a:off x="8239997" y="2939834"/>
            <a:ext cx="610537" cy="387657"/>
          </a:xfrm>
          <a:custGeom>
            <a:avLst/>
            <a:gdLst>
              <a:gd name="connsiteX0" fmla="*/ 24528 w 610537"/>
              <a:gd name="connsiteY0" fmla="*/ 120866 h 387657"/>
              <a:gd name="connsiteX1" fmla="*/ 148353 w 610537"/>
              <a:gd name="connsiteY1" fmla="*/ 79591 h 387657"/>
              <a:gd name="connsiteX2" fmla="*/ 275353 w 610537"/>
              <a:gd name="connsiteY2" fmla="*/ 101816 h 387657"/>
              <a:gd name="connsiteX3" fmla="*/ 307103 w 610537"/>
              <a:gd name="connsiteY3" fmla="*/ 127216 h 387657"/>
              <a:gd name="connsiteX4" fmla="*/ 240428 w 610537"/>
              <a:gd name="connsiteY4" fmla="*/ 111341 h 387657"/>
              <a:gd name="connsiteX5" fmla="*/ 475378 w 610537"/>
              <a:gd name="connsiteY5" fmla="*/ 165316 h 387657"/>
              <a:gd name="connsiteX6" fmla="*/ 364253 w 610537"/>
              <a:gd name="connsiteY6" fmla="*/ 203416 h 387657"/>
              <a:gd name="connsiteX7" fmla="*/ 253128 w 610537"/>
              <a:gd name="connsiteY7" fmla="*/ 228816 h 387657"/>
              <a:gd name="connsiteX8" fmla="*/ 453153 w 610537"/>
              <a:gd name="connsiteY8" fmla="*/ 171666 h 387657"/>
              <a:gd name="connsiteX9" fmla="*/ 519828 w 610537"/>
              <a:gd name="connsiteY9" fmla="*/ 174841 h 387657"/>
              <a:gd name="connsiteX10" fmla="*/ 532528 w 610537"/>
              <a:gd name="connsiteY10" fmla="*/ 266916 h 387657"/>
              <a:gd name="connsiteX11" fmla="*/ 529353 w 610537"/>
              <a:gd name="connsiteY11" fmla="*/ 260566 h 387657"/>
              <a:gd name="connsiteX12" fmla="*/ 497603 w 610537"/>
              <a:gd name="connsiteY12" fmla="*/ 387566 h 387657"/>
              <a:gd name="connsiteX13" fmla="*/ 497603 w 610537"/>
              <a:gd name="connsiteY13" fmla="*/ 279616 h 387657"/>
              <a:gd name="connsiteX14" fmla="*/ 545228 w 610537"/>
              <a:gd name="connsiteY14" fmla="*/ 203416 h 387657"/>
              <a:gd name="connsiteX15" fmla="*/ 608728 w 610537"/>
              <a:gd name="connsiteY15" fmla="*/ 200241 h 387657"/>
              <a:gd name="connsiteX16" fmla="*/ 469028 w 610537"/>
              <a:gd name="connsiteY16" fmla="*/ 139916 h 387657"/>
              <a:gd name="connsiteX17" fmla="*/ 40403 w 610537"/>
              <a:gd name="connsiteY17" fmla="*/ 28791 h 387657"/>
              <a:gd name="connsiteX18" fmla="*/ 27703 w 610537"/>
              <a:gd name="connsiteY18" fmla="*/ 216 h 387657"/>
              <a:gd name="connsiteX19" fmla="*/ 126128 w 610537"/>
              <a:gd name="connsiteY19" fmla="*/ 38316 h 387657"/>
              <a:gd name="connsiteX20" fmla="*/ 24528 w 610537"/>
              <a:gd name="connsiteY20" fmla="*/ 120866 h 38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0537" h="387657">
                <a:moveTo>
                  <a:pt x="24528" y="120866"/>
                </a:moveTo>
                <a:cubicBezTo>
                  <a:pt x="28232" y="127745"/>
                  <a:pt x="106549" y="82766"/>
                  <a:pt x="148353" y="79591"/>
                </a:cubicBezTo>
                <a:cubicBezTo>
                  <a:pt x="190157" y="76416"/>
                  <a:pt x="248895" y="93878"/>
                  <a:pt x="275353" y="101816"/>
                </a:cubicBezTo>
                <a:cubicBezTo>
                  <a:pt x="301811" y="109754"/>
                  <a:pt x="312924" y="125629"/>
                  <a:pt x="307103" y="127216"/>
                </a:cubicBezTo>
                <a:cubicBezTo>
                  <a:pt x="301282" y="128804"/>
                  <a:pt x="240428" y="111341"/>
                  <a:pt x="240428" y="111341"/>
                </a:cubicBezTo>
                <a:cubicBezTo>
                  <a:pt x="268474" y="117691"/>
                  <a:pt x="454741" y="149970"/>
                  <a:pt x="475378" y="165316"/>
                </a:cubicBezTo>
                <a:cubicBezTo>
                  <a:pt x="496015" y="180662"/>
                  <a:pt x="401295" y="192833"/>
                  <a:pt x="364253" y="203416"/>
                </a:cubicBezTo>
                <a:cubicBezTo>
                  <a:pt x="327211" y="213999"/>
                  <a:pt x="238311" y="234108"/>
                  <a:pt x="253128" y="228816"/>
                </a:cubicBezTo>
                <a:cubicBezTo>
                  <a:pt x="267945" y="223524"/>
                  <a:pt x="408703" y="180662"/>
                  <a:pt x="453153" y="171666"/>
                </a:cubicBezTo>
                <a:cubicBezTo>
                  <a:pt x="497603" y="162670"/>
                  <a:pt x="506599" y="158966"/>
                  <a:pt x="519828" y="174841"/>
                </a:cubicBezTo>
                <a:cubicBezTo>
                  <a:pt x="533057" y="190716"/>
                  <a:pt x="530941" y="252629"/>
                  <a:pt x="532528" y="266916"/>
                </a:cubicBezTo>
                <a:cubicBezTo>
                  <a:pt x="534115" y="281203"/>
                  <a:pt x="535174" y="240458"/>
                  <a:pt x="529353" y="260566"/>
                </a:cubicBezTo>
                <a:cubicBezTo>
                  <a:pt x="523532" y="280674"/>
                  <a:pt x="502895" y="384391"/>
                  <a:pt x="497603" y="387566"/>
                </a:cubicBezTo>
                <a:cubicBezTo>
                  <a:pt x="492311" y="390741"/>
                  <a:pt x="489666" y="310308"/>
                  <a:pt x="497603" y="279616"/>
                </a:cubicBezTo>
                <a:cubicBezTo>
                  <a:pt x="505540" y="248924"/>
                  <a:pt x="526707" y="216645"/>
                  <a:pt x="545228" y="203416"/>
                </a:cubicBezTo>
                <a:cubicBezTo>
                  <a:pt x="563749" y="190187"/>
                  <a:pt x="621428" y="210824"/>
                  <a:pt x="608728" y="200241"/>
                </a:cubicBezTo>
                <a:cubicBezTo>
                  <a:pt x="596028" y="189658"/>
                  <a:pt x="563749" y="168491"/>
                  <a:pt x="469028" y="139916"/>
                </a:cubicBezTo>
                <a:cubicBezTo>
                  <a:pt x="374307" y="111341"/>
                  <a:pt x="113957" y="52074"/>
                  <a:pt x="40403" y="28791"/>
                </a:cubicBezTo>
                <a:cubicBezTo>
                  <a:pt x="-33151" y="5508"/>
                  <a:pt x="13416" y="-1371"/>
                  <a:pt x="27703" y="216"/>
                </a:cubicBezTo>
                <a:cubicBezTo>
                  <a:pt x="41990" y="1803"/>
                  <a:pt x="121366" y="17679"/>
                  <a:pt x="126128" y="38316"/>
                </a:cubicBezTo>
                <a:cubicBezTo>
                  <a:pt x="130890" y="58953"/>
                  <a:pt x="20824" y="113987"/>
                  <a:pt x="24528" y="120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CD2038BB-84AE-C6D2-4B9B-DC8A386FD6D0}"/>
              </a:ext>
            </a:extLst>
          </p:cNvPr>
          <p:cNvSpPr/>
          <p:nvPr/>
        </p:nvSpPr>
        <p:spPr>
          <a:xfrm>
            <a:off x="8346583" y="3098532"/>
            <a:ext cx="197865" cy="81202"/>
          </a:xfrm>
          <a:custGeom>
            <a:avLst/>
            <a:gdLst>
              <a:gd name="connsiteX0" fmla="*/ 492 w 197865"/>
              <a:gd name="connsiteY0" fmla="*/ 268 h 81202"/>
              <a:gd name="connsiteX1" fmla="*/ 117967 w 197865"/>
              <a:gd name="connsiteY1" fmla="*/ 54243 h 81202"/>
              <a:gd name="connsiteX2" fmla="*/ 197342 w 197865"/>
              <a:gd name="connsiteY2" fmla="*/ 66943 h 81202"/>
              <a:gd name="connsiteX3" fmla="*/ 79867 w 197865"/>
              <a:gd name="connsiteY3" fmla="*/ 79643 h 81202"/>
              <a:gd name="connsiteX4" fmla="*/ 492 w 197865"/>
              <a:gd name="connsiteY4" fmla="*/ 268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5" h="81202">
                <a:moveTo>
                  <a:pt x="492" y="268"/>
                </a:moveTo>
                <a:cubicBezTo>
                  <a:pt x="6842" y="-3965"/>
                  <a:pt x="85159" y="43131"/>
                  <a:pt x="117967" y="54243"/>
                </a:cubicBezTo>
                <a:cubicBezTo>
                  <a:pt x="150775" y="65356"/>
                  <a:pt x="203692" y="62710"/>
                  <a:pt x="197342" y="66943"/>
                </a:cubicBezTo>
                <a:cubicBezTo>
                  <a:pt x="190992" y="71176"/>
                  <a:pt x="108971" y="85993"/>
                  <a:pt x="79867" y="79643"/>
                </a:cubicBezTo>
                <a:cubicBezTo>
                  <a:pt x="50763" y="73293"/>
                  <a:pt x="-5858" y="4501"/>
                  <a:pt x="492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D7509BA4-13DF-56F6-4448-D64E673AB458}"/>
              </a:ext>
            </a:extLst>
          </p:cNvPr>
          <p:cNvSpPr/>
          <p:nvPr/>
        </p:nvSpPr>
        <p:spPr>
          <a:xfrm>
            <a:off x="8604598" y="3187728"/>
            <a:ext cx="241188" cy="511244"/>
          </a:xfrm>
          <a:custGeom>
            <a:avLst/>
            <a:gdLst>
              <a:gd name="connsiteX0" fmla="*/ 237777 w 241188"/>
              <a:gd name="connsiteY0" fmla="*/ 9497 h 511244"/>
              <a:gd name="connsiteX1" fmla="*/ 91727 w 241188"/>
              <a:gd name="connsiteY1" fmla="*/ 187297 h 511244"/>
              <a:gd name="connsiteX2" fmla="*/ 53627 w 241188"/>
              <a:gd name="connsiteY2" fmla="*/ 257147 h 511244"/>
              <a:gd name="connsiteX3" fmla="*/ 72677 w 241188"/>
              <a:gd name="connsiteY3" fmla="*/ 203172 h 511244"/>
              <a:gd name="connsiteX4" fmla="*/ 63152 w 241188"/>
              <a:gd name="connsiteY4" fmla="*/ 269847 h 511244"/>
              <a:gd name="connsiteX5" fmla="*/ 2827 w 241188"/>
              <a:gd name="connsiteY5" fmla="*/ 476222 h 511244"/>
              <a:gd name="connsiteX6" fmla="*/ 9177 w 241188"/>
              <a:gd name="connsiteY6" fmla="*/ 412722 h 511244"/>
              <a:gd name="connsiteX7" fmla="*/ 2827 w 241188"/>
              <a:gd name="connsiteY7" fmla="*/ 507972 h 511244"/>
              <a:gd name="connsiteX8" fmla="*/ 9177 w 241188"/>
              <a:gd name="connsiteY8" fmla="*/ 269847 h 511244"/>
              <a:gd name="connsiteX9" fmla="*/ 56802 w 241188"/>
              <a:gd name="connsiteY9" fmla="*/ 168247 h 511244"/>
              <a:gd name="connsiteX10" fmla="*/ 56802 w 241188"/>
              <a:gd name="connsiteY10" fmla="*/ 244447 h 511244"/>
              <a:gd name="connsiteX11" fmla="*/ 82202 w 241188"/>
              <a:gd name="connsiteY11" fmla="*/ 190472 h 511244"/>
              <a:gd name="connsiteX12" fmla="*/ 91727 w 241188"/>
              <a:gd name="connsiteY12" fmla="*/ 168247 h 511244"/>
              <a:gd name="connsiteX13" fmla="*/ 186977 w 241188"/>
              <a:gd name="connsiteY13" fmla="*/ 38072 h 511244"/>
              <a:gd name="connsiteX14" fmla="*/ 237777 w 241188"/>
              <a:gd name="connsiteY14" fmla="*/ 9497 h 51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1188" h="511244">
                <a:moveTo>
                  <a:pt x="237777" y="9497"/>
                </a:moveTo>
                <a:cubicBezTo>
                  <a:pt x="221902" y="34368"/>
                  <a:pt x="122419" y="146022"/>
                  <a:pt x="91727" y="187297"/>
                </a:cubicBezTo>
                <a:cubicBezTo>
                  <a:pt x="61035" y="228572"/>
                  <a:pt x="56802" y="254501"/>
                  <a:pt x="53627" y="257147"/>
                </a:cubicBezTo>
                <a:cubicBezTo>
                  <a:pt x="50452" y="259793"/>
                  <a:pt x="71089" y="201055"/>
                  <a:pt x="72677" y="203172"/>
                </a:cubicBezTo>
                <a:cubicBezTo>
                  <a:pt x="74265" y="205289"/>
                  <a:pt x="74794" y="224339"/>
                  <a:pt x="63152" y="269847"/>
                </a:cubicBezTo>
                <a:cubicBezTo>
                  <a:pt x="51510" y="315355"/>
                  <a:pt x="11823" y="452410"/>
                  <a:pt x="2827" y="476222"/>
                </a:cubicBezTo>
                <a:cubicBezTo>
                  <a:pt x="-6169" y="500034"/>
                  <a:pt x="9177" y="407430"/>
                  <a:pt x="9177" y="412722"/>
                </a:cubicBezTo>
                <a:cubicBezTo>
                  <a:pt x="9177" y="418014"/>
                  <a:pt x="2827" y="531784"/>
                  <a:pt x="2827" y="507972"/>
                </a:cubicBezTo>
                <a:cubicBezTo>
                  <a:pt x="2827" y="484160"/>
                  <a:pt x="181" y="326468"/>
                  <a:pt x="9177" y="269847"/>
                </a:cubicBezTo>
                <a:cubicBezTo>
                  <a:pt x="18173" y="213226"/>
                  <a:pt x="48865" y="172480"/>
                  <a:pt x="56802" y="168247"/>
                </a:cubicBezTo>
                <a:cubicBezTo>
                  <a:pt x="64739" y="164014"/>
                  <a:pt x="52569" y="240743"/>
                  <a:pt x="56802" y="244447"/>
                </a:cubicBezTo>
                <a:cubicBezTo>
                  <a:pt x="61035" y="248151"/>
                  <a:pt x="76381" y="203172"/>
                  <a:pt x="82202" y="190472"/>
                </a:cubicBezTo>
                <a:cubicBezTo>
                  <a:pt x="88023" y="177772"/>
                  <a:pt x="74264" y="193647"/>
                  <a:pt x="91727" y="168247"/>
                </a:cubicBezTo>
                <a:cubicBezTo>
                  <a:pt x="109190" y="142847"/>
                  <a:pt x="163694" y="62414"/>
                  <a:pt x="186977" y="38072"/>
                </a:cubicBezTo>
                <a:cubicBezTo>
                  <a:pt x="210260" y="13730"/>
                  <a:pt x="253652" y="-15374"/>
                  <a:pt x="237777" y="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B4FDC414-2EE0-BC0C-1899-0BCFAE1D20EB}"/>
              </a:ext>
            </a:extLst>
          </p:cNvPr>
          <p:cNvSpPr/>
          <p:nvPr/>
        </p:nvSpPr>
        <p:spPr>
          <a:xfrm>
            <a:off x="8551154" y="3589603"/>
            <a:ext cx="345356" cy="107859"/>
          </a:xfrm>
          <a:custGeom>
            <a:avLst/>
            <a:gdLst>
              <a:gd name="connsiteX0" fmla="*/ 5471 w 345356"/>
              <a:gd name="connsiteY0" fmla="*/ 106097 h 107859"/>
              <a:gd name="connsiteX1" fmla="*/ 195971 w 345356"/>
              <a:gd name="connsiteY1" fmla="*/ 61647 h 107859"/>
              <a:gd name="connsiteX2" fmla="*/ 208671 w 345356"/>
              <a:gd name="connsiteY2" fmla="*/ 26722 h 107859"/>
              <a:gd name="connsiteX3" fmla="*/ 132471 w 345356"/>
              <a:gd name="connsiteY3" fmla="*/ 74347 h 107859"/>
              <a:gd name="connsiteX4" fmla="*/ 303921 w 345356"/>
              <a:gd name="connsiteY4" fmla="*/ 93397 h 107859"/>
              <a:gd name="connsiteX5" fmla="*/ 161046 w 345356"/>
              <a:gd name="connsiteY5" fmla="*/ 74347 h 107859"/>
              <a:gd name="connsiteX6" fmla="*/ 345196 w 345356"/>
              <a:gd name="connsiteY6" fmla="*/ 26722 h 107859"/>
              <a:gd name="connsiteX7" fmla="*/ 122946 w 345356"/>
              <a:gd name="connsiteY7" fmla="*/ 36247 h 107859"/>
              <a:gd name="connsiteX8" fmla="*/ 211846 w 345356"/>
              <a:gd name="connsiteY8" fmla="*/ 1322 h 107859"/>
              <a:gd name="connsiteX9" fmla="*/ 62621 w 345356"/>
              <a:gd name="connsiteY9" fmla="*/ 90222 h 107859"/>
              <a:gd name="connsiteX10" fmla="*/ 5471 w 345356"/>
              <a:gd name="connsiteY10" fmla="*/ 106097 h 1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5356" h="107859">
                <a:moveTo>
                  <a:pt x="5471" y="106097"/>
                </a:moveTo>
                <a:cubicBezTo>
                  <a:pt x="27696" y="101334"/>
                  <a:pt x="162104" y="74876"/>
                  <a:pt x="195971" y="61647"/>
                </a:cubicBezTo>
                <a:cubicBezTo>
                  <a:pt x="229838" y="48418"/>
                  <a:pt x="219254" y="24605"/>
                  <a:pt x="208671" y="26722"/>
                </a:cubicBezTo>
                <a:cubicBezTo>
                  <a:pt x="198088" y="28839"/>
                  <a:pt x="116596" y="63234"/>
                  <a:pt x="132471" y="74347"/>
                </a:cubicBezTo>
                <a:cubicBezTo>
                  <a:pt x="148346" y="85459"/>
                  <a:pt x="299159" y="93397"/>
                  <a:pt x="303921" y="93397"/>
                </a:cubicBezTo>
                <a:cubicBezTo>
                  <a:pt x="308683" y="93397"/>
                  <a:pt x="154167" y="85459"/>
                  <a:pt x="161046" y="74347"/>
                </a:cubicBezTo>
                <a:cubicBezTo>
                  <a:pt x="167925" y="63235"/>
                  <a:pt x="351546" y="33072"/>
                  <a:pt x="345196" y="26722"/>
                </a:cubicBezTo>
                <a:cubicBezTo>
                  <a:pt x="338846" y="20372"/>
                  <a:pt x="145171" y="40480"/>
                  <a:pt x="122946" y="36247"/>
                </a:cubicBezTo>
                <a:cubicBezTo>
                  <a:pt x="100721" y="32014"/>
                  <a:pt x="221900" y="-7674"/>
                  <a:pt x="211846" y="1322"/>
                </a:cubicBezTo>
                <a:cubicBezTo>
                  <a:pt x="201792" y="10318"/>
                  <a:pt x="91196" y="74347"/>
                  <a:pt x="62621" y="90222"/>
                </a:cubicBezTo>
                <a:cubicBezTo>
                  <a:pt x="34046" y="106097"/>
                  <a:pt x="-16754" y="110860"/>
                  <a:pt x="5471" y="106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341EEC09-0481-22F2-61CD-A82AF4E1DA38}"/>
              </a:ext>
            </a:extLst>
          </p:cNvPr>
          <p:cNvSpPr/>
          <p:nvPr/>
        </p:nvSpPr>
        <p:spPr>
          <a:xfrm>
            <a:off x="8467768" y="3721087"/>
            <a:ext cx="393421" cy="140041"/>
          </a:xfrm>
          <a:custGeom>
            <a:avLst/>
            <a:gdLst>
              <a:gd name="connsiteX0" fmla="*/ 82507 w 393421"/>
              <a:gd name="connsiteY0" fmla="*/ 13 h 140041"/>
              <a:gd name="connsiteX1" fmla="*/ 349207 w 393421"/>
              <a:gd name="connsiteY1" fmla="*/ 15888 h 140041"/>
              <a:gd name="connsiteX2" fmla="*/ 387307 w 393421"/>
              <a:gd name="connsiteY2" fmla="*/ 15888 h 140041"/>
              <a:gd name="connsiteX3" fmla="*/ 285707 w 393421"/>
              <a:gd name="connsiteY3" fmla="*/ 34938 h 140041"/>
              <a:gd name="connsiteX4" fmla="*/ 323807 w 393421"/>
              <a:gd name="connsiteY4" fmla="*/ 44463 h 140041"/>
              <a:gd name="connsiteX5" fmla="*/ 263482 w 393421"/>
              <a:gd name="connsiteY5" fmla="*/ 79388 h 140041"/>
              <a:gd name="connsiteX6" fmla="*/ 323807 w 393421"/>
              <a:gd name="connsiteY6" fmla="*/ 139713 h 140041"/>
              <a:gd name="connsiteX7" fmla="*/ 241257 w 393421"/>
              <a:gd name="connsiteY7" fmla="*/ 101613 h 140041"/>
              <a:gd name="connsiteX8" fmla="*/ 196807 w 393421"/>
              <a:gd name="connsiteY8" fmla="*/ 60338 h 140041"/>
              <a:gd name="connsiteX9" fmla="*/ 168232 w 393421"/>
              <a:gd name="connsiteY9" fmla="*/ 19063 h 140041"/>
              <a:gd name="connsiteX10" fmla="*/ 3132 w 393421"/>
              <a:gd name="connsiteY10" fmla="*/ 12713 h 140041"/>
              <a:gd name="connsiteX11" fmla="*/ 82507 w 393421"/>
              <a:gd name="connsiteY11" fmla="*/ 13 h 140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421" h="140041">
                <a:moveTo>
                  <a:pt x="82507" y="13"/>
                </a:moveTo>
                <a:cubicBezTo>
                  <a:pt x="140186" y="542"/>
                  <a:pt x="298407" y="13242"/>
                  <a:pt x="349207" y="15888"/>
                </a:cubicBezTo>
                <a:cubicBezTo>
                  <a:pt x="400007" y="18534"/>
                  <a:pt x="397890" y="12713"/>
                  <a:pt x="387307" y="15888"/>
                </a:cubicBezTo>
                <a:cubicBezTo>
                  <a:pt x="376724" y="19063"/>
                  <a:pt x="296290" y="30176"/>
                  <a:pt x="285707" y="34938"/>
                </a:cubicBezTo>
                <a:cubicBezTo>
                  <a:pt x="275124" y="39701"/>
                  <a:pt x="327511" y="37055"/>
                  <a:pt x="323807" y="44463"/>
                </a:cubicBezTo>
                <a:cubicBezTo>
                  <a:pt x="320103" y="51871"/>
                  <a:pt x="263482" y="63513"/>
                  <a:pt x="263482" y="79388"/>
                </a:cubicBezTo>
                <a:cubicBezTo>
                  <a:pt x="263482" y="95263"/>
                  <a:pt x="327511" y="136009"/>
                  <a:pt x="323807" y="139713"/>
                </a:cubicBezTo>
                <a:cubicBezTo>
                  <a:pt x="320103" y="143417"/>
                  <a:pt x="262424" y="114842"/>
                  <a:pt x="241257" y="101613"/>
                </a:cubicBezTo>
                <a:cubicBezTo>
                  <a:pt x="220090" y="88384"/>
                  <a:pt x="208978" y="74096"/>
                  <a:pt x="196807" y="60338"/>
                </a:cubicBezTo>
                <a:cubicBezTo>
                  <a:pt x="184636" y="46580"/>
                  <a:pt x="200511" y="27000"/>
                  <a:pt x="168232" y="19063"/>
                </a:cubicBezTo>
                <a:cubicBezTo>
                  <a:pt x="135953" y="11126"/>
                  <a:pt x="17419" y="11126"/>
                  <a:pt x="3132" y="12713"/>
                </a:cubicBezTo>
                <a:cubicBezTo>
                  <a:pt x="-11155" y="14300"/>
                  <a:pt x="24828" y="-516"/>
                  <a:pt x="82507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1C6847D1-7561-1899-76E5-C89A6087B5FF}"/>
              </a:ext>
            </a:extLst>
          </p:cNvPr>
          <p:cNvSpPr/>
          <p:nvPr/>
        </p:nvSpPr>
        <p:spPr>
          <a:xfrm>
            <a:off x="8537194" y="4168610"/>
            <a:ext cx="384566" cy="401231"/>
          </a:xfrm>
          <a:custGeom>
            <a:avLst/>
            <a:gdLst>
              <a:gd name="connsiteX0" fmla="*/ 384556 w 384566"/>
              <a:gd name="connsiteY0" fmla="*/ 165 h 401231"/>
              <a:gd name="connsiteX1" fmla="*/ 282956 w 384566"/>
              <a:gd name="connsiteY1" fmla="*/ 152565 h 401231"/>
              <a:gd name="connsiteX2" fmla="*/ 248031 w 384566"/>
              <a:gd name="connsiteY2" fmla="*/ 193840 h 401231"/>
              <a:gd name="connsiteX3" fmla="*/ 171831 w 384566"/>
              <a:gd name="connsiteY3" fmla="*/ 276390 h 401231"/>
              <a:gd name="connsiteX4" fmla="*/ 206756 w 384566"/>
              <a:gd name="connsiteY4" fmla="*/ 190665 h 401231"/>
              <a:gd name="connsiteX5" fmla="*/ 114681 w 384566"/>
              <a:gd name="connsiteY5" fmla="*/ 241465 h 401231"/>
              <a:gd name="connsiteX6" fmla="*/ 70231 w 384566"/>
              <a:gd name="connsiteY6" fmla="*/ 400215 h 401231"/>
              <a:gd name="connsiteX7" fmla="*/ 60706 w 384566"/>
              <a:gd name="connsiteY7" fmla="*/ 311315 h 401231"/>
              <a:gd name="connsiteX8" fmla="*/ 19431 w 384566"/>
              <a:gd name="connsiteY8" fmla="*/ 349415 h 401231"/>
              <a:gd name="connsiteX9" fmla="*/ 381 w 384566"/>
              <a:gd name="connsiteY9" fmla="*/ 165265 h 401231"/>
              <a:gd name="connsiteX10" fmla="*/ 35306 w 384566"/>
              <a:gd name="connsiteY10" fmla="*/ 292265 h 401231"/>
              <a:gd name="connsiteX11" fmla="*/ 54356 w 384566"/>
              <a:gd name="connsiteY11" fmla="*/ 250990 h 401231"/>
              <a:gd name="connsiteX12" fmla="*/ 89281 w 384566"/>
              <a:gd name="connsiteY12" fmla="*/ 257340 h 401231"/>
              <a:gd name="connsiteX13" fmla="*/ 114681 w 384566"/>
              <a:gd name="connsiteY13" fmla="*/ 247815 h 401231"/>
              <a:gd name="connsiteX14" fmla="*/ 136906 w 384566"/>
              <a:gd name="connsiteY14" fmla="*/ 222415 h 401231"/>
              <a:gd name="connsiteX15" fmla="*/ 175006 w 384566"/>
              <a:gd name="connsiteY15" fmla="*/ 203365 h 401231"/>
              <a:gd name="connsiteX16" fmla="*/ 213106 w 384566"/>
              <a:gd name="connsiteY16" fmla="*/ 143040 h 401231"/>
              <a:gd name="connsiteX17" fmla="*/ 254381 w 384566"/>
              <a:gd name="connsiteY17" fmla="*/ 104940 h 401231"/>
              <a:gd name="connsiteX18" fmla="*/ 254381 w 384566"/>
              <a:gd name="connsiteY18" fmla="*/ 130340 h 401231"/>
              <a:gd name="connsiteX19" fmla="*/ 292481 w 384566"/>
              <a:gd name="connsiteY19" fmla="*/ 9690 h 401231"/>
              <a:gd name="connsiteX20" fmla="*/ 289306 w 384566"/>
              <a:gd name="connsiteY20" fmla="*/ 120815 h 401231"/>
              <a:gd name="connsiteX21" fmla="*/ 384556 w 384566"/>
              <a:gd name="connsiteY21" fmla="*/ 165 h 40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4566" h="401231">
                <a:moveTo>
                  <a:pt x="384556" y="165"/>
                </a:moveTo>
                <a:cubicBezTo>
                  <a:pt x="383498" y="5456"/>
                  <a:pt x="305710" y="120286"/>
                  <a:pt x="282956" y="152565"/>
                </a:cubicBezTo>
                <a:cubicBezTo>
                  <a:pt x="260202" y="184844"/>
                  <a:pt x="266552" y="173203"/>
                  <a:pt x="248031" y="193840"/>
                </a:cubicBezTo>
                <a:cubicBezTo>
                  <a:pt x="229510" y="214477"/>
                  <a:pt x="178710" y="276919"/>
                  <a:pt x="171831" y="276390"/>
                </a:cubicBezTo>
                <a:cubicBezTo>
                  <a:pt x="164952" y="275861"/>
                  <a:pt x="216281" y="196486"/>
                  <a:pt x="206756" y="190665"/>
                </a:cubicBezTo>
                <a:cubicBezTo>
                  <a:pt x="197231" y="184844"/>
                  <a:pt x="137435" y="206540"/>
                  <a:pt x="114681" y="241465"/>
                </a:cubicBezTo>
                <a:cubicBezTo>
                  <a:pt x="91927" y="276390"/>
                  <a:pt x="79227" y="388573"/>
                  <a:pt x="70231" y="400215"/>
                </a:cubicBezTo>
                <a:cubicBezTo>
                  <a:pt x="61235" y="411857"/>
                  <a:pt x="69173" y="319782"/>
                  <a:pt x="60706" y="311315"/>
                </a:cubicBezTo>
                <a:cubicBezTo>
                  <a:pt x="52239" y="302848"/>
                  <a:pt x="29485" y="373757"/>
                  <a:pt x="19431" y="349415"/>
                </a:cubicBezTo>
                <a:cubicBezTo>
                  <a:pt x="9377" y="325073"/>
                  <a:pt x="-2265" y="174790"/>
                  <a:pt x="381" y="165265"/>
                </a:cubicBezTo>
                <a:cubicBezTo>
                  <a:pt x="3027" y="155740"/>
                  <a:pt x="26310" y="277978"/>
                  <a:pt x="35306" y="292265"/>
                </a:cubicBezTo>
                <a:cubicBezTo>
                  <a:pt x="44302" y="306552"/>
                  <a:pt x="45360" y="256811"/>
                  <a:pt x="54356" y="250990"/>
                </a:cubicBezTo>
                <a:cubicBezTo>
                  <a:pt x="63352" y="245169"/>
                  <a:pt x="79227" y="257869"/>
                  <a:pt x="89281" y="257340"/>
                </a:cubicBezTo>
                <a:cubicBezTo>
                  <a:pt x="99335" y="256811"/>
                  <a:pt x="106744" y="253636"/>
                  <a:pt x="114681" y="247815"/>
                </a:cubicBezTo>
                <a:cubicBezTo>
                  <a:pt x="122618" y="241994"/>
                  <a:pt x="126852" y="229823"/>
                  <a:pt x="136906" y="222415"/>
                </a:cubicBezTo>
                <a:cubicBezTo>
                  <a:pt x="146960" y="215007"/>
                  <a:pt x="162306" y="216594"/>
                  <a:pt x="175006" y="203365"/>
                </a:cubicBezTo>
                <a:cubicBezTo>
                  <a:pt x="187706" y="190136"/>
                  <a:pt x="199877" y="159444"/>
                  <a:pt x="213106" y="143040"/>
                </a:cubicBezTo>
                <a:cubicBezTo>
                  <a:pt x="226335" y="126636"/>
                  <a:pt x="247502" y="107057"/>
                  <a:pt x="254381" y="104940"/>
                </a:cubicBezTo>
                <a:cubicBezTo>
                  <a:pt x="261260" y="102823"/>
                  <a:pt x="248031" y="146215"/>
                  <a:pt x="254381" y="130340"/>
                </a:cubicBezTo>
                <a:cubicBezTo>
                  <a:pt x="260731" y="114465"/>
                  <a:pt x="286660" y="11278"/>
                  <a:pt x="292481" y="9690"/>
                </a:cubicBezTo>
                <a:cubicBezTo>
                  <a:pt x="298302" y="8103"/>
                  <a:pt x="275019" y="123461"/>
                  <a:pt x="289306" y="120815"/>
                </a:cubicBezTo>
                <a:cubicBezTo>
                  <a:pt x="303593" y="118169"/>
                  <a:pt x="385614" y="-5126"/>
                  <a:pt x="384556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6856D94-0226-B292-3EC9-C9452D63B774}"/>
              </a:ext>
            </a:extLst>
          </p:cNvPr>
          <p:cNvSpPr/>
          <p:nvPr/>
        </p:nvSpPr>
        <p:spPr>
          <a:xfrm>
            <a:off x="7994205" y="4289210"/>
            <a:ext cx="683075" cy="540433"/>
          </a:xfrm>
          <a:custGeom>
            <a:avLst/>
            <a:gdLst>
              <a:gd name="connsiteX0" fmla="*/ 683070 w 683075"/>
              <a:gd name="connsiteY0" fmla="*/ 215 h 540433"/>
              <a:gd name="connsiteX1" fmla="*/ 492570 w 683075"/>
              <a:gd name="connsiteY1" fmla="*/ 136740 h 540433"/>
              <a:gd name="connsiteX2" fmla="*/ 314770 w 683075"/>
              <a:gd name="connsiteY2" fmla="*/ 251040 h 540433"/>
              <a:gd name="connsiteX3" fmla="*/ 384620 w 683075"/>
              <a:gd name="connsiteY3" fmla="*/ 231990 h 540433"/>
              <a:gd name="connsiteX4" fmla="*/ 219520 w 683075"/>
              <a:gd name="connsiteY4" fmla="*/ 317715 h 540433"/>
              <a:gd name="connsiteX5" fmla="*/ 263970 w 683075"/>
              <a:gd name="connsiteY5" fmla="*/ 349465 h 540433"/>
              <a:gd name="connsiteX6" fmla="*/ 295720 w 683075"/>
              <a:gd name="connsiteY6" fmla="*/ 390740 h 540433"/>
              <a:gd name="connsiteX7" fmla="*/ 333820 w 683075"/>
              <a:gd name="connsiteY7" fmla="*/ 476465 h 540433"/>
              <a:gd name="connsiteX8" fmla="*/ 324295 w 683075"/>
              <a:gd name="connsiteY8" fmla="*/ 428840 h 540433"/>
              <a:gd name="connsiteX9" fmla="*/ 336995 w 683075"/>
              <a:gd name="connsiteY9" fmla="*/ 539965 h 540433"/>
              <a:gd name="connsiteX10" fmla="*/ 267145 w 683075"/>
              <a:gd name="connsiteY10" fmla="*/ 378040 h 540433"/>
              <a:gd name="connsiteX11" fmla="*/ 181420 w 683075"/>
              <a:gd name="connsiteY11" fmla="*/ 362165 h 540433"/>
              <a:gd name="connsiteX12" fmla="*/ 445 w 683075"/>
              <a:gd name="connsiteY12" fmla="*/ 390740 h 540433"/>
              <a:gd name="connsiteX13" fmla="*/ 238570 w 683075"/>
              <a:gd name="connsiteY13" fmla="*/ 263740 h 540433"/>
              <a:gd name="connsiteX14" fmla="*/ 362395 w 683075"/>
              <a:gd name="connsiteY14" fmla="*/ 165315 h 540433"/>
              <a:gd name="connsiteX15" fmla="*/ 356045 w 683075"/>
              <a:gd name="connsiteY15" fmla="*/ 209765 h 540433"/>
              <a:gd name="connsiteX16" fmla="*/ 463995 w 683075"/>
              <a:gd name="connsiteY16" fmla="*/ 124040 h 540433"/>
              <a:gd name="connsiteX17" fmla="*/ 498920 w 683075"/>
              <a:gd name="connsiteY17" fmla="*/ 104990 h 540433"/>
              <a:gd name="connsiteX18" fmla="*/ 683070 w 683075"/>
              <a:gd name="connsiteY18" fmla="*/ 215 h 54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3075" h="540433">
                <a:moveTo>
                  <a:pt x="683070" y="215"/>
                </a:moveTo>
                <a:cubicBezTo>
                  <a:pt x="682012" y="5506"/>
                  <a:pt x="553953" y="94936"/>
                  <a:pt x="492570" y="136740"/>
                </a:cubicBezTo>
                <a:cubicBezTo>
                  <a:pt x="431187" y="178544"/>
                  <a:pt x="332762" y="235165"/>
                  <a:pt x="314770" y="251040"/>
                </a:cubicBezTo>
                <a:cubicBezTo>
                  <a:pt x="296778" y="266915"/>
                  <a:pt x="400495" y="220878"/>
                  <a:pt x="384620" y="231990"/>
                </a:cubicBezTo>
                <a:cubicBezTo>
                  <a:pt x="368745" y="243103"/>
                  <a:pt x="239628" y="298136"/>
                  <a:pt x="219520" y="317715"/>
                </a:cubicBezTo>
                <a:cubicBezTo>
                  <a:pt x="199412" y="337294"/>
                  <a:pt x="251270" y="337294"/>
                  <a:pt x="263970" y="349465"/>
                </a:cubicBezTo>
                <a:cubicBezTo>
                  <a:pt x="276670" y="361636"/>
                  <a:pt x="284078" y="369573"/>
                  <a:pt x="295720" y="390740"/>
                </a:cubicBezTo>
                <a:cubicBezTo>
                  <a:pt x="307362" y="411907"/>
                  <a:pt x="329058" y="470115"/>
                  <a:pt x="333820" y="476465"/>
                </a:cubicBezTo>
                <a:cubicBezTo>
                  <a:pt x="338582" y="482815"/>
                  <a:pt x="323766" y="418257"/>
                  <a:pt x="324295" y="428840"/>
                </a:cubicBezTo>
                <a:cubicBezTo>
                  <a:pt x="324824" y="439423"/>
                  <a:pt x="346520" y="548432"/>
                  <a:pt x="336995" y="539965"/>
                </a:cubicBezTo>
                <a:cubicBezTo>
                  <a:pt x="327470" y="531498"/>
                  <a:pt x="293074" y="407673"/>
                  <a:pt x="267145" y="378040"/>
                </a:cubicBezTo>
                <a:cubicBezTo>
                  <a:pt x="241216" y="348407"/>
                  <a:pt x="225870" y="360048"/>
                  <a:pt x="181420" y="362165"/>
                </a:cubicBezTo>
                <a:cubicBezTo>
                  <a:pt x="136970" y="364282"/>
                  <a:pt x="-9080" y="407144"/>
                  <a:pt x="445" y="390740"/>
                </a:cubicBezTo>
                <a:cubicBezTo>
                  <a:pt x="9970" y="374336"/>
                  <a:pt x="178245" y="301311"/>
                  <a:pt x="238570" y="263740"/>
                </a:cubicBezTo>
                <a:cubicBezTo>
                  <a:pt x="298895" y="226169"/>
                  <a:pt x="342816" y="174311"/>
                  <a:pt x="362395" y="165315"/>
                </a:cubicBezTo>
                <a:cubicBezTo>
                  <a:pt x="381974" y="156319"/>
                  <a:pt x="339112" y="216644"/>
                  <a:pt x="356045" y="209765"/>
                </a:cubicBezTo>
                <a:cubicBezTo>
                  <a:pt x="372978" y="202886"/>
                  <a:pt x="440183" y="141502"/>
                  <a:pt x="463995" y="124040"/>
                </a:cubicBezTo>
                <a:cubicBezTo>
                  <a:pt x="487807" y="106578"/>
                  <a:pt x="460291" y="121394"/>
                  <a:pt x="498920" y="104990"/>
                </a:cubicBezTo>
                <a:cubicBezTo>
                  <a:pt x="537549" y="88586"/>
                  <a:pt x="684128" y="-5076"/>
                  <a:pt x="683070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2649CB45-A5B7-B736-7BF8-825CD701CAA6}"/>
              </a:ext>
            </a:extLst>
          </p:cNvPr>
          <p:cNvSpPr/>
          <p:nvPr/>
        </p:nvSpPr>
        <p:spPr>
          <a:xfrm>
            <a:off x="7984857" y="4972599"/>
            <a:ext cx="365403" cy="136832"/>
          </a:xfrm>
          <a:custGeom>
            <a:avLst/>
            <a:gdLst>
              <a:gd name="connsiteX0" fmla="*/ 268 w 365403"/>
              <a:gd name="connsiteY0" fmla="*/ 135976 h 136832"/>
              <a:gd name="connsiteX1" fmla="*/ 260618 w 365403"/>
              <a:gd name="connsiteY1" fmla="*/ 15326 h 136832"/>
              <a:gd name="connsiteX2" fmla="*/ 365393 w 365403"/>
              <a:gd name="connsiteY2" fmla="*/ 5801 h 136832"/>
              <a:gd name="connsiteX3" fmla="*/ 266968 w 365403"/>
              <a:gd name="connsiteY3" fmla="*/ 53426 h 136832"/>
              <a:gd name="connsiteX4" fmla="*/ 238393 w 365403"/>
              <a:gd name="connsiteY4" fmla="*/ 88351 h 136832"/>
              <a:gd name="connsiteX5" fmla="*/ 260618 w 365403"/>
              <a:gd name="connsiteY5" fmla="*/ 88351 h 136832"/>
              <a:gd name="connsiteX6" fmla="*/ 143143 w 365403"/>
              <a:gd name="connsiteY6" fmla="*/ 104226 h 136832"/>
              <a:gd name="connsiteX7" fmla="*/ 209818 w 365403"/>
              <a:gd name="connsiteY7" fmla="*/ 72476 h 136832"/>
              <a:gd name="connsiteX8" fmla="*/ 268 w 365403"/>
              <a:gd name="connsiteY8" fmla="*/ 135976 h 13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403" h="136832">
                <a:moveTo>
                  <a:pt x="268" y="135976"/>
                </a:moveTo>
                <a:cubicBezTo>
                  <a:pt x="8735" y="126451"/>
                  <a:pt x="199764" y="37022"/>
                  <a:pt x="260618" y="15326"/>
                </a:cubicBezTo>
                <a:cubicBezTo>
                  <a:pt x="321472" y="-6370"/>
                  <a:pt x="364335" y="-549"/>
                  <a:pt x="365393" y="5801"/>
                </a:cubicBezTo>
                <a:cubicBezTo>
                  <a:pt x="366451" y="12151"/>
                  <a:pt x="288135" y="39668"/>
                  <a:pt x="266968" y="53426"/>
                </a:cubicBezTo>
                <a:cubicBezTo>
                  <a:pt x="245801" y="67184"/>
                  <a:pt x="239451" y="82530"/>
                  <a:pt x="238393" y="88351"/>
                </a:cubicBezTo>
                <a:cubicBezTo>
                  <a:pt x="237335" y="94172"/>
                  <a:pt x="276493" y="85705"/>
                  <a:pt x="260618" y="88351"/>
                </a:cubicBezTo>
                <a:cubicBezTo>
                  <a:pt x="244743" y="90997"/>
                  <a:pt x="151610" y="106872"/>
                  <a:pt x="143143" y="104226"/>
                </a:cubicBezTo>
                <a:cubicBezTo>
                  <a:pt x="134676" y="101580"/>
                  <a:pt x="233630" y="72476"/>
                  <a:pt x="209818" y="72476"/>
                </a:cubicBezTo>
                <a:cubicBezTo>
                  <a:pt x="186006" y="72476"/>
                  <a:pt x="-8199" y="145501"/>
                  <a:pt x="268" y="135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7C0A677E-0DE3-46CF-318E-0096A72D7F06}"/>
              </a:ext>
            </a:extLst>
          </p:cNvPr>
          <p:cNvSpPr/>
          <p:nvPr/>
        </p:nvSpPr>
        <p:spPr>
          <a:xfrm>
            <a:off x="7861076" y="2615649"/>
            <a:ext cx="552743" cy="210682"/>
          </a:xfrm>
          <a:custGeom>
            <a:avLst/>
            <a:gdLst>
              <a:gd name="connsiteX0" fmla="*/ 224 w 552743"/>
              <a:gd name="connsiteY0" fmla="*/ 551 h 210682"/>
              <a:gd name="connsiteX1" fmla="*/ 193899 w 552743"/>
              <a:gd name="connsiteY1" fmla="*/ 156126 h 210682"/>
              <a:gd name="connsiteX2" fmla="*/ 285974 w 552743"/>
              <a:gd name="connsiteY2" fmla="*/ 210101 h 210682"/>
              <a:gd name="connsiteX3" fmla="*/ 539974 w 552743"/>
              <a:gd name="connsiteY3" fmla="*/ 184701 h 210682"/>
              <a:gd name="connsiteX4" fmla="*/ 378049 w 552743"/>
              <a:gd name="connsiteY4" fmla="*/ 184701 h 210682"/>
              <a:gd name="connsiteX5" fmla="*/ 552674 w 552743"/>
              <a:gd name="connsiteY5" fmla="*/ 149776 h 210682"/>
              <a:gd name="connsiteX6" fmla="*/ 397099 w 552743"/>
              <a:gd name="connsiteY6" fmla="*/ 143426 h 210682"/>
              <a:gd name="connsiteX7" fmla="*/ 235174 w 552743"/>
              <a:gd name="connsiteY7" fmla="*/ 105326 h 210682"/>
              <a:gd name="connsiteX8" fmla="*/ 224 w 552743"/>
              <a:gd name="connsiteY8" fmla="*/ 551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743" h="210682">
                <a:moveTo>
                  <a:pt x="224" y="551"/>
                </a:moveTo>
                <a:cubicBezTo>
                  <a:pt x="-6655" y="9018"/>
                  <a:pt x="146274" y="121201"/>
                  <a:pt x="193899" y="156126"/>
                </a:cubicBezTo>
                <a:cubicBezTo>
                  <a:pt x="241524" y="191051"/>
                  <a:pt x="228295" y="205339"/>
                  <a:pt x="285974" y="210101"/>
                </a:cubicBezTo>
                <a:cubicBezTo>
                  <a:pt x="343653" y="214863"/>
                  <a:pt x="524628" y="188934"/>
                  <a:pt x="539974" y="184701"/>
                </a:cubicBezTo>
                <a:cubicBezTo>
                  <a:pt x="555320" y="180468"/>
                  <a:pt x="375932" y="190522"/>
                  <a:pt x="378049" y="184701"/>
                </a:cubicBezTo>
                <a:cubicBezTo>
                  <a:pt x="380166" y="178880"/>
                  <a:pt x="549499" y="156655"/>
                  <a:pt x="552674" y="149776"/>
                </a:cubicBezTo>
                <a:cubicBezTo>
                  <a:pt x="555849" y="142897"/>
                  <a:pt x="450016" y="150834"/>
                  <a:pt x="397099" y="143426"/>
                </a:cubicBezTo>
                <a:cubicBezTo>
                  <a:pt x="344182" y="136018"/>
                  <a:pt x="299203" y="127022"/>
                  <a:pt x="235174" y="105326"/>
                </a:cubicBezTo>
                <a:cubicBezTo>
                  <a:pt x="171145" y="83630"/>
                  <a:pt x="7103" y="-7916"/>
                  <a:pt x="224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6ACF1292-3DF8-EC35-009D-57A838653BB9}"/>
              </a:ext>
            </a:extLst>
          </p:cNvPr>
          <p:cNvSpPr/>
          <p:nvPr/>
        </p:nvSpPr>
        <p:spPr>
          <a:xfrm>
            <a:off x="8801060" y="2713441"/>
            <a:ext cx="146727" cy="202425"/>
          </a:xfrm>
          <a:custGeom>
            <a:avLst/>
            <a:gdLst>
              <a:gd name="connsiteX0" fmla="*/ 40 w 146727"/>
              <a:gd name="connsiteY0" fmla="*/ 1184 h 202425"/>
              <a:gd name="connsiteX1" fmla="*/ 104815 w 146727"/>
              <a:gd name="connsiteY1" fmla="*/ 93259 h 202425"/>
              <a:gd name="connsiteX2" fmla="*/ 146090 w 146727"/>
              <a:gd name="connsiteY2" fmla="*/ 201209 h 202425"/>
              <a:gd name="connsiteX3" fmla="*/ 127040 w 146727"/>
              <a:gd name="connsiteY3" fmla="*/ 150409 h 202425"/>
              <a:gd name="connsiteX4" fmla="*/ 88940 w 146727"/>
              <a:gd name="connsiteY4" fmla="*/ 134534 h 202425"/>
              <a:gd name="connsiteX5" fmla="*/ 92115 w 146727"/>
              <a:gd name="connsiteY5" fmla="*/ 159934 h 202425"/>
              <a:gd name="connsiteX6" fmla="*/ 40 w 146727"/>
              <a:gd name="connsiteY6" fmla="*/ 1184 h 20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27" h="202425">
                <a:moveTo>
                  <a:pt x="40" y="1184"/>
                </a:moveTo>
                <a:cubicBezTo>
                  <a:pt x="2157" y="-9928"/>
                  <a:pt x="80473" y="59921"/>
                  <a:pt x="104815" y="93259"/>
                </a:cubicBezTo>
                <a:cubicBezTo>
                  <a:pt x="129157" y="126597"/>
                  <a:pt x="142386" y="191684"/>
                  <a:pt x="146090" y="201209"/>
                </a:cubicBezTo>
                <a:cubicBezTo>
                  <a:pt x="149794" y="210734"/>
                  <a:pt x="136565" y="161522"/>
                  <a:pt x="127040" y="150409"/>
                </a:cubicBezTo>
                <a:cubicBezTo>
                  <a:pt x="117515" y="139297"/>
                  <a:pt x="94761" y="132947"/>
                  <a:pt x="88940" y="134534"/>
                </a:cubicBezTo>
                <a:cubicBezTo>
                  <a:pt x="83119" y="136122"/>
                  <a:pt x="103757" y="178984"/>
                  <a:pt x="92115" y="159934"/>
                </a:cubicBezTo>
                <a:cubicBezTo>
                  <a:pt x="80473" y="140884"/>
                  <a:pt x="-2077" y="12296"/>
                  <a:pt x="40" y="1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3A4BCAB-FB22-604C-3898-4B0C2D040565}"/>
              </a:ext>
            </a:extLst>
          </p:cNvPr>
          <p:cNvSpPr/>
          <p:nvPr/>
        </p:nvSpPr>
        <p:spPr>
          <a:xfrm>
            <a:off x="7621048" y="2939885"/>
            <a:ext cx="295101" cy="184626"/>
          </a:xfrm>
          <a:custGeom>
            <a:avLst/>
            <a:gdLst>
              <a:gd name="connsiteX0" fmla="*/ 8477 w 295101"/>
              <a:gd name="connsiteY0" fmla="*/ 165 h 184626"/>
              <a:gd name="connsiteX1" fmla="*/ 294227 w 295101"/>
              <a:gd name="connsiteY1" fmla="*/ 12865 h 184626"/>
              <a:gd name="connsiteX2" fmla="*/ 100552 w 295101"/>
              <a:gd name="connsiteY2" fmla="*/ 19215 h 184626"/>
              <a:gd name="connsiteX3" fmla="*/ 189452 w 295101"/>
              <a:gd name="connsiteY3" fmla="*/ 111290 h 184626"/>
              <a:gd name="connsiteX4" fmla="*/ 125952 w 295101"/>
              <a:gd name="connsiteY4" fmla="*/ 73190 h 184626"/>
              <a:gd name="connsiteX5" fmla="*/ 116427 w 295101"/>
              <a:gd name="connsiteY5" fmla="*/ 171615 h 184626"/>
              <a:gd name="connsiteX6" fmla="*/ 113252 w 295101"/>
              <a:gd name="connsiteY6" fmla="*/ 146215 h 184626"/>
              <a:gd name="connsiteX7" fmla="*/ 110077 w 295101"/>
              <a:gd name="connsiteY7" fmla="*/ 184315 h 184626"/>
              <a:gd name="connsiteX8" fmla="*/ 75152 w 295101"/>
              <a:gd name="connsiteY8" fmla="*/ 120815 h 184626"/>
              <a:gd name="connsiteX9" fmla="*/ 75152 w 295101"/>
              <a:gd name="connsiteY9" fmla="*/ 184315 h 184626"/>
              <a:gd name="connsiteX10" fmla="*/ 30702 w 295101"/>
              <a:gd name="connsiteY10" fmla="*/ 130340 h 184626"/>
              <a:gd name="connsiteX11" fmla="*/ 56102 w 295101"/>
              <a:gd name="connsiteY11" fmla="*/ 117640 h 184626"/>
              <a:gd name="connsiteX12" fmla="*/ 97377 w 295101"/>
              <a:gd name="connsiteY12" fmla="*/ 22390 h 184626"/>
              <a:gd name="connsiteX13" fmla="*/ 75152 w 295101"/>
              <a:gd name="connsiteY13" fmla="*/ 6515 h 184626"/>
              <a:gd name="connsiteX14" fmla="*/ 8477 w 295101"/>
              <a:gd name="connsiteY14" fmla="*/ 165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5101" h="184626">
                <a:moveTo>
                  <a:pt x="8477" y="165"/>
                </a:moveTo>
                <a:cubicBezTo>
                  <a:pt x="44989" y="1223"/>
                  <a:pt x="278881" y="9690"/>
                  <a:pt x="294227" y="12865"/>
                </a:cubicBezTo>
                <a:cubicBezTo>
                  <a:pt x="309573" y="16040"/>
                  <a:pt x="118015" y="2811"/>
                  <a:pt x="100552" y="19215"/>
                </a:cubicBezTo>
                <a:cubicBezTo>
                  <a:pt x="83090" y="35619"/>
                  <a:pt x="185219" y="102294"/>
                  <a:pt x="189452" y="111290"/>
                </a:cubicBezTo>
                <a:cubicBezTo>
                  <a:pt x="193685" y="120286"/>
                  <a:pt x="138123" y="63136"/>
                  <a:pt x="125952" y="73190"/>
                </a:cubicBezTo>
                <a:cubicBezTo>
                  <a:pt x="113781" y="83244"/>
                  <a:pt x="118544" y="159444"/>
                  <a:pt x="116427" y="171615"/>
                </a:cubicBezTo>
                <a:cubicBezTo>
                  <a:pt x="114310" y="183786"/>
                  <a:pt x="114310" y="144098"/>
                  <a:pt x="113252" y="146215"/>
                </a:cubicBezTo>
                <a:cubicBezTo>
                  <a:pt x="112194" y="148332"/>
                  <a:pt x="116427" y="188548"/>
                  <a:pt x="110077" y="184315"/>
                </a:cubicBezTo>
                <a:cubicBezTo>
                  <a:pt x="103727" y="180082"/>
                  <a:pt x="80973" y="120815"/>
                  <a:pt x="75152" y="120815"/>
                </a:cubicBezTo>
                <a:cubicBezTo>
                  <a:pt x="69331" y="120815"/>
                  <a:pt x="82560" y="182728"/>
                  <a:pt x="75152" y="184315"/>
                </a:cubicBezTo>
                <a:cubicBezTo>
                  <a:pt x="67744" y="185902"/>
                  <a:pt x="33877" y="141453"/>
                  <a:pt x="30702" y="130340"/>
                </a:cubicBezTo>
                <a:cubicBezTo>
                  <a:pt x="27527" y="119227"/>
                  <a:pt x="44990" y="135631"/>
                  <a:pt x="56102" y="117640"/>
                </a:cubicBezTo>
                <a:cubicBezTo>
                  <a:pt x="67214" y="99649"/>
                  <a:pt x="94202" y="40911"/>
                  <a:pt x="97377" y="22390"/>
                </a:cubicBezTo>
                <a:cubicBezTo>
                  <a:pt x="100552" y="3869"/>
                  <a:pt x="85735" y="9690"/>
                  <a:pt x="75152" y="6515"/>
                </a:cubicBezTo>
                <a:cubicBezTo>
                  <a:pt x="64569" y="3340"/>
                  <a:pt x="-28035" y="-893"/>
                  <a:pt x="8477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4C3D7404-8016-5BF1-B4FA-EABA1AD35DB2}"/>
              </a:ext>
            </a:extLst>
          </p:cNvPr>
          <p:cNvSpPr/>
          <p:nvPr/>
        </p:nvSpPr>
        <p:spPr>
          <a:xfrm>
            <a:off x="8040432" y="2960843"/>
            <a:ext cx="90882" cy="195338"/>
          </a:xfrm>
          <a:custGeom>
            <a:avLst/>
            <a:gdLst>
              <a:gd name="connsiteX0" fmla="*/ 90743 w 90882"/>
              <a:gd name="connsiteY0" fmla="*/ 30007 h 195338"/>
              <a:gd name="connsiteX1" fmla="*/ 17718 w 90882"/>
              <a:gd name="connsiteY1" fmla="*/ 195107 h 195338"/>
              <a:gd name="connsiteX2" fmla="*/ 1843 w 90882"/>
              <a:gd name="connsiteY2" fmla="*/ 68107 h 195338"/>
              <a:gd name="connsiteX3" fmla="*/ 49468 w 90882"/>
              <a:gd name="connsiteY3" fmla="*/ 153832 h 195338"/>
              <a:gd name="connsiteX4" fmla="*/ 24068 w 90882"/>
              <a:gd name="connsiteY4" fmla="*/ 83982 h 195338"/>
              <a:gd name="connsiteX5" fmla="*/ 49468 w 90882"/>
              <a:gd name="connsiteY5" fmla="*/ 128432 h 195338"/>
              <a:gd name="connsiteX6" fmla="*/ 33593 w 90882"/>
              <a:gd name="connsiteY6" fmla="*/ 1432 h 195338"/>
              <a:gd name="connsiteX7" fmla="*/ 36768 w 90882"/>
              <a:gd name="connsiteY7" fmla="*/ 58582 h 195338"/>
              <a:gd name="connsiteX8" fmla="*/ 90743 w 90882"/>
              <a:gd name="connsiteY8" fmla="*/ 30007 h 1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82" h="195338">
                <a:moveTo>
                  <a:pt x="90743" y="30007"/>
                </a:moveTo>
                <a:cubicBezTo>
                  <a:pt x="87568" y="52761"/>
                  <a:pt x="32535" y="188757"/>
                  <a:pt x="17718" y="195107"/>
                </a:cubicBezTo>
                <a:cubicBezTo>
                  <a:pt x="2901" y="201457"/>
                  <a:pt x="-3449" y="74986"/>
                  <a:pt x="1843" y="68107"/>
                </a:cubicBezTo>
                <a:cubicBezTo>
                  <a:pt x="7135" y="61228"/>
                  <a:pt x="45764" y="151186"/>
                  <a:pt x="49468" y="153832"/>
                </a:cubicBezTo>
                <a:cubicBezTo>
                  <a:pt x="53172" y="156478"/>
                  <a:pt x="24068" y="88215"/>
                  <a:pt x="24068" y="83982"/>
                </a:cubicBezTo>
                <a:cubicBezTo>
                  <a:pt x="24068" y="79749"/>
                  <a:pt x="47881" y="142190"/>
                  <a:pt x="49468" y="128432"/>
                </a:cubicBezTo>
                <a:cubicBezTo>
                  <a:pt x="51055" y="114674"/>
                  <a:pt x="35710" y="13074"/>
                  <a:pt x="33593" y="1432"/>
                </a:cubicBezTo>
                <a:cubicBezTo>
                  <a:pt x="31476" y="-10210"/>
                  <a:pt x="31476" y="52761"/>
                  <a:pt x="36768" y="58582"/>
                </a:cubicBezTo>
                <a:cubicBezTo>
                  <a:pt x="42060" y="64403"/>
                  <a:pt x="93918" y="7253"/>
                  <a:pt x="90743" y="30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D81CD69C-4566-F19B-C56C-00813ACFB7AA}"/>
              </a:ext>
            </a:extLst>
          </p:cNvPr>
          <p:cNvSpPr/>
          <p:nvPr/>
        </p:nvSpPr>
        <p:spPr>
          <a:xfrm>
            <a:off x="7932632" y="3028914"/>
            <a:ext cx="100042" cy="444954"/>
          </a:xfrm>
          <a:custGeom>
            <a:avLst/>
            <a:gdLst>
              <a:gd name="connsiteX0" fmla="*/ 27093 w 100042"/>
              <a:gd name="connsiteY0" fmla="*/ 36 h 444954"/>
              <a:gd name="connsiteX1" fmla="*/ 87418 w 100042"/>
              <a:gd name="connsiteY1" fmla="*/ 174661 h 444954"/>
              <a:gd name="connsiteX2" fmla="*/ 87418 w 100042"/>
              <a:gd name="connsiteY2" fmla="*/ 203236 h 444954"/>
              <a:gd name="connsiteX3" fmla="*/ 46143 w 100042"/>
              <a:gd name="connsiteY3" fmla="*/ 352461 h 444954"/>
              <a:gd name="connsiteX4" fmla="*/ 68368 w 100042"/>
              <a:gd name="connsiteY4" fmla="*/ 295311 h 444954"/>
              <a:gd name="connsiteX5" fmla="*/ 39793 w 100042"/>
              <a:gd name="connsiteY5" fmla="*/ 444536 h 444954"/>
              <a:gd name="connsiteX6" fmla="*/ 17568 w 100042"/>
              <a:gd name="connsiteY6" fmla="*/ 339761 h 444954"/>
              <a:gd name="connsiteX7" fmla="*/ 1693 w 100042"/>
              <a:gd name="connsiteY7" fmla="*/ 330236 h 444954"/>
              <a:gd name="connsiteX8" fmla="*/ 11218 w 100042"/>
              <a:gd name="connsiteY8" fmla="*/ 355636 h 444954"/>
              <a:gd name="connsiteX9" fmla="*/ 96943 w 100042"/>
              <a:gd name="connsiteY9" fmla="*/ 117511 h 444954"/>
              <a:gd name="connsiteX10" fmla="*/ 77893 w 100042"/>
              <a:gd name="connsiteY10" fmla="*/ 190536 h 444954"/>
              <a:gd name="connsiteX11" fmla="*/ 27093 w 100042"/>
              <a:gd name="connsiteY11" fmla="*/ 36 h 44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42" h="444954">
                <a:moveTo>
                  <a:pt x="27093" y="36"/>
                </a:moveTo>
                <a:cubicBezTo>
                  <a:pt x="28681" y="-2610"/>
                  <a:pt x="77364" y="140794"/>
                  <a:pt x="87418" y="174661"/>
                </a:cubicBezTo>
                <a:cubicBezTo>
                  <a:pt x="97472" y="208528"/>
                  <a:pt x="94297" y="173603"/>
                  <a:pt x="87418" y="203236"/>
                </a:cubicBezTo>
                <a:cubicBezTo>
                  <a:pt x="80539" y="232869"/>
                  <a:pt x="49318" y="337115"/>
                  <a:pt x="46143" y="352461"/>
                </a:cubicBezTo>
                <a:cubicBezTo>
                  <a:pt x="42968" y="367807"/>
                  <a:pt x="69426" y="279965"/>
                  <a:pt x="68368" y="295311"/>
                </a:cubicBezTo>
                <a:cubicBezTo>
                  <a:pt x="67310" y="310657"/>
                  <a:pt x="48260" y="437128"/>
                  <a:pt x="39793" y="444536"/>
                </a:cubicBezTo>
                <a:cubicBezTo>
                  <a:pt x="31326" y="451944"/>
                  <a:pt x="23918" y="358811"/>
                  <a:pt x="17568" y="339761"/>
                </a:cubicBezTo>
                <a:cubicBezTo>
                  <a:pt x="11218" y="320711"/>
                  <a:pt x="2751" y="327590"/>
                  <a:pt x="1693" y="330236"/>
                </a:cubicBezTo>
                <a:cubicBezTo>
                  <a:pt x="635" y="332882"/>
                  <a:pt x="-4657" y="391090"/>
                  <a:pt x="11218" y="355636"/>
                </a:cubicBezTo>
                <a:cubicBezTo>
                  <a:pt x="27093" y="320182"/>
                  <a:pt x="85831" y="145028"/>
                  <a:pt x="96943" y="117511"/>
                </a:cubicBezTo>
                <a:cubicBezTo>
                  <a:pt x="108055" y="89994"/>
                  <a:pt x="86360" y="202707"/>
                  <a:pt x="77893" y="190536"/>
                </a:cubicBezTo>
                <a:cubicBezTo>
                  <a:pt x="69426" y="178365"/>
                  <a:pt x="25505" y="2682"/>
                  <a:pt x="2709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F7195BD-2A84-8076-09C9-BA9217DBBFCF}"/>
              </a:ext>
            </a:extLst>
          </p:cNvPr>
          <p:cNvSpPr/>
          <p:nvPr/>
        </p:nvSpPr>
        <p:spPr>
          <a:xfrm>
            <a:off x="7826359" y="3062861"/>
            <a:ext cx="57173" cy="264596"/>
          </a:xfrm>
          <a:custGeom>
            <a:avLst/>
            <a:gdLst>
              <a:gd name="connsiteX0" fmla="*/ 53991 w 57173"/>
              <a:gd name="connsiteY0" fmla="*/ 1014 h 264596"/>
              <a:gd name="connsiteX1" fmla="*/ 28591 w 57173"/>
              <a:gd name="connsiteY1" fmla="*/ 89914 h 264596"/>
              <a:gd name="connsiteX2" fmla="*/ 57166 w 57173"/>
              <a:gd name="connsiteY2" fmla="*/ 191514 h 264596"/>
              <a:gd name="connsiteX3" fmla="*/ 25416 w 57173"/>
              <a:gd name="connsiteY3" fmla="*/ 166114 h 264596"/>
              <a:gd name="connsiteX4" fmla="*/ 50816 w 57173"/>
              <a:gd name="connsiteY4" fmla="*/ 264539 h 264596"/>
              <a:gd name="connsiteX5" fmla="*/ 16 w 57173"/>
              <a:gd name="connsiteY5" fmla="*/ 150239 h 264596"/>
              <a:gd name="connsiteX6" fmla="*/ 53991 w 57173"/>
              <a:gd name="connsiteY6" fmla="*/ 1014 h 26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73" h="264596">
                <a:moveTo>
                  <a:pt x="53991" y="1014"/>
                </a:moveTo>
                <a:cubicBezTo>
                  <a:pt x="58754" y="-9040"/>
                  <a:pt x="28062" y="58164"/>
                  <a:pt x="28591" y="89914"/>
                </a:cubicBezTo>
                <a:cubicBezTo>
                  <a:pt x="29120" y="121664"/>
                  <a:pt x="57695" y="178814"/>
                  <a:pt x="57166" y="191514"/>
                </a:cubicBezTo>
                <a:cubicBezTo>
                  <a:pt x="56637" y="204214"/>
                  <a:pt x="26474" y="153943"/>
                  <a:pt x="25416" y="166114"/>
                </a:cubicBezTo>
                <a:cubicBezTo>
                  <a:pt x="24358" y="178285"/>
                  <a:pt x="55049" y="267185"/>
                  <a:pt x="50816" y="264539"/>
                </a:cubicBezTo>
                <a:cubicBezTo>
                  <a:pt x="46583" y="261893"/>
                  <a:pt x="1074" y="189397"/>
                  <a:pt x="16" y="150239"/>
                </a:cubicBezTo>
                <a:cubicBezTo>
                  <a:pt x="-1042" y="111081"/>
                  <a:pt x="49228" y="11068"/>
                  <a:pt x="53991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283A5B99-5D9D-2E17-D356-A7CC696E46A5}"/>
              </a:ext>
            </a:extLst>
          </p:cNvPr>
          <p:cNvSpPr/>
          <p:nvPr/>
        </p:nvSpPr>
        <p:spPr>
          <a:xfrm>
            <a:off x="7753350" y="3352800"/>
            <a:ext cx="184150" cy="390927"/>
          </a:xfrm>
          <a:custGeom>
            <a:avLst/>
            <a:gdLst>
              <a:gd name="connsiteX0" fmla="*/ 0 w 184150"/>
              <a:gd name="connsiteY0" fmla="*/ 0 h 390927"/>
              <a:gd name="connsiteX1" fmla="*/ 130175 w 184150"/>
              <a:gd name="connsiteY1" fmla="*/ 130175 h 390927"/>
              <a:gd name="connsiteX2" fmla="*/ 98425 w 184150"/>
              <a:gd name="connsiteY2" fmla="*/ 79375 h 390927"/>
              <a:gd name="connsiteX3" fmla="*/ 149225 w 184150"/>
              <a:gd name="connsiteY3" fmla="*/ 225425 h 390927"/>
              <a:gd name="connsiteX4" fmla="*/ 114300 w 184150"/>
              <a:gd name="connsiteY4" fmla="*/ 323850 h 390927"/>
              <a:gd name="connsiteX5" fmla="*/ 66675 w 184150"/>
              <a:gd name="connsiteY5" fmla="*/ 384175 h 390927"/>
              <a:gd name="connsiteX6" fmla="*/ 184150 w 184150"/>
              <a:gd name="connsiteY6" fmla="*/ 161925 h 390927"/>
              <a:gd name="connsiteX7" fmla="*/ 184150 w 184150"/>
              <a:gd name="connsiteY7" fmla="*/ 161925 h 390927"/>
              <a:gd name="connsiteX8" fmla="*/ 0 w 184150"/>
              <a:gd name="connsiteY8" fmla="*/ 0 h 3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150" h="390927">
                <a:moveTo>
                  <a:pt x="0" y="0"/>
                </a:moveTo>
                <a:cubicBezTo>
                  <a:pt x="56885" y="58473"/>
                  <a:pt x="113771" y="116946"/>
                  <a:pt x="130175" y="130175"/>
                </a:cubicBezTo>
                <a:cubicBezTo>
                  <a:pt x="146579" y="143404"/>
                  <a:pt x="95250" y="63500"/>
                  <a:pt x="98425" y="79375"/>
                </a:cubicBezTo>
                <a:cubicBezTo>
                  <a:pt x="101600" y="95250"/>
                  <a:pt x="146579" y="184679"/>
                  <a:pt x="149225" y="225425"/>
                </a:cubicBezTo>
                <a:cubicBezTo>
                  <a:pt x="151871" y="266171"/>
                  <a:pt x="128058" y="297392"/>
                  <a:pt x="114300" y="323850"/>
                </a:cubicBezTo>
                <a:cubicBezTo>
                  <a:pt x="100542" y="350308"/>
                  <a:pt x="55033" y="411162"/>
                  <a:pt x="66675" y="384175"/>
                </a:cubicBezTo>
                <a:cubicBezTo>
                  <a:pt x="78317" y="357188"/>
                  <a:pt x="184150" y="161925"/>
                  <a:pt x="184150" y="161925"/>
                </a:cubicBezTo>
                <a:lnTo>
                  <a:pt x="184150" y="1619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AE4DC573-C4DC-FA87-F562-64C91189B9FB}"/>
              </a:ext>
            </a:extLst>
          </p:cNvPr>
          <p:cNvSpPr/>
          <p:nvPr/>
        </p:nvSpPr>
        <p:spPr>
          <a:xfrm>
            <a:off x="7705655" y="3358881"/>
            <a:ext cx="141519" cy="352182"/>
          </a:xfrm>
          <a:custGeom>
            <a:avLst/>
            <a:gdLst>
              <a:gd name="connsiteX0" fmla="*/ 70 w 141519"/>
              <a:gd name="connsiteY0" fmla="*/ 269 h 352182"/>
              <a:gd name="connsiteX1" fmla="*/ 19120 w 141519"/>
              <a:gd name="connsiteY1" fmla="*/ 95519 h 352182"/>
              <a:gd name="connsiteX2" fmla="*/ 63570 w 141519"/>
              <a:gd name="connsiteY2" fmla="*/ 159019 h 352182"/>
              <a:gd name="connsiteX3" fmla="*/ 19120 w 141519"/>
              <a:gd name="connsiteY3" fmla="*/ 127269 h 352182"/>
              <a:gd name="connsiteX4" fmla="*/ 50870 w 141519"/>
              <a:gd name="connsiteY4" fmla="*/ 184419 h 352182"/>
              <a:gd name="connsiteX5" fmla="*/ 139770 w 141519"/>
              <a:gd name="connsiteY5" fmla="*/ 349519 h 352182"/>
              <a:gd name="connsiteX6" fmla="*/ 101670 w 141519"/>
              <a:gd name="connsiteY6" fmla="*/ 276494 h 352182"/>
              <a:gd name="connsiteX7" fmla="*/ 3245 w 141519"/>
              <a:gd name="connsiteY7" fmla="*/ 146319 h 352182"/>
              <a:gd name="connsiteX8" fmla="*/ 28645 w 141519"/>
              <a:gd name="connsiteY8" fmla="*/ 165369 h 352182"/>
              <a:gd name="connsiteX9" fmla="*/ 12770 w 141519"/>
              <a:gd name="connsiteY9" fmla="*/ 127269 h 352182"/>
              <a:gd name="connsiteX10" fmla="*/ 70 w 141519"/>
              <a:gd name="connsiteY10" fmla="*/ 269 h 35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519" h="352182">
                <a:moveTo>
                  <a:pt x="70" y="269"/>
                </a:moveTo>
                <a:cubicBezTo>
                  <a:pt x="1128" y="-5022"/>
                  <a:pt x="8537" y="69061"/>
                  <a:pt x="19120" y="95519"/>
                </a:cubicBezTo>
                <a:cubicBezTo>
                  <a:pt x="29703" y="121977"/>
                  <a:pt x="63570" y="153727"/>
                  <a:pt x="63570" y="159019"/>
                </a:cubicBezTo>
                <a:cubicBezTo>
                  <a:pt x="63570" y="164311"/>
                  <a:pt x="21237" y="123036"/>
                  <a:pt x="19120" y="127269"/>
                </a:cubicBezTo>
                <a:cubicBezTo>
                  <a:pt x="17003" y="131502"/>
                  <a:pt x="30762" y="147377"/>
                  <a:pt x="50870" y="184419"/>
                </a:cubicBezTo>
                <a:cubicBezTo>
                  <a:pt x="70978" y="221461"/>
                  <a:pt x="131303" y="334173"/>
                  <a:pt x="139770" y="349519"/>
                </a:cubicBezTo>
                <a:cubicBezTo>
                  <a:pt x="148237" y="364865"/>
                  <a:pt x="124424" y="310361"/>
                  <a:pt x="101670" y="276494"/>
                </a:cubicBezTo>
                <a:cubicBezTo>
                  <a:pt x="78916" y="242627"/>
                  <a:pt x="15416" y="164840"/>
                  <a:pt x="3245" y="146319"/>
                </a:cubicBezTo>
                <a:cubicBezTo>
                  <a:pt x="-8926" y="127798"/>
                  <a:pt x="27058" y="168544"/>
                  <a:pt x="28645" y="165369"/>
                </a:cubicBezTo>
                <a:cubicBezTo>
                  <a:pt x="30232" y="162194"/>
                  <a:pt x="15416" y="151611"/>
                  <a:pt x="12770" y="127269"/>
                </a:cubicBezTo>
                <a:cubicBezTo>
                  <a:pt x="10124" y="102927"/>
                  <a:pt x="-988" y="5560"/>
                  <a:pt x="70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9A1D3D1E-09F2-1D30-4B50-9115E72CE6C5}"/>
              </a:ext>
            </a:extLst>
          </p:cNvPr>
          <p:cNvSpPr/>
          <p:nvPr/>
        </p:nvSpPr>
        <p:spPr>
          <a:xfrm>
            <a:off x="7584937" y="3408495"/>
            <a:ext cx="101716" cy="312607"/>
          </a:xfrm>
          <a:custGeom>
            <a:avLst/>
            <a:gdLst>
              <a:gd name="connsiteX0" fmla="*/ 98563 w 101716"/>
              <a:gd name="connsiteY0" fmla="*/ 1455 h 312607"/>
              <a:gd name="connsiteX1" fmla="*/ 85863 w 101716"/>
              <a:gd name="connsiteY1" fmla="*/ 99880 h 312607"/>
              <a:gd name="connsiteX2" fmla="*/ 98563 w 101716"/>
              <a:gd name="connsiteY2" fmla="*/ 226880 h 312607"/>
              <a:gd name="connsiteX3" fmla="*/ 66813 w 101716"/>
              <a:gd name="connsiteY3" fmla="*/ 179255 h 312607"/>
              <a:gd name="connsiteX4" fmla="*/ 54113 w 101716"/>
              <a:gd name="connsiteY4" fmla="*/ 220530 h 312607"/>
              <a:gd name="connsiteX5" fmla="*/ 66813 w 101716"/>
              <a:gd name="connsiteY5" fmla="*/ 312605 h 312607"/>
              <a:gd name="connsiteX6" fmla="*/ 31888 w 101716"/>
              <a:gd name="connsiteY6" fmla="*/ 223705 h 312607"/>
              <a:gd name="connsiteX7" fmla="*/ 138 w 101716"/>
              <a:gd name="connsiteY7" fmla="*/ 252280 h 312607"/>
              <a:gd name="connsiteX8" fmla="*/ 44588 w 101716"/>
              <a:gd name="connsiteY8" fmla="*/ 115755 h 312607"/>
              <a:gd name="connsiteX9" fmla="*/ 16013 w 101716"/>
              <a:gd name="connsiteY9" fmla="*/ 176080 h 312607"/>
              <a:gd name="connsiteX10" fmla="*/ 98563 w 101716"/>
              <a:gd name="connsiteY10" fmla="*/ 1455 h 3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716" h="312607">
                <a:moveTo>
                  <a:pt x="98563" y="1455"/>
                </a:moveTo>
                <a:cubicBezTo>
                  <a:pt x="110205" y="-11245"/>
                  <a:pt x="85863" y="62309"/>
                  <a:pt x="85863" y="99880"/>
                </a:cubicBezTo>
                <a:cubicBezTo>
                  <a:pt x="85863" y="137451"/>
                  <a:pt x="101738" y="213651"/>
                  <a:pt x="98563" y="226880"/>
                </a:cubicBezTo>
                <a:cubicBezTo>
                  <a:pt x="95388" y="240109"/>
                  <a:pt x="74221" y="180313"/>
                  <a:pt x="66813" y="179255"/>
                </a:cubicBezTo>
                <a:cubicBezTo>
                  <a:pt x="59405" y="178197"/>
                  <a:pt x="54113" y="198305"/>
                  <a:pt x="54113" y="220530"/>
                </a:cubicBezTo>
                <a:cubicBezTo>
                  <a:pt x="54113" y="242755"/>
                  <a:pt x="70517" y="312076"/>
                  <a:pt x="66813" y="312605"/>
                </a:cubicBezTo>
                <a:cubicBezTo>
                  <a:pt x="63109" y="313134"/>
                  <a:pt x="43000" y="233759"/>
                  <a:pt x="31888" y="223705"/>
                </a:cubicBezTo>
                <a:cubicBezTo>
                  <a:pt x="20776" y="213651"/>
                  <a:pt x="-1979" y="270272"/>
                  <a:pt x="138" y="252280"/>
                </a:cubicBezTo>
                <a:cubicBezTo>
                  <a:pt x="2255" y="234288"/>
                  <a:pt x="41942" y="128455"/>
                  <a:pt x="44588" y="115755"/>
                </a:cubicBezTo>
                <a:cubicBezTo>
                  <a:pt x="47234" y="103055"/>
                  <a:pt x="3842" y="194601"/>
                  <a:pt x="16013" y="176080"/>
                </a:cubicBezTo>
                <a:cubicBezTo>
                  <a:pt x="28184" y="157559"/>
                  <a:pt x="86921" y="14155"/>
                  <a:pt x="98563" y="1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D9C2D966-1DF3-027B-B995-AFA590655CDC}"/>
              </a:ext>
            </a:extLst>
          </p:cNvPr>
          <p:cNvSpPr/>
          <p:nvPr/>
        </p:nvSpPr>
        <p:spPr>
          <a:xfrm>
            <a:off x="7539946" y="3688095"/>
            <a:ext cx="64920" cy="290204"/>
          </a:xfrm>
          <a:custGeom>
            <a:avLst/>
            <a:gdLst>
              <a:gd name="connsiteX0" fmla="*/ 679 w 64920"/>
              <a:gd name="connsiteY0" fmla="*/ 1255 h 290204"/>
              <a:gd name="connsiteX1" fmla="*/ 13379 w 64920"/>
              <a:gd name="connsiteY1" fmla="*/ 128255 h 290204"/>
              <a:gd name="connsiteX2" fmla="*/ 679 w 64920"/>
              <a:gd name="connsiteY2" fmla="*/ 175880 h 290204"/>
              <a:gd name="connsiteX3" fmla="*/ 16554 w 64920"/>
              <a:gd name="connsiteY3" fmla="*/ 144130 h 290204"/>
              <a:gd name="connsiteX4" fmla="*/ 16554 w 64920"/>
              <a:gd name="connsiteY4" fmla="*/ 267955 h 290204"/>
              <a:gd name="connsiteX5" fmla="*/ 16554 w 64920"/>
              <a:gd name="connsiteY5" fmla="*/ 153655 h 290204"/>
              <a:gd name="connsiteX6" fmla="*/ 64179 w 64920"/>
              <a:gd name="connsiteY6" fmla="*/ 290180 h 290204"/>
              <a:gd name="connsiteX7" fmla="*/ 45129 w 64920"/>
              <a:gd name="connsiteY7" fmla="*/ 140955 h 290204"/>
              <a:gd name="connsiteX8" fmla="*/ 38779 w 64920"/>
              <a:gd name="connsiteY8" fmla="*/ 67930 h 290204"/>
              <a:gd name="connsiteX9" fmla="*/ 679 w 64920"/>
              <a:gd name="connsiteY9" fmla="*/ 1255 h 29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920" h="290204">
                <a:moveTo>
                  <a:pt x="679" y="1255"/>
                </a:moveTo>
                <a:cubicBezTo>
                  <a:pt x="-3554" y="11309"/>
                  <a:pt x="13379" y="99151"/>
                  <a:pt x="13379" y="128255"/>
                </a:cubicBezTo>
                <a:cubicBezTo>
                  <a:pt x="13379" y="157359"/>
                  <a:pt x="150" y="173234"/>
                  <a:pt x="679" y="175880"/>
                </a:cubicBezTo>
                <a:cubicBezTo>
                  <a:pt x="1208" y="178526"/>
                  <a:pt x="13908" y="128784"/>
                  <a:pt x="16554" y="144130"/>
                </a:cubicBezTo>
                <a:cubicBezTo>
                  <a:pt x="19200" y="159476"/>
                  <a:pt x="16554" y="267955"/>
                  <a:pt x="16554" y="267955"/>
                </a:cubicBezTo>
                <a:cubicBezTo>
                  <a:pt x="16554" y="269542"/>
                  <a:pt x="8617" y="149951"/>
                  <a:pt x="16554" y="153655"/>
                </a:cubicBezTo>
                <a:cubicBezTo>
                  <a:pt x="24491" y="157359"/>
                  <a:pt x="59417" y="292297"/>
                  <a:pt x="64179" y="290180"/>
                </a:cubicBezTo>
                <a:cubicBezTo>
                  <a:pt x="68941" y="288063"/>
                  <a:pt x="49362" y="177997"/>
                  <a:pt x="45129" y="140955"/>
                </a:cubicBezTo>
                <a:cubicBezTo>
                  <a:pt x="40896" y="103913"/>
                  <a:pt x="44071" y="91743"/>
                  <a:pt x="38779" y="67930"/>
                </a:cubicBezTo>
                <a:cubicBezTo>
                  <a:pt x="33487" y="44117"/>
                  <a:pt x="4912" y="-8799"/>
                  <a:pt x="679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31A97780-93C1-41D7-5038-A5918E66A64E}"/>
              </a:ext>
            </a:extLst>
          </p:cNvPr>
          <p:cNvSpPr/>
          <p:nvPr/>
        </p:nvSpPr>
        <p:spPr>
          <a:xfrm>
            <a:off x="7607300" y="3692462"/>
            <a:ext cx="212872" cy="199036"/>
          </a:xfrm>
          <a:custGeom>
            <a:avLst/>
            <a:gdLst>
              <a:gd name="connsiteX0" fmla="*/ 0 w 212872"/>
              <a:gd name="connsiteY0" fmla="*/ 63 h 199036"/>
              <a:gd name="connsiteX1" fmla="*/ 120650 w 212872"/>
              <a:gd name="connsiteY1" fmla="*/ 196913 h 199036"/>
              <a:gd name="connsiteX2" fmla="*/ 98425 w 212872"/>
              <a:gd name="connsiteY2" fmla="*/ 108013 h 199036"/>
              <a:gd name="connsiteX3" fmla="*/ 168275 w 212872"/>
              <a:gd name="connsiteY3" fmla="*/ 168338 h 199036"/>
              <a:gd name="connsiteX4" fmla="*/ 127000 w 212872"/>
              <a:gd name="connsiteY4" fmla="*/ 69913 h 199036"/>
              <a:gd name="connsiteX5" fmla="*/ 149225 w 212872"/>
              <a:gd name="connsiteY5" fmla="*/ 104838 h 199036"/>
              <a:gd name="connsiteX6" fmla="*/ 158750 w 212872"/>
              <a:gd name="connsiteY6" fmla="*/ 31813 h 199036"/>
              <a:gd name="connsiteX7" fmla="*/ 196850 w 212872"/>
              <a:gd name="connsiteY7" fmla="*/ 66738 h 199036"/>
              <a:gd name="connsiteX8" fmla="*/ 200025 w 212872"/>
              <a:gd name="connsiteY8" fmla="*/ 28638 h 199036"/>
              <a:gd name="connsiteX9" fmla="*/ 212725 w 212872"/>
              <a:gd name="connsiteY9" fmla="*/ 47688 h 199036"/>
              <a:gd name="connsiteX10" fmla="*/ 190500 w 212872"/>
              <a:gd name="connsiteY10" fmla="*/ 117538 h 199036"/>
              <a:gd name="connsiteX11" fmla="*/ 120650 w 212872"/>
              <a:gd name="connsiteY11" fmla="*/ 174688 h 199036"/>
              <a:gd name="connsiteX12" fmla="*/ 0 w 212872"/>
              <a:gd name="connsiteY12" fmla="*/ 63 h 19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872" h="199036">
                <a:moveTo>
                  <a:pt x="0" y="63"/>
                </a:moveTo>
                <a:cubicBezTo>
                  <a:pt x="0" y="3767"/>
                  <a:pt x="104246" y="178921"/>
                  <a:pt x="120650" y="196913"/>
                </a:cubicBezTo>
                <a:cubicBezTo>
                  <a:pt x="137054" y="214905"/>
                  <a:pt x="90488" y="112776"/>
                  <a:pt x="98425" y="108013"/>
                </a:cubicBezTo>
                <a:cubicBezTo>
                  <a:pt x="106363" y="103251"/>
                  <a:pt x="163513" y="174688"/>
                  <a:pt x="168275" y="168338"/>
                </a:cubicBezTo>
                <a:cubicBezTo>
                  <a:pt x="173037" y="161988"/>
                  <a:pt x="130175" y="80496"/>
                  <a:pt x="127000" y="69913"/>
                </a:cubicBezTo>
                <a:cubicBezTo>
                  <a:pt x="123825" y="59330"/>
                  <a:pt x="143933" y="111188"/>
                  <a:pt x="149225" y="104838"/>
                </a:cubicBezTo>
                <a:cubicBezTo>
                  <a:pt x="154517" y="98488"/>
                  <a:pt x="150813" y="38163"/>
                  <a:pt x="158750" y="31813"/>
                </a:cubicBezTo>
                <a:cubicBezTo>
                  <a:pt x="166687" y="25463"/>
                  <a:pt x="189971" y="67267"/>
                  <a:pt x="196850" y="66738"/>
                </a:cubicBezTo>
                <a:cubicBezTo>
                  <a:pt x="203729" y="66209"/>
                  <a:pt x="197379" y="31813"/>
                  <a:pt x="200025" y="28638"/>
                </a:cubicBezTo>
                <a:cubicBezTo>
                  <a:pt x="202671" y="25463"/>
                  <a:pt x="214312" y="32871"/>
                  <a:pt x="212725" y="47688"/>
                </a:cubicBezTo>
                <a:cubicBezTo>
                  <a:pt x="211138" y="62505"/>
                  <a:pt x="205846" y="96371"/>
                  <a:pt x="190500" y="117538"/>
                </a:cubicBezTo>
                <a:cubicBezTo>
                  <a:pt x="175154" y="138705"/>
                  <a:pt x="148167" y="193209"/>
                  <a:pt x="120650" y="174688"/>
                </a:cubicBezTo>
                <a:cubicBezTo>
                  <a:pt x="93133" y="156167"/>
                  <a:pt x="0" y="-3641"/>
                  <a:pt x="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4E9E452A-713B-94E3-4EA1-BB0945D82317}"/>
              </a:ext>
            </a:extLst>
          </p:cNvPr>
          <p:cNvSpPr/>
          <p:nvPr/>
        </p:nvSpPr>
        <p:spPr>
          <a:xfrm>
            <a:off x="7786744" y="2923588"/>
            <a:ext cx="404761" cy="904106"/>
          </a:xfrm>
          <a:custGeom>
            <a:avLst/>
            <a:gdLst>
              <a:gd name="connsiteX0" fmla="*/ 404756 w 404761"/>
              <a:gd name="connsiteY0" fmla="*/ 587 h 904106"/>
              <a:gd name="connsiteX1" fmla="*/ 344431 w 404761"/>
              <a:gd name="connsiteY1" fmla="*/ 114887 h 904106"/>
              <a:gd name="connsiteX2" fmla="*/ 392056 w 404761"/>
              <a:gd name="connsiteY2" fmla="*/ 127587 h 904106"/>
              <a:gd name="connsiteX3" fmla="*/ 350781 w 404761"/>
              <a:gd name="connsiteY3" fmla="*/ 181562 h 904106"/>
              <a:gd name="connsiteX4" fmla="*/ 296806 w 404761"/>
              <a:gd name="connsiteY4" fmla="*/ 264112 h 904106"/>
              <a:gd name="connsiteX5" fmla="*/ 347606 w 404761"/>
              <a:gd name="connsiteY5" fmla="*/ 251412 h 904106"/>
              <a:gd name="connsiteX6" fmla="*/ 303156 w 404761"/>
              <a:gd name="connsiteY6" fmla="*/ 289512 h 904106"/>
              <a:gd name="connsiteX7" fmla="*/ 242831 w 404761"/>
              <a:gd name="connsiteY7" fmla="*/ 362537 h 904106"/>
              <a:gd name="connsiteX8" fmla="*/ 296806 w 404761"/>
              <a:gd name="connsiteY8" fmla="*/ 340312 h 904106"/>
              <a:gd name="connsiteX9" fmla="*/ 246006 w 404761"/>
              <a:gd name="connsiteY9" fmla="*/ 391112 h 904106"/>
              <a:gd name="connsiteX10" fmla="*/ 347606 w 404761"/>
              <a:gd name="connsiteY10" fmla="*/ 372062 h 904106"/>
              <a:gd name="connsiteX11" fmla="*/ 214256 w 404761"/>
              <a:gd name="connsiteY11" fmla="*/ 394287 h 904106"/>
              <a:gd name="connsiteX12" fmla="*/ 265056 w 404761"/>
              <a:gd name="connsiteY12" fmla="*/ 445087 h 904106"/>
              <a:gd name="connsiteX13" fmla="*/ 328556 w 404761"/>
              <a:gd name="connsiteY13" fmla="*/ 429212 h 904106"/>
              <a:gd name="connsiteX14" fmla="*/ 233306 w 404761"/>
              <a:gd name="connsiteY14" fmla="*/ 467312 h 904106"/>
              <a:gd name="connsiteX15" fmla="*/ 214256 w 404761"/>
              <a:gd name="connsiteY15" fmla="*/ 492712 h 904106"/>
              <a:gd name="connsiteX16" fmla="*/ 195206 w 404761"/>
              <a:gd name="connsiteY16" fmla="*/ 575262 h 904106"/>
              <a:gd name="connsiteX17" fmla="*/ 230131 w 404761"/>
              <a:gd name="connsiteY17" fmla="*/ 553037 h 904106"/>
              <a:gd name="connsiteX18" fmla="*/ 179331 w 404761"/>
              <a:gd name="connsiteY18" fmla="*/ 622887 h 904106"/>
              <a:gd name="connsiteX19" fmla="*/ 303156 w 404761"/>
              <a:gd name="connsiteY19" fmla="*/ 619712 h 904106"/>
              <a:gd name="connsiteX20" fmla="*/ 255531 w 404761"/>
              <a:gd name="connsiteY20" fmla="*/ 632412 h 904106"/>
              <a:gd name="connsiteX21" fmla="*/ 103131 w 404761"/>
              <a:gd name="connsiteY21" fmla="*/ 664162 h 904106"/>
              <a:gd name="connsiteX22" fmla="*/ 192031 w 404761"/>
              <a:gd name="connsiteY22" fmla="*/ 664162 h 904106"/>
              <a:gd name="connsiteX23" fmla="*/ 144406 w 404761"/>
              <a:gd name="connsiteY23" fmla="*/ 727662 h 904106"/>
              <a:gd name="connsiteX24" fmla="*/ 166631 w 404761"/>
              <a:gd name="connsiteY24" fmla="*/ 759412 h 904106"/>
              <a:gd name="connsiteX25" fmla="*/ 125356 w 404761"/>
              <a:gd name="connsiteY25" fmla="*/ 781637 h 904106"/>
              <a:gd name="connsiteX26" fmla="*/ 169806 w 404761"/>
              <a:gd name="connsiteY26" fmla="*/ 807037 h 904106"/>
              <a:gd name="connsiteX27" fmla="*/ 80906 w 404761"/>
              <a:gd name="connsiteY27" fmla="*/ 826087 h 904106"/>
              <a:gd name="connsiteX28" fmla="*/ 1531 w 404761"/>
              <a:gd name="connsiteY28" fmla="*/ 876887 h 904106"/>
              <a:gd name="connsiteX29" fmla="*/ 153931 w 404761"/>
              <a:gd name="connsiteY29" fmla="*/ 870537 h 904106"/>
              <a:gd name="connsiteX30" fmla="*/ 188856 w 404761"/>
              <a:gd name="connsiteY30" fmla="*/ 870537 h 904106"/>
              <a:gd name="connsiteX31" fmla="*/ 87256 w 404761"/>
              <a:gd name="connsiteY31" fmla="*/ 889587 h 904106"/>
              <a:gd name="connsiteX32" fmla="*/ 23756 w 404761"/>
              <a:gd name="connsiteY32" fmla="*/ 899112 h 904106"/>
              <a:gd name="connsiteX33" fmla="*/ 93606 w 404761"/>
              <a:gd name="connsiteY33" fmla="*/ 807037 h 904106"/>
              <a:gd name="connsiteX34" fmla="*/ 233306 w 404761"/>
              <a:gd name="connsiteY34" fmla="*/ 448262 h 904106"/>
              <a:gd name="connsiteX35" fmla="*/ 280931 w 404761"/>
              <a:gd name="connsiteY35" fmla="*/ 359362 h 904106"/>
              <a:gd name="connsiteX36" fmla="*/ 347606 w 404761"/>
              <a:gd name="connsiteY36" fmla="*/ 83137 h 904106"/>
              <a:gd name="connsiteX37" fmla="*/ 404756 w 404761"/>
              <a:gd name="connsiteY37" fmla="*/ 587 h 90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4761" h="904106">
                <a:moveTo>
                  <a:pt x="404756" y="587"/>
                </a:moveTo>
                <a:cubicBezTo>
                  <a:pt x="404227" y="5879"/>
                  <a:pt x="346548" y="93720"/>
                  <a:pt x="344431" y="114887"/>
                </a:cubicBezTo>
                <a:cubicBezTo>
                  <a:pt x="342314" y="136054"/>
                  <a:pt x="390998" y="116475"/>
                  <a:pt x="392056" y="127587"/>
                </a:cubicBezTo>
                <a:cubicBezTo>
                  <a:pt x="393114" y="138699"/>
                  <a:pt x="366656" y="158808"/>
                  <a:pt x="350781" y="181562"/>
                </a:cubicBezTo>
                <a:cubicBezTo>
                  <a:pt x="334906" y="204316"/>
                  <a:pt x="297335" y="252470"/>
                  <a:pt x="296806" y="264112"/>
                </a:cubicBezTo>
                <a:cubicBezTo>
                  <a:pt x="296277" y="275754"/>
                  <a:pt x="346548" y="247179"/>
                  <a:pt x="347606" y="251412"/>
                </a:cubicBezTo>
                <a:cubicBezTo>
                  <a:pt x="348664" y="255645"/>
                  <a:pt x="320618" y="270991"/>
                  <a:pt x="303156" y="289512"/>
                </a:cubicBezTo>
                <a:cubicBezTo>
                  <a:pt x="285693" y="308033"/>
                  <a:pt x="243889" y="354070"/>
                  <a:pt x="242831" y="362537"/>
                </a:cubicBezTo>
                <a:cubicBezTo>
                  <a:pt x="241773" y="371004"/>
                  <a:pt x="296277" y="335550"/>
                  <a:pt x="296806" y="340312"/>
                </a:cubicBezTo>
                <a:cubicBezTo>
                  <a:pt x="297335" y="345075"/>
                  <a:pt x="237539" y="385820"/>
                  <a:pt x="246006" y="391112"/>
                </a:cubicBezTo>
                <a:cubicBezTo>
                  <a:pt x="254473" y="396404"/>
                  <a:pt x="352898" y="371533"/>
                  <a:pt x="347606" y="372062"/>
                </a:cubicBezTo>
                <a:cubicBezTo>
                  <a:pt x="342314" y="372591"/>
                  <a:pt x="228014" y="382116"/>
                  <a:pt x="214256" y="394287"/>
                </a:cubicBezTo>
                <a:cubicBezTo>
                  <a:pt x="200498" y="406458"/>
                  <a:pt x="246006" y="439266"/>
                  <a:pt x="265056" y="445087"/>
                </a:cubicBezTo>
                <a:cubicBezTo>
                  <a:pt x="284106" y="450908"/>
                  <a:pt x="333848" y="425508"/>
                  <a:pt x="328556" y="429212"/>
                </a:cubicBezTo>
                <a:cubicBezTo>
                  <a:pt x="323264" y="432916"/>
                  <a:pt x="252356" y="456729"/>
                  <a:pt x="233306" y="467312"/>
                </a:cubicBezTo>
                <a:cubicBezTo>
                  <a:pt x="214256" y="477895"/>
                  <a:pt x="220606" y="474720"/>
                  <a:pt x="214256" y="492712"/>
                </a:cubicBezTo>
                <a:cubicBezTo>
                  <a:pt x="207906" y="510704"/>
                  <a:pt x="192560" y="565208"/>
                  <a:pt x="195206" y="575262"/>
                </a:cubicBezTo>
                <a:cubicBezTo>
                  <a:pt x="197852" y="585316"/>
                  <a:pt x="232777" y="545100"/>
                  <a:pt x="230131" y="553037"/>
                </a:cubicBezTo>
                <a:cubicBezTo>
                  <a:pt x="227485" y="560974"/>
                  <a:pt x="167160" y="611774"/>
                  <a:pt x="179331" y="622887"/>
                </a:cubicBezTo>
                <a:cubicBezTo>
                  <a:pt x="191502" y="634000"/>
                  <a:pt x="290456" y="618125"/>
                  <a:pt x="303156" y="619712"/>
                </a:cubicBezTo>
                <a:cubicBezTo>
                  <a:pt x="315856" y="621299"/>
                  <a:pt x="288868" y="625004"/>
                  <a:pt x="255531" y="632412"/>
                </a:cubicBezTo>
                <a:cubicBezTo>
                  <a:pt x="222194" y="639820"/>
                  <a:pt x="113714" y="658870"/>
                  <a:pt x="103131" y="664162"/>
                </a:cubicBezTo>
                <a:cubicBezTo>
                  <a:pt x="92548" y="669454"/>
                  <a:pt x="185152" y="653579"/>
                  <a:pt x="192031" y="664162"/>
                </a:cubicBezTo>
                <a:cubicBezTo>
                  <a:pt x="198910" y="674745"/>
                  <a:pt x="148639" y="711787"/>
                  <a:pt x="144406" y="727662"/>
                </a:cubicBezTo>
                <a:cubicBezTo>
                  <a:pt x="140173" y="743537"/>
                  <a:pt x="169806" y="750416"/>
                  <a:pt x="166631" y="759412"/>
                </a:cubicBezTo>
                <a:cubicBezTo>
                  <a:pt x="163456" y="768408"/>
                  <a:pt x="124827" y="773700"/>
                  <a:pt x="125356" y="781637"/>
                </a:cubicBezTo>
                <a:cubicBezTo>
                  <a:pt x="125885" y="789575"/>
                  <a:pt x="177214" y="799629"/>
                  <a:pt x="169806" y="807037"/>
                </a:cubicBezTo>
                <a:cubicBezTo>
                  <a:pt x="162398" y="814445"/>
                  <a:pt x="108952" y="814445"/>
                  <a:pt x="80906" y="826087"/>
                </a:cubicBezTo>
                <a:cubicBezTo>
                  <a:pt x="52860" y="837729"/>
                  <a:pt x="-10640" y="869479"/>
                  <a:pt x="1531" y="876887"/>
                </a:cubicBezTo>
                <a:cubicBezTo>
                  <a:pt x="13702" y="884295"/>
                  <a:pt x="122710" y="871595"/>
                  <a:pt x="153931" y="870537"/>
                </a:cubicBezTo>
                <a:cubicBezTo>
                  <a:pt x="185152" y="869479"/>
                  <a:pt x="199969" y="867362"/>
                  <a:pt x="188856" y="870537"/>
                </a:cubicBezTo>
                <a:cubicBezTo>
                  <a:pt x="177743" y="873712"/>
                  <a:pt x="114773" y="884825"/>
                  <a:pt x="87256" y="889587"/>
                </a:cubicBezTo>
                <a:cubicBezTo>
                  <a:pt x="59739" y="894349"/>
                  <a:pt x="22698" y="912870"/>
                  <a:pt x="23756" y="899112"/>
                </a:cubicBezTo>
                <a:cubicBezTo>
                  <a:pt x="24814" y="885354"/>
                  <a:pt x="58681" y="882179"/>
                  <a:pt x="93606" y="807037"/>
                </a:cubicBezTo>
                <a:cubicBezTo>
                  <a:pt x="128531" y="731895"/>
                  <a:pt x="202085" y="522874"/>
                  <a:pt x="233306" y="448262"/>
                </a:cubicBezTo>
                <a:cubicBezTo>
                  <a:pt x="264527" y="373650"/>
                  <a:pt x="261881" y="420216"/>
                  <a:pt x="280931" y="359362"/>
                </a:cubicBezTo>
                <a:cubicBezTo>
                  <a:pt x="299981" y="298508"/>
                  <a:pt x="325910" y="140287"/>
                  <a:pt x="347606" y="83137"/>
                </a:cubicBezTo>
                <a:cubicBezTo>
                  <a:pt x="369302" y="25987"/>
                  <a:pt x="405285" y="-4705"/>
                  <a:pt x="404756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C1ED2F02-08EA-D1E1-D2C3-B5E5A0F367B2}"/>
              </a:ext>
            </a:extLst>
          </p:cNvPr>
          <p:cNvSpPr/>
          <p:nvPr/>
        </p:nvSpPr>
        <p:spPr>
          <a:xfrm>
            <a:off x="7959725" y="3291490"/>
            <a:ext cx="58729" cy="310551"/>
          </a:xfrm>
          <a:custGeom>
            <a:avLst/>
            <a:gdLst>
              <a:gd name="connsiteX0" fmla="*/ 44450 w 58729"/>
              <a:gd name="connsiteY0" fmla="*/ 985 h 310551"/>
              <a:gd name="connsiteX1" fmla="*/ 15875 w 58729"/>
              <a:gd name="connsiteY1" fmla="*/ 178785 h 310551"/>
              <a:gd name="connsiteX2" fmla="*/ 0 w 58729"/>
              <a:gd name="connsiteY2" fmla="*/ 308960 h 310551"/>
              <a:gd name="connsiteX3" fmla="*/ 15875 w 58729"/>
              <a:gd name="connsiteY3" fmla="*/ 242285 h 310551"/>
              <a:gd name="connsiteX4" fmla="*/ 57150 w 58729"/>
              <a:gd name="connsiteY4" fmla="*/ 112110 h 310551"/>
              <a:gd name="connsiteX5" fmla="*/ 44450 w 58729"/>
              <a:gd name="connsiteY5" fmla="*/ 985 h 31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29" h="310551">
                <a:moveTo>
                  <a:pt x="44450" y="985"/>
                </a:moveTo>
                <a:cubicBezTo>
                  <a:pt x="37571" y="12097"/>
                  <a:pt x="23283" y="127456"/>
                  <a:pt x="15875" y="178785"/>
                </a:cubicBezTo>
                <a:cubicBezTo>
                  <a:pt x="8467" y="230114"/>
                  <a:pt x="0" y="298377"/>
                  <a:pt x="0" y="308960"/>
                </a:cubicBezTo>
                <a:cubicBezTo>
                  <a:pt x="0" y="319543"/>
                  <a:pt x="6350" y="275093"/>
                  <a:pt x="15875" y="242285"/>
                </a:cubicBezTo>
                <a:cubicBezTo>
                  <a:pt x="25400" y="209477"/>
                  <a:pt x="51329" y="148622"/>
                  <a:pt x="57150" y="112110"/>
                </a:cubicBezTo>
                <a:cubicBezTo>
                  <a:pt x="62971" y="75598"/>
                  <a:pt x="51329" y="-10127"/>
                  <a:pt x="44450" y="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D9576DA-690A-5E7C-7D31-5A82BFB1E39B}"/>
              </a:ext>
            </a:extLst>
          </p:cNvPr>
          <p:cNvSpPr/>
          <p:nvPr/>
        </p:nvSpPr>
        <p:spPr>
          <a:xfrm>
            <a:off x="8816007" y="4083047"/>
            <a:ext cx="91615" cy="308156"/>
          </a:xfrm>
          <a:custGeom>
            <a:avLst/>
            <a:gdLst>
              <a:gd name="connsiteX0" fmla="*/ 89868 w 91615"/>
              <a:gd name="connsiteY0" fmla="*/ 3 h 308156"/>
              <a:gd name="connsiteX1" fmla="*/ 58118 w 91615"/>
              <a:gd name="connsiteY1" fmla="*/ 111128 h 308156"/>
              <a:gd name="connsiteX2" fmla="*/ 13668 w 91615"/>
              <a:gd name="connsiteY2" fmla="*/ 304803 h 308156"/>
              <a:gd name="connsiteX3" fmla="*/ 13668 w 91615"/>
              <a:gd name="connsiteY3" fmla="*/ 234953 h 308156"/>
              <a:gd name="connsiteX4" fmla="*/ 968 w 91615"/>
              <a:gd name="connsiteY4" fmla="*/ 247653 h 308156"/>
              <a:gd name="connsiteX5" fmla="*/ 7318 w 91615"/>
              <a:gd name="connsiteY5" fmla="*/ 82553 h 308156"/>
              <a:gd name="connsiteX6" fmla="*/ 4143 w 91615"/>
              <a:gd name="connsiteY6" fmla="*/ 114303 h 308156"/>
              <a:gd name="connsiteX7" fmla="*/ 89868 w 91615"/>
              <a:gd name="connsiteY7" fmla="*/ 3 h 30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615" h="308156">
                <a:moveTo>
                  <a:pt x="89868" y="3"/>
                </a:moveTo>
                <a:cubicBezTo>
                  <a:pt x="98864" y="-526"/>
                  <a:pt x="70818" y="60328"/>
                  <a:pt x="58118" y="111128"/>
                </a:cubicBezTo>
                <a:cubicBezTo>
                  <a:pt x="45418" y="161928"/>
                  <a:pt x="21076" y="284166"/>
                  <a:pt x="13668" y="304803"/>
                </a:cubicBezTo>
                <a:cubicBezTo>
                  <a:pt x="6260" y="325440"/>
                  <a:pt x="15785" y="244478"/>
                  <a:pt x="13668" y="234953"/>
                </a:cubicBezTo>
                <a:cubicBezTo>
                  <a:pt x="11551" y="225428"/>
                  <a:pt x="2026" y="273053"/>
                  <a:pt x="968" y="247653"/>
                </a:cubicBezTo>
                <a:cubicBezTo>
                  <a:pt x="-90" y="222253"/>
                  <a:pt x="6789" y="104778"/>
                  <a:pt x="7318" y="82553"/>
                </a:cubicBezTo>
                <a:cubicBezTo>
                  <a:pt x="7847" y="60328"/>
                  <a:pt x="-6969" y="123299"/>
                  <a:pt x="4143" y="114303"/>
                </a:cubicBezTo>
                <a:cubicBezTo>
                  <a:pt x="15255" y="105307"/>
                  <a:pt x="80872" y="532"/>
                  <a:pt x="898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BE681348-3D15-8AC8-5394-769A6A522DFD}"/>
              </a:ext>
            </a:extLst>
          </p:cNvPr>
          <p:cNvSpPr/>
          <p:nvPr/>
        </p:nvSpPr>
        <p:spPr>
          <a:xfrm>
            <a:off x="8246178" y="4329672"/>
            <a:ext cx="315116" cy="250808"/>
          </a:xfrm>
          <a:custGeom>
            <a:avLst/>
            <a:gdLst>
              <a:gd name="connsiteX0" fmla="*/ 310447 w 315116"/>
              <a:gd name="connsiteY0" fmla="*/ 1028 h 250808"/>
              <a:gd name="connsiteX1" fmla="*/ 183447 w 315116"/>
              <a:gd name="connsiteY1" fmla="*/ 147078 h 250808"/>
              <a:gd name="connsiteX2" fmla="*/ 37397 w 315116"/>
              <a:gd name="connsiteY2" fmla="*/ 248678 h 250808"/>
              <a:gd name="connsiteX3" fmla="*/ 62797 w 315116"/>
              <a:gd name="connsiteY3" fmla="*/ 216928 h 250808"/>
              <a:gd name="connsiteX4" fmla="*/ 11997 w 315116"/>
              <a:gd name="connsiteY4" fmla="*/ 226453 h 250808"/>
              <a:gd name="connsiteX5" fmla="*/ 310447 w 315116"/>
              <a:gd name="connsiteY5" fmla="*/ 1028 h 25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116" h="250808">
                <a:moveTo>
                  <a:pt x="310447" y="1028"/>
                </a:moveTo>
                <a:cubicBezTo>
                  <a:pt x="339022" y="-12201"/>
                  <a:pt x="228955" y="105803"/>
                  <a:pt x="183447" y="147078"/>
                </a:cubicBezTo>
                <a:cubicBezTo>
                  <a:pt x="137939" y="188353"/>
                  <a:pt x="57505" y="237036"/>
                  <a:pt x="37397" y="248678"/>
                </a:cubicBezTo>
                <a:cubicBezTo>
                  <a:pt x="17289" y="260320"/>
                  <a:pt x="67030" y="220632"/>
                  <a:pt x="62797" y="216928"/>
                </a:cubicBezTo>
                <a:cubicBezTo>
                  <a:pt x="58564" y="213224"/>
                  <a:pt x="-31924" y="260849"/>
                  <a:pt x="11997" y="226453"/>
                </a:cubicBezTo>
                <a:cubicBezTo>
                  <a:pt x="55918" y="192057"/>
                  <a:pt x="281872" y="14257"/>
                  <a:pt x="310447" y="10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1635CDFD-FEF7-D94B-D597-9CFDB49FC142}"/>
              </a:ext>
            </a:extLst>
          </p:cNvPr>
          <p:cNvSpPr/>
          <p:nvPr/>
        </p:nvSpPr>
        <p:spPr>
          <a:xfrm>
            <a:off x="8453570" y="4562117"/>
            <a:ext cx="87456" cy="344087"/>
          </a:xfrm>
          <a:custGeom>
            <a:avLst/>
            <a:gdLst>
              <a:gd name="connsiteX0" fmla="*/ 1455 w 87456"/>
              <a:gd name="connsiteY0" fmla="*/ 358 h 344087"/>
              <a:gd name="connsiteX1" fmla="*/ 17330 w 87456"/>
              <a:gd name="connsiteY1" fmla="*/ 178158 h 344087"/>
              <a:gd name="connsiteX2" fmla="*/ 1455 w 87456"/>
              <a:gd name="connsiteY2" fmla="*/ 305158 h 344087"/>
              <a:gd name="connsiteX3" fmla="*/ 33205 w 87456"/>
              <a:gd name="connsiteY3" fmla="*/ 209908 h 344087"/>
              <a:gd name="connsiteX4" fmla="*/ 10980 w 87456"/>
              <a:gd name="connsiteY4" fmla="*/ 343258 h 344087"/>
              <a:gd name="connsiteX5" fmla="*/ 45905 w 87456"/>
              <a:gd name="connsiteY5" fmla="*/ 263883 h 344087"/>
              <a:gd name="connsiteX6" fmla="*/ 87180 w 87456"/>
              <a:gd name="connsiteY6" fmla="*/ 213083 h 344087"/>
              <a:gd name="connsiteX7" fmla="*/ 61780 w 87456"/>
              <a:gd name="connsiteY7" fmla="*/ 133708 h 344087"/>
              <a:gd name="connsiteX8" fmla="*/ 1455 w 87456"/>
              <a:gd name="connsiteY8" fmla="*/ 358 h 344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456" h="344087">
                <a:moveTo>
                  <a:pt x="1455" y="358"/>
                </a:moveTo>
                <a:cubicBezTo>
                  <a:pt x="-5953" y="7766"/>
                  <a:pt x="17330" y="127358"/>
                  <a:pt x="17330" y="178158"/>
                </a:cubicBezTo>
                <a:cubicBezTo>
                  <a:pt x="17330" y="228958"/>
                  <a:pt x="-1191" y="299866"/>
                  <a:pt x="1455" y="305158"/>
                </a:cubicBezTo>
                <a:cubicBezTo>
                  <a:pt x="4101" y="310450"/>
                  <a:pt x="31618" y="203558"/>
                  <a:pt x="33205" y="209908"/>
                </a:cubicBezTo>
                <a:cubicBezTo>
                  <a:pt x="34793" y="216258"/>
                  <a:pt x="8863" y="334262"/>
                  <a:pt x="10980" y="343258"/>
                </a:cubicBezTo>
                <a:cubicBezTo>
                  <a:pt x="13097" y="352254"/>
                  <a:pt x="33205" y="285579"/>
                  <a:pt x="45905" y="263883"/>
                </a:cubicBezTo>
                <a:cubicBezTo>
                  <a:pt x="58605" y="242187"/>
                  <a:pt x="84534" y="234779"/>
                  <a:pt x="87180" y="213083"/>
                </a:cubicBezTo>
                <a:cubicBezTo>
                  <a:pt x="89826" y="191387"/>
                  <a:pt x="72892" y="164929"/>
                  <a:pt x="61780" y="133708"/>
                </a:cubicBezTo>
                <a:cubicBezTo>
                  <a:pt x="50668" y="102487"/>
                  <a:pt x="8863" y="-7050"/>
                  <a:pt x="1455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C2AC03E1-4286-417C-F101-8F120C5C74FB}"/>
              </a:ext>
            </a:extLst>
          </p:cNvPr>
          <p:cNvSpPr/>
          <p:nvPr/>
        </p:nvSpPr>
        <p:spPr>
          <a:xfrm>
            <a:off x="8296267" y="4533426"/>
            <a:ext cx="705016" cy="77674"/>
          </a:xfrm>
          <a:custGeom>
            <a:avLst/>
            <a:gdLst>
              <a:gd name="connsiteX0" fmla="*/ 8 w 705016"/>
              <a:gd name="connsiteY0" fmla="*/ 6824 h 77674"/>
              <a:gd name="connsiteX1" fmla="*/ 279408 w 705016"/>
              <a:gd name="connsiteY1" fmla="*/ 76674 h 77674"/>
              <a:gd name="connsiteX2" fmla="*/ 406408 w 705016"/>
              <a:gd name="connsiteY2" fmla="*/ 48099 h 77674"/>
              <a:gd name="connsiteX3" fmla="*/ 314333 w 705016"/>
              <a:gd name="connsiteY3" fmla="*/ 48099 h 77674"/>
              <a:gd name="connsiteX4" fmla="*/ 476258 w 705016"/>
              <a:gd name="connsiteY4" fmla="*/ 22699 h 77674"/>
              <a:gd name="connsiteX5" fmla="*/ 454033 w 705016"/>
              <a:gd name="connsiteY5" fmla="*/ 474 h 77674"/>
              <a:gd name="connsiteX6" fmla="*/ 704858 w 705016"/>
              <a:gd name="connsiteY6" fmla="*/ 9999 h 77674"/>
              <a:gd name="connsiteX7" fmla="*/ 412758 w 705016"/>
              <a:gd name="connsiteY7" fmla="*/ 38574 h 77674"/>
              <a:gd name="connsiteX8" fmla="*/ 288933 w 705016"/>
              <a:gd name="connsiteY8" fmla="*/ 63974 h 77674"/>
              <a:gd name="connsiteX9" fmla="*/ 8 w 705016"/>
              <a:gd name="connsiteY9" fmla="*/ 6824 h 7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016" h="77674">
                <a:moveTo>
                  <a:pt x="8" y="6824"/>
                </a:moveTo>
                <a:cubicBezTo>
                  <a:pt x="-1580" y="8941"/>
                  <a:pt x="211675" y="69795"/>
                  <a:pt x="279408" y="76674"/>
                </a:cubicBezTo>
                <a:cubicBezTo>
                  <a:pt x="347141" y="83553"/>
                  <a:pt x="400587" y="52861"/>
                  <a:pt x="406408" y="48099"/>
                </a:cubicBezTo>
                <a:cubicBezTo>
                  <a:pt x="412229" y="43337"/>
                  <a:pt x="302691" y="52332"/>
                  <a:pt x="314333" y="48099"/>
                </a:cubicBezTo>
                <a:cubicBezTo>
                  <a:pt x="325975" y="43866"/>
                  <a:pt x="452975" y="30637"/>
                  <a:pt x="476258" y="22699"/>
                </a:cubicBezTo>
                <a:cubicBezTo>
                  <a:pt x="499541" y="14762"/>
                  <a:pt x="415933" y="2591"/>
                  <a:pt x="454033" y="474"/>
                </a:cubicBezTo>
                <a:cubicBezTo>
                  <a:pt x="492133" y="-1643"/>
                  <a:pt x="711737" y="3649"/>
                  <a:pt x="704858" y="9999"/>
                </a:cubicBezTo>
                <a:cubicBezTo>
                  <a:pt x="697979" y="16349"/>
                  <a:pt x="482079" y="29578"/>
                  <a:pt x="412758" y="38574"/>
                </a:cubicBezTo>
                <a:cubicBezTo>
                  <a:pt x="343437" y="47570"/>
                  <a:pt x="357195" y="68207"/>
                  <a:pt x="288933" y="63974"/>
                </a:cubicBezTo>
                <a:cubicBezTo>
                  <a:pt x="220671" y="59741"/>
                  <a:pt x="1596" y="4707"/>
                  <a:pt x="8" y="6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878D568A-E909-E89C-ECC3-F94F9D64AA5E}"/>
              </a:ext>
            </a:extLst>
          </p:cNvPr>
          <p:cNvSpPr/>
          <p:nvPr/>
        </p:nvSpPr>
        <p:spPr>
          <a:xfrm>
            <a:off x="8030791" y="4587151"/>
            <a:ext cx="438532" cy="193276"/>
          </a:xfrm>
          <a:custGeom>
            <a:avLst/>
            <a:gdLst>
              <a:gd name="connsiteX0" fmla="*/ 74984 w 438532"/>
              <a:gd name="connsiteY0" fmla="*/ 7074 h 193276"/>
              <a:gd name="connsiteX1" fmla="*/ 424234 w 438532"/>
              <a:gd name="connsiteY1" fmla="*/ 35649 h 193276"/>
              <a:gd name="connsiteX2" fmla="*/ 367084 w 438532"/>
              <a:gd name="connsiteY2" fmla="*/ 41999 h 193276"/>
              <a:gd name="connsiteX3" fmla="*/ 328984 w 438532"/>
              <a:gd name="connsiteY3" fmla="*/ 105499 h 193276"/>
              <a:gd name="connsiteX4" fmla="*/ 395659 w 438532"/>
              <a:gd name="connsiteY4" fmla="*/ 146774 h 193276"/>
              <a:gd name="connsiteX5" fmla="*/ 398834 w 438532"/>
              <a:gd name="connsiteY5" fmla="*/ 184874 h 193276"/>
              <a:gd name="connsiteX6" fmla="*/ 408359 w 438532"/>
              <a:gd name="connsiteY6" fmla="*/ 188049 h 193276"/>
              <a:gd name="connsiteX7" fmla="*/ 322634 w 438532"/>
              <a:gd name="connsiteY7" fmla="*/ 124549 h 193276"/>
              <a:gd name="connsiteX8" fmla="*/ 427409 w 438532"/>
              <a:gd name="connsiteY8" fmla="*/ 26124 h 193276"/>
              <a:gd name="connsiteX9" fmla="*/ 252784 w 438532"/>
              <a:gd name="connsiteY9" fmla="*/ 22949 h 193276"/>
              <a:gd name="connsiteX10" fmla="*/ 11484 w 438532"/>
              <a:gd name="connsiteY10" fmla="*/ 724 h 193276"/>
              <a:gd name="connsiteX11" fmla="*/ 74984 w 438532"/>
              <a:gd name="connsiteY11" fmla="*/ 7074 h 19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532" h="193276">
                <a:moveTo>
                  <a:pt x="74984" y="7074"/>
                </a:moveTo>
                <a:lnTo>
                  <a:pt x="424234" y="35649"/>
                </a:lnTo>
                <a:cubicBezTo>
                  <a:pt x="472917" y="41470"/>
                  <a:pt x="382959" y="30357"/>
                  <a:pt x="367084" y="41999"/>
                </a:cubicBezTo>
                <a:cubicBezTo>
                  <a:pt x="351209" y="53641"/>
                  <a:pt x="324221" y="88036"/>
                  <a:pt x="328984" y="105499"/>
                </a:cubicBezTo>
                <a:cubicBezTo>
                  <a:pt x="333747" y="122962"/>
                  <a:pt x="384017" y="133545"/>
                  <a:pt x="395659" y="146774"/>
                </a:cubicBezTo>
                <a:cubicBezTo>
                  <a:pt x="407301" y="160003"/>
                  <a:pt x="396717" y="177995"/>
                  <a:pt x="398834" y="184874"/>
                </a:cubicBezTo>
                <a:cubicBezTo>
                  <a:pt x="400951" y="191753"/>
                  <a:pt x="421059" y="198103"/>
                  <a:pt x="408359" y="188049"/>
                </a:cubicBezTo>
                <a:cubicBezTo>
                  <a:pt x="395659" y="177995"/>
                  <a:pt x="319459" y="151537"/>
                  <a:pt x="322634" y="124549"/>
                </a:cubicBezTo>
                <a:cubicBezTo>
                  <a:pt x="325809" y="97561"/>
                  <a:pt x="439051" y="43057"/>
                  <a:pt x="427409" y="26124"/>
                </a:cubicBezTo>
                <a:cubicBezTo>
                  <a:pt x="415767" y="9191"/>
                  <a:pt x="322105" y="27182"/>
                  <a:pt x="252784" y="22949"/>
                </a:cubicBezTo>
                <a:cubicBezTo>
                  <a:pt x="183463" y="18716"/>
                  <a:pt x="39001" y="2841"/>
                  <a:pt x="11484" y="724"/>
                </a:cubicBezTo>
                <a:cubicBezTo>
                  <a:pt x="-16033" y="-1393"/>
                  <a:pt x="6192" y="1253"/>
                  <a:pt x="74984" y="7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606F6195-7B3F-28A3-A570-5806DB9D3DDE}"/>
              </a:ext>
            </a:extLst>
          </p:cNvPr>
          <p:cNvSpPr/>
          <p:nvPr/>
        </p:nvSpPr>
        <p:spPr>
          <a:xfrm>
            <a:off x="8362638" y="4511512"/>
            <a:ext cx="396613" cy="268050"/>
          </a:xfrm>
          <a:custGeom>
            <a:avLst/>
            <a:gdLst>
              <a:gd name="connsiteX0" fmla="*/ 312 w 396613"/>
              <a:gd name="connsiteY0" fmla="*/ 101763 h 268050"/>
              <a:gd name="connsiteX1" fmla="*/ 152712 w 396613"/>
              <a:gd name="connsiteY1" fmla="*/ 136688 h 268050"/>
              <a:gd name="connsiteX2" fmla="*/ 228912 w 396613"/>
              <a:gd name="connsiteY2" fmla="*/ 187488 h 268050"/>
              <a:gd name="connsiteX3" fmla="*/ 197162 w 396613"/>
              <a:gd name="connsiteY3" fmla="*/ 174788 h 268050"/>
              <a:gd name="connsiteX4" fmla="*/ 279712 w 396613"/>
              <a:gd name="connsiteY4" fmla="*/ 250988 h 268050"/>
              <a:gd name="connsiteX5" fmla="*/ 292412 w 396613"/>
              <a:gd name="connsiteY5" fmla="*/ 260513 h 268050"/>
              <a:gd name="connsiteX6" fmla="*/ 254312 w 396613"/>
              <a:gd name="connsiteY6" fmla="*/ 158913 h 268050"/>
              <a:gd name="connsiteX7" fmla="*/ 336862 w 396613"/>
              <a:gd name="connsiteY7" fmla="*/ 193838 h 268050"/>
              <a:gd name="connsiteX8" fmla="*/ 394012 w 396613"/>
              <a:gd name="connsiteY8" fmla="*/ 120813 h 268050"/>
              <a:gd name="connsiteX9" fmla="*/ 251137 w 396613"/>
              <a:gd name="connsiteY9" fmla="*/ 123988 h 268050"/>
              <a:gd name="connsiteX10" fmla="*/ 203512 w 396613"/>
              <a:gd name="connsiteY10" fmla="*/ 89063 h 268050"/>
              <a:gd name="connsiteX11" fmla="*/ 171762 w 396613"/>
              <a:gd name="connsiteY11" fmla="*/ 163 h 268050"/>
              <a:gd name="connsiteX12" fmla="*/ 171762 w 396613"/>
              <a:gd name="connsiteY12" fmla="*/ 66838 h 268050"/>
              <a:gd name="connsiteX13" fmla="*/ 92387 w 396613"/>
              <a:gd name="connsiteY13" fmla="*/ 60488 h 268050"/>
              <a:gd name="connsiteX14" fmla="*/ 92387 w 396613"/>
              <a:gd name="connsiteY14" fmla="*/ 66838 h 268050"/>
              <a:gd name="connsiteX15" fmla="*/ 209862 w 396613"/>
              <a:gd name="connsiteY15" fmla="*/ 92238 h 268050"/>
              <a:gd name="connsiteX16" fmla="*/ 114612 w 396613"/>
              <a:gd name="connsiteY16" fmla="*/ 92238 h 268050"/>
              <a:gd name="connsiteX17" fmla="*/ 312 w 396613"/>
              <a:gd name="connsiteY17" fmla="*/ 101763 h 26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6613" h="268050">
                <a:moveTo>
                  <a:pt x="312" y="101763"/>
                </a:moveTo>
                <a:cubicBezTo>
                  <a:pt x="6662" y="109171"/>
                  <a:pt x="114612" y="122401"/>
                  <a:pt x="152712" y="136688"/>
                </a:cubicBezTo>
                <a:cubicBezTo>
                  <a:pt x="190812" y="150975"/>
                  <a:pt x="221504" y="181138"/>
                  <a:pt x="228912" y="187488"/>
                </a:cubicBezTo>
                <a:cubicBezTo>
                  <a:pt x="236320" y="193838"/>
                  <a:pt x="188695" y="164205"/>
                  <a:pt x="197162" y="174788"/>
                </a:cubicBezTo>
                <a:cubicBezTo>
                  <a:pt x="205629" y="185371"/>
                  <a:pt x="279712" y="250988"/>
                  <a:pt x="279712" y="250988"/>
                </a:cubicBezTo>
                <a:cubicBezTo>
                  <a:pt x="295587" y="265276"/>
                  <a:pt x="296645" y="275859"/>
                  <a:pt x="292412" y="260513"/>
                </a:cubicBezTo>
                <a:cubicBezTo>
                  <a:pt x="288179" y="245167"/>
                  <a:pt x="246904" y="170026"/>
                  <a:pt x="254312" y="158913"/>
                </a:cubicBezTo>
                <a:cubicBezTo>
                  <a:pt x="261720" y="147801"/>
                  <a:pt x="313579" y="200188"/>
                  <a:pt x="336862" y="193838"/>
                </a:cubicBezTo>
                <a:cubicBezTo>
                  <a:pt x="360145" y="187488"/>
                  <a:pt x="408299" y="132455"/>
                  <a:pt x="394012" y="120813"/>
                </a:cubicBezTo>
                <a:cubicBezTo>
                  <a:pt x="379725" y="109171"/>
                  <a:pt x="282887" y="129280"/>
                  <a:pt x="251137" y="123988"/>
                </a:cubicBezTo>
                <a:cubicBezTo>
                  <a:pt x="219387" y="118696"/>
                  <a:pt x="216741" y="109701"/>
                  <a:pt x="203512" y="89063"/>
                </a:cubicBezTo>
                <a:cubicBezTo>
                  <a:pt x="190283" y="68425"/>
                  <a:pt x="177054" y="3867"/>
                  <a:pt x="171762" y="163"/>
                </a:cubicBezTo>
                <a:cubicBezTo>
                  <a:pt x="166470" y="-3541"/>
                  <a:pt x="184991" y="56784"/>
                  <a:pt x="171762" y="66838"/>
                </a:cubicBezTo>
                <a:cubicBezTo>
                  <a:pt x="158533" y="76892"/>
                  <a:pt x="105616" y="60488"/>
                  <a:pt x="92387" y="60488"/>
                </a:cubicBezTo>
                <a:cubicBezTo>
                  <a:pt x="79158" y="60488"/>
                  <a:pt x="72808" y="61546"/>
                  <a:pt x="92387" y="66838"/>
                </a:cubicBezTo>
                <a:cubicBezTo>
                  <a:pt x="111966" y="72130"/>
                  <a:pt x="206158" y="88005"/>
                  <a:pt x="209862" y="92238"/>
                </a:cubicBezTo>
                <a:cubicBezTo>
                  <a:pt x="213566" y="96471"/>
                  <a:pt x="143187" y="90650"/>
                  <a:pt x="114612" y="92238"/>
                </a:cubicBezTo>
                <a:cubicBezTo>
                  <a:pt x="86037" y="93825"/>
                  <a:pt x="-6038" y="94355"/>
                  <a:pt x="312" y="101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6909F252-F612-50B2-EF8D-A01F58B0AD63}"/>
              </a:ext>
            </a:extLst>
          </p:cNvPr>
          <p:cNvSpPr/>
          <p:nvPr/>
        </p:nvSpPr>
        <p:spPr>
          <a:xfrm>
            <a:off x="8696473" y="3942929"/>
            <a:ext cx="99447" cy="391410"/>
          </a:xfrm>
          <a:custGeom>
            <a:avLst/>
            <a:gdLst>
              <a:gd name="connsiteX0" fmla="*/ 25252 w 99447"/>
              <a:gd name="connsiteY0" fmla="*/ 421 h 391410"/>
              <a:gd name="connsiteX1" fmla="*/ 91927 w 99447"/>
              <a:gd name="connsiteY1" fmla="*/ 225846 h 391410"/>
              <a:gd name="connsiteX2" fmla="*/ 47477 w 99447"/>
              <a:gd name="connsiteY2" fmla="*/ 200446 h 391410"/>
              <a:gd name="connsiteX3" fmla="*/ 98277 w 99447"/>
              <a:gd name="connsiteY3" fmla="*/ 314746 h 391410"/>
              <a:gd name="connsiteX4" fmla="*/ 79227 w 99447"/>
              <a:gd name="connsiteY4" fmla="*/ 390946 h 391410"/>
              <a:gd name="connsiteX5" fmla="*/ 34777 w 99447"/>
              <a:gd name="connsiteY5" fmla="*/ 279821 h 391410"/>
              <a:gd name="connsiteX6" fmla="*/ 15727 w 99447"/>
              <a:gd name="connsiteY6" fmla="*/ 387771 h 391410"/>
              <a:gd name="connsiteX7" fmla="*/ 3027 w 99447"/>
              <a:gd name="connsiteY7" fmla="*/ 311571 h 391410"/>
              <a:gd name="connsiteX8" fmla="*/ 6202 w 99447"/>
              <a:gd name="connsiteY8" fmla="*/ 282996 h 391410"/>
              <a:gd name="connsiteX9" fmla="*/ 66527 w 99447"/>
              <a:gd name="connsiteY9" fmla="*/ 171871 h 391410"/>
              <a:gd name="connsiteX10" fmla="*/ 25252 w 99447"/>
              <a:gd name="connsiteY10" fmla="*/ 421 h 39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447" h="391410">
                <a:moveTo>
                  <a:pt x="25252" y="421"/>
                </a:moveTo>
                <a:cubicBezTo>
                  <a:pt x="29485" y="9417"/>
                  <a:pt x="88223" y="192508"/>
                  <a:pt x="91927" y="225846"/>
                </a:cubicBezTo>
                <a:cubicBezTo>
                  <a:pt x="95631" y="259184"/>
                  <a:pt x="46419" y="185629"/>
                  <a:pt x="47477" y="200446"/>
                </a:cubicBezTo>
                <a:cubicBezTo>
                  <a:pt x="48535" y="215263"/>
                  <a:pt x="92985" y="282996"/>
                  <a:pt x="98277" y="314746"/>
                </a:cubicBezTo>
                <a:cubicBezTo>
                  <a:pt x="103569" y="346496"/>
                  <a:pt x="89810" y="396767"/>
                  <a:pt x="79227" y="390946"/>
                </a:cubicBezTo>
                <a:cubicBezTo>
                  <a:pt x="68644" y="385125"/>
                  <a:pt x="45360" y="280350"/>
                  <a:pt x="34777" y="279821"/>
                </a:cubicBezTo>
                <a:cubicBezTo>
                  <a:pt x="24194" y="279292"/>
                  <a:pt x="21019" y="382479"/>
                  <a:pt x="15727" y="387771"/>
                </a:cubicBezTo>
                <a:cubicBezTo>
                  <a:pt x="10435" y="393063"/>
                  <a:pt x="4614" y="329033"/>
                  <a:pt x="3027" y="311571"/>
                </a:cubicBezTo>
                <a:cubicBezTo>
                  <a:pt x="1440" y="294109"/>
                  <a:pt x="-4381" y="306279"/>
                  <a:pt x="6202" y="282996"/>
                </a:cubicBezTo>
                <a:cubicBezTo>
                  <a:pt x="16785" y="259713"/>
                  <a:pt x="61765" y="214734"/>
                  <a:pt x="66527" y="171871"/>
                </a:cubicBezTo>
                <a:cubicBezTo>
                  <a:pt x="71290" y="129009"/>
                  <a:pt x="21019" y="-8575"/>
                  <a:pt x="25252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C23D1E68-DACD-35C3-854C-3E805D2A44E2}"/>
              </a:ext>
            </a:extLst>
          </p:cNvPr>
          <p:cNvSpPr/>
          <p:nvPr/>
        </p:nvSpPr>
        <p:spPr>
          <a:xfrm>
            <a:off x="7698487" y="4219352"/>
            <a:ext cx="1023664" cy="238461"/>
          </a:xfrm>
          <a:custGeom>
            <a:avLst/>
            <a:gdLst>
              <a:gd name="connsiteX0" fmla="*/ 4063 w 1023664"/>
              <a:gd name="connsiteY0" fmla="*/ 238348 h 238461"/>
              <a:gd name="connsiteX1" fmla="*/ 350138 w 1023664"/>
              <a:gd name="connsiteY1" fmla="*/ 66898 h 238461"/>
              <a:gd name="connsiteX2" fmla="*/ 388238 w 1023664"/>
              <a:gd name="connsiteY2" fmla="*/ 70073 h 238461"/>
              <a:gd name="connsiteX3" fmla="*/ 327913 w 1023664"/>
              <a:gd name="connsiteY3" fmla="*/ 63723 h 238461"/>
              <a:gd name="connsiteX4" fmla="*/ 651763 w 1023664"/>
              <a:gd name="connsiteY4" fmla="*/ 66898 h 238461"/>
              <a:gd name="connsiteX5" fmla="*/ 483488 w 1023664"/>
              <a:gd name="connsiteY5" fmla="*/ 223 h 238461"/>
              <a:gd name="connsiteX6" fmla="*/ 680338 w 1023664"/>
              <a:gd name="connsiteY6" fmla="*/ 44673 h 238461"/>
              <a:gd name="connsiteX7" fmla="*/ 943863 w 1023664"/>
              <a:gd name="connsiteY7" fmla="*/ 28798 h 238461"/>
              <a:gd name="connsiteX8" fmla="*/ 575563 w 1023664"/>
              <a:gd name="connsiteY8" fmla="*/ 41498 h 238461"/>
              <a:gd name="connsiteX9" fmla="*/ 1023238 w 1023664"/>
              <a:gd name="connsiteY9" fmla="*/ 28798 h 238461"/>
              <a:gd name="connsiteX10" fmla="*/ 651763 w 1023664"/>
              <a:gd name="connsiteY10" fmla="*/ 47848 h 238461"/>
              <a:gd name="connsiteX11" fmla="*/ 366013 w 1023664"/>
              <a:gd name="connsiteY11" fmla="*/ 51023 h 238461"/>
              <a:gd name="connsiteX12" fmla="*/ 172338 w 1023664"/>
              <a:gd name="connsiteY12" fmla="*/ 92298 h 238461"/>
              <a:gd name="connsiteX13" fmla="*/ 4063 w 1023664"/>
              <a:gd name="connsiteY13" fmla="*/ 238348 h 23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23664" h="238461">
                <a:moveTo>
                  <a:pt x="4063" y="238348"/>
                </a:moveTo>
                <a:cubicBezTo>
                  <a:pt x="33696" y="234115"/>
                  <a:pt x="286109" y="94944"/>
                  <a:pt x="350138" y="66898"/>
                </a:cubicBezTo>
                <a:cubicBezTo>
                  <a:pt x="414167" y="38852"/>
                  <a:pt x="391942" y="70602"/>
                  <a:pt x="388238" y="70073"/>
                </a:cubicBezTo>
                <a:cubicBezTo>
                  <a:pt x="384534" y="69544"/>
                  <a:pt x="327913" y="63723"/>
                  <a:pt x="327913" y="63723"/>
                </a:cubicBezTo>
                <a:cubicBezTo>
                  <a:pt x="371834" y="63194"/>
                  <a:pt x="625834" y="77481"/>
                  <a:pt x="651763" y="66898"/>
                </a:cubicBezTo>
                <a:cubicBezTo>
                  <a:pt x="677692" y="56315"/>
                  <a:pt x="478726" y="3927"/>
                  <a:pt x="483488" y="223"/>
                </a:cubicBezTo>
                <a:cubicBezTo>
                  <a:pt x="488250" y="-3481"/>
                  <a:pt x="603609" y="39911"/>
                  <a:pt x="680338" y="44673"/>
                </a:cubicBezTo>
                <a:lnTo>
                  <a:pt x="943863" y="28798"/>
                </a:lnTo>
                <a:lnTo>
                  <a:pt x="575563" y="41498"/>
                </a:lnTo>
                <a:cubicBezTo>
                  <a:pt x="588792" y="41498"/>
                  <a:pt x="1010538" y="27740"/>
                  <a:pt x="1023238" y="28798"/>
                </a:cubicBezTo>
                <a:cubicBezTo>
                  <a:pt x="1035938" y="29856"/>
                  <a:pt x="761301" y="44144"/>
                  <a:pt x="651763" y="47848"/>
                </a:cubicBezTo>
                <a:cubicBezTo>
                  <a:pt x="542226" y="51552"/>
                  <a:pt x="445917" y="43615"/>
                  <a:pt x="366013" y="51023"/>
                </a:cubicBezTo>
                <a:cubicBezTo>
                  <a:pt x="286109" y="58431"/>
                  <a:pt x="230017" y="57373"/>
                  <a:pt x="172338" y="92298"/>
                </a:cubicBezTo>
                <a:cubicBezTo>
                  <a:pt x="114659" y="127223"/>
                  <a:pt x="-25570" y="242581"/>
                  <a:pt x="4063" y="238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36D3D07B-6A43-07D2-BF9D-497E60ED5C2F}"/>
              </a:ext>
            </a:extLst>
          </p:cNvPr>
          <p:cNvSpPr/>
          <p:nvPr/>
        </p:nvSpPr>
        <p:spPr>
          <a:xfrm>
            <a:off x="8680360" y="3847251"/>
            <a:ext cx="105324" cy="420721"/>
          </a:xfrm>
          <a:custGeom>
            <a:avLst/>
            <a:gdLst>
              <a:gd name="connsiteX0" fmla="*/ 104865 w 105324"/>
              <a:gd name="connsiteY0" fmla="*/ 849 h 420721"/>
              <a:gd name="connsiteX1" fmla="*/ 50890 w 105324"/>
              <a:gd name="connsiteY1" fmla="*/ 238974 h 420721"/>
              <a:gd name="connsiteX2" fmla="*/ 90 w 105324"/>
              <a:gd name="connsiteY2" fmla="*/ 419949 h 420721"/>
              <a:gd name="connsiteX3" fmla="*/ 63590 w 105324"/>
              <a:gd name="connsiteY3" fmla="*/ 169124 h 420721"/>
              <a:gd name="connsiteX4" fmla="*/ 19140 w 105324"/>
              <a:gd name="connsiteY4" fmla="*/ 327874 h 420721"/>
              <a:gd name="connsiteX5" fmla="*/ 104865 w 105324"/>
              <a:gd name="connsiteY5" fmla="*/ 849 h 42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24" h="420721">
                <a:moveTo>
                  <a:pt x="104865" y="849"/>
                </a:moveTo>
                <a:cubicBezTo>
                  <a:pt x="110157" y="-13968"/>
                  <a:pt x="68352" y="169124"/>
                  <a:pt x="50890" y="238974"/>
                </a:cubicBezTo>
                <a:cubicBezTo>
                  <a:pt x="33428" y="308824"/>
                  <a:pt x="-2027" y="431591"/>
                  <a:pt x="90" y="419949"/>
                </a:cubicBezTo>
                <a:cubicBezTo>
                  <a:pt x="2207" y="408307"/>
                  <a:pt x="60415" y="184470"/>
                  <a:pt x="63590" y="169124"/>
                </a:cubicBezTo>
                <a:cubicBezTo>
                  <a:pt x="66765" y="153778"/>
                  <a:pt x="12790" y="351686"/>
                  <a:pt x="19140" y="327874"/>
                </a:cubicBezTo>
                <a:cubicBezTo>
                  <a:pt x="25490" y="304062"/>
                  <a:pt x="99573" y="15666"/>
                  <a:pt x="104865" y="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12AE2A7C-3BA2-17ED-B724-67C06AB67CD6}"/>
              </a:ext>
            </a:extLst>
          </p:cNvPr>
          <p:cNvSpPr/>
          <p:nvPr/>
        </p:nvSpPr>
        <p:spPr>
          <a:xfrm>
            <a:off x="6038819" y="4200524"/>
            <a:ext cx="152894" cy="231783"/>
          </a:xfrm>
          <a:custGeom>
            <a:avLst/>
            <a:gdLst>
              <a:gd name="connsiteX0" fmla="*/ 31 w 152894"/>
              <a:gd name="connsiteY0" fmla="*/ 1 h 231783"/>
              <a:gd name="connsiteX1" fmla="*/ 127031 w 152894"/>
              <a:gd name="connsiteY1" fmla="*/ 165101 h 231783"/>
              <a:gd name="connsiteX2" fmla="*/ 146081 w 152894"/>
              <a:gd name="connsiteY2" fmla="*/ 231776 h 231783"/>
              <a:gd name="connsiteX3" fmla="*/ 139731 w 152894"/>
              <a:gd name="connsiteY3" fmla="*/ 161926 h 231783"/>
              <a:gd name="connsiteX4" fmla="*/ 31 w 152894"/>
              <a:gd name="connsiteY4" fmla="*/ 1 h 23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94" h="231783">
                <a:moveTo>
                  <a:pt x="31" y="1"/>
                </a:moveTo>
                <a:cubicBezTo>
                  <a:pt x="-2086" y="530"/>
                  <a:pt x="102689" y="126472"/>
                  <a:pt x="127031" y="165101"/>
                </a:cubicBezTo>
                <a:cubicBezTo>
                  <a:pt x="151373" y="203730"/>
                  <a:pt x="143964" y="232305"/>
                  <a:pt x="146081" y="231776"/>
                </a:cubicBezTo>
                <a:cubicBezTo>
                  <a:pt x="148198" y="231247"/>
                  <a:pt x="163543" y="198968"/>
                  <a:pt x="139731" y="161926"/>
                </a:cubicBezTo>
                <a:cubicBezTo>
                  <a:pt x="115919" y="124884"/>
                  <a:pt x="2148" y="-528"/>
                  <a:pt x="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66318471-1D3A-60DA-43AD-7FC2349FDDED}"/>
              </a:ext>
            </a:extLst>
          </p:cNvPr>
          <p:cNvSpPr/>
          <p:nvPr/>
        </p:nvSpPr>
        <p:spPr>
          <a:xfrm>
            <a:off x="7449940" y="4974224"/>
            <a:ext cx="214291" cy="458805"/>
          </a:xfrm>
          <a:custGeom>
            <a:avLst/>
            <a:gdLst>
              <a:gd name="connsiteX0" fmla="*/ 204985 w 214291"/>
              <a:gd name="connsiteY0" fmla="*/ 7351 h 458805"/>
              <a:gd name="connsiteX1" fmla="*/ 81160 w 214291"/>
              <a:gd name="connsiteY1" fmla="*/ 235951 h 458805"/>
              <a:gd name="connsiteX2" fmla="*/ 17660 w 214291"/>
              <a:gd name="connsiteY2" fmla="*/ 220076 h 458805"/>
              <a:gd name="connsiteX3" fmla="*/ 17660 w 214291"/>
              <a:gd name="connsiteY3" fmla="*/ 220076 h 458805"/>
              <a:gd name="connsiteX4" fmla="*/ 43060 w 214291"/>
              <a:gd name="connsiteY4" fmla="*/ 455026 h 458805"/>
              <a:gd name="connsiteX5" fmla="*/ 65285 w 214291"/>
              <a:gd name="connsiteY5" fmla="*/ 369301 h 458805"/>
              <a:gd name="connsiteX6" fmla="*/ 125610 w 214291"/>
              <a:gd name="connsiteY6" fmla="*/ 426451 h 458805"/>
              <a:gd name="connsiteX7" fmla="*/ 1785 w 214291"/>
              <a:gd name="connsiteY7" fmla="*/ 280401 h 458805"/>
              <a:gd name="connsiteX8" fmla="*/ 58935 w 214291"/>
              <a:gd name="connsiteY8" fmla="*/ 226426 h 458805"/>
              <a:gd name="connsiteX9" fmla="*/ 151010 w 214291"/>
              <a:gd name="connsiteY9" fmla="*/ 264526 h 458805"/>
              <a:gd name="connsiteX10" fmla="*/ 116085 w 214291"/>
              <a:gd name="connsiteY10" fmla="*/ 216901 h 458805"/>
              <a:gd name="connsiteX11" fmla="*/ 195460 w 214291"/>
              <a:gd name="connsiteY11" fmla="*/ 70851 h 458805"/>
              <a:gd name="connsiteX12" fmla="*/ 204985 w 214291"/>
              <a:gd name="connsiteY12" fmla="*/ 7351 h 45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291" h="458805">
                <a:moveTo>
                  <a:pt x="204985" y="7351"/>
                </a:moveTo>
                <a:cubicBezTo>
                  <a:pt x="185935" y="34868"/>
                  <a:pt x="112381" y="200497"/>
                  <a:pt x="81160" y="235951"/>
                </a:cubicBezTo>
                <a:cubicBezTo>
                  <a:pt x="49939" y="271405"/>
                  <a:pt x="17660" y="220076"/>
                  <a:pt x="17660" y="220076"/>
                </a:cubicBezTo>
                <a:lnTo>
                  <a:pt x="17660" y="220076"/>
                </a:lnTo>
                <a:cubicBezTo>
                  <a:pt x="21893" y="259234"/>
                  <a:pt x="35123" y="430155"/>
                  <a:pt x="43060" y="455026"/>
                </a:cubicBezTo>
                <a:cubicBezTo>
                  <a:pt x="50997" y="479897"/>
                  <a:pt x="51527" y="374063"/>
                  <a:pt x="65285" y="369301"/>
                </a:cubicBezTo>
                <a:cubicBezTo>
                  <a:pt x="79043" y="364539"/>
                  <a:pt x="136193" y="441268"/>
                  <a:pt x="125610" y="426451"/>
                </a:cubicBezTo>
                <a:cubicBezTo>
                  <a:pt x="115027" y="411634"/>
                  <a:pt x="12897" y="313738"/>
                  <a:pt x="1785" y="280401"/>
                </a:cubicBezTo>
                <a:cubicBezTo>
                  <a:pt x="-9327" y="247064"/>
                  <a:pt x="34064" y="229072"/>
                  <a:pt x="58935" y="226426"/>
                </a:cubicBezTo>
                <a:cubicBezTo>
                  <a:pt x="83806" y="223780"/>
                  <a:pt x="141485" y="266114"/>
                  <a:pt x="151010" y="264526"/>
                </a:cubicBezTo>
                <a:cubicBezTo>
                  <a:pt x="160535" y="262939"/>
                  <a:pt x="108677" y="249180"/>
                  <a:pt x="116085" y="216901"/>
                </a:cubicBezTo>
                <a:cubicBezTo>
                  <a:pt x="123493" y="184622"/>
                  <a:pt x="180643" y="105776"/>
                  <a:pt x="195460" y="70851"/>
                </a:cubicBezTo>
                <a:cubicBezTo>
                  <a:pt x="210277" y="35926"/>
                  <a:pt x="224035" y="-20166"/>
                  <a:pt x="204985" y="7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3C705DDA-F7C5-2C18-ED2A-57296184EA9C}"/>
              </a:ext>
            </a:extLst>
          </p:cNvPr>
          <p:cNvSpPr/>
          <p:nvPr/>
        </p:nvSpPr>
        <p:spPr>
          <a:xfrm>
            <a:off x="7041888" y="4854324"/>
            <a:ext cx="432483" cy="336809"/>
          </a:xfrm>
          <a:custGeom>
            <a:avLst/>
            <a:gdLst>
              <a:gd name="connsiteX0" fmla="*/ 432062 w 432483"/>
              <a:gd name="connsiteY0" fmla="*/ 251 h 336809"/>
              <a:gd name="connsiteX1" fmla="*/ 368562 w 432483"/>
              <a:gd name="connsiteY1" fmla="*/ 184401 h 336809"/>
              <a:gd name="connsiteX2" fmla="*/ 241562 w 432483"/>
              <a:gd name="connsiteY2" fmla="*/ 270126 h 336809"/>
              <a:gd name="connsiteX3" fmla="*/ 330462 w 432483"/>
              <a:gd name="connsiteY3" fmla="*/ 251076 h 336809"/>
              <a:gd name="connsiteX4" fmla="*/ 286012 w 432483"/>
              <a:gd name="connsiteY4" fmla="*/ 276476 h 336809"/>
              <a:gd name="connsiteX5" fmla="*/ 133612 w 432483"/>
              <a:gd name="connsiteY5" fmla="*/ 301876 h 336809"/>
              <a:gd name="connsiteX6" fmla="*/ 262 w 432483"/>
              <a:gd name="connsiteY6" fmla="*/ 336801 h 336809"/>
              <a:gd name="connsiteX7" fmla="*/ 101862 w 432483"/>
              <a:gd name="connsiteY7" fmla="*/ 298701 h 336809"/>
              <a:gd name="connsiteX8" fmla="*/ 184412 w 432483"/>
              <a:gd name="connsiteY8" fmla="*/ 187576 h 336809"/>
              <a:gd name="connsiteX9" fmla="*/ 238387 w 432483"/>
              <a:gd name="connsiteY9" fmla="*/ 105026 h 336809"/>
              <a:gd name="connsiteX10" fmla="*/ 228862 w 432483"/>
              <a:gd name="connsiteY10" fmla="*/ 149476 h 336809"/>
              <a:gd name="connsiteX11" fmla="*/ 359037 w 432483"/>
              <a:gd name="connsiteY11" fmla="*/ 85976 h 336809"/>
              <a:gd name="connsiteX12" fmla="*/ 349512 w 432483"/>
              <a:gd name="connsiteY12" fmla="*/ 108201 h 336809"/>
              <a:gd name="connsiteX13" fmla="*/ 162187 w 432483"/>
              <a:gd name="connsiteY13" fmla="*/ 266951 h 336809"/>
              <a:gd name="connsiteX14" fmla="*/ 292362 w 432483"/>
              <a:gd name="connsiteY14" fmla="*/ 244726 h 336809"/>
              <a:gd name="connsiteX15" fmla="*/ 339987 w 432483"/>
              <a:gd name="connsiteY15" fmla="*/ 146301 h 336809"/>
              <a:gd name="connsiteX16" fmla="*/ 432062 w 432483"/>
              <a:gd name="connsiteY16" fmla="*/ 251 h 33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2483" h="336809">
                <a:moveTo>
                  <a:pt x="432062" y="251"/>
                </a:moveTo>
                <a:cubicBezTo>
                  <a:pt x="436824" y="6601"/>
                  <a:pt x="400312" y="139422"/>
                  <a:pt x="368562" y="184401"/>
                </a:cubicBezTo>
                <a:cubicBezTo>
                  <a:pt x="336812" y="229380"/>
                  <a:pt x="247912" y="259014"/>
                  <a:pt x="241562" y="270126"/>
                </a:cubicBezTo>
                <a:cubicBezTo>
                  <a:pt x="235212" y="281238"/>
                  <a:pt x="323054" y="250018"/>
                  <a:pt x="330462" y="251076"/>
                </a:cubicBezTo>
                <a:cubicBezTo>
                  <a:pt x="337870" y="252134"/>
                  <a:pt x="318820" y="268009"/>
                  <a:pt x="286012" y="276476"/>
                </a:cubicBezTo>
                <a:cubicBezTo>
                  <a:pt x="253204" y="284943"/>
                  <a:pt x="181237" y="291822"/>
                  <a:pt x="133612" y="301876"/>
                </a:cubicBezTo>
                <a:cubicBezTo>
                  <a:pt x="85987" y="311930"/>
                  <a:pt x="5554" y="337330"/>
                  <a:pt x="262" y="336801"/>
                </a:cubicBezTo>
                <a:cubicBezTo>
                  <a:pt x="-5030" y="336272"/>
                  <a:pt x="71170" y="323572"/>
                  <a:pt x="101862" y="298701"/>
                </a:cubicBezTo>
                <a:cubicBezTo>
                  <a:pt x="132554" y="273830"/>
                  <a:pt x="161658" y="219855"/>
                  <a:pt x="184412" y="187576"/>
                </a:cubicBezTo>
                <a:cubicBezTo>
                  <a:pt x="207166" y="155297"/>
                  <a:pt x="230979" y="111376"/>
                  <a:pt x="238387" y="105026"/>
                </a:cubicBezTo>
                <a:cubicBezTo>
                  <a:pt x="245795" y="98676"/>
                  <a:pt x="208754" y="152651"/>
                  <a:pt x="228862" y="149476"/>
                </a:cubicBezTo>
                <a:cubicBezTo>
                  <a:pt x="248970" y="146301"/>
                  <a:pt x="338929" y="92855"/>
                  <a:pt x="359037" y="85976"/>
                </a:cubicBezTo>
                <a:cubicBezTo>
                  <a:pt x="379145" y="79097"/>
                  <a:pt x="382320" y="78039"/>
                  <a:pt x="349512" y="108201"/>
                </a:cubicBezTo>
                <a:cubicBezTo>
                  <a:pt x="316704" y="138363"/>
                  <a:pt x="171712" y="244197"/>
                  <a:pt x="162187" y="266951"/>
                </a:cubicBezTo>
                <a:cubicBezTo>
                  <a:pt x="152662" y="289705"/>
                  <a:pt x="262729" y="264834"/>
                  <a:pt x="292362" y="244726"/>
                </a:cubicBezTo>
                <a:cubicBezTo>
                  <a:pt x="321995" y="224618"/>
                  <a:pt x="316704" y="182814"/>
                  <a:pt x="339987" y="146301"/>
                </a:cubicBezTo>
                <a:cubicBezTo>
                  <a:pt x="363270" y="109789"/>
                  <a:pt x="427300" y="-6099"/>
                  <a:pt x="43206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6C5DED3E-F60F-44A7-B3E7-9F903B36C471}"/>
              </a:ext>
            </a:extLst>
          </p:cNvPr>
          <p:cNvSpPr/>
          <p:nvPr/>
        </p:nvSpPr>
        <p:spPr>
          <a:xfrm>
            <a:off x="3956744" y="3771447"/>
            <a:ext cx="721241" cy="1080157"/>
          </a:xfrm>
          <a:custGeom>
            <a:avLst/>
            <a:gdLst>
              <a:gd name="connsiteX0" fmla="*/ 83477 w 721241"/>
              <a:gd name="connsiteY0" fmla="*/ 41796 h 1080157"/>
              <a:gd name="connsiteX1" fmla="*/ 115903 w 721241"/>
              <a:gd name="connsiteY1" fmla="*/ 158527 h 1080157"/>
              <a:gd name="connsiteX2" fmla="*/ 316941 w 721241"/>
              <a:gd name="connsiteY2" fmla="*/ 962681 h 1080157"/>
              <a:gd name="connsiteX3" fmla="*/ 712533 w 721241"/>
              <a:gd name="connsiteY3" fmla="*/ 1021047 h 1080157"/>
              <a:gd name="connsiteX4" fmla="*/ 543920 w 721241"/>
              <a:gd name="connsiteY4" fmla="*/ 1072927 h 1080157"/>
              <a:gd name="connsiteX5" fmla="*/ 18626 w 721241"/>
              <a:gd name="connsiteY5" fmla="*/ 852434 h 1080157"/>
              <a:gd name="connsiteX6" fmla="*/ 115903 w 721241"/>
              <a:gd name="connsiteY6" fmla="*/ 599515 h 1080157"/>
              <a:gd name="connsiteX7" fmla="*/ 96447 w 721241"/>
              <a:gd name="connsiteY7" fmla="*/ 670851 h 1080157"/>
              <a:gd name="connsiteX8" fmla="*/ 83477 w 721241"/>
              <a:gd name="connsiteY8" fmla="*/ 41796 h 108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1241" h="1080157">
                <a:moveTo>
                  <a:pt x="83477" y="41796"/>
                </a:moveTo>
                <a:cubicBezTo>
                  <a:pt x="86720" y="-43591"/>
                  <a:pt x="76992" y="5046"/>
                  <a:pt x="115903" y="158527"/>
                </a:cubicBezTo>
                <a:cubicBezTo>
                  <a:pt x="154814" y="312008"/>
                  <a:pt x="217503" y="818928"/>
                  <a:pt x="316941" y="962681"/>
                </a:cubicBezTo>
                <a:cubicBezTo>
                  <a:pt x="416379" y="1106434"/>
                  <a:pt x="674703" y="1002673"/>
                  <a:pt x="712533" y="1021047"/>
                </a:cubicBezTo>
                <a:cubicBezTo>
                  <a:pt x="750363" y="1039421"/>
                  <a:pt x="659571" y="1101029"/>
                  <a:pt x="543920" y="1072927"/>
                </a:cubicBezTo>
                <a:cubicBezTo>
                  <a:pt x="428269" y="1044825"/>
                  <a:pt x="89962" y="931336"/>
                  <a:pt x="18626" y="852434"/>
                </a:cubicBezTo>
                <a:cubicBezTo>
                  <a:pt x="-52710" y="773532"/>
                  <a:pt x="102933" y="629779"/>
                  <a:pt x="115903" y="599515"/>
                </a:cubicBezTo>
                <a:cubicBezTo>
                  <a:pt x="128873" y="569251"/>
                  <a:pt x="99690" y="759481"/>
                  <a:pt x="96447" y="670851"/>
                </a:cubicBezTo>
                <a:cubicBezTo>
                  <a:pt x="93204" y="582221"/>
                  <a:pt x="80234" y="127183"/>
                  <a:pt x="83477" y="41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2F63F01E-8D36-DA06-FBAE-CC4B5D964915}"/>
              </a:ext>
            </a:extLst>
          </p:cNvPr>
          <p:cNvSpPr/>
          <p:nvPr/>
        </p:nvSpPr>
        <p:spPr>
          <a:xfrm>
            <a:off x="6403863" y="5844651"/>
            <a:ext cx="503168" cy="297116"/>
          </a:xfrm>
          <a:custGeom>
            <a:avLst/>
            <a:gdLst>
              <a:gd name="connsiteX0" fmla="*/ 3422 w 503168"/>
              <a:gd name="connsiteY0" fmla="*/ 4915 h 297116"/>
              <a:gd name="connsiteX1" fmla="*/ 418469 w 503168"/>
              <a:gd name="connsiteY1" fmla="*/ 11400 h 297116"/>
              <a:gd name="connsiteX2" fmla="*/ 502775 w 503168"/>
              <a:gd name="connsiteY2" fmla="*/ 4915 h 297116"/>
              <a:gd name="connsiteX3" fmla="*/ 450894 w 503168"/>
              <a:gd name="connsiteY3" fmla="*/ 37340 h 297116"/>
              <a:gd name="connsiteX4" fmla="*/ 470350 w 503168"/>
              <a:gd name="connsiteY4" fmla="*/ 115162 h 297116"/>
              <a:gd name="connsiteX5" fmla="*/ 191490 w 503168"/>
              <a:gd name="connsiteY5" fmla="*/ 296745 h 297116"/>
              <a:gd name="connsiteX6" fmla="*/ 275797 w 503168"/>
              <a:gd name="connsiteY6" fmla="*/ 160558 h 297116"/>
              <a:gd name="connsiteX7" fmla="*/ 223916 w 503168"/>
              <a:gd name="connsiteY7" fmla="*/ 95706 h 297116"/>
              <a:gd name="connsiteX8" fmla="*/ 3422 w 503168"/>
              <a:gd name="connsiteY8" fmla="*/ 4915 h 29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168" h="297116">
                <a:moveTo>
                  <a:pt x="3422" y="4915"/>
                </a:moveTo>
                <a:cubicBezTo>
                  <a:pt x="35848" y="-9136"/>
                  <a:pt x="335244" y="11400"/>
                  <a:pt x="418469" y="11400"/>
                </a:cubicBezTo>
                <a:cubicBezTo>
                  <a:pt x="501694" y="11400"/>
                  <a:pt x="497371" y="592"/>
                  <a:pt x="502775" y="4915"/>
                </a:cubicBezTo>
                <a:cubicBezTo>
                  <a:pt x="508179" y="9238"/>
                  <a:pt x="456298" y="18966"/>
                  <a:pt x="450894" y="37340"/>
                </a:cubicBezTo>
                <a:cubicBezTo>
                  <a:pt x="445490" y="55715"/>
                  <a:pt x="513584" y="71928"/>
                  <a:pt x="470350" y="115162"/>
                </a:cubicBezTo>
                <a:cubicBezTo>
                  <a:pt x="427116" y="158396"/>
                  <a:pt x="223916" y="289179"/>
                  <a:pt x="191490" y="296745"/>
                </a:cubicBezTo>
                <a:cubicBezTo>
                  <a:pt x="159065" y="304311"/>
                  <a:pt x="270393" y="194064"/>
                  <a:pt x="275797" y="160558"/>
                </a:cubicBezTo>
                <a:cubicBezTo>
                  <a:pt x="281201" y="127052"/>
                  <a:pt x="269312" y="118404"/>
                  <a:pt x="223916" y="95706"/>
                </a:cubicBezTo>
                <a:cubicBezTo>
                  <a:pt x="178520" y="73008"/>
                  <a:pt x="-29004" y="18966"/>
                  <a:pt x="3422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1E5EEF10-2022-B7D9-CFEF-4A05A445B0D5}"/>
              </a:ext>
            </a:extLst>
          </p:cNvPr>
          <p:cNvSpPr/>
          <p:nvPr/>
        </p:nvSpPr>
        <p:spPr>
          <a:xfrm>
            <a:off x="4990115" y="6031144"/>
            <a:ext cx="290265" cy="629359"/>
          </a:xfrm>
          <a:custGeom>
            <a:avLst/>
            <a:gdLst>
              <a:gd name="connsiteX0" fmla="*/ 288762 w 290265"/>
              <a:gd name="connsiteY0" fmla="*/ 5 h 629359"/>
              <a:gd name="connsiteX1" fmla="*/ 126634 w 290265"/>
              <a:gd name="connsiteY1" fmla="*/ 220499 h 629359"/>
              <a:gd name="connsiteX2" fmla="*/ 139604 w 290265"/>
              <a:gd name="connsiteY2" fmla="*/ 629060 h 629359"/>
              <a:gd name="connsiteX3" fmla="*/ 35842 w 290265"/>
              <a:gd name="connsiteY3" fmla="*/ 285350 h 629359"/>
              <a:gd name="connsiteX4" fmla="*/ 16387 w 290265"/>
              <a:gd name="connsiteY4" fmla="*/ 214013 h 629359"/>
              <a:gd name="connsiteX5" fmla="*/ 288762 w 290265"/>
              <a:gd name="connsiteY5" fmla="*/ 5 h 62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265" h="629359">
                <a:moveTo>
                  <a:pt x="288762" y="5"/>
                </a:moveTo>
                <a:cubicBezTo>
                  <a:pt x="307136" y="1086"/>
                  <a:pt x="151494" y="115657"/>
                  <a:pt x="126634" y="220499"/>
                </a:cubicBezTo>
                <a:cubicBezTo>
                  <a:pt x="101774" y="325341"/>
                  <a:pt x="154736" y="618252"/>
                  <a:pt x="139604" y="629060"/>
                </a:cubicBezTo>
                <a:cubicBezTo>
                  <a:pt x="124472" y="639868"/>
                  <a:pt x="56378" y="354525"/>
                  <a:pt x="35842" y="285350"/>
                </a:cubicBezTo>
                <a:cubicBezTo>
                  <a:pt x="15306" y="216176"/>
                  <a:pt x="-21443" y="256166"/>
                  <a:pt x="16387" y="214013"/>
                </a:cubicBezTo>
                <a:cubicBezTo>
                  <a:pt x="54217" y="171860"/>
                  <a:pt x="270388" y="-1076"/>
                  <a:pt x="2887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1535291B-588A-90E4-F355-8470CEA2EFF8}"/>
              </a:ext>
            </a:extLst>
          </p:cNvPr>
          <p:cNvSpPr/>
          <p:nvPr/>
        </p:nvSpPr>
        <p:spPr>
          <a:xfrm>
            <a:off x="5103702" y="6805752"/>
            <a:ext cx="324632" cy="283225"/>
          </a:xfrm>
          <a:custGeom>
            <a:avLst/>
            <a:gdLst>
              <a:gd name="connsiteX0" fmla="*/ 77 w 324632"/>
              <a:gd name="connsiteY0" fmla="*/ 3610 h 283225"/>
              <a:gd name="connsiteX1" fmla="*/ 252996 w 324632"/>
              <a:gd name="connsiteY1" fmla="*/ 152767 h 283225"/>
              <a:gd name="connsiteX2" fmla="*/ 240026 w 324632"/>
              <a:gd name="connsiteY2" fmla="*/ 230588 h 283225"/>
              <a:gd name="connsiteX3" fmla="*/ 58443 w 324632"/>
              <a:gd name="connsiteY3" fmla="*/ 282469 h 283225"/>
              <a:gd name="connsiteX4" fmla="*/ 317847 w 324632"/>
              <a:gd name="connsiteY4" fmla="*/ 191678 h 283225"/>
              <a:gd name="connsiteX5" fmla="*/ 227055 w 324632"/>
              <a:gd name="connsiteY5" fmla="*/ 55491 h 283225"/>
              <a:gd name="connsiteX6" fmla="*/ 77 w 324632"/>
              <a:gd name="connsiteY6" fmla="*/ 3610 h 28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632" h="283225">
                <a:moveTo>
                  <a:pt x="77" y="3610"/>
                </a:moveTo>
                <a:cubicBezTo>
                  <a:pt x="4400" y="19823"/>
                  <a:pt x="213005" y="114937"/>
                  <a:pt x="252996" y="152767"/>
                </a:cubicBezTo>
                <a:cubicBezTo>
                  <a:pt x="292987" y="190597"/>
                  <a:pt x="272452" y="208971"/>
                  <a:pt x="240026" y="230588"/>
                </a:cubicBezTo>
                <a:cubicBezTo>
                  <a:pt x="207601" y="252205"/>
                  <a:pt x="45473" y="288954"/>
                  <a:pt x="58443" y="282469"/>
                </a:cubicBezTo>
                <a:cubicBezTo>
                  <a:pt x="71413" y="275984"/>
                  <a:pt x="289745" y="229508"/>
                  <a:pt x="317847" y="191678"/>
                </a:cubicBezTo>
                <a:cubicBezTo>
                  <a:pt x="345949" y="153848"/>
                  <a:pt x="281098" y="81432"/>
                  <a:pt x="227055" y="55491"/>
                </a:cubicBezTo>
                <a:cubicBezTo>
                  <a:pt x="173012" y="29550"/>
                  <a:pt x="-4246" y="-12603"/>
                  <a:pt x="77" y="36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25FF7F72-54CE-25F7-C21D-5AAF9A517A7A}"/>
              </a:ext>
            </a:extLst>
          </p:cNvPr>
          <p:cNvSpPr/>
          <p:nvPr/>
        </p:nvSpPr>
        <p:spPr>
          <a:xfrm>
            <a:off x="5030731" y="6753816"/>
            <a:ext cx="188679" cy="449532"/>
          </a:xfrm>
          <a:custGeom>
            <a:avLst/>
            <a:gdLst>
              <a:gd name="connsiteX0" fmla="*/ 1712 w 188679"/>
              <a:gd name="connsiteY0" fmla="*/ 3665 h 449532"/>
              <a:gd name="connsiteX1" fmla="*/ 183295 w 188679"/>
              <a:gd name="connsiteY1" fmla="*/ 314950 h 449532"/>
              <a:gd name="connsiteX2" fmla="*/ 144384 w 188679"/>
              <a:gd name="connsiteY2" fmla="*/ 438167 h 449532"/>
              <a:gd name="connsiteX3" fmla="*/ 131414 w 188679"/>
              <a:gd name="connsiteY3" fmla="*/ 438167 h 449532"/>
              <a:gd name="connsiteX4" fmla="*/ 92503 w 188679"/>
              <a:gd name="connsiteY4" fmla="*/ 386286 h 449532"/>
              <a:gd name="connsiteX5" fmla="*/ 150869 w 188679"/>
              <a:gd name="connsiteY5" fmla="*/ 399256 h 449532"/>
              <a:gd name="connsiteX6" fmla="*/ 131414 w 188679"/>
              <a:gd name="connsiteY6" fmla="*/ 289010 h 449532"/>
              <a:gd name="connsiteX7" fmla="*/ 92503 w 188679"/>
              <a:gd name="connsiteY7" fmla="*/ 152822 h 449532"/>
              <a:gd name="connsiteX8" fmla="*/ 1712 w 188679"/>
              <a:gd name="connsiteY8" fmla="*/ 3665 h 44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679" h="449532">
                <a:moveTo>
                  <a:pt x="1712" y="3665"/>
                </a:moveTo>
                <a:cubicBezTo>
                  <a:pt x="16844" y="30686"/>
                  <a:pt x="159516" y="242533"/>
                  <a:pt x="183295" y="314950"/>
                </a:cubicBezTo>
                <a:cubicBezTo>
                  <a:pt x="207074" y="387367"/>
                  <a:pt x="144384" y="438167"/>
                  <a:pt x="144384" y="438167"/>
                </a:cubicBezTo>
                <a:cubicBezTo>
                  <a:pt x="135737" y="458703"/>
                  <a:pt x="140061" y="446814"/>
                  <a:pt x="131414" y="438167"/>
                </a:cubicBezTo>
                <a:cubicBezTo>
                  <a:pt x="122767" y="429520"/>
                  <a:pt x="89261" y="392771"/>
                  <a:pt x="92503" y="386286"/>
                </a:cubicBezTo>
                <a:cubicBezTo>
                  <a:pt x="95745" y="379801"/>
                  <a:pt x="144384" y="415469"/>
                  <a:pt x="150869" y="399256"/>
                </a:cubicBezTo>
                <a:cubicBezTo>
                  <a:pt x="157354" y="383043"/>
                  <a:pt x="141142" y="330082"/>
                  <a:pt x="131414" y="289010"/>
                </a:cubicBezTo>
                <a:cubicBezTo>
                  <a:pt x="121686" y="247938"/>
                  <a:pt x="108716" y="199299"/>
                  <a:pt x="92503" y="152822"/>
                </a:cubicBezTo>
                <a:cubicBezTo>
                  <a:pt x="76290" y="106345"/>
                  <a:pt x="-13420" y="-23356"/>
                  <a:pt x="1712" y="36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3F97D35F-2FDE-3544-7BFE-20F30811D596}"/>
              </a:ext>
            </a:extLst>
          </p:cNvPr>
          <p:cNvSpPr/>
          <p:nvPr/>
        </p:nvSpPr>
        <p:spPr>
          <a:xfrm>
            <a:off x="4380979" y="6728033"/>
            <a:ext cx="919578" cy="223200"/>
          </a:xfrm>
          <a:custGeom>
            <a:avLst/>
            <a:gdLst>
              <a:gd name="connsiteX0" fmla="*/ 2953 w 919578"/>
              <a:gd name="connsiteY0" fmla="*/ 3507 h 223200"/>
              <a:gd name="connsiteX1" fmla="*/ 456910 w 919578"/>
              <a:gd name="connsiteY1" fmla="*/ 74844 h 223200"/>
              <a:gd name="connsiteX2" fmla="*/ 366119 w 919578"/>
              <a:gd name="connsiteY2" fmla="*/ 100784 h 223200"/>
              <a:gd name="connsiteX3" fmla="*/ 690374 w 919578"/>
              <a:gd name="connsiteY3" fmla="*/ 81329 h 223200"/>
              <a:gd name="connsiteX4" fmla="*/ 437455 w 919578"/>
              <a:gd name="connsiteY4" fmla="*/ 120239 h 223200"/>
              <a:gd name="connsiteX5" fmla="*/ 884927 w 919578"/>
              <a:gd name="connsiteY5" fmla="*/ 100784 h 223200"/>
              <a:gd name="connsiteX6" fmla="*/ 878442 w 919578"/>
              <a:gd name="connsiteY6" fmla="*/ 198061 h 223200"/>
              <a:gd name="connsiteX7" fmla="*/ 787651 w 919578"/>
              <a:gd name="connsiteY7" fmla="*/ 217516 h 223200"/>
              <a:gd name="connsiteX8" fmla="*/ 288298 w 919578"/>
              <a:gd name="connsiteY8" fmla="*/ 198061 h 223200"/>
              <a:gd name="connsiteX9" fmla="*/ 2953 w 919578"/>
              <a:gd name="connsiteY9" fmla="*/ 3507 h 22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578" h="223200">
                <a:moveTo>
                  <a:pt x="2953" y="3507"/>
                </a:moveTo>
                <a:cubicBezTo>
                  <a:pt x="31055" y="-17029"/>
                  <a:pt x="396382" y="58631"/>
                  <a:pt x="456910" y="74844"/>
                </a:cubicBezTo>
                <a:cubicBezTo>
                  <a:pt x="517438" y="91057"/>
                  <a:pt x="327208" y="99703"/>
                  <a:pt x="366119" y="100784"/>
                </a:cubicBezTo>
                <a:cubicBezTo>
                  <a:pt x="405030" y="101865"/>
                  <a:pt x="678485" y="78087"/>
                  <a:pt x="690374" y="81329"/>
                </a:cubicBezTo>
                <a:cubicBezTo>
                  <a:pt x="702263" y="84572"/>
                  <a:pt x="405030" y="116997"/>
                  <a:pt x="437455" y="120239"/>
                </a:cubicBezTo>
                <a:cubicBezTo>
                  <a:pt x="469881" y="123482"/>
                  <a:pt x="811429" y="87814"/>
                  <a:pt x="884927" y="100784"/>
                </a:cubicBezTo>
                <a:cubicBezTo>
                  <a:pt x="958425" y="113754"/>
                  <a:pt x="894655" y="178606"/>
                  <a:pt x="878442" y="198061"/>
                </a:cubicBezTo>
                <a:cubicBezTo>
                  <a:pt x="862229" y="217516"/>
                  <a:pt x="886008" y="217516"/>
                  <a:pt x="787651" y="217516"/>
                </a:cubicBezTo>
                <a:cubicBezTo>
                  <a:pt x="689294" y="217516"/>
                  <a:pt x="423404" y="239133"/>
                  <a:pt x="288298" y="198061"/>
                </a:cubicBezTo>
                <a:cubicBezTo>
                  <a:pt x="153192" y="156989"/>
                  <a:pt x="-25149" y="24043"/>
                  <a:pt x="2953" y="35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B6BABB3C-CEAE-A38E-2B61-9F926835B5C6}"/>
              </a:ext>
            </a:extLst>
          </p:cNvPr>
          <p:cNvSpPr/>
          <p:nvPr/>
        </p:nvSpPr>
        <p:spPr>
          <a:xfrm>
            <a:off x="3804454" y="5843058"/>
            <a:ext cx="859982" cy="1080356"/>
          </a:xfrm>
          <a:custGeom>
            <a:avLst/>
            <a:gdLst>
              <a:gd name="connsiteX0" fmla="*/ 183886 w 859982"/>
              <a:gd name="connsiteY0" fmla="*/ 23 h 1080356"/>
              <a:gd name="connsiteX1" fmla="*/ 34729 w 859982"/>
              <a:gd name="connsiteY1" fmla="*/ 227002 h 1080356"/>
              <a:gd name="connsiteX2" fmla="*/ 151461 w 859982"/>
              <a:gd name="connsiteY2" fmla="*/ 421555 h 1080356"/>
              <a:gd name="connsiteX3" fmla="*/ 144976 w 859982"/>
              <a:gd name="connsiteY3" fmla="*/ 421555 h 1080356"/>
              <a:gd name="connsiteX4" fmla="*/ 261708 w 859982"/>
              <a:gd name="connsiteY4" fmla="*/ 512346 h 1080356"/>
              <a:gd name="connsiteX5" fmla="*/ 248737 w 859982"/>
              <a:gd name="connsiteY5" fmla="*/ 415070 h 1080356"/>
              <a:gd name="connsiteX6" fmla="*/ 475716 w 859982"/>
              <a:gd name="connsiteY6" fmla="*/ 661504 h 1080356"/>
              <a:gd name="connsiteX7" fmla="*/ 449776 w 859982"/>
              <a:gd name="connsiteY7" fmla="*/ 706899 h 1080356"/>
              <a:gd name="connsiteX8" fmla="*/ 858337 w 859982"/>
              <a:gd name="connsiteY8" fmla="*/ 1076551 h 1080356"/>
              <a:gd name="connsiteX9" fmla="*/ 592448 w 859982"/>
              <a:gd name="connsiteY9" fmla="*/ 901453 h 1080356"/>
              <a:gd name="connsiteX10" fmla="*/ 566508 w 859982"/>
              <a:gd name="connsiteY10" fmla="*/ 940363 h 1080356"/>
              <a:gd name="connsiteX11" fmla="*/ 132006 w 859982"/>
              <a:gd name="connsiteY11" fmla="*/ 590168 h 1080356"/>
              <a:gd name="connsiteX12" fmla="*/ 47699 w 859982"/>
              <a:gd name="connsiteY12" fmla="*/ 415070 h 1080356"/>
              <a:gd name="connsiteX13" fmla="*/ 8789 w 859982"/>
              <a:gd name="connsiteY13" fmla="*/ 214031 h 1080356"/>
              <a:gd name="connsiteX14" fmla="*/ 183886 w 859982"/>
              <a:gd name="connsiteY14" fmla="*/ 23 h 108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59982" h="1080356">
                <a:moveTo>
                  <a:pt x="183886" y="23"/>
                </a:moveTo>
                <a:cubicBezTo>
                  <a:pt x="188209" y="2185"/>
                  <a:pt x="40133" y="156747"/>
                  <a:pt x="34729" y="227002"/>
                </a:cubicBezTo>
                <a:cubicBezTo>
                  <a:pt x="29325" y="297257"/>
                  <a:pt x="133087" y="389130"/>
                  <a:pt x="151461" y="421555"/>
                </a:cubicBezTo>
                <a:cubicBezTo>
                  <a:pt x="169835" y="453980"/>
                  <a:pt x="126601" y="406423"/>
                  <a:pt x="144976" y="421555"/>
                </a:cubicBezTo>
                <a:cubicBezTo>
                  <a:pt x="163351" y="436687"/>
                  <a:pt x="244415" y="513427"/>
                  <a:pt x="261708" y="512346"/>
                </a:cubicBezTo>
                <a:cubicBezTo>
                  <a:pt x="279001" y="511265"/>
                  <a:pt x="213069" y="390210"/>
                  <a:pt x="248737" y="415070"/>
                </a:cubicBezTo>
                <a:cubicBezTo>
                  <a:pt x="284405" y="439930"/>
                  <a:pt x="442210" y="612866"/>
                  <a:pt x="475716" y="661504"/>
                </a:cubicBezTo>
                <a:cubicBezTo>
                  <a:pt x="509222" y="710142"/>
                  <a:pt x="386006" y="637725"/>
                  <a:pt x="449776" y="706899"/>
                </a:cubicBezTo>
                <a:cubicBezTo>
                  <a:pt x="513546" y="776074"/>
                  <a:pt x="834558" y="1044125"/>
                  <a:pt x="858337" y="1076551"/>
                </a:cubicBezTo>
                <a:cubicBezTo>
                  <a:pt x="882116" y="1108977"/>
                  <a:pt x="641086" y="924151"/>
                  <a:pt x="592448" y="901453"/>
                </a:cubicBezTo>
                <a:cubicBezTo>
                  <a:pt x="543810" y="878755"/>
                  <a:pt x="643248" y="992244"/>
                  <a:pt x="566508" y="940363"/>
                </a:cubicBezTo>
                <a:cubicBezTo>
                  <a:pt x="489768" y="888482"/>
                  <a:pt x="218474" y="677717"/>
                  <a:pt x="132006" y="590168"/>
                </a:cubicBezTo>
                <a:cubicBezTo>
                  <a:pt x="45538" y="502619"/>
                  <a:pt x="68235" y="477760"/>
                  <a:pt x="47699" y="415070"/>
                </a:cubicBezTo>
                <a:cubicBezTo>
                  <a:pt x="27163" y="352380"/>
                  <a:pt x="-19313" y="279963"/>
                  <a:pt x="8789" y="214031"/>
                </a:cubicBezTo>
                <a:cubicBezTo>
                  <a:pt x="36891" y="148099"/>
                  <a:pt x="179563" y="-2139"/>
                  <a:pt x="1838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443F5A8C-9FC2-E46D-214B-B4B2DB6C7783}"/>
              </a:ext>
            </a:extLst>
          </p:cNvPr>
          <p:cNvSpPr/>
          <p:nvPr/>
        </p:nvSpPr>
        <p:spPr>
          <a:xfrm>
            <a:off x="4811787" y="5174503"/>
            <a:ext cx="415646" cy="189224"/>
          </a:xfrm>
          <a:custGeom>
            <a:avLst/>
            <a:gdLst>
              <a:gd name="connsiteX0" fmla="*/ 162 w 415646"/>
              <a:gd name="connsiteY0" fmla="*/ 612 h 189224"/>
              <a:gd name="connsiteX1" fmla="*/ 363328 w 415646"/>
              <a:gd name="connsiteY1" fmla="*/ 110859 h 189224"/>
              <a:gd name="connsiteX2" fmla="*/ 408724 w 415646"/>
              <a:gd name="connsiteY2" fmla="*/ 188680 h 189224"/>
              <a:gd name="connsiteX3" fmla="*/ 317932 w 415646"/>
              <a:gd name="connsiteY3" fmla="*/ 71948 h 189224"/>
              <a:gd name="connsiteX4" fmla="*/ 162 w 415646"/>
              <a:gd name="connsiteY4" fmla="*/ 612 h 189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646" h="189224">
                <a:moveTo>
                  <a:pt x="162" y="612"/>
                </a:moveTo>
                <a:cubicBezTo>
                  <a:pt x="7728" y="7097"/>
                  <a:pt x="295234" y="79514"/>
                  <a:pt x="363328" y="110859"/>
                </a:cubicBezTo>
                <a:cubicBezTo>
                  <a:pt x="431422" y="142204"/>
                  <a:pt x="416290" y="195165"/>
                  <a:pt x="408724" y="188680"/>
                </a:cubicBezTo>
                <a:cubicBezTo>
                  <a:pt x="401158" y="182195"/>
                  <a:pt x="384945" y="103293"/>
                  <a:pt x="317932" y="71948"/>
                </a:cubicBezTo>
                <a:cubicBezTo>
                  <a:pt x="250919" y="40603"/>
                  <a:pt x="-7404" y="-5873"/>
                  <a:pt x="162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504C8606-98B7-F485-2ADC-DC39EC2A879A}"/>
              </a:ext>
            </a:extLst>
          </p:cNvPr>
          <p:cNvSpPr/>
          <p:nvPr/>
        </p:nvSpPr>
        <p:spPr>
          <a:xfrm>
            <a:off x="3961590" y="4999965"/>
            <a:ext cx="305610" cy="188126"/>
          </a:xfrm>
          <a:custGeom>
            <a:avLst/>
            <a:gdLst>
              <a:gd name="connsiteX0" fmla="*/ 810 w 305610"/>
              <a:gd name="connsiteY0" fmla="*/ 45448 h 188126"/>
              <a:gd name="connsiteX1" fmla="*/ 98087 w 305610"/>
              <a:gd name="connsiteY1" fmla="*/ 51933 h 188126"/>
              <a:gd name="connsiteX2" fmla="*/ 292640 w 305610"/>
              <a:gd name="connsiteY2" fmla="*/ 155695 h 188126"/>
              <a:gd name="connsiteX3" fmla="*/ 208333 w 305610"/>
              <a:gd name="connsiteY3" fmla="*/ 13022 h 188126"/>
              <a:gd name="connsiteX4" fmla="*/ 305610 w 305610"/>
              <a:gd name="connsiteY4" fmla="*/ 6537 h 188126"/>
              <a:gd name="connsiteX5" fmla="*/ 124027 w 305610"/>
              <a:gd name="connsiteY5" fmla="*/ 19507 h 188126"/>
              <a:gd name="connsiteX6" fmla="*/ 143482 w 305610"/>
              <a:gd name="connsiteY6" fmla="*/ 38963 h 188126"/>
              <a:gd name="connsiteX7" fmla="*/ 279670 w 305610"/>
              <a:gd name="connsiteY7" fmla="*/ 188120 h 188126"/>
              <a:gd name="connsiteX8" fmla="*/ 65661 w 305610"/>
              <a:gd name="connsiteY8" fmla="*/ 45448 h 188126"/>
              <a:gd name="connsiteX9" fmla="*/ 810 w 305610"/>
              <a:gd name="connsiteY9" fmla="*/ 45448 h 188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610" h="188126">
                <a:moveTo>
                  <a:pt x="810" y="45448"/>
                </a:moveTo>
                <a:cubicBezTo>
                  <a:pt x="6214" y="46529"/>
                  <a:pt x="49449" y="33559"/>
                  <a:pt x="98087" y="51933"/>
                </a:cubicBezTo>
                <a:cubicBezTo>
                  <a:pt x="146725" y="70307"/>
                  <a:pt x="274266" y="162180"/>
                  <a:pt x="292640" y="155695"/>
                </a:cubicBezTo>
                <a:cubicBezTo>
                  <a:pt x="311014" y="149210"/>
                  <a:pt x="206171" y="37882"/>
                  <a:pt x="208333" y="13022"/>
                </a:cubicBezTo>
                <a:cubicBezTo>
                  <a:pt x="210495" y="-11838"/>
                  <a:pt x="305610" y="6537"/>
                  <a:pt x="305610" y="6537"/>
                </a:cubicBezTo>
                <a:lnTo>
                  <a:pt x="124027" y="19507"/>
                </a:lnTo>
                <a:cubicBezTo>
                  <a:pt x="97006" y="24911"/>
                  <a:pt x="117542" y="10861"/>
                  <a:pt x="143482" y="38963"/>
                </a:cubicBezTo>
                <a:cubicBezTo>
                  <a:pt x="169422" y="67065"/>
                  <a:pt x="292640" y="187039"/>
                  <a:pt x="279670" y="188120"/>
                </a:cubicBezTo>
                <a:cubicBezTo>
                  <a:pt x="266700" y="189201"/>
                  <a:pt x="114299" y="63822"/>
                  <a:pt x="65661" y="45448"/>
                </a:cubicBezTo>
                <a:cubicBezTo>
                  <a:pt x="17023" y="27074"/>
                  <a:pt x="-4594" y="44367"/>
                  <a:pt x="810" y="454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21FB821A-79FF-9F80-1CF8-D20C5C2ADA8A}"/>
              </a:ext>
            </a:extLst>
          </p:cNvPr>
          <p:cNvSpPr/>
          <p:nvPr/>
        </p:nvSpPr>
        <p:spPr>
          <a:xfrm>
            <a:off x="4338456" y="5285283"/>
            <a:ext cx="841244" cy="398383"/>
          </a:xfrm>
          <a:custGeom>
            <a:avLst/>
            <a:gdLst>
              <a:gd name="connsiteX0" fmla="*/ 80 w 841244"/>
              <a:gd name="connsiteY0" fmla="*/ 79 h 398383"/>
              <a:gd name="connsiteX1" fmla="*/ 460523 w 841244"/>
              <a:gd name="connsiteY1" fmla="*/ 201117 h 398383"/>
              <a:gd name="connsiteX2" fmla="*/ 343791 w 841244"/>
              <a:gd name="connsiteY2" fmla="*/ 97355 h 398383"/>
              <a:gd name="connsiteX3" fmla="*/ 836659 w 841244"/>
              <a:gd name="connsiteY3" fmla="*/ 395670 h 398383"/>
              <a:gd name="connsiteX4" fmla="*/ 603195 w 841244"/>
              <a:gd name="connsiteY4" fmla="*/ 252998 h 398383"/>
              <a:gd name="connsiteX5" fmla="*/ 233544 w 841244"/>
              <a:gd name="connsiteY5" fmla="*/ 19534 h 398383"/>
              <a:gd name="connsiteX6" fmla="*/ 421612 w 841244"/>
              <a:gd name="connsiteY6" fmla="*/ 175177 h 398383"/>
              <a:gd name="connsiteX7" fmla="*/ 80 w 841244"/>
              <a:gd name="connsiteY7" fmla="*/ 79 h 39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44" h="398383">
                <a:moveTo>
                  <a:pt x="80" y="79"/>
                </a:moveTo>
                <a:cubicBezTo>
                  <a:pt x="6565" y="4402"/>
                  <a:pt x="403238" y="184904"/>
                  <a:pt x="460523" y="201117"/>
                </a:cubicBezTo>
                <a:cubicBezTo>
                  <a:pt x="517808" y="217330"/>
                  <a:pt x="281102" y="64930"/>
                  <a:pt x="343791" y="97355"/>
                </a:cubicBezTo>
                <a:cubicBezTo>
                  <a:pt x="406480" y="129780"/>
                  <a:pt x="793425" y="369730"/>
                  <a:pt x="836659" y="395670"/>
                </a:cubicBezTo>
                <a:cubicBezTo>
                  <a:pt x="879893" y="421611"/>
                  <a:pt x="603195" y="252998"/>
                  <a:pt x="603195" y="252998"/>
                </a:cubicBezTo>
                <a:cubicBezTo>
                  <a:pt x="502676" y="190309"/>
                  <a:pt x="263808" y="32504"/>
                  <a:pt x="233544" y="19534"/>
                </a:cubicBezTo>
                <a:cubicBezTo>
                  <a:pt x="203280" y="6564"/>
                  <a:pt x="462684" y="181662"/>
                  <a:pt x="421612" y="175177"/>
                </a:cubicBezTo>
                <a:cubicBezTo>
                  <a:pt x="380540" y="168692"/>
                  <a:pt x="-6405" y="-4244"/>
                  <a:pt x="80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E3FCB17C-5C8B-A4E3-627F-305C2945FECC}"/>
              </a:ext>
            </a:extLst>
          </p:cNvPr>
          <p:cNvSpPr/>
          <p:nvPr/>
        </p:nvSpPr>
        <p:spPr>
          <a:xfrm>
            <a:off x="4791457" y="5433303"/>
            <a:ext cx="463543" cy="277710"/>
          </a:xfrm>
          <a:custGeom>
            <a:avLst/>
            <a:gdLst>
              <a:gd name="connsiteX0" fmla="*/ 7522 w 463543"/>
              <a:gd name="connsiteY0" fmla="*/ 7701 h 277710"/>
              <a:gd name="connsiteX1" fmla="*/ 454994 w 463543"/>
              <a:gd name="connsiteY1" fmla="*/ 273591 h 277710"/>
              <a:gd name="connsiteX2" fmla="*/ 292866 w 463543"/>
              <a:gd name="connsiteY2" fmla="*/ 163344 h 277710"/>
              <a:gd name="connsiteX3" fmla="*/ 182620 w 463543"/>
              <a:gd name="connsiteY3" fmla="*/ 79037 h 277710"/>
              <a:gd name="connsiteX4" fmla="*/ 7522 w 463543"/>
              <a:gd name="connsiteY4" fmla="*/ 7701 h 27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543" h="277710">
                <a:moveTo>
                  <a:pt x="7522" y="7701"/>
                </a:moveTo>
                <a:cubicBezTo>
                  <a:pt x="52918" y="40127"/>
                  <a:pt x="407437" y="247651"/>
                  <a:pt x="454994" y="273591"/>
                </a:cubicBezTo>
                <a:cubicBezTo>
                  <a:pt x="502551" y="299531"/>
                  <a:pt x="338262" y="195770"/>
                  <a:pt x="292866" y="163344"/>
                </a:cubicBezTo>
                <a:cubicBezTo>
                  <a:pt x="247470" y="130918"/>
                  <a:pt x="230177" y="103897"/>
                  <a:pt x="182620" y="79037"/>
                </a:cubicBezTo>
                <a:cubicBezTo>
                  <a:pt x="135063" y="54177"/>
                  <a:pt x="-37874" y="-24725"/>
                  <a:pt x="752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799CACA2-1E47-D77C-0D47-9EA1CA7F9A5F}"/>
              </a:ext>
            </a:extLst>
          </p:cNvPr>
          <p:cNvSpPr/>
          <p:nvPr/>
        </p:nvSpPr>
        <p:spPr>
          <a:xfrm>
            <a:off x="3967805" y="5308606"/>
            <a:ext cx="780619" cy="718301"/>
          </a:xfrm>
          <a:custGeom>
            <a:avLst/>
            <a:gdLst>
              <a:gd name="connsiteX0" fmla="*/ 39991 w 780619"/>
              <a:gd name="connsiteY0" fmla="*/ 9181 h 718301"/>
              <a:gd name="connsiteX1" fmla="*/ 59446 w 780619"/>
              <a:gd name="connsiteY1" fmla="*/ 74032 h 718301"/>
              <a:gd name="connsiteX2" fmla="*/ 493948 w 780619"/>
              <a:gd name="connsiteY2" fmla="*/ 365862 h 718301"/>
              <a:gd name="connsiteX3" fmla="*/ 474493 w 780619"/>
              <a:gd name="connsiteY3" fmla="*/ 294526 h 718301"/>
              <a:gd name="connsiteX4" fmla="*/ 682016 w 780619"/>
              <a:gd name="connsiteY4" fmla="*/ 540960 h 718301"/>
              <a:gd name="connsiteX5" fmla="*/ 779293 w 780619"/>
              <a:gd name="connsiteY5" fmla="*/ 716058 h 718301"/>
              <a:gd name="connsiteX6" fmla="*/ 617165 w 780619"/>
              <a:gd name="connsiteY6" fmla="*/ 417743 h 718301"/>
              <a:gd name="connsiteX7" fmla="*/ 383701 w 780619"/>
              <a:gd name="connsiteY7" fmla="*/ 236160 h 718301"/>
              <a:gd name="connsiteX8" fmla="*/ 669046 w 780619"/>
              <a:gd name="connsiteY8" fmla="*/ 404773 h 718301"/>
              <a:gd name="connsiteX9" fmla="*/ 545829 w 780619"/>
              <a:gd name="connsiteY9" fmla="*/ 294526 h 718301"/>
              <a:gd name="connsiteX10" fmla="*/ 669046 w 780619"/>
              <a:gd name="connsiteY10" fmla="*/ 385317 h 718301"/>
              <a:gd name="connsiteX11" fmla="*/ 396672 w 780619"/>
              <a:gd name="connsiteY11" fmla="*/ 229675 h 718301"/>
              <a:gd name="connsiteX12" fmla="*/ 39991 w 780619"/>
              <a:gd name="connsiteY12" fmla="*/ 9181 h 71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0619" h="718301">
                <a:moveTo>
                  <a:pt x="39991" y="9181"/>
                </a:moveTo>
                <a:cubicBezTo>
                  <a:pt x="-16213" y="-16759"/>
                  <a:pt x="-16213" y="14585"/>
                  <a:pt x="59446" y="74032"/>
                </a:cubicBezTo>
                <a:cubicBezTo>
                  <a:pt x="135105" y="133479"/>
                  <a:pt x="424774" y="329113"/>
                  <a:pt x="493948" y="365862"/>
                </a:cubicBezTo>
                <a:cubicBezTo>
                  <a:pt x="563123" y="402611"/>
                  <a:pt x="443148" y="265343"/>
                  <a:pt x="474493" y="294526"/>
                </a:cubicBezTo>
                <a:cubicBezTo>
                  <a:pt x="505838" y="323709"/>
                  <a:pt x="631216" y="470705"/>
                  <a:pt x="682016" y="540960"/>
                </a:cubicBezTo>
                <a:cubicBezTo>
                  <a:pt x="732816" y="611215"/>
                  <a:pt x="790102" y="736594"/>
                  <a:pt x="779293" y="716058"/>
                </a:cubicBezTo>
                <a:cubicBezTo>
                  <a:pt x="768485" y="695522"/>
                  <a:pt x="683097" y="497726"/>
                  <a:pt x="617165" y="417743"/>
                </a:cubicBezTo>
                <a:cubicBezTo>
                  <a:pt x="551233" y="337760"/>
                  <a:pt x="375054" y="238322"/>
                  <a:pt x="383701" y="236160"/>
                </a:cubicBezTo>
                <a:cubicBezTo>
                  <a:pt x="392348" y="233998"/>
                  <a:pt x="642025" y="395045"/>
                  <a:pt x="669046" y="404773"/>
                </a:cubicBezTo>
                <a:cubicBezTo>
                  <a:pt x="696067" y="414501"/>
                  <a:pt x="545829" y="297769"/>
                  <a:pt x="545829" y="294526"/>
                </a:cubicBezTo>
                <a:cubicBezTo>
                  <a:pt x="545829" y="291283"/>
                  <a:pt x="693905" y="396125"/>
                  <a:pt x="669046" y="385317"/>
                </a:cubicBezTo>
                <a:cubicBezTo>
                  <a:pt x="644187" y="374509"/>
                  <a:pt x="503676" y="286960"/>
                  <a:pt x="396672" y="229675"/>
                </a:cubicBezTo>
                <a:cubicBezTo>
                  <a:pt x="289668" y="172390"/>
                  <a:pt x="96195" y="35121"/>
                  <a:pt x="39991" y="9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BBD54411-715D-5C5E-2B27-B9385E3FAC00}"/>
              </a:ext>
            </a:extLst>
          </p:cNvPr>
          <p:cNvSpPr/>
          <p:nvPr/>
        </p:nvSpPr>
        <p:spPr>
          <a:xfrm>
            <a:off x="9115094" y="2740025"/>
            <a:ext cx="206706" cy="124348"/>
          </a:xfrm>
          <a:custGeom>
            <a:avLst/>
            <a:gdLst>
              <a:gd name="connsiteX0" fmla="*/ 331 w 206706"/>
              <a:gd name="connsiteY0" fmla="*/ 3175 h 124348"/>
              <a:gd name="connsiteX1" fmla="*/ 130506 w 206706"/>
              <a:gd name="connsiteY1" fmla="*/ 111125 h 124348"/>
              <a:gd name="connsiteX2" fmla="*/ 98756 w 206706"/>
              <a:gd name="connsiteY2" fmla="*/ 88900 h 124348"/>
              <a:gd name="connsiteX3" fmla="*/ 143206 w 206706"/>
              <a:gd name="connsiteY3" fmla="*/ 123825 h 124348"/>
              <a:gd name="connsiteX4" fmla="*/ 149556 w 206706"/>
              <a:gd name="connsiteY4" fmla="*/ 101600 h 124348"/>
              <a:gd name="connsiteX5" fmla="*/ 206706 w 206706"/>
              <a:gd name="connsiteY5" fmla="*/ 0 h 124348"/>
              <a:gd name="connsiteX6" fmla="*/ 206706 w 206706"/>
              <a:gd name="connsiteY6" fmla="*/ 0 h 124348"/>
              <a:gd name="connsiteX7" fmla="*/ 178131 w 206706"/>
              <a:gd name="connsiteY7" fmla="*/ 53975 h 124348"/>
              <a:gd name="connsiteX8" fmla="*/ 95581 w 206706"/>
              <a:gd name="connsiteY8" fmla="*/ 63500 h 124348"/>
              <a:gd name="connsiteX9" fmla="*/ 331 w 206706"/>
              <a:gd name="connsiteY9" fmla="*/ 3175 h 1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6" h="124348">
                <a:moveTo>
                  <a:pt x="331" y="3175"/>
                </a:moveTo>
                <a:cubicBezTo>
                  <a:pt x="6152" y="11112"/>
                  <a:pt x="114102" y="96837"/>
                  <a:pt x="130506" y="111125"/>
                </a:cubicBezTo>
                <a:cubicBezTo>
                  <a:pt x="146910" y="125413"/>
                  <a:pt x="96639" y="86783"/>
                  <a:pt x="98756" y="88900"/>
                </a:cubicBezTo>
                <a:cubicBezTo>
                  <a:pt x="100873" y="91017"/>
                  <a:pt x="143206" y="123825"/>
                  <a:pt x="143206" y="123825"/>
                </a:cubicBezTo>
                <a:cubicBezTo>
                  <a:pt x="151673" y="125942"/>
                  <a:pt x="138973" y="122238"/>
                  <a:pt x="149556" y="101600"/>
                </a:cubicBezTo>
                <a:cubicBezTo>
                  <a:pt x="160139" y="80963"/>
                  <a:pt x="206706" y="0"/>
                  <a:pt x="206706" y="0"/>
                </a:cubicBezTo>
                <a:lnTo>
                  <a:pt x="206706" y="0"/>
                </a:lnTo>
                <a:cubicBezTo>
                  <a:pt x="201944" y="8996"/>
                  <a:pt x="196652" y="43392"/>
                  <a:pt x="178131" y="53975"/>
                </a:cubicBezTo>
                <a:cubicBezTo>
                  <a:pt x="159610" y="64558"/>
                  <a:pt x="124156" y="69321"/>
                  <a:pt x="95581" y="63500"/>
                </a:cubicBezTo>
                <a:cubicBezTo>
                  <a:pt x="67006" y="57679"/>
                  <a:pt x="-5490" y="-4762"/>
                  <a:pt x="33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96CB90B5-74B6-7A84-E8DB-1E0E6F70FF65}"/>
              </a:ext>
            </a:extLst>
          </p:cNvPr>
          <p:cNvSpPr/>
          <p:nvPr/>
        </p:nvSpPr>
        <p:spPr>
          <a:xfrm>
            <a:off x="8978386" y="4028920"/>
            <a:ext cx="572176" cy="359884"/>
          </a:xfrm>
          <a:custGeom>
            <a:avLst/>
            <a:gdLst>
              <a:gd name="connsiteX0" fmla="*/ 572014 w 572176"/>
              <a:gd name="connsiteY0" fmla="*/ 155 h 359884"/>
              <a:gd name="connsiteX1" fmla="*/ 425964 w 572176"/>
              <a:gd name="connsiteY1" fmla="*/ 222405 h 359884"/>
              <a:gd name="connsiteX2" fmla="*/ 445014 w 572176"/>
              <a:gd name="connsiteY2" fmla="*/ 197005 h 359884"/>
              <a:gd name="connsiteX3" fmla="*/ 365639 w 572176"/>
              <a:gd name="connsiteY3" fmla="*/ 219230 h 359884"/>
              <a:gd name="connsiteX4" fmla="*/ 225939 w 572176"/>
              <a:gd name="connsiteY4" fmla="*/ 206530 h 359884"/>
              <a:gd name="connsiteX5" fmla="*/ 257689 w 572176"/>
              <a:gd name="connsiteY5" fmla="*/ 231930 h 359884"/>
              <a:gd name="connsiteX6" fmla="*/ 514 w 572176"/>
              <a:gd name="connsiteY6" fmla="*/ 358930 h 359884"/>
              <a:gd name="connsiteX7" fmla="*/ 194189 w 572176"/>
              <a:gd name="connsiteY7" fmla="*/ 289080 h 359884"/>
              <a:gd name="connsiteX8" fmla="*/ 292614 w 572176"/>
              <a:gd name="connsiteY8" fmla="*/ 270030 h 359884"/>
              <a:gd name="connsiteX9" fmla="*/ 283089 w 572176"/>
              <a:gd name="connsiteY9" fmla="*/ 231930 h 359884"/>
              <a:gd name="connsiteX10" fmla="*/ 445014 w 572176"/>
              <a:gd name="connsiteY10" fmla="*/ 212880 h 359884"/>
              <a:gd name="connsiteX11" fmla="*/ 454539 w 572176"/>
              <a:gd name="connsiteY11" fmla="*/ 187480 h 359884"/>
              <a:gd name="connsiteX12" fmla="*/ 572014 w 572176"/>
              <a:gd name="connsiteY12" fmla="*/ 155 h 359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176" h="359884">
                <a:moveTo>
                  <a:pt x="572014" y="155"/>
                </a:moveTo>
                <a:cubicBezTo>
                  <a:pt x="567252" y="5976"/>
                  <a:pt x="447131" y="189597"/>
                  <a:pt x="425964" y="222405"/>
                </a:cubicBezTo>
                <a:cubicBezTo>
                  <a:pt x="404797" y="255213"/>
                  <a:pt x="455068" y="197534"/>
                  <a:pt x="445014" y="197005"/>
                </a:cubicBezTo>
                <a:cubicBezTo>
                  <a:pt x="434960" y="196476"/>
                  <a:pt x="402151" y="217643"/>
                  <a:pt x="365639" y="219230"/>
                </a:cubicBezTo>
                <a:cubicBezTo>
                  <a:pt x="329127" y="220817"/>
                  <a:pt x="243931" y="204413"/>
                  <a:pt x="225939" y="206530"/>
                </a:cubicBezTo>
                <a:cubicBezTo>
                  <a:pt x="207947" y="208647"/>
                  <a:pt x="295260" y="206530"/>
                  <a:pt x="257689" y="231930"/>
                </a:cubicBezTo>
                <a:cubicBezTo>
                  <a:pt x="220118" y="257330"/>
                  <a:pt x="11097" y="349405"/>
                  <a:pt x="514" y="358930"/>
                </a:cubicBezTo>
                <a:cubicBezTo>
                  <a:pt x="-10069" y="368455"/>
                  <a:pt x="145506" y="303897"/>
                  <a:pt x="194189" y="289080"/>
                </a:cubicBezTo>
                <a:cubicBezTo>
                  <a:pt x="242872" y="274263"/>
                  <a:pt x="277797" y="279555"/>
                  <a:pt x="292614" y="270030"/>
                </a:cubicBezTo>
                <a:cubicBezTo>
                  <a:pt x="307431" y="260505"/>
                  <a:pt x="257689" y="241455"/>
                  <a:pt x="283089" y="231930"/>
                </a:cubicBezTo>
                <a:cubicBezTo>
                  <a:pt x="308489" y="222405"/>
                  <a:pt x="416439" y="220288"/>
                  <a:pt x="445014" y="212880"/>
                </a:cubicBezTo>
                <a:cubicBezTo>
                  <a:pt x="473589" y="205472"/>
                  <a:pt x="433901" y="220818"/>
                  <a:pt x="454539" y="187480"/>
                </a:cubicBezTo>
                <a:cubicBezTo>
                  <a:pt x="475176" y="154143"/>
                  <a:pt x="576776" y="-5666"/>
                  <a:pt x="572014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01485509-D8B8-6EB9-B1E9-1BF19A176151}"/>
              </a:ext>
            </a:extLst>
          </p:cNvPr>
          <p:cNvSpPr/>
          <p:nvPr/>
        </p:nvSpPr>
        <p:spPr>
          <a:xfrm>
            <a:off x="9131199" y="4745483"/>
            <a:ext cx="267261" cy="598425"/>
          </a:xfrm>
          <a:custGeom>
            <a:avLst/>
            <a:gdLst>
              <a:gd name="connsiteX0" fmla="*/ 6451 w 267261"/>
              <a:gd name="connsiteY0" fmla="*/ 17017 h 598425"/>
              <a:gd name="connsiteX1" fmla="*/ 22326 w 267261"/>
              <a:gd name="connsiteY1" fmla="*/ 64642 h 598425"/>
              <a:gd name="connsiteX2" fmla="*/ 171551 w 267261"/>
              <a:gd name="connsiteY2" fmla="*/ 439292 h 598425"/>
              <a:gd name="connsiteX3" fmla="*/ 146151 w 267261"/>
              <a:gd name="connsiteY3" fmla="*/ 315467 h 598425"/>
              <a:gd name="connsiteX4" fmla="*/ 238226 w 267261"/>
              <a:gd name="connsiteY4" fmla="*/ 471042 h 598425"/>
              <a:gd name="connsiteX5" fmla="*/ 190601 w 267261"/>
              <a:gd name="connsiteY5" fmla="*/ 388492 h 598425"/>
              <a:gd name="connsiteX6" fmla="*/ 266801 w 267261"/>
              <a:gd name="connsiteY6" fmla="*/ 598042 h 598425"/>
              <a:gd name="connsiteX7" fmla="*/ 219176 w 267261"/>
              <a:gd name="connsiteY7" fmla="*/ 436117 h 598425"/>
              <a:gd name="connsiteX8" fmla="*/ 152501 w 267261"/>
              <a:gd name="connsiteY8" fmla="*/ 283717 h 598425"/>
              <a:gd name="connsiteX9" fmla="*/ 85826 w 267261"/>
              <a:gd name="connsiteY9" fmla="*/ 223392 h 598425"/>
              <a:gd name="connsiteX10" fmla="*/ 79476 w 267261"/>
              <a:gd name="connsiteY10" fmla="*/ 248792 h 598425"/>
              <a:gd name="connsiteX11" fmla="*/ 6451 w 267261"/>
              <a:gd name="connsiteY11" fmla="*/ 17017 h 59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7261" h="598425">
                <a:moveTo>
                  <a:pt x="6451" y="17017"/>
                </a:moveTo>
                <a:cubicBezTo>
                  <a:pt x="-3074" y="-13675"/>
                  <a:pt x="-5191" y="-5737"/>
                  <a:pt x="22326" y="64642"/>
                </a:cubicBezTo>
                <a:cubicBezTo>
                  <a:pt x="49843" y="135021"/>
                  <a:pt x="150914" y="397488"/>
                  <a:pt x="171551" y="439292"/>
                </a:cubicBezTo>
                <a:cubicBezTo>
                  <a:pt x="192189" y="481096"/>
                  <a:pt x="135039" y="310175"/>
                  <a:pt x="146151" y="315467"/>
                </a:cubicBezTo>
                <a:cubicBezTo>
                  <a:pt x="157264" y="320759"/>
                  <a:pt x="230818" y="458871"/>
                  <a:pt x="238226" y="471042"/>
                </a:cubicBezTo>
                <a:cubicBezTo>
                  <a:pt x="245634" y="483213"/>
                  <a:pt x="185839" y="367325"/>
                  <a:pt x="190601" y="388492"/>
                </a:cubicBezTo>
                <a:cubicBezTo>
                  <a:pt x="195363" y="409659"/>
                  <a:pt x="262039" y="590105"/>
                  <a:pt x="266801" y="598042"/>
                </a:cubicBezTo>
                <a:cubicBezTo>
                  <a:pt x="271564" y="605980"/>
                  <a:pt x="238226" y="488505"/>
                  <a:pt x="219176" y="436117"/>
                </a:cubicBezTo>
                <a:cubicBezTo>
                  <a:pt x="200126" y="383730"/>
                  <a:pt x="174726" y="319171"/>
                  <a:pt x="152501" y="283717"/>
                </a:cubicBezTo>
                <a:cubicBezTo>
                  <a:pt x="130276" y="248263"/>
                  <a:pt x="97997" y="229213"/>
                  <a:pt x="85826" y="223392"/>
                </a:cubicBezTo>
                <a:cubicBezTo>
                  <a:pt x="73655" y="217571"/>
                  <a:pt x="89530" y="277896"/>
                  <a:pt x="79476" y="248792"/>
                </a:cubicBezTo>
                <a:cubicBezTo>
                  <a:pt x="69422" y="219688"/>
                  <a:pt x="15976" y="47709"/>
                  <a:pt x="6451" y="17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0AC8E3CF-5F08-F3E0-F2EF-AF204BBB06B5}"/>
              </a:ext>
            </a:extLst>
          </p:cNvPr>
          <p:cNvSpPr/>
          <p:nvPr/>
        </p:nvSpPr>
        <p:spPr>
          <a:xfrm>
            <a:off x="8323841" y="5013271"/>
            <a:ext cx="477318" cy="719627"/>
          </a:xfrm>
          <a:custGeom>
            <a:avLst/>
            <a:gdLst>
              <a:gd name="connsiteX0" fmla="*/ 302634 w 477318"/>
              <a:gd name="connsiteY0" fmla="*/ 3229 h 719627"/>
              <a:gd name="connsiteX1" fmla="*/ 96259 w 477318"/>
              <a:gd name="connsiteY1" fmla="*/ 425504 h 719627"/>
              <a:gd name="connsiteX2" fmla="*/ 137534 w 477318"/>
              <a:gd name="connsiteY2" fmla="*/ 406454 h 719627"/>
              <a:gd name="connsiteX3" fmla="*/ 105784 w 477318"/>
              <a:gd name="connsiteY3" fmla="*/ 517579 h 719627"/>
              <a:gd name="connsiteX4" fmla="*/ 1009 w 477318"/>
              <a:gd name="connsiteY4" fmla="*/ 717604 h 719627"/>
              <a:gd name="connsiteX5" fmla="*/ 58159 w 477318"/>
              <a:gd name="connsiteY5" fmla="*/ 616004 h 719627"/>
              <a:gd name="connsiteX6" fmla="*/ 147059 w 477318"/>
              <a:gd name="connsiteY6" fmla="*/ 536629 h 719627"/>
              <a:gd name="connsiteX7" fmla="*/ 80384 w 477318"/>
              <a:gd name="connsiteY7" fmla="*/ 581079 h 719627"/>
              <a:gd name="connsiteX8" fmla="*/ 242309 w 477318"/>
              <a:gd name="connsiteY8" fmla="*/ 527104 h 719627"/>
              <a:gd name="connsiteX9" fmla="*/ 385184 w 477318"/>
              <a:gd name="connsiteY9" fmla="*/ 549329 h 719627"/>
              <a:gd name="connsiteX10" fmla="*/ 331209 w 477318"/>
              <a:gd name="connsiteY10" fmla="*/ 552504 h 719627"/>
              <a:gd name="connsiteX11" fmla="*/ 404234 w 477318"/>
              <a:gd name="connsiteY11" fmla="*/ 581079 h 719627"/>
              <a:gd name="connsiteX12" fmla="*/ 435984 w 477318"/>
              <a:gd name="connsiteY12" fmla="*/ 654104 h 719627"/>
              <a:gd name="connsiteX13" fmla="*/ 477259 w 477318"/>
              <a:gd name="connsiteY13" fmla="*/ 679504 h 719627"/>
              <a:gd name="connsiteX14" fmla="*/ 426459 w 477318"/>
              <a:gd name="connsiteY14" fmla="*/ 571554 h 719627"/>
              <a:gd name="connsiteX15" fmla="*/ 302634 w 477318"/>
              <a:gd name="connsiteY15" fmla="*/ 542979 h 719627"/>
              <a:gd name="connsiteX16" fmla="*/ 143884 w 477318"/>
              <a:gd name="connsiteY16" fmla="*/ 542979 h 719627"/>
              <a:gd name="connsiteX17" fmla="*/ 80384 w 477318"/>
              <a:gd name="connsiteY17" fmla="*/ 565204 h 719627"/>
              <a:gd name="connsiteX18" fmla="*/ 54984 w 477318"/>
              <a:gd name="connsiteY18" fmla="*/ 517579 h 719627"/>
              <a:gd name="connsiteX19" fmla="*/ 74034 w 477318"/>
              <a:gd name="connsiteY19" fmla="*/ 511229 h 719627"/>
              <a:gd name="connsiteX20" fmla="*/ 210559 w 477318"/>
              <a:gd name="connsiteY20" fmla="*/ 104829 h 719627"/>
              <a:gd name="connsiteX21" fmla="*/ 210559 w 477318"/>
              <a:gd name="connsiteY21" fmla="*/ 222304 h 719627"/>
              <a:gd name="connsiteX22" fmla="*/ 302634 w 477318"/>
              <a:gd name="connsiteY22" fmla="*/ 3229 h 71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7318" h="719627">
                <a:moveTo>
                  <a:pt x="302634" y="3229"/>
                </a:moveTo>
                <a:cubicBezTo>
                  <a:pt x="283584" y="37096"/>
                  <a:pt x="123776" y="358300"/>
                  <a:pt x="96259" y="425504"/>
                </a:cubicBezTo>
                <a:cubicBezTo>
                  <a:pt x="68742" y="492708"/>
                  <a:pt x="135946" y="391108"/>
                  <a:pt x="137534" y="406454"/>
                </a:cubicBezTo>
                <a:cubicBezTo>
                  <a:pt x="139121" y="421800"/>
                  <a:pt x="128538" y="465721"/>
                  <a:pt x="105784" y="517579"/>
                </a:cubicBezTo>
                <a:cubicBezTo>
                  <a:pt x="83030" y="569437"/>
                  <a:pt x="8946" y="701200"/>
                  <a:pt x="1009" y="717604"/>
                </a:cubicBezTo>
                <a:cubicBezTo>
                  <a:pt x="-6929" y="734008"/>
                  <a:pt x="33817" y="646167"/>
                  <a:pt x="58159" y="616004"/>
                </a:cubicBezTo>
                <a:cubicBezTo>
                  <a:pt x="82501" y="585842"/>
                  <a:pt x="143355" y="542450"/>
                  <a:pt x="147059" y="536629"/>
                </a:cubicBezTo>
                <a:cubicBezTo>
                  <a:pt x="150763" y="530808"/>
                  <a:pt x="64509" y="582667"/>
                  <a:pt x="80384" y="581079"/>
                </a:cubicBezTo>
                <a:cubicBezTo>
                  <a:pt x="96259" y="579492"/>
                  <a:pt x="191509" y="532396"/>
                  <a:pt x="242309" y="527104"/>
                </a:cubicBezTo>
                <a:cubicBezTo>
                  <a:pt x="293109" y="521812"/>
                  <a:pt x="370367" y="545096"/>
                  <a:pt x="385184" y="549329"/>
                </a:cubicBezTo>
                <a:cubicBezTo>
                  <a:pt x="400001" y="553562"/>
                  <a:pt x="328034" y="547212"/>
                  <a:pt x="331209" y="552504"/>
                </a:cubicBezTo>
                <a:cubicBezTo>
                  <a:pt x="334384" y="557796"/>
                  <a:pt x="386772" y="564146"/>
                  <a:pt x="404234" y="581079"/>
                </a:cubicBezTo>
                <a:cubicBezTo>
                  <a:pt x="421696" y="598012"/>
                  <a:pt x="423813" y="637700"/>
                  <a:pt x="435984" y="654104"/>
                </a:cubicBezTo>
                <a:cubicBezTo>
                  <a:pt x="448155" y="670508"/>
                  <a:pt x="478846" y="693262"/>
                  <a:pt x="477259" y="679504"/>
                </a:cubicBezTo>
                <a:cubicBezTo>
                  <a:pt x="475672" y="665746"/>
                  <a:pt x="455563" y="594308"/>
                  <a:pt x="426459" y="571554"/>
                </a:cubicBezTo>
                <a:cubicBezTo>
                  <a:pt x="397355" y="548800"/>
                  <a:pt x="349730" y="547741"/>
                  <a:pt x="302634" y="542979"/>
                </a:cubicBezTo>
                <a:cubicBezTo>
                  <a:pt x="255538" y="538217"/>
                  <a:pt x="180926" y="539275"/>
                  <a:pt x="143884" y="542979"/>
                </a:cubicBezTo>
                <a:cubicBezTo>
                  <a:pt x="106842" y="546683"/>
                  <a:pt x="95201" y="569437"/>
                  <a:pt x="80384" y="565204"/>
                </a:cubicBezTo>
                <a:cubicBezTo>
                  <a:pt x="65567" y="560971"/>
                  <a:pt x="56042" y="526575"/>
                  <a:pt x="54984" y="517579"/>
                </a:cubicBezTo>
                <a:cubicBezTo>
                  <a:pt x="53926" y="508583"/>
                  <a:pt x="48105" y="580021"/>
                  <a:pt x="74034" y="511229"/>
                </a:cubicBezTo>
                <a:cubicBezTo>
                  <a:pt x="99963" y="442437"/>
                  <a:pt x="187805" y="152983"/>
                  <a:pt x="210559" y="104829"/>
                </a:cubicBezTo>
                <a:cubicBezTo>
                  <a:pt x="233313" y="56675"/>
                  <a:pt x="195742" y="231829"/>
                  <a:pt x="210559" y="222304"/>
                </a:cubicBezTo>
                <a:cubicBezTo>
                  <a:pt x="225376" y="212779"/>
                  <a:pt x="321684" y="-30638"/>
                  <a:pt x="302634" y="3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9D021C7-7317-C167-BBBB-D7728FA721C0}"/>
              </a:ext>
            </a:extLst>
          </p:cNvPr>
          <p:cNvSpPr/>
          <p:nvPr/>
        </p:nvSpPr>
        <p:spPr>
          <a:xfrm>
            <a:off x="8540038" y="5507277"/>
            <a:ext cx="458040" cy="620482"/>
          </a:xfrm>
          <a:custGeom>
            <a:avLst/>
            <a:gdLst>
              <a:gd name="connsiteX0" fmla="*/ 242012 w 458040"/>
              <a:gd name="connsiteY0" fmla="*/ 74373 h 620482"/>
              <a:gd name="connsiteX1" fmla="*/ 435687 w 458040"/>
              <a:gd name="connsiteY1" fmla="*/ 347423 h 620482"/>
              <a:gd name="connsiteX2" fmla="*/ 445212 w 458040"/>
              <a:gd name="connsiteY2" fmla="*/ 493473 h 620482"/>
              <a:gd name="connsiteX3" fmla="*/ 448387 w 458040"/>
              <a:gd name="connsiteY3" fmla="*/ 620473 h 620482"/>
              <a:gd name="connsiteX4" fmla="*/ 448387 w 458040"/>
              <a:gd name="connsiteY4" fmla="*/ 499823 h 620482"/>
              <a:gd name="connsiteX5" fmla="*/ 442037 w 458040"/>
              <a:gd name="connsiteY5" fmla="*/ 436323 h 620482"/>
              <a:gd name="connsiteX6" fmla="*/ 419812 w 458040"/>
              <a:gd name="connsiteY6" fmla="*/ 395048 h 620482"/>
              <a:gd name="connsiteX7" fmla="*/ 712 w 458040"/>
              <a:gd name="connsiteY7" fmla="*/ 283923 h 620482"/>
              <a:gd name="connsiteX8" fmla="*/ 321387 w 458040"/>
              <a:gd name="connsiteY8" fmla="*/ 369648 h 620482"/>
              <a:gd name="connsiteX9" fmla="*/ 394412 w 458040"/>
              <a:gd name="connsiteY9" fmla="*/ 372823 h 620482"/>
              <a:gd name="connsiteX10" fmla="*/ 407112 w 458040"/>
              <a:gd name="connsiteY10" fmla="*/ 379173 h 620482"/>
              <a:gd name="connsiteX11" fmla="*/ 267412 w 458040"/>
              <a:gd name="connsiteY11" fmla="*/ 242648 h 620482"/>
              <a:gd name="connsiteX12" fmla="*/ 280112 w 458040"/>
              <a:gd name="connsiteY12" fmla="*/ 248998 h 620482"/>
              <a:gd name="connsiteX13" fmla="*/ 353137 w 458040"/>
              <a:gd name="connsiteY13" fmla="*/ 261698 h 620482"/>
              <a:gd name="connsiteX14" fmla="*/ 362662 w 458040"/>
              <a:gd name="connsiteY14" fmla="*/ 271223 h 620482"/>
              <a:gd name="connsiteX15" fmla="*/ 245187 w 458040"/>
              <a:gd name="connsiteY15" fmla="*/ 14048 h 620482"/>
              <a:gd name="connsiteX16" fmla="*/ 242012 w 458040"/>
              <a:gd name="connsiteY16" fmla="*/ 74373 h 620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8040" h="620482">
                <a:moveTo>
                  <a:pt x="242012" y="74373"/>
                </a:moveTo>
                <a:cubicBezTo>
                  <a:pt x="273762" y="129935"/>
                  <a:pt x="401820" y="277573"/>
                  <a:pt x="435687" y="347423"/>
                </a:cubicBezTo>
                <a:cubicBezTo>
                  <a:pt x="469554" y="417273"/>
                  <a:pt x="443095" y="447965"/>
                  <a:pt x="445212" y="493473"/>
                </a:cubicBezTo>
                <a:cubicBezTo>
                  <a:pt x="447329" y="538981"/>
                  <a:pt x="447858" y="619415"/>
                  <a:pt x="448387" y="620473"/>
                </a:cubicBezTo>
                <a:cubicBezTo>
                  <a:pt x="448916" y="621531"/>
                  <a:pt x="449445" y="530515"/>
                  <a:pt x="448387" y="499823"/>
                </a:cubicBezTo>
                <a:cubicBezTo>
                  <a:pt x="447329" y="469131"/>
                  <a:pt x="446800" y="453786"/>
                  <a:pt x="442037" y="436323"/>
                </a:cubicBezTo>
                <a:cubicBezTo>
                  <a:pt x="437274" y="418860"/>
                  <a:pt x="493366" y="420448"/>
                  <a:pt x="419812" y="395048"/>
                </a:cubicBezTo>
                <a:cubicBezTo>
                  <a:pt x="346258" y="369648"/>
                  <a:pt x="712" y="283923"/>
                  <a:pt x="712" y="283923"/>
                </a:cubicBezTo>
                <a:cubicBezTo>
                  <a:pt x="-15692" y="279690"/>
                  <a:pt x="255770" y="354831"/>
                  <a:pt x="321387" y="369648"/>
                </a:cubicBezTo>
                <a:cubicBezTo>
                  <a:pt x="387004" y="384465"/>
                  <a:pt x="380125" y="371236"/>
                  <a:pt x="394412" y="372823"/>
                </a:cubicBezTo>
                <a:cubicBezTo>
                  <a:pt x="408699" y="374410"/>
                  <a:pt x="428279" y="400869"/>
                  <a:pt x="407112" y="379173"/>
                </a:cubicBezTo>
                <a:cubicBezTo>
                  <a:pt x="385945" y="357477"/>
                  <a:pt x="288579" y="264344"/>
                  <a:pt x="267412" y="242648"/>
                </a:cubicBezTo>
                <a:cubicBezTo>
                  <a:pt x="246245" y="220952"/>
                  <a:pt x="265825" y="245823"/>
                  <a:pt x="280112" y="248998"/>
                </a:cubicBezTo>
                <a:cubicBezTo>
                  <a:pt x="294399" y="252173"/>
                  <a:pt x="339379" y="257994"/>
                  <a:pt x="353137" y="261698"/>
                </a:cubicBezTo>
                <a:cubicBezTo>
                  <a:pt x="366895" y="265402"/>
                  <a:pt x="380654" y="312498"/>
                  <a:pt x="362662" y="271223"/>
                </a:cubicBezTo>
                <a:cubicBezTo>
                  <a:pt x="344670" y="229948"/>
                  <a:pt x="263179" y="51090"/>
                  <a:pt x="245187" y="14048"/>
                </a:cubicBezTo>
                <a:cubicBezTo>
                  <a:pt x="227195" y="-22994"/>
                  <a:pt x="210262" y="18811"/>
                  <a:pt x="242012" y="74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9E626ABA-C256-7856-2527-E0D6578B74C4}"/>
              </a:ext>
            </a:extLst>
          </p:cNvPr>
          <p:cNvSpPr/>
          <p:nvPr/>
        </p:nvSpPr>
        <p:spPr>
          <a:xfrm>
            <a:off x="8401050" y="5800117"/>
            <a:ext cx="590550" cy="194283"/>
          </a:xfrm>
          <a:custGeom>
            <a:avLst/>
            <a:gdLst>
              <a:gd name="connsiteX0" fmla="*/ 0 w 590550"/>
              <a:gd name="connsiteY0" fmla="*/ 194283 h 194283"/>
              <a:gd name="connsiteX1" fmla="*/ 165100 w 590550"/>
              <a:gd name="connsiteY1" fmla="*/ 57758 h 194283"/>
              <a:gd name="connsiteX2" fmla="*/ 339725 w 590550"/>
              <a:gd name="connsiteY2" fmla="*/ 73633 h 194283"/>
              <a:gd name="connsiteX3" fmla="*/ 317500 w 590550"/>
              <a:gd name="connsiteY3" fmla="*/ 54583 h 194283"/>
              <a:gd name="connsiteX4" fmla="*/ 590550 w 590550"/>
              <a:gd name="connsiteY4" fmla="*/ 114908 h 194283"/>
              <a:gd name="connsiteX5" fmla="*/ 314325 w 590550"/>
              <a:gd name="connsiteY5" fmla="*/ 41883 h 194283"/>
              <a:gd name="connsiteX6" fmla="*/ 142875 w 590550"/>
              <a:gd name="connsiteY6" fmla="*/ 608 h 194283"/>
              <a:gd name="connsiteX7" fmla="*/ 219075 w 590550"/>
              <a:gd name="connsiteY7" fmla="*/ 22833 h 194283"/>
              <a:gd name="connsiteX8" fmla="*/ 136525 w 590550"/>
              <a:gd name="connsiteY8" fmla="*/ 95858 h 194283"/>
              <a:gd name="connsiteX9" fmla="*/ 0 w 590550"/>
              <a:gd name="connsiteY9" fmla="*/ 194283 h 19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550" h="194283">
                <a:moveTo>
                  <a:pt x="0" y="194283"/>
                </a:moveTo>
                <a:cubicBezTo>
                  <a:pt x="54239" y="136074"/>
                  <a:pt x="108479" y="77866"/>
                  <a:pt x="165100" y="57758"/>
                </a:cubicBezTo>
                <a:cubicBezTo>
                  <a:pt x="221721" y="37650"/>
                  <a:pt x="314325" y="74162"/>
                  <a:pt x="339725" y="73633"/>
                </a:cubicBezTo>
                <a:cubicBezTo>
                  <a:pt x="365125" y="73104"/>
                  <a:pt x="275696" y="47704"/>
                  <a:pt x="317500" y="54583"/>
                </a:cubicBezTo>
                <a:cubicBezTo>
                  <a:pt x="359304" y="61462"/>
                  <a:pt x="591079" y="117025"/>
                  <a:pt x="590550" y="114908"/>
                </a:cubicBezTo>
                <a:cubicBezTo>
                  <a:pt x="590021" y="112791"/>
                  <a:pt x="388937" y="60933"/>
                  <a:pt x="314325" y="41883"/>
                </a:cubicBezTo>
                <a:cubicBezTo>
                  <a:pt x="239713" y="22833"/>
                  <a:pt x="158750" y="3783"/>
                  <a:pt x="142875" y="608"/>
                </a:cubicBezTo>
                <a:cubicBezTo>
                  <a:pt x="127000" y="-2567"/>
                  <a:pt x="220133" y="6958"/>
                  <a:pt x="219075" y="22833"/>
                </a:cubicBezTo>
                <a:cubicBezTo>
                  <a:pt x="218017" y="38708"/>
                  <a:pt x="136525" y="95858"/>
                  <a:pt x="136525" y="95858"/>
                </a:cubicBezTo>
                <a:lnTo>
                  <a:pt x="0" y="194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43D22FED-1890-539B-52EF-F30F9998F4FF}"/>
              </a:ext>
            </a:extLst>
          </p:cNvPr>
          <p:cNvSpPr/>
          <p:nvPr/>
        </p:nvSpPr>
        <p:spPr>
          <a:xfrm>
            <a:off x="8689423" y="5832306"/>
            <a:ext cx="127569" cy="361092"/>
          </a:xfrm>
          <a:custGeom>
            <a:avLst/>
            <a:gdLst>
              <a:gd name="connsiteX0" fmla="*/ 76752 w 127569"/>
              <a:gd name="connsiteY0" fmla="*/ 169 h 361092"/>
              <a:gd name="connsiteX1" fmla="*/ 73577 w 127569"/>
              <a:gd name="connsiteY1" fmla="*/ 174794 h 361092"/>
              <a:gd name="connsiteX2" fmla="*/ 127552 w 127569"/>
              <a:gd name="connsiteY2" fmla="*/ 358944 h 361092"/>
              <a:gd name="connsiteX3" fmla="*/ 67227 w 127569"/>
              <a:gd name="connsiteY3" fmla="*/ 276394 h 361092"/>
              <a:gd name="connsiteX4" fmla="*/ 41827 w 127569"/>
              <a:gd name="connsiteY4" fmla="*/ 292269 h 361092"/>
              <a:gd name="connsiteX5" fmla="*/ 552 w 127569"/>
              <a:gd name="connsiteY5" fmla="*/ 203369 h 361092"/>
              <a:gd name="connsiteX6" fmla="*/ 19602 w 127569"/>
              <a:gd name="connsiteY6" fmla="*/ 133519 h 361092"/>
              <a:gd name="connsiteX7" fmla="*/ 41827 w 127569"/>
              <a:gd name="connsiteY7" fmla="*/ 206544 h 361092"/>
              <a:gd name="connsiteX8" fmla="*/ 76752 w 127569"/>
              <a:gd name="connsiteY8" fmla="*/ 169 h 36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569" h="361092">
                <a:moveTo>
                  <a:pt x="76752" y="169"/>
                </a:moveTo>
                <a:cubicBezTo>
                  <a:pt x="82044" y="-5123"/>
                  <a:pt x="65110" y="114998"/>
                  <a:pt x="73577" y="174794"/>
                </a:cubicBezTo>
                <a:cubicBezTo>
                  <a:pt x="82044" y="234590"/>
                  <a:pt x="128610" y="342011"/>
                  <a:pt x="127552" y="358944"/>
                </a:cubicBezTo>
                <a:cubicBezTo>
                  <a:pt x="126494" y="375877"/>
                  <a:pt x="81515" y="287507"/>
                  <a:pt x="67227" y="276394"/>
                </a:cubicBezTo>
                <a:cubicBezTo>
                  <a:pt x="52939" y="265282"/>
                  <a:pt x="52940" y="304440"/>
                  <a:pt x="41827" y="292269"/>
                </a:cubicBezTo>
                <a:cubicBezTo>
                  <a:pt x="30714" y="280098"/>
                  <a:pt x="4256" y="229827"/>
                  <a:pt x="552" y="203369"/>
                </a:cubicBezTo>
                <a:cubicBezTo>
                  <a:pt x="-3152" y="176911"/>
                  <a:pt x="12723" y="132990"/>
                  <a:pt x="19602" y="133519"/>
                </a:cubicBezTo>
                <a:cubicBezTo>
                  <a:pt x="26481" y="134048"/>
                  <a:pt x="33360" y="222419"/>
                  <a:pt x="41827" y="206544"/>
                </a:cubicBezTo>
                <a:cubicBezTo>
                  <a:pt x="50294" y="190669"/>
                  <a:pt x="71460" y="5461"/>
                  <a:pt x="76752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9E07ACF4-BCCA-C9DA-C710-C6D2A73658BA}"/>
              </a:ext>
            </a:extLst>
          </p:cNvPr>
          <p:cNvSpPr/>
          <p:nvPr/>
        </p:nvSpPr>
        <p:spPr>
          <a:xfrm>
            <a:off x="8933823" y="5430495"/>
            <a:ext cx="228222" cy="447457"/>
          </a:xfrm>
          <a:custGeom>
            <a:avLst/>
            <a:gdLst>
              <a:gd name="connsiteX0" fmla="*/ 226052 w 228222"/>
              <a:gd name="connsiteY0" fmla="*/ 5105 h 447457"/>
              <a:gd name="connsiteX1" fmla="*/ 165727 w 228222"/>
              <a:gd name="connsiteY1" fmla="*/ 87655 h 447457"/>
              <a:gd name="connsiteX2" fmla="*/ 64127 w 228222"/>
              <a:gd name="connsiteY2" fmla="*/ 271805 h 447457"/>
              <a:gd name="connsiteX3" fmla="*/ 89527 w 228222"/>
              <a:gd name="connsiteY3" fmla="*/ 236880 h 447457"/>
              <a:gd name="connsiteX4" fmla="*/ 627 w 228222"/>
              <a:gd name="connsiteY4" fmla="*/ 446430 h 447457"/>
              <a:gd name="connsiteX5" fmla="*/ 54602 w 228222"/>
              <a:gd name="connsiteY5" fmla="*/ 309905 h 447457"/>
              <a:gd name="connsiteX6" fmla="*/ 143502 w 228222"/>
              <a:gd name="connsiteY6" fmla="*/ 147980 h 447457"/>
              <a:gd name="connsiteX7" fmla="*/ 89527 w 228222"/>
              <a:gd name="connsiteY7" fmla="*/ 227355 h 447457"/>
              <a:gd name="connsiteX8" fmla="*/ 226052 w 228222"/>
              <a:gd name="connsiteY8" fmla="*/ 5105 h 44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222" h="447457">
                <a:moveTo>
                  <a:pt x="226052" y="5105"/>
                </a:moveTo>
                <a:cubicBezTo>
                  <a:pt x="238752" y="-18178"/>
                  <a:pt x="192715" y="43205"/>
                  <a:pt x="165727" y="87655"/>
                </a:cubicBezTo>
                <a:cubicBezTo>
                  <a:pt x="138739" y="132105"/>
                  <a:pt x="76827" y="246934"/>
                  <a:pt x="64127" y="271805"/>
                </a:cubicBezTo>
                <a:cubicBezTo>
                  <a:pt x="51427" y="296676"/>
                  <a:pt x="100110" y="207776"/>
                  <a:pt x="89527" y="236880"/>
                </a:cubicBezTo>
                <a:cubicBezTo>
                  <a:pt x="78944" y="265984"/>
                  <a:pt x="6448" y="434259"/>
                  <a:pt x="627" y="446430"/>
                </a:cubicBezTo>
                <a:cubicBezTo>
                  <a:pt x="-5194" y="458601"/>
                  <a:pt x="30790" y="359647"/>
                  <a:pt x="54602" y="309905"/>
                </a:cubicBezTo>
                <a:cubicBezTo>
                  <a:pt x="78414" y="260163"/>
                  <a:pt x="137681" y="161738"/>
                  <a:pt x="143502" y="147980"/>
                </a:cubicBezTo>
                <a:cubicBezTo>
                  <a:pt x="149323" y="134222"/>
                  <a:pt x="76827" y="246934"/>
                  <a:pt x="89527" y="227355"/>
                </a:cubicBezTo>
                <a:cubicBezTo>
                  <a:pt x="102227" y="207776"/>
                  <a:pt x="213352" y="28388"/>
                  <a:pt x="226052" y="5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CA75C8D5-9CB7-7B26-2B9B-33E3B5125459}"/>
              </a:ext>
            </a:extLst>
          </p:cNvPr>
          <p:cNvSpPr/>
          <p:nvPr/>
        </p:nvSpPr>
        <p:spPr>
          <a:xfrm>
            <a:off x="9080382" y="5435518"/>
            <a:ext cx="85644" cy="376098"/>
          </a:xfrm>
          <a:custGeom>
            <a:avLst/>
            <a:gdLst>
              <a:gd name="connsiteX0" fmla="*/ 82668 w 85644"/>
              <a:gd name="connsiteY0" fmla="*/ 82 h 376098"/>
              <a:gd name="connsiteX1" fmla="*/ 73143 w 85644"/>
              <a:gd name="connsiteY1" fmla="*/ 98507 h 376098"/>
              <a:gd name="connsiteX2" fmla="*/ 44568 w 85644"/>
              <a:gd name="connsiteY2" fmla="*/ 371557 h 376098"/>
              <a:gd name="connsiteX3" fmla="*/ 47743 w 85644"/>
              <a:gd name="connsiteY3" fmla="*/ 260432 h 376098"/>
              <a:gd name="connsiteX4" fmla="*/ 41393 w 85644"/>
              <a:gd name="connsiteY4" fmla="*/ 146132 h 376098"/>
              <a:gd name="connsiteX5" fmla="*/ 118 w 85644"/>
              <a:gd name="connsiteY5" fmla="*/ 200107 h 376098"/>
              <a:gd name="connsiteX6" fmla="*/ 28693 w 85644"/>
              <a:gd name="connsiteY6" fmla="*/ 98507 h 376098"/>
              <a:gd name="connsiteX7" fmla="*/ 22343 w 85644"/>
              <a:gd name="connsiteY7" fmla="*/ 111207 h 376098"/>
              <a:gd name="connsiteX8" fmla="*/ 82668 w 85644"/>
              <a:gd name="connsiteY8" fmla="*/ 82 h 376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644" h="376098">
                <a:moveTo>
                  <a:pt x="82668" y="82"/>
                </a:moveTo>
                <a:cubicBezTo>
                  <a:pt x="91135" y="-2035"/>
                  <a:pt x="79493" y="36595"/>
                  <a:pt x="73143" y="98507"/>
                </a:cubicBezTo>
                <a:cubicBezTo>
                  <a:pt x="66793" y="160420"/>
                  <a:pt x="48801" y="344570"/>
                  <a:pt x="44568" y="371557"/>
                </a:cubicBezTo>
                <a:cubicBezTo>
                  <a:pt x="40335" y="398545"/>
                  <a:pt x="48272" y="298003"/>
                  <a:pt x="47743" y="260432"/>
                </a:cubicBezTo>
                <a:cubicBezTo>
                  <a:pt x="47214" y="222861"/>
                  <a:pt x="49330" y="156186"/>
                  <a:pt x="41393" y="146132"/>
                </a:cubicBezTo>
                <a:cubicBezTo>
                  <a:pt x="33456" y="136078"/>
                  <a:pt x="2235" y="208044"/>
                  <a:pt x="118" y="200107"/>
                </a:cubicBezTo>
                <a:cubicBezTo>
                  <a:pt x="-1999" y="192170"/>
                  <a:pt x="24989" y="113324"/>
                  <a:pt x="28693" y="98507"/>
                </a:cubicBezTo>
                <a:cubicBezTo>
                  <a:pt x="32397" y="83690"/>
                  <a:pt x="10701" y="125494"/>
                  <a:pt x="22343" y="111207"/>
                </a:cubicBezTo>
                <a:cubicBezTo>
                  <a:pt x="33985" y="96920"/>
                  <a:pt x="74201" y="2199"/>
                  <a:pt x="82668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89677C14-924D-EA11-D639-D617BC1754C2}"/>
              </a:ext>
            </a:extLst>
          </p:cNvPr>
          <p:cNvSpPr/>
          <p:nvPr/>
        </p:nvSpPr>
        <p:spPr>
          <a:xfrm>
            <a:off x="8784447" y="5266741"/>
            <a:ext cx="188872" cy="562572"/>
          </a:xfrm>
          <a:custGeom>
            <a:avLst/>
            <a:gdLst>
              <a:gd name="connsiteX0" fmla="*/ 778 w 188872"/>
              <a:gd name="connsiteY0" fmla="*/ 584 h 562572"/>
              <a:gd name="connsiteX1" fmla="*/ 108728 w 188872"/>
              <a:gd name="connsiteY1" fmla="*/ 200609 h 562572"/>
              <a:gd name="connsiteX2" fmla="*/ 108728 w 188872"/>
              <a:gd name="connsiteY2" fmla="*/ 184734 h 562572"/>
              <a:gd name="connsiteX3" fmla="*/ 156353 w 188872"/>
              <a:gd name="connsiteY3" fmla="*/ 260934 h 562572"/>
              <a:gd name="connsiteX4" fmla="*/ 146828 w 188872"/>
              <a:gd name="connsiteY4" fmla="*/ 219659 h 562572"/>
              <a:gd name="connsiteX5" fmla="*/ 172228 w 188872"/>
              <a:gd name="connsiteY5" fmla="*/ 372059 h 562572"/>
              <a:gd name="connsiteX6" fmla="*/ 188103 w 188872"/>
              <a:gd name="connsiteY6" fmla="*/ 562559 h 562572"/>
              <a:gd name="connsiteX7" fmla="*/ 184928 w 188872"/>
              <a:gd name="connsiteY7" fmla="*/ 381584 h 562572"/>
              <a:gd name="connsiteX8" fmla="*/ 172228 w 188872"/>
              <a:gd name="connsiteY8" fmla="*/ 273634 h 562572"/>
              <a:gd name="connsiteX9" fmla="*/ 778 w 188872"/>
              <a:gd name="connsiteY9" fmla="*/ 584 h 5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72" h="562572">
                <a:moveTo>
                  <a:pt x="778" y="584"/>
                </a:moveTo>
                <a:cubicBezTo>
                  <a:pt x="-9805" y="-11587"/>
                  <a:pt x="90736" y="169917"/>
                  <a:pt x="108728" y="200609"/>
                </a:cubicBezTo>
                <a:cubicBezTo>
                  <a:pt x="126720" y="231301"/>
                  <a:pt x="100791" y="174680"/>
                  <a:pt x="108728" y="184734"/>
                </a:cubicBezTo>
                <a:cubicBezTo>
                  <a:pt x="116665" y="194788"/>
                  <a:pt x="150003" y="255113"/>
                  <a:pt x="156353" y="260934"/>
                </a:cubicBezTo>
                <a:cubicBezTo>
                  <a:pt x="162703" y="266755"/>
                  <a:pt x="144182" y="201138"/>
                  <a:pt x="146828" y="219659"/>
                </a:cubicBezTo>
                <a:cubicBezTo>
                  <a:pt x="149474" y="238180"/>
                  <a:pt x="165349" y="314909"/>
                  <a:pt x="172228" y="372059"/>
                </a:cubicBezTo>
                <a:cubicBezTo>
                  <a:pt x="179107" y="429209"/>
                  <a:pt x="185986" y="560971"/>
                  <a:pt x="188103" y="562559"/>
                </a:cubicBezTo>
                <a:cubicBezTo>
                  <a:pt x="190220" y="564147"/>
                  <a:pt x="187574" y="429738"/>
                  <a:pt x="184928" y="381584"/>
                </a:cubicBezTo>
                <a:cubicBezTo>
                  <a:pt x="182282" y="333430"/>
                  <a:pt x="201861" y="333430"/>
                  <a:pt x="172228" y="273634"/>
                </a:cubicBezTo>
                <a:cubicBezTo>
                  <a:pt x="142595" y="213838"/>
                  <a:pt x="11361" y="12755"/>
                  <a:pt x="778" y="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1A86463C-D3B9-5A2A-A073-5ADE4B0FD34E}"/>
              </a:ext>
            </a:extLst>
          </p:cNvPr>
          <p:cNvSpPr/>
          <p:nvPr/>
        </p:nvSpPr>
        <p:spPr>
          <a:xfrm>
            <a:off x="8766141" y="5260457"/>
            <a:ext cx="104950" cy="505694"/>
          </a:xfrm>
          <a:custGeom>
            <a:avLst/>
            <a:gdLst>
              <a:gd name="connsiteX0" fmla="*/ 25434 w 104950"/>
              <a:gd name="connsiteY0" fmla="*/ 518 h 505694"/>
              <a:gd name="connsiteX1" fmla="*/ 15909 w 104950"/>
              <a:gd name="connsiteY1" fmla="*/ 121168 h 505694"/>
              <a:gd name="connsiteX2" fmla="*/ 38134 w 104950"/>
              <a:gd name="connsiteY2" fmla="*/ 260868 h 505694"/>
              <a:gd name="connsiteX3" fmla="*/ 76234 w 104950"/>
              <a:gd name="connsiteY3" fmla="*/ 289443 h 505694"/>
              <a:gd name="connsiteX4" fmla="*/ 104809 w 104950"/>
              <a:gd name="connsiteY4" fmla="*/ 505343 h 505694"/>
              <a:gd name="connsiteX5" fmla="*/ 85759 w 104950"/>
              <a:gd name="connsiteY5" fmla="*/ 337068 h 505694"/>
              <a:gd name="connsiteX6" fmla="*/ 54009 w 104950"/>
              <a:gd name="connsiteY6" fmla="*/ 219593 h 505694"/>
              <a:gd name="connsiteX7" fmla="*/ 54009 w 104950"/>
              <a:gd name="connsiteY7" fmla="*/ 289443 h 505694"/>
              <a:gd name="connsiteX8" fmla="*/ 22259 w 104950"/>
              <a:gd name="connsiteY8" fmla="*/ 203718 h 505694"/>
              <a:gd name="connsiteX9" fmla="*/ 31784 w 104950"/>
              <a:gd name="connsiteY9" fmla="*/ 244993 h 505694"/>
              <a:gd name="connsiteX10" fmla="*/ 6384 w 104950"/>
              <a:gd name="connsiteY10" fmla="*/ 127518 h 505694"/>
              <a:gd name="connsiteX11" fmla="*/ 34 w 104950"/>
              <a:gd name="connsiteY11" fmla="*/ 168793 h 505694"/>
              <a:gd name="connsiteX12" fmla="*/ 25434 w 104950"/>
              <a:gd name="connsiteY12" fmla="*/ 518 h 50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950" h="505694">
                <a:moveTo>
                  <a:pt x="25434" y="518"/>
                </a:moveTo>
                <a:cubicBezTo>
                  <a:pt x="28080" y="-7419"/>
                  <a:pt x="13792" y="77776"/>
                  <a:pt x="15909" y="121168"/>
                </a:cubicBezTo>
                <a:cubicBezTo>
                  <a:pt x="18026" y="164560"/>
                  <a:pt x="28080" y="232822"/>
                  <a:pt x="38134" y="260868"/>
                </a:cubicBezTo>
                <a:cubicBezTo>
                  <a:pt x="48188" y="288914"/>
                  <a:pt x="65122" y="248697"/>
                  <a:pt x="76234" y="289443"/>
                </a:cubicBezTo>
                <a:cubicBezTo>
                  <a:pt x="87347" y="330189"/>
                  <a:pt x="103221" y="497405"/>
                  <a:pt x="104809" y="505343"/>
                </a:cubicBezTo>
                <a:cubicBezTo>
                  <a:pt x="106397" y="513281"/>
                  <a:pt x="94226" y="384693"/>
                  <a:pt x="85759" y="337068"/>
                </a:cubicBezTo>
                <a:cubicBezTo>
                  <a:pt x="77292" y="289443"/>
                  <a:pt x="59301" y="227530"/>
                  <a:pt x="54009" y="219593"/>
                </a:cubicBezTo>
                <a:cubicBezTo>
                  <a:pt x="48717" y="211656"/>
                  <a:pt x="59301" y="292089"/>
                  <a:pt x="54009" y="289443"/>
                </a:cubicBezTo>
                <a:cubicBezTo>
                  <a:pt x="48717" y="286797"/>
                  <a:pt x="25963" y="211126"/>
                  <a:pt x="22259" y="203718"/>
                </a:cubicBezTo>
                <a:cubicBezTo>
                  <a:pt x="18555" y="196310"/>
                  <a:pt x="34430" y="257693"/>
                  <a:pt x="31784" y="244993"/>
                </a:cubicBezTo>
                <a:cubicBezTo>
                  <a:pt x="29138" y="232293"/>
                  <a:pt x="11676" y="140218"/>
                  <a:pt x="6384" y="127518"/>
                </a:cubicBezTo>
                <a:cubicBezTo>
                  <a:pt x="1092" y="114818"/>
                  <a:pt x="1092" y="186784"/>
                  <a:pt x="34" y="168793"/>
                </a:cubicBezTo>
                <a:cubicBezTo>
                  <a:pt x="-1024" y="150802"/>
                  <a:pt x="22788" y="8455"/>
                  <a:pt x="25434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2962F63D-F26F-60B8-3B8C-3B571B2EFA06}"/>
              </a:ext>
            </a:extLst>
          </p:cNvPr>
          <p:cNvSpPr/>
          <p:nvPr/>
        </p:nvSpPr>
        <p:spPr>
          <a:xfrm>
            <a:off x="9356065" y="4267061"/>
            <a:ext cx="422956" cy="315671"/>
          </a:xfrm>
          <a:custGeom>
            <a:avLst/>
            <a:gdLst>
              <a:gd name="connsiteX0" fmla="*/ 422935 w 422956"/>
              <a:gd name="connsiteY0" fmla="*/ 139 h 315671"/>
              <a:gd name="connsiteX1" fmla="*/ 308635 w 422956"/>
              <a:gd name="connsiteY1" fmla="*/ 127139 h 315671"/>
              <a:gd name="connsiteX2" fmla="*/ 321335 w 422956"/>
              <a:gd name="connsiteY2" fmla="*/ 120789 h 315671"/>
              <a:gd name="connsiteX3" fmla="*/ 254660 w 422956"/>
              <a:gd name="connsiteY3" fmla="*/ 257314 h 315671"/>
              <a:gd name="connsiteX4" fmla="*/ 241960 w 422956"/>
              <a:gd name="connsiteY4" fmla="*/ 273189 h 315671"/>
              <a:gd name="connsiteX5" fmla="*/ 149885 w 422956"/>
              <a:gd name="connsiteY5" fmla="*/ 314464 h 315671"/>
              <a:gd name="connsiteX6" fmla="*/ 660 w 422956"/>
              <a:gd name="connsiteY6" fmla="*/ 304939 h 315671"/>
              <a:gd name="connsiteX7" fmla="*/ 213385 w 422956"/>
              <a:gd name="connsiteY7" fmla="*/ 308114 h 315671"/>
              <a:gd name="connsiteX8" fmla="*/ 283235 w 422956"/>
              <a:gd name="connsiteY8" fmla="*/ 206514 h 315671"/>
              <a:gd name="connsiteX9" fmla="*/ 248310 w 422956"/>
              <a:gd name="connsiteY9" fmla="*/ 216039 h 315671"/>
              <a:gd name="connsiteX10" fmla="*/ 324510 w 422956"/>
              <a:gd name="connsiteY10" fmla="*/ 92214 h 315671"/>
              <a:gd name="connsiteX11" fmla="*/ 318160 w 422956"/>
              <a:gd name="connsiteY11" fmla="*/ 101739 h 315671"/>
              <a:gd name="connsiteX12" fmla="*/ 422935 w 422956"/>
              <a:gd name="connsiteY12" fmla="*/ 139 h 315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956" h="315671">
                <a:moveTo>
                  <a:pt x="422935" y="139"/>
                </a:moveTo>
                <a:cubicBezTo>
                  <a:pt x="421348" y="4372"/>
                  <a:pt x="308635" y="127139"/>
                  <a:pt x="308635" y="127139"/>
                </a:cubicBezTo>
                <a:cubicBezTo>
                  <a:pt x="291702" y="147247"/>
                  <a:pt x="330331" y="99093"/>
                  <a:pt x="321335" y="120789"/>
                </a:cubicBezTo>
                <a:cubicBezTo>
                  <a:pt x="312339" y="142485"/>
                  <a:pt x="267889" y="231914"/>
                  <a:pt x="254660" y="257314"/>
                </a:cubicBezTo>
                <a:cubicBezTo>
                  <a:pt x="241431" y="282714"/>
                  <a:pt x="259422" y="263664"/>
                  <a:pt x="241960" y="273189"/>
                </a:cubicBezTo>
                <a:cubicBezTo>
                  <a:pt x="224497" y="282714"/>
                  <a:pt x="190102" y="309172"/>
                  <a:pt x="149885" y="314464"/>
                </a:cubicBezTo>
                <a:cubicBezTo>
                  <a:pt x="109668" y="319756"/>
                  <a:pt x="-9923" y="305997"/>
                  <a:pt x="660" y="304939"/>
                </a:cubicBezTo>
                <a:cubicBezTo>
                  <a:pt x="11243" y="303881"/>
                  <a:pt x="166289" y="324518"/>
                  <a:pt x="213385" y="308114"/>
                </a:cubicBezTo>
                <a:cubicBezTo>
                  <a:pt x="260481" y="291710"/>
                  <a:pt x="277414" y="221860"/>
                  <a:pt x="283235" y="206514"/>
                </a:cubicBezTo>
                <a:cubicBezTo>
                  <a:pt x="289056" y="191168"/>
                  <a:pt x="241431" y="235089"/>
                  <a:pt x="248310" y="216039"/>
                </a:cubicBezTo>
                <a:cubicBezTo>
                  <a:pt x="255189" y="196989"/>
                  <a:pt x="324510" y="92214"/>
                  <a:pt x="324510" y="92214"/>
                </a:cubicBezTo>
                <a:cubicBezTo>
                  <a:pt x="336152" y="73164"/>
                  <a:pt x="298052" y="113910"/>
                  <a:pt x="318160" y="101739"/>
                </a:cubicBezTo>
                <a:cubicBezTo>
                  <a:pt x="338268" y="89568"/>
                  <a:pt x="424522" y="-4094"/>
                  <a:pt x="42293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0C0095F7-798E-EBEE-CCAD-380B712CF837}"/>
              </a:ext>
            </a:extLst>
          </p:cNvPr>
          <p:cNvSpPr/>
          <p:nvPr/>
        </p:nvSpPr>
        <p:spPr>
          <a:xfrm>
            <a:off x="8819070" y="3853450"/>
            <a:ext cx="561976" cy="223336"/>
          </a:xfrm>
          <a:custGeom>
            <a:avLst/>
            <a:gdLst>
              <a:gd name="connsiteX0" fmla="*/ 4255 w 561976"/>
              <a:gd name="connsiteY0" fmla="*/ 23225 h 223336"/>
              <a:gd name="connsiteX1" fmla="*/ 118555 w 561976"/>
              <a:gd name="connsiteY1" fmla="*/ 39100 h 223336"/>
              <a:gd name="connsiteX2" fmla="*/ 274130 w 561976"/>
              <a:gd name="connsiteY2" fmla="*/ 39100 h 223336"/>
              <a:gd name="connsiteX3" fmla="*/ 248730 w 561976"/>
              <a:gd name="connsiteY3" fmla="*/ 1000 h 223336"/>
              <a:gd name="connsiteX4" fmla="*/ 334455 w 561976"/>
              <a:gd name="connsiteY4" fmla="*/ 10525 h 223336"/>
              <a:gd name="connsiteX5" fmla="*/ 537655 w 561976"/>
              <a:gd name="connsiteY5" fmla="*/ 4175 h 223336"/>
              <a:gd name="connsiteX6" fmla="*/ 515430 w 561976"/>
              <a:gd name="connsiteY6" fmla="*/ 16875 h 223336"/>
              <a:gd name="connsiteX7" fmla="*/ 153480 w 561976"/>
              <a:gd name="connsiteY7" fmla="*/ 121650 h 223336"/>
              <a:gd name="connsiteX8" fmla="*/ 169355 w 561976"/>
              <a:gd name="connsiteY8" fmla="*/ 223250 h 223336"/>
              <a:gd name="connsiteX9" fmla="*/ 172530 w 561976"/>
              <a:gd name="connsiteY9" fmla="*/ 137525 h 223336"/>
              <a:gd name="connsiteX10" fmla="*/ 439230 w 561976"/>
              <a:gd name="connsiteY10" fmla="*/ 45450 h 223336"/>
              <a:gd name="connsiteX11" fmla="*/ 270955 w 561976"/>
              <a:gd name="connsiteY11" fmla="*/ 45450 h 223336"/>
              <a:gd name="connsiteX12" fmla="*/ 4255 w 561976"/>
              <a:gd name="connsiteY12" fmla="*/ 23225 h 2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976" h="223336">
                <a:moveTo>
                  <a:pt x="4255" y="23225"/>
                </a:moveTo>
                <a:cubicBezTo>
                  <a:pt x="-21145" y="22167"/>
                  <a:pt x="73576" y="36454"/>
                  <a:pt x="118555" y="39100"/>
                </a:cubicBezTo>
                <a:cubicBezTo>
                  <a:pt x="163534" y="41746"/>
                  <a:pt x="252434" y="45450"/>
                  <a:pt x="274130" y="39100"/>
                </a:cubicBezTo>
                <a:cubicBezTo>
                  <a:pt x="295826" y="32750"/>
                  <a:pt x="238676" y="5762"/>
                  <a:pt x="248730" y="1000"/>
                </a:cubicBezTo>
                <a:cubicBezTo>
                  <a:pt x="258784" y="-3763"/>
                  <a:pt x="286301" y="9996"/>
                  <a:pt x="334455" y="10525"/>
                </a:cubicBezTo>
                <a:cubicBezTo>
                  <a:pt x="382609" y="11054"/>
                  <a:pt x="537655" y="4175"/>
                  <a:pt x="537655" y="4175"/>
                </a:cubicBezTo>
                <a:cubicBezTo>
                  <a:pt x="567817" y="5233"/>
                  <a:pt x="579459" y="-2704"/>
                  <a:pt x="515430" y="16875"/>
                </a:cubicBezTo>
                <a:cubicBezTo>
                  <a:pt x="451401" y="36454"/>
                  <a:pt x="211159" y="87254"/>
                  <a:pt x="153480" y="121650"/>
                </a:cubicBezTo>
                <a:cubicBezTo>
                  <a:pt x="95801" y="156046"/>
                  <a:pt x="166180" y="220604"/>
                  <a:pt x="169355" y="223250"/>
                </a:cubicBezTo>
                <a:cubicBezTo>
                  <a:pt x="172530" y="225896"/>
                  <a:pt x="127551" y="167158"/>
                  <a:pt x="172530" y="137525"/>
                </a:cubicBezTo>
                <a:cubicBezTo>
                  <a:pt x="217509" y="107892"/>
                  <a:pt x="422826" y="60796"/>
                  <a:pt x="439230" y="45450"/>
                </a:cubicBezTo>
                <a:cubicBezTo>
                  <a:pt x="455634" y="30104"/>
                  <a:pt x="344509" y="47038"/>
                  <a:pt x="270955" y="45450"/>
                </a:cubicBezTo>
                <a:cubicBezTo>
                  <a:pt x="197401" y="43863"/>
                  <a:pt x="29655" y="24283"/>
                  <a:pt x="4255" y="23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7A6B625A-CA74-EE6D-93CE-F6AC5826F7C8}"/>
              </a:ext>
            </a:extLst>
          </p:cNvPr>
          <p:cNvSpPr/>
          <p:nvPr/>
        </p:nvSpPr>
        <p:spPr>
          <a:xfrm>
            <a:off x="9000006" y="4241570"/>
            <a:ext cx="454653" cy="247946"/>
          </a:xfrm>
          <a:custGeom>
            <a:avLst/>
            <a:gdLst>
              <a:gd name="connsiteX0" fmla="*/ 451969 w 454653"/>
              <a:gd name="connsiteY0" fmla="*/ 230 h 247946"/>
              <a:gd name="connsiteX1" fmla="*/ 124944 w 454653"/>
              <a:gd name="connsiteY1" fmla="*/ 136755 h 247946"/>
              <a:gd name="connsiteX2" fmla="*/ 232894 w 454653"/>
              <a:gd name="connsiteY2" fmla="*/ 120880 h 247946"/>
              <a:gd name="connsiteX3" fmla="*/ 1119 w 454653"/>
              <a:gd name="connsiteY3" fmla="*/ 247880 h 247946"/>
              <a:gd name="connsiteX4" fmla="*/ 347194 w 454653"/>
              <a:gd name="connsiteY4" fmla="*/ 101830 h 247946"/>
              <a:gd name="connsiteX5" fmla="*/ 251944 w 454653"/>
              <a:gd name="connsiteY5" fmla="*/ 139930 h 247946"/>
              <a:gd name="connsiteX6" fmla="*/ 407519 w 454653"/>
              <a:gd name="connsiteY6" fmla="*/ 35155 h 247946"/>
              <a:gd name="connsiteX7" fmla="*/ 286869 w 454653"/>
              <a:gd name="connsiteY7" fmla="*/ 101830 h 247946"/>
              <a:gd name="connsiteX8" fmla="*/ 451969 w 454653"/>
              <a:gd name="connsiteY8" fmla="*/ 230 h 24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653" h="247946">
                <a:moveTo>
                  <a:pt x="451969" y="230"/>
                </a:moveTo>
                <a:cubicBezTo>
                  <a:pt x="424981" y="6051"/>
                  <a:pt x="161457" y="116647"/>
                  <a:pt x="124944" y="136755"/>
                </a:cubicBezTo>
                <a:cubicBezTo>
                  <a:pt x="88431" y="156863"/>
                  <a:pt x="253531" y="102359"/>
                  <a:pt x="232894" y="120880"/>
                </a:cubicBezTo>
                <a:cubicBezTo>
                  <a:pt x="212257" y="139401"/>
                  <a:pt x="-17931" y="251055"/>
                  <a:pt x="1119" y="247880"/>
                </a:cubicBezTo>
                <a:cubicBezTo>
                  <a:pt x="20169" y="244705"/>
                  <a:pt x="305390" y="119822"/>
                  <a:pt x="347194" y="101830"/>
                </a:cubicBezTo>
                <a:cubicBezTo>
                  <a:pt x="388998" y="83838"/>
                  <a:pt x="241890" y="151042"/>
                  <a:pt x="251944" y="139930"/>
                </a:cubicBezTo>
                <a:cubicBezTo>
                  <a:pt x="261998" y="128818"/>
                  <a:pt x="401698" y="41505"/>
                  <a:pt x="407519" y="35155"/>
                </a:cubicBezTo>
                <a:cubicBezTo>
                  <a:pt x="413340" y="28805"/>
                  <a:pt x="279990" y="102888"/>
                  <a:pt x="286869" y="101830"/>
                </a:cubicBezTo>
                <a:cubicBezTo>
                  <a:pt x="293748" y="100772"/>
                  <a:pt x="478957" y="-5591"/>
                  <a:pt x="45196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F39029F9-6688-73EC-5107-FC5404F2ADFC}"/>
              </a:ext>
            </a:extLst>
          </p:cNvPr>
          <p:cNvSpPr/>
          <p:nvPr/>
        </p:nvSpPr>
        <p:spPr>
          <a:xfrm>
            <a:off x="8848539" y="3161562"/>
            <a:ext cx="238691" cy="223325"/>
          </a:xfrm>
          <a:custGeom>
            <a:avLst/>
            <a:gdLst>
              <a:gd name="connsiteX0" fmla="*/ 238311 w 238691"/>
              <a:gd name="connsiteY0" fmla="*/ 738 h 223325"/>
              <a:gd name="connsiteX1" fmla="*/ 168461 w 238691"/>
              <a:gd name="connsiteY1" fmla="*/ 70588 h 223325"/>
              <a:gd name="connsiteX2" fmla="*/ 95436 w 238691"/>
              <a:gd name="connsiteY2" fmla="*/ 118213 h 223325"/>
              <a:gd name="connsiteX3" fmla="*/ 186 w 238691"/>
              <a:gd name="connsiteY3" fmla="*/ 219813 h 223325"/>
              <a:gd name="connsiteX4" fmla="*/ 70036 w 238691"/>
              <a:gd name="connsiteY4" fmla="*/ 169013 h 223325"/>
              <a:gd name="connsiteX5" fmla="*/ 28761 w 238691"/>
              <a:gd name="connsiteY5" fmla="*/ 222988 h 223325"/>
              <a:gd name="connsiteX6" fmla="*/ 136711 w 238691"/>
              <a:gd name="connsiteY6" fmla="*/ 137263 h 223325"/>
              <a:gd name="connsiteX7" fmla="*/ 60511 w 238691"/>
              <a:gd name="connsiteY7" fmla="*/ 165838 h 223325"/>
              <a:gd name="connsiteX8" fmla="*/ 162111 w 238691"/>
              <a:gd name="connsiteY8" fmla="*/ 115038 h 223325"/>
              <a:gd name="connsiteX9" fmla="*/ 136711 w 238691"/>
              <a:gd name="connsiteY9" fmla="*/ 118213 h 223325"/>
              <a:gd name="connsiteX10" fmla="*/ 238311 w 238691"/>
              <a:gd name="connsiteY10" fmla="*/ 738 h 22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691" h="223325">
                <a:moveTo>
                  <a:pt x="238311" y="738"/>
                </a:moveTo>
                <a:cubicBezTo>
                  <a:pt x="243603" y="-7199"/>
                  <a:pt x="192273" y="51009"/>
                  <a:pt x="168461" y="70588"/>
                </a:cubicBezTo>
                <a:cubicBezTo>
                  <a:pt x="144649" y="90167"/>
                  <a:pt x="123482" y="93342"/>
                  <a:pt x="95436" y="118213"/>
                </a:cubicBezTo>
                <a:cubicBezTo>
                  <a:pt x="67390" y="143084"/>
                  <a:pt x="4419" y="211346"/>
                  <a:pt x="186" y="219813"/>
                </a:cubicBezTo>
                <a:cubicBezTo>
                  <a:pt x="-4047" y="228280"/>
                  <a:pt x="65273" y="168484"/>
                  <a:pt x="70036" y="169013"/>
                </a:cubicBezTo>
                <a:cubicBezTo>
                  <a:pt x="74798" y="169542"/>
                  <a:pt x="17648" y="228280"/>
                  <a:pt x="28761" y="222988"/>
                </a:cubicBezTo>
                <a:cubicBezTo>
                  <a:pt x="39873" y="217696"/>
                  <a:pt x="131419" y="146788"/>
                  <a:pt x="136711" y="137263"/>
                </a:cubicBezTo>
                <a:cubicBezTo>
                  <a:pt x="142003" y="127738"/>
                  <a:pt x="56278" y="169542"/>
                  <a:pt x="60511" y="165838"/>
                </a:cubicBezTo>
                <a:cubicBezTo>
                  <a:pt x="64744" y="162134"/>
                  <a:pt x="162111" y="115038"/>
                  <a:pt x="162111" y="115038"/>
                </a:cubicBezTo>
                <a:cubicBezTo>
                  <a:pt x="174811" y="107101"/>
                  <a:pt x="124011" y="135146"/>
                  <a:pt x="136711" y="118213"/>
                </a:cubicBezTo>
                <a:cubicBezTo>
                  <a:pt x="149411" y="101280"/>
                  <a:pt x="233019" y="8675"/>
                  <a:pt x="238311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E0216FA1-9268-7DCB-FEE7-32E74E48D370}"/>
              </a:ext>
            </a:extLst>
          </p:cNvPr>
          <p:cNvSpPr/>
          <p:nvPr/>
        </p:nvSpPr>
        <p:spPr>
          <a:xfrm>
            <a:off x="8724899" y="2924168"/>
            <a:ext cx="394167" cy="330582"/>
          </a:xfrm>
          <a:custGeom>
            <a:avLst/>
            <a:gdLst>
              <a:gd name="connsiteX0" fmla="*/ 1 w 394167"/>
              <a:gd name="connsiteY0" fmla="*/ 174632 h 330582"/>
              <a:gd name="connsiteX1" fmla="*/ 222251 w 394167"/>
              <a:gd name="connsiteY1" fmla="*/ 330207 h 330582"/>
              <a:gd name="connsiteX2" fmla="*/ 244476 w 394167"/>
              <a:gd name="connsiteY2" fmla="*/ 212732 h 330582"/>
              <a:gd name="connsiteX3" fmla="*/ 371476 w 394167"/>
              <a:gd name="connsiteY3" fmla="*/ 41282 h 330582"/>
              <a:gd name="connsiteX4" fmla="*/ 288926 w 394167"/>
              <a:gd name="connsiteY4" fmla="*/ 117482 h 330582"/>
              <a:gd name="connsiteX5" fmla="*/ 393701 w 394167"/>
              <a:gd name="connsiteY5" fmla="*/ 7 h 330582"/>
              <a:gd name="connsiteX6" fmla="*/ 238126 w 394167"/>
              <a:gd name="connsiteY6" fmla="*/ 123832 h 330582"/>
              <a:gd name="connsiteX7" fmla="*/ 133351 w 394167"/>
              <a:gd name="connsiteY7" fmla="*/ 161932 h 330582"/>
              <a:gd name="connsiteX8" fmla="*/ 117476 w 394167"/>
              <a:gd name="connsiteY8" fmla="*/ 168282 h 330582"/>
              <a:gd name="connsiteX9" fmla="*/ 196851 w 394167"/>
              <a:gd name="connsiteY9" fmla="*/ 184157 h 330582"/>
              <a:gd name="connsiteX10" fmla="*/ 130176 w 394167"/>
              <a:gd name="connsiteY10" fmla="*/ 196857 h 330582"/>
              <a:gd name="connsiteX11" fmla="*/ 225426 w 394167"/>
              <a:gd name="connsiteY11" fmla="*/ 225432 h 330582"/>
              <a:gd name="connsiteX12" fmla="*/ 1 w 394167"/>
              <a:gd name="connsiteY12" fmla="*/ 174632 h 3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4167" h="330582">
                <a:moveTo>
                  <a:pt x="1" y="174632"/>
                </a:moveTo>
                <a:cubicBezTo>
                  <a:pt x="-528" y="192094"/>
                  <a:pt x="181505" y="323857"/>
                  <a:pt x="222251" y="330207"/>
                </a:cubicBezTo>
                <a:cubicBezTo>
                  <a:pt x="262997" y="336557"/>
                  <a:pt x="219605" y="260886"/>
                  <a:pt x="244476" y="212732"/>
                </a:cubicBezTo>
                <a:cubicBezTo>
                  <a:pt x="269347" y="164578"/>
                  <a:pt x="364068" y="57157"/>
                  <a:pt x="371476" y="41282"/>
                </a:cubicBezTo>
                <a:cubicBezTo>
                  <a:pt x="378884" y="25407"/>
                  <a:pt x="285222" y="124361"/>
                  <a:pt x="288926" y="117482"/>
                </a:cubicBezTo>
                <a:cubicBezTo>
                  <a:pt x="292630" y="110603"/>
                  <a:pt x="402168" y="-1051"/>
                  <a:pt x="393701" y="7"/>
                </a:cubicBezTo>
                <a:cubicBezTo>
                  <a:pt x="385234" y="1065"/>
                  <a:pt x="281518" y="96844"/>
                  <a:pt x="238126" y="123832"/>
                </a:cubicBezTo>
                <a:cubicBezTo>
                  <a:pt x="194734" y="150819"/>
                  <a:pt x="153459" y="154524"/>
                  <a:pt x="133351" y="161932"/>
                </a:cubicBezTo>
                <a:cubicBezTo>
                  <a:pt x="113243" y="169340"/>
                  <a:pt x="106893" y="164578"/>
                  <a:pt x="117476" y="168282"/>
                </a:cubicBezTo>
                <a:cubicBezTo>
                  <a:pt x="128059" y="171986"/>
                  <a:pt x="194734" y="179395"/>
                  <a:pt x="196851" y="184157"/>
                </a:cubicBezTo>
                <a:cubicBezTo>
                  <a:pt x="198968" y="188919"/>
                  <a:pt x="125414" y="189978"/>
                  <a:pt x="130176" y="196857"/>
                </a:cubicBezTo>
                <a:cubicBezTo>
                  <a:pt x="134938" y="203736"/>
                  <a:pt x="254001" y="225432"/>
                  <a:pt x="225426" y="225432"/>
                </a:cubicBezTo>
                <a:cubicBezTo>
                  <a:pt x="196851" y="225432"/>
                  <a:pt x="530" y="157170"/>
                  <a:pt x="1" y="174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357D0994-0314-B896-FA23-B56C544C5FD6}"/>
              </a:ext>
            </a:extLst>
          </p:cNvPr>
          <p:cNvSpPr/>
          <p:nvPr/>
        </p:nvSpPr>
        <p:spPr>
          <a:xfrm>
            <a:off x="8374186" y="2993945"/>
            <a:ext cx="423751" cy="162273"/>
          </a:xfrm>
          <a:custGeom>
            <a:avLst/>
            <a:gdLst>
              <a:gd name="connsiteX0" fmla="*/ 1464 w 423751"/>
              <a:gd name="connsiteY0" fmla="*/ 80 h 162273"/>
              <a:gd name="connsiteX1" fmla="*/ 303089 w 423751"/>
              <a:gd name="connsiteY1" fmla="*/ 95330 h 162273"/>
              <a:gd name="connsiteX2" fmla="*/ 423739 w 423751"/>
              <a:gd name="connsiteY2" fmla="*/ 120730 h 162273"/>
              <a:gd name="connsiteX3" fmla="*/ 309439 w 423751"/>
              <a:gd name="connsiteY3" fmla="*/ 117555 h 162273"/>
              <a:gd name="connsiteX4" fmla="*/ 137989 w 423751"/>
              <a:gd name="connsiteY4" fmla="*/ 162005 h 162273"/>
              <a:gd name="connsiteX5" fmla="*/ 290389 w 423751"/>
              <a:gd name="connsiteY5" fmla="*/ 133430 h 162273"/>
              <a:gd name="connsiteX6" fmla="*/ 191964 w 423751"/>
              <a:gd name="connsiteY6" fmla="*/ 79455 h 162273"/>
              <a:gd name="connsiteX7" fmla="*/ 1464 w 423751"/>
              <a:gd name="connsiteY7" fmla="*/ 80 h 16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751" h="162273">
                <a:moveTo>
                  <a:pt x="1464" y="80"/>
                </a:moveTo>
                <a:cubicBezTo>
                  <a:pt x="19985" y="2726"/>
                  <a:pt x="232710" y="75222"/>
                  <a:pt x="303089" y="95330"/>
                </a:cubicBezTo>
                <a:cubicBezTo>
                  <a:pt x="373468" y="115438"/>
                  <a:pt x="422681" y="117026"/>
                  <a:pt x="423739" y="120730"/>
                </a:cubicBezTo>
                <a:cubicBezTo>
                  <a:pt x="424797" y="124434"/>
                  <a:pt x="357064" y="110676"/>
                  <a:pt x="309439" y="117555"/>
                </a:cubicBezTo>
                <a:cubicBezTo>
                  <a:pt x="261814" y="124434"/>
                  <a:pt x="141164" y="159359"/>
                  <a:pt x="137989" y="162005"/>
                </a:cubicBezTo>
                <a:cubicBezTo>
                  <a:pt x="134814" y="164651"/>
                  <a:pt x="281393" y="147188"/>
                  <a:pt x="290389" y="133430"/>
                </a:cubicBezTo>
                <a:cubicBezTo>
                  <a:pt x="299385" y="119672"/>
                  <a:pt x="238531" y="97976"/>
                  <a:pt x="191964" y="79455"/>
                </a:cubicBezTo>
                <a:cubicBezTo>
                  <a:pt x="145397" y="60934"/>
                  <a:pt x="-17057" y="-2566"/>
                  <a:pt x="1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062BD0C7-23D7-608C-8A32-213DB22A9E3E}"/>
              </a:ext>
            </a:extLst>
          </p:cNvPr>
          <p:cNvSpPr/>
          <p:nvPr/>
        </p:nvSpPr>
        <p:spPr>
          <a:xfrm>
            <a:off x="8343246" y="3027734"/>
            <a:ext cx="289581" cy="137826"/>
          </a:xfrm>
          <a:custGeom>
            <a:avLst/>
            <a:gdLst>
              <a:gd name="connsiteX0" fmla="*/ 654 w 289581"/>
              <a:gd name="connsiteY0" fmla="*/ 86941 h 137826"/>
              <a:gd name="connsiteX1" fmla="*/ 83204 w 289581"/>
              <a:gd name="connsiteY1" fmla="*/ 39316 h 137826"/>
              <a:gd name="connsiteX2" fmla="*/ 89554 w 289581"/>
              <a:gd name="connsiteY2" fmla="*/ 4391 h 137826"/>
              <a:gd name="connsiteX3" fmla="*/ 172104 w 289581"/>
              <a:gd name="connsiteY3" fmla="*/ 112341 h 137826"/>
              <a:gd name="connsiteX4" fmla="*/ 153054 w 289581"/>
              <a:gd name="connsiteY4" fmla="*/ 67891 h 137826"/>
              <a:gd name="connsiteX5" fmla="*/ 203854 w 289581"/>
              <a:gd name="connsiteY5" fmla="*/ 105991 h 137826"/>
              <a:gd name="connsiteX6" fmla="*/ 175279 w 289581"/>
              <a:gd name="connsiteY6" fmla="*/ 48841 h 137826"/>
              <a:gd name="connsiteX7" fmla="*/ 289579 w 289581"/>
              <a:gd name="connsiteY7" fmla="*/ 137741 h 137826"/>
              <a:gd name="connsiteX8" fmla="*/ 178454 w 289581"/>
              <a:gd name="connsiteY8" fmla="*/ 29791 h 137826"/>
              <a:gd name="connsiteX9" fmla="*/ 140354 w 289581"/>
              <a:gd name="connsiteY9" fmla="*/ 4391 h 137826"/>
              <a:gd name="connsiteX10" fmla="*/ 134004 w 289581"/>
              <a:gd name="connsiteY10" fmla="*/ 7566 h 137826"/>
              <a:gd name="connsiteX11" fmla="*/ 654 w 289581"/>
              <a:gd name="connsiteY11" fmla="*/ 86941 h 13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581" h="137826">
                <a:moveTo>
                  <a:pt x="654" y="86941"/>
                </a:moveTo>
                <a:cubicBezTo>
                  <a:pt x="-7813" y="92233"/>
                  <a:pt x="68387" y="53074"/>
                  <a:pt x="83204" y="39316"/>
                </a:cubicBezTo>
                <a:cubicBezTo>
                  <a:pt x="98021" y="25558"/>
                  <a:pt x="74737" y="-7780"/>
                  <a:pt x="89554" y="4391"/>
                </a:cubicBezTo>
                <a:cubicBezTo>
                  <a:pt x="104371" y="16562"/>
                  <a:pt x="161521" y="101758"/>
                  <a:pt x="172104" y="112341"/>
                </a:cubicBezTo>
                <a:cubicBezTo>
                  <a:pt x="182687" y="122924"/>
                  <a:pt x="147763" y="68949"/>
                  <a:pt x="153054" y="67891"/>
                </a:cubicBezTo>
                <a:cubicBezTo>
                  <a:pt x="158345" y="66833"/>
                  <a:pt x="200150" y="109166"/>
                  <a:pt x="203854" y="105991"/>
                </a:cubicBezTo>
                <a:cubicBezTo>
                  <a:pt x="207558" y="102816"/>
                  <a:pt x="160992" y="43549"/>
                  <a:pt x="175279" y="48841"/>
                </a:cubicBezTo>
                <a:cubicBezTo>
                  <a:pt x="189566" y="54133"/>
                  <a:pt x="289050" y="140916"/>
                  <a:pt x="289579" y="137741"/>
                </a:cubicBezTo>
                <a:cubicBezTo>
                  <a:pt x="290108" y="134566"/>
                  <a:pt x="203325" y="52016"/>
                  <a:pt x="178454" y="29791"/>
                </a:cubicBezTo>
                <a:cubicBezTo>
                  <a:pt x="153583" y="7566"/>
                  <a:pt x="140354" y="4391"/>
                  <a:pt x="140354" y="4391"/>
                </a:cubicBezTo>
                <a:cubicBezTo>
                  <a:pt x="132946" y="687"/>
                  <a:pt x="151996" y="-4605"/>
                  <a:pt x="134004" y="7566"/>
                </a:cubicBezTo>
                <a:cubicBezTo>
                  <a:pt x="116012" y="19737"/>
                  <a:pt x="9121" y="81649"/>
                  <a:pt x="654" y="869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C17740D-BA05-1E53-7B81-7CEFA1603BB8}"/>
              </a:ext>
            </a:extLst>
          </p:cNvPr>
          <p:cNvSpPr/>
          <p:nvPr/>
        </p:nvSpPr>
        <p:spPr>
          <a:xfrm>
            <a:off x="8120464" y="3000148"/>
            <a:ext cx="157063" cy="753378"/>
          </a:xfrm>
          <a:custGeom>
            <a:avLst/>
            <a:gdLst>
              <a:gd name="connsiteX0" fmla="*/ 156761 w 157063"/>
              <a:gd name="connsiteY0" fmla="*/ 227 h 753378"/>
              <a:gd name="connsiteX1" fmla="*/ 118661 w 157063"/>
              <a:gd name="connsiteY1" fmla="*/ 139927 h 753378"/>
              <a:gd name="connsiteX2" fmla="*/ 128186 w 157063"/>
              <a:gd name="connsiteY2" fmla="*/ 228827 h 753378"/>
              <a:gd name="connsiteX3" fmla="*/ 121836 w 157063"/>
              <a:gd name="connsiteY3" fmla="*/ 171677 h 753378"/>
              <a:gd name="connsiteX4" fmla="*/ 131361 w 157063"/>
              <a:gd name="connsiteY4" fmla="*/ 324077 h 753378"/>
              <a:gd name="connsiteX5" fmla="*/ 131361 w 157063"/>
              <a:gd name="connsiteY5" fmla="*/ 473302 h 753378"/>
              <a:gd name="connsiteX6" fmla="*/ 131361 w 157063"/>
              <a:gd name="connsiteY6" fmla="*/ 406627 h 753378"/>
              <a:gd name="connsiteX7" fmla="*/ 125011 w 157063"/>
              <a:gd name="connsiteY7" fmla="*/ 546327 h 753378"/>
              <a:gd name="connsiteX8" fmla="*/ 1186 w 157063"/>
              <a:gd name="connsiteY8" fmla="*/ 651102 h 753378"/>
              <a:gd name="connsiteX9" fmla="*/ 61511 w 157063"/>
              <a:gd name="connsiteY9" fmla="*/ 603477 h 753378"/>
              <a:gd name="connsiteX10" fmla="*/ 45636 w 157063"/>
              <a:gd name="connsiteY10" fmla="*/ 638402 h 753378"/>
              <a:gd name="connsiteX11" fmla="*/ 64686 w 157063"/>
              <a:gd name="connsiteY11" fmla="*/ 752702 h 753378"/>
              <a:gd name="connsiteX12" fmla="*/ 36111 w 157063"/>
              <a:gd name="connsiteY12" fmla="*/ 679677 h 753378"/>
              <a:gd name="connsiteX13" fmla="*/ 131361 w 157063"/>
              <a:gd name="connsiteY13" fmla="*/ 555852 h 753378"/>
              <a:gd name="connsiteX14" fmla="*/ 140886 w 157063"/>
              <a:gd name="connsiteY14" fmla="*/ 305027 h 753378"/>
              <a:gd name="connsiteX15" fmla="*/ 121836 w 157063"/>
              <a:gd name="connsiteY15" fmla="*/ 400277 h 753378"/>
              <a:gd name="connsiteX16" fmla="*/ 134536 w 157063"/>
              <a:gd name="connsiteY16" fmla="*/ 174852 h 753378"/>
              <a:gd name="connsiteX17" fmla="*/ 156761 w 157063"/>
              <a:gd name="connsiteY17" fmla="*/ 227 h 7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063" h="753378">
                <a:moveTo>
                  <a:pt x="156761" y="227"/>
                </a:moveTo>
                <a:cubicBezTo>
                  <a:pt x="154115" y="-5594"/>
                  <a:pt x="123423" y="101827"/>
                  <a:pt x="118661" y="139927"/>
                </a:cubicBezTo>
                <a:cubicBezTo>
                  <a:pt x="113898" y="178027"/>
                  <a:pt x="127657" y="223535"/>
                  <a:pt x="128186" y="228827"/>
                </a:cubicBezTo>
                <a:cubicBezTo>
                  <a:pt x="128715" y="234119"/>
                  <a:pt x="121307" y="155802"/>
                  <a:pt x="121836" y="171677"/>
                </a:cubicBezTo>
                <a:cubicBezTo>
                  <a:pt x="122365" y="187552"/>
                  <a:pt x="129774" y="273806"/>
                  <a:pt x="131361" y="324077"/>
                </a:cubicBezTo>
                <a:cubicBezTo>
                  <a:pt x="132948" y="374348"/>
                  <a:pt x="131361" y="473302"/>
                  <a:pt x="131361" y="473302"/>
                </a:cubicBezTo>
                <a:cubicBezTo>
                  <a:pt x="131361" y="487060"/>
                  <a:pt x="132419" y="394456"/>
                  <a:pt x="131361" y="406627"/>
                </a:cubicBezTo>
                <a:cubicBezTo>
                  <a:pt x="130303" y="418798"/>
                  <a:pt x="146707" y="505581"/>
                  <a:pt x="125011" y="546327"/>
                </a:cubicBezTo>
                <a:cubicBezTo>
                  <a:pt x="103315" y="587073"/>
                  <a:pt x="11769" y="641577"/>
                  <a:pt x="1186" y="651102"/>
                </a:cubicBezTo>
                <a:cubicBezTo>
                  <a:pt x="-9397" y="660627"/>
                  <a:pt x="54103" y="605594"/>
                  <a:pt x="61511" y="603477"/>
                </a:cubicBezTo>
                <a:cubicBezTo>
                  <a:pt x="68919" y="601360"/>
                  <a:pt x="45107" y="613531"/>
                  <a:pt x="45636" y="638402"/>
                </a:cubicBezTo>
                <a:cubicBezTo>
                  <a:pt x="46165" y="663273"/>
                  <a:pt x="66273" y="745823"/>
                  <a:pt x="64686" y="752702"/>
                </a:cubicBezTo>
                <a:cubicBezTo>
                  <a:pt x="63099" y="759581"/>
                  <a:pt x="24998" y="712485"/>
                  <a:pt x="36111" y="679677"/>
                </a:cubicBezTo>
                <a:cubicBezTo>
                  <a:pt x="47223" y="646869"/>
                  <a:pt x="113899" y="618294"/>
                  <a:pt x="131361" y="555852"/>
                </a:cubicBezTo>
                <a:cubicBezTo>
                  <a:pt x="148823" y="493410"/>
                  <a:pt x="142473" y="330956"/>
                  <a:pt x="140886" y="305027"/>
                </a:cubicBezTo>
                <a:cubicBezTo>
                  <a:pt x="139298" y="279098"/>
                  <a:pt x="122894" y="421973"/>
                  <a:pt x="121836" y="400277"/>
                </a:cubicBezTo>
                <a:cubicBezTo>
                  <a:pt x="120778" y="378581"/>
                  <a:pt x="125011" y="242585"/>
                  <a:pt x="134536" y="174852"/>
                </a:cubicBezTo>
                <a:cubicBezTo>
                  <a:pt x="144061" y="107119"/>
                  <a:pt x="159407" y="6048"/>
                  <a:pt x="156761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D1EFA4F1-53A5-3623-6B07-B50B0FE5D95D}"/>
              </a:ext>
            </a:extLst>
          </p:cNvPr>
          <p:cNvSpPr/>
          <p:nvPr/>
        </p:nvSpPr>
        <p:spPr>
          <a:xfrm>
            <a:off x="8216663" y="3155942"/>
            <a:ext cx="48374" cy="466654"/>
          </a:xfrm>
          <a:custGeom>
            <a:avLst/>
            <a:gdLst>
              <a:gd name="connsiteX0" fmla="*/ 47862 w 48374"/>
              <a:gd name="connsiteY0" fmla="*/ 8 h 466654"/>
              <a:gd name="connsiteX1" fmla="*/ 237 w 48374"/>
              <a:gd name="connsiteY1" fmla="*/ 133358 h 466654"/>
              <a:gd name="connsiteX2" fmla="*/ 28812 w 48374"/>
              <a:gd name="connsiteY2" fmla="*/ 215908 h 466654"/>
              <a:gd name="connsiteX3" fmla="*/ 12937 w 48374"/>
              <a:gd name="connsiteY3" fmla="*/ 149233 h 466654"/>
              <a:gd name="connsiteX4" fmla="*/ 16112 w 48374"/>
              <a:gd name="connsiteY4" fmla="*/ 288933 h 466654"/>
              <a:gd name="connsiteX5" fmla="*/ 12937 w 48374"/>
              <a:gd name="connsiteY5" fmla="*/ 463558 h 466654"/>
              <a:gd name="connsiteX6" fmla="*/ 19287 w 48374"/>
              <a:gd name="connsiteY6" fmla="*/ 381008 h 466654"/>
              <a:gd name="connsiteX7" fmla="*/ 25637 w 48374"/>
              <a:gd name="connsiteY7" fmla="*/ 139708 h 466654"/>
              <a:gd name="connsiteX8" fmla="*/ 47862 w 48374"/>
              <a:gd name="connsiteY8" fmla="*/ 8 h 466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74" h="466654">
                <a:moveTo>
                  <a:pt x="47862" y="8"/>
                </a:moveTo>
                <a:cubicBezTo>
                  <a:pt x="43629" y="-1050"/>
                  <a:pt x="3412" y="97375"/>
                  <a:pt x="237" y="133358"/>
                </a:cubicBezTo>
                <a:cubicBezTo>
                  <a:pt x="-2938" y="169341"/>
                  <a:pt x="26695" y="213262"/>
                  <a:pt x="28812" y="215908"/>
                </a:cubicBezTo>
                <a:cubicBezTo>
                  <a:pt x="30929" y="218554"/>
                  <a:pt x="15054" y="137062"/>
                  <a:pt x="12937" y="149233"/>
                </a:cubicBezTo>
                <a:cubicBezTo>
                  <a:pt x="10820" y="161404"/>
                  <a:pt x="16112" y="236546"/>
                  <a:pt x="16112" y="288933"/>
                </a:cubicBezTo>
                <a:cubicBezTo>
                  <a:pt x="16112" y="341320"/>
                  <a:pt x="12408" y="448212"/>
                  <a:pt x="12937" y="463558"/>
                </a:cubicBezTo>
                <a:cubicBezTo>
                  <a:pt x="13466" y="478904"/>
                  <a:pt x="17170" y="434983"/>
                  <a:pt x="19287" y="381008"/>
                </a:cubicBezTo>
                <a:cubicBezTo>
                  <a:pt x="21404" y="327033"/>
                  <a:pt x="22462" y="195800"/>
                  <a:pt x="25637" y="139708"/>
                </a:cubicBezTo>
                <a:cubicBezTo>
                  <a:pt x="28812" y="83616"/>
                  <a:pt x="52095" y="1066"/>
                  <a:pt x="4786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DC22CB35-64A7-2895-80F0-D86044B814AE}"/>
              </a:ext>
            </a:extLst>
          </p:cNvPr>
          <p:cNvSpPr/>
          <p:nvPr/>
        </p:nvSpPr>
        <p:spPr>
          <a:xfrm>
            <a:off x="8216813" y="3155609"/>
            <a:ext cx="539029" cy="92482"/>
          </a:xfrm>
          <a:custGeom>
            <a:avLst/>
            <a:gdLst>
              <a:gd name="connsiteX0" fmla="*/ 87 w 539029"/>
              <a:gd name="connsiteY0" fmla="*/ 92416 h 92482"/>
              <a:gd name="connsiteX1" fmla="*/ 139787 w 539029"/>
              <a:gd name="connsiteY1" fmla="*/ 3516 h 92482"/>
              <a:gd name="connsiteX2" fmla="*/ 171537 w 539029"/>
              <a:gd name="connsiteY2" fmla="*/ 22566 h 92482"/>
              <a:gd name="connsiteX3" fmla="*/ 120737 w 539029"/>
              <a:gd name="connsiteY3" fmla="*/ 67016 h 92482"/>
              <a:gd name="connsiteX4" fmla="*/ 222337 w 539029"/>
              <a:gd name="connsiteY4" fmla="*/ 79716 h 92482"/>
              <a:gd name="connsiteX5" fmla="*/ 171537 w 539029"/>
              <a:gd name="connsiteY5" fmla="*/ 79716 h 92482"/>
              <a:gd name="connsiteX6" fmla="*/ 374737 w 539029"/>
              <a:gd name="connsiteY6" fmla="*/ 41616 h 92482"/>
              <a:gd name="connsiteX7" fmla="*/ 530312 w 539029"/>
              <a:gd name="connsiteY7" fmla="*/ 41616 h 92482"/>
              <a:gd name="connsiteX8" fmla="*/ 104862 w 539029"/>
              <a:gd name="connsiteY8" fmla="*/ 76541 h 92482"/>
              <a:gd name="connsiteX9" fmla="*/ 162012 w 539029"/>
              <a:gd name="connsiteY9" fmla="*/ 19391 h 92482"/>
              <a:gd name="connsiteX10" fmla="*/ 87 w 539029"/>
              <a:gd name="connsiteY10" fmla="*/ 92416 h 9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029" h="92482">
                <a:moveTo>
                  <a:pt x="87" y="92416"/>
                </a:moveTo>
                <a:cubicBezTo>
                  <a:pt x="-3617" y="89770"/>
                  <a:pt x="111212" y="15158"/>
                  <a:pt x="139787" y="3516"/>
                </a:cubicBezTo>
                <a:cubicBezTo>
                  <a:pt x="168362" y="-8126"/>
                  <a:pt x="174712" y="11983"/>
                  <a:pt x="171537" y="22566"/>
                </a:cubicBezTo>
                <a:cubicBezTo>
                  <a:pt x="168362" y="33149"/>
                  <a:pt x="112270" y="57491"/>
                  <a:pt x="120737" y="67016"/>
                </a:cubicBezTo>
                <a:cubicBezTo>
                  <a:pt x="129204" y="76541"/>
                  <a:pt x="213870" y="77599"/>
                  <a:pt x="222337" y="79716"/>
                </a:cubicBezTo>
                <a:cubicBezTo>
                  <a:pt x="230804" y="81833"/>
                  <a:pt x="146137" y="86066"/>
                  <a:pt x="171537" y="79716"/>
                </a:cubicBezTo>
                <a:cubicBezTo>
                  <a:pt x="196937" y="73366"/>
                  <a:pt x="314941" y="47966"/>
                  <a:pt x="374737" y="41616"/>
                </a:cubicBezTo>
                <a:cubicBezTo>
                  <a:pt x="434533" y="35266"/>
                  <a:pt x="575291" y="35795"/>
                  <a:pt x="530312" y="41616"/>
                </a:cubicBezTo>
                <a:cubicBezTo>
                  <a:pt x="485333" y="47437"/>
                  <a:pt x="166245" y="80245"/>
                  <a:pt x="104862" y="76541"/>
                </a:cubicBezTo>
                <a:cubicBezTo>
                  <a:pt x="43479" y="72837"/>
                  <a:pt x="174183" y="21508"/>
                  <a:pt x="162012" y="19391"/>
                </a:cubicBezTo>
                <a:cubicBezTo>
                  <a:pt x="149841" y="17274"/>
                  <a:pt x="3791" y="95062"/>
                  <a:pt x="87" y="92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55EF037D-E709-6C84-1905-D57AE29B9444}"/>
              </a:ext>
            </a:extLst>
          </p:cNvPr>
          <p:cNvSpPr/>
          <p:nvPr/>
        </p:nvSpPr>
        <p:spPr>
          <a:xfrm>
            <a:off x="8292975" y="3333518"/>
            <a:ext cx="389094" cy="370443"/>
          </a:xfrm>
          <a:custGeom>
            <a:avLst/>
            <a:gdLst>
              <a:gd name="connsiteX0" fmla="*/ 3300 w 389094"/>
              <a:gd name="connsiteY0" fmla="*/ 57382 h 370443"/>
              <a:gd name="connsiteX1" fmla="*/ 304925 w 389094"/>
              <a:gd name="connsiteY1" fmla="*/ 232 h 370443"/>
              <a:gd name="connsiteX2" fmla="*/ 120775 w 389094"/>
              <a:gd name="connsiteY2" fmla="*/ 38332 h 370443"/>
              <a:gd name="connsiteX3" fmla="*/ 387475 w 389094"/>
              <a:gd name="connsiteY3" fmla="*/ 232 h 370443"/>
              <a:gd name="connsiteX4" fmla="*/ 228725 w 389094"/>
              <a:gd name="connsiteY4" fmla="*/ 60557 h 370443"/>
              <a:gd name="connsiteX5" fmla="*/ 149350 w 389094"/>
              <a:gd name="connsiteY5" fmla="*/ 184382 h 370443"/>
              <a:gd name="connsiteX6" fmla="*/ 190625 w 389094"/>
              <a:gd name="connsiteY6" fmla="*/ 124057 h 370443"/>
              <a:gd name="connsiteX7" fmla="*/ 165225 w 389094"/>
              <a:gd name="connsiteY7" fmla="*/ 244707 h 370443"/>
              <a:gd name="connsiteX8" fmla="*/ 120775 w 389094"/>
              <a:gd name="connsiteY8" fmla="*/ 368532 h 370443"/>
              <a:gd name="connsiteX9" fmla="*/ 177925 w 389094"/>
              <a:gd name="connsiteY9" fmla="*/ 143107 h 370443"/>
              <a:gd name="connsiteX10" fmla="*/ 222375 w 389094"/>
              <a:gd name="connsiteY10" fmla="*/ 79607 h 370443"/>
              <a:gd name="connsiteX11" fmla="*/ 301750 w 389094"/>
              <a:gd name="connsiteY11" fmla="*/ 25632 h 370443"/>
              <a:gd name="connsiteX12" fmla="*/ 152525 w 389094"/>
              <a:gd name="connsiteY12" fmla="*/ 25632 h 370443"/>
              <a:gd name="connsiteX13" fmla="*/ 3300 w 389094"/>
              <a:gd name="connsiteY13" fmla="*/ 57382 h 37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9094" h="370443">
                <a:moveTo>
                  <a:pt x="3300" y="57382"/>
                </a:moveTo>
                <a:cubicBezTo>
                  <a:pt x="28700" y="53149"/>
                  <a:pt x="285346" y="3407"/>
                  <a:pt x="304925" y="232"/>
                </a:cubicBezTo>
                <a:cubicBezTo>
                  <a:pt x="324504" y="-2943"/>
                  <a:pt x="107017" y="38332"/>
                  <a:pt x="120775" y="38332"/>
                </a:cubicBezTo>
                <a:cubicBezTo>
                  <a:pt x="134533" y="38332"/>
                  <a:pt x="369483" y="-3472"/>
                  <a:pt x="387475" y="232"/>
                </a:cubicBezTo>
                <a:cubicBezTo>
                  <a:pt x="405467" y="3936"/>
                  <a:pt x="268413" y="29865"/>
                  <a:pt x="228725" y="60557"/>
                </a:cubicBezTo>
                <a:cubicBezTo>
                  <a:pt x="189038" y="91249"/>
                  <a:pt x="155700" y="173799"/>
                  <a:pt x="149350" y="184382"/>
                </a:cubicBezTo>
                <a:cubicBezTo>
                  <a:pt x="143000" y="194965"/>
                  <a:pt x="187979" y="114003"/>
                  <a:pt x="190625" y="124057"/>
                </a:cubicBezTo>
                <a:cubicBezTo>
                  <a:pt x="193271" y="134111"/>
                  <a:pt x="176867" y="203961"/>
                  <a:pt x="165225" y="244707"/>
                </a:cubicBezTo>
                <a:cubicBezTo>
                  <a:pt x="153583" y="285453"/>
                  <a:pt x="118658" y="385465"/>
                  <a:pt x="120775" y="368532"/>
                </a:cubicBezTo>
                <a:cubicBezTo>
                  <a:pt x="122892" y="351599"/>
                  <a:pt x="160992" y="191261"/>
                  <a:pt x="177925" y="143107"/>
                </a:cubicBezTo>
                <a:cubicBezTo>
                  <a:pt x="194858" y="94953"/>
                  <a:pt x="201738" y="99186"/>
                  <a:pt x="222375" y="79607"/>
                </a:cubicBezTo>
                <a:cubicBezTo>
                  <a:pt x="243012" y="60028"/>
                  <a:pt x="313392" y="34628"/>
                  <a:pt x="301750" y="25632"/>
                </a:cubicBezTo>
                <a:cubicBezTo>
                  <a:pt x="290108" y="16636"/>
                  <a:pt x="199092" y="21928"/>
                  <a:pt x="152525" y="25632"/>
                </a:cubicBezTo>
                <a:cubicBezTo>
                  <a:pt x="105958" y="29336"/>
                  <a:pt x="-22100" y="61615"/>
                  <a:pt x="3300" y="57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B6B2016-A26A-9FD0-1416-89E4A8F69DC2}"/>
              </a:ext>
            </a:extLst>
          </p:cNvPr>
          <p:cNvSpPr/>
          <p:nvPr/>
        </p:nvSpPr>
        <p:spPr>
          <a:xfrm>
            <a:off x="8416901" y="3279759"/>
            <a:ext cx="368386" cy="476275"/>
          </a:xfrm>
          <a:custGeom>
            <a:avLst/>
            <a:gdLst>
              <a:gd name="connsiteX0" fmla="*/ 368324 w 368386"/>
              <a:gd name="connsiteY0" fmla="*/ 16 h 476275"/>
              <a:gd name="connsiteX1" fmla="*/ 158774 w 368386"/>
              <a:gd name="connsiteY1" fmla="*/ 139716 h 476275"/>
              <a:gd name="connsiteX2" fmla="*/ 66699 w 368386"/>
              <a:gd name="connsiteY2" fmla="*/ 161941 h 476275"/>
              <a:gd name="connsiteX3" fmla="*/ 107974 w 368386"/>
              <a:gd name="connsiteY3" fmla="*/ 130191 h 476275"/>
              <a:gd name="connsiteX4" fmla="*/ 79399 w 368386"/>
              <a:gd name="connsiteY4" fmla="*/ 247666 h 476275"/>
              <a:gd name="connsiteX5" fmla="*/ 88924 w 368386"/>
              <a:gd name="connsiteY5" fmla="*/ 212741 h 476275"/>
              <a:gd name="connsiteX6" fmla="*/ 24 w 368386"/>
              <a:gd name="connsiteY6" fmla="*/ 476266 h 476275"/>
              <a:gd name="connsiteX7" fmla="*/ 98449 w 368386"/>
              <a:gd name="connsiteY7" fmla="*/ 222266 h 476275"/>
              <a:gd name="connsiteX8" fmla="*/ 136549 w 368386"/>
              <a:gd name="connsiteY8" fmla="*/ 149241 h 476275"/>
              <a:gd name="connsiteX9" fmla="*/ 368324 w 368386"/>
              <a:gd name="connsiteY9" fmla="*/ 16 h 4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386" h="476275">
                <a:moveTo>
                  <a:pt x="368324" y="16"/>
                </a:moveTo>
                <a:cubicBezTo>
                  <a:pt x="372028" y="-1571"/>
                  <a:pt x="209045" y="112728"/>
                  <a:pt x="158774" y="139716"/>
                </a:cubicBezTo>
                <a:cubicBezTo>
                  <a:pt x="108503" y="166704"/>
                  <a:pt x="75166" y="163528"/>
                  <a:pt x="66699" y="161941"/>
                </a:cubicBezTo>
                <a:cubicBezTo>
                  <a:pt x="58232" y="160354"/>
                  <a:pt x="105857" y="115904"/>
                  <a:pt x="107974" y="130191"/>
                </a:cubicBezTo>
                <a:cubicBezTo>
                  <a:pt x="110091" y="144479"/>
                  <a:pt x="82574" y="233908"/>
                  <a:pt x="79399" y="247666"/>
                </a:cubicBezTo>
                <a:cubicBezTo>
                  <a:pt x="76224" y="261424"/>
                  <a:pt x="102153" y="174641"/>
                  <a:pt x="88924" y="212741"/>
                </a:cubicBezTo>
                <a:cubicBezTo>
                  <a:pt x="75695" y="250841"/>
                  <a:pt x="-1563" y="474679"/>
                  <a:pt x="24" y="476266"/>
                </a:cubicBezTo>
                <a:cubicBezTo>
                  <a:pt x="1611" y="477853"/>
                  <a:pt x="75695" y="276770"/>
                  <a:pt x="98449" y="222266"/>
                </a:cubicBezTo>
                <a:cubicBezTo>
                  <a:pt x="121203" y="167762"/>
                  <a:pt x="96861" y="186283"/>
                  <a:pt x="136549" y="149241"/>
                </a:cubicBezTo>
                <a:cubicBezTo>
                  <a:pt x="176236" y="112199"/>
                  <a:pt x="364620" y="1603"/>
                  <a:pt x="368324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3FE0F36A-7C86-8CD9-1D0C-78DAC16B5C07}"/>
              </a:ext>
            </a:extLst>
          </p:cNvPr>
          <p:cNvSpPr/>
          <p:nvPr/>
        </p:nvSpPr>
        <p:spPr>
          <a:xfrm>
            <a:off x="8397875" y="3508375"/>
            <a:ext cx="193675" cy="294890"/>
          </a:xfrm>
          <a:custGeom>
            <a:avLst/>
            <a:gdLst>
              <a:gd name="connsiteX0" fmla="*/ 193675 w 193675"/>
              <a:gd name="connsiteY0" fmla="*/ 0 h 294890"/>
              <a:gd name="connsiteX1" fmla="*/ 3175 w 193675"/>
              <a:gd name="connsiteY1" fmla="*/ 292100 h 294890"/>
              <a:gd name="connsiteX2" fmla="*/ 76200 w 193675"/>
              <a:gd name="connsiteY2" fmla="*/ 152400 h 294890"/>
              <a:gd name="connsiteX3" fmla="*/ 0 w 193675"/>
              <a:gd name="connsiteY3" fmla="*/ 238125 h 294890"/>
              <a:gd name="connsiteX4" fmla="*/ 193675 w 193675"/>
              <a:gd name="connsiteY4" fmla="*/ 0 h 29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675" h="294890">
                <a:moveTo>
                  <a:pt x="193675" y="0"/>
                </a:moveTo>
                <a:cubicBezTo>
                  <a:pt x="108214" y="133350"/>
                  <a:pt x="22754" y="266700"/>
                  <a:pt x="3175" y="292100"/>
                </a:cubicBezTo>
                <a:cubicBezTo>
                  <a:pt x="-16404" y="317500"/>
                  <a:pt x="76729" y="161396"/>
                  <a:pt x="76200" y="152400"/>
                </a:cubicBezTo>
                <a:cubicBezTo>
                  <a:pt x="75671" y="143404"/>
                  <a:pt x="0" y="238125"/>
                  <a:pt x="0" y="238125"/>
                </a:cubicBezTo>
                <a:lnTo>
                  <a:pt x="19367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62F4B1C7-1DBA-0285-D312-20423A7BD509}"/>
              </a:ext>
            </a:extLst>
          </p:cNvPr>
          <p:cNvSpPr/>
          <p:nvPr/>
        </p:nvSpPr>
        <p:spPr>
          <a:xfrm>
            <a:off x="8290890" y="3655901"/>
            <a:ext cx="250368" cy="502156"/>
          </a:xfrm>
          <a:custGeom>
            <a:avLst/>
            <a:gdLst>
              <a:gd name="connsiteX0" fmla="*/ 246685 w 250368"/>
              <a:gd name="connsiteY0" fmla="*/ 4874 h 502156"/>
              <a:gd name="connsiteX1" fmla="*/ 157785 w 250368"/>
              <a:gd name="connsiteY1" fmla="*/ 192199 h 502156"/>
              <a:gd name="connsiteX2" fmla="*/ 62535 w 250368"/>
              <a:gd name="connsiteY2" fmla="*/ 392224 h 502156"/>
              <a:gd name="connsiteX3" fmla="*/ 5385 w 250368"/>
              <a:gd name="connsiteY3" fmla="*/ 500174 h 502156"/>
              <a:gd name="connsiteX4" fmla="*/ 81585 w 250368"/>
              <a:gd name="connsiteY4" fmla="*/ 303324 h 502156"/>
              <a:gd name="connsiteX5" fmla="*/ 5385 w 250368"/>
              <a:gd name="connsiteY5" fmla="*/ 436674 h 502156"/>
              <a:gd name="connsiteX6" fmla="*/ 246685 w 250368"/>
              <a:gd name="connsiteY6" fmla="*/ 4874 h 50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368" h="502156">
                <a:moveTo>
                  <a:pt x="246685" y="4874"/>
                </a:moveTo>
                <a:cubicBezTo>
                  <a:pt x="272085" y="-35872"/>
                  <a:pt x="157785" y="192199"/>
                  <a:pt x="157785" y="192199"/>
                </a:cubicBezTo>
                <a:cubicBezTo>
                  <a:pt x="127093" y="256757"/>
                  <a:pt x="87935" y="340895"/>
                  <a:pt x="62535" y="392224"/>
                </a:cubicBezTo>
                <a:cubicBezTo>
                  <a:pt x="37135" y="443553"/>
                  <a:pt x="2210" y="514991"/>
                  <a:pt x="5385" y="500174"/>
                </a:cubicBezTo>
                <a:cubicBezTo>
                  <a:pt x="8560" y="485357"/>
                  <a:pt x="81585" y="313907"/>
                  <a:pt x="81585" y="303324"/>
                </a:cubicBezTo>
                <a:cubicBezTo>
                  <a:pt x="81585" y="292741"/>
                  <a:pt x="-24777" y="485886"/>
                  <a:pt x="5385" y="436674"/>
                </a:cubicBezTo>
                <a:cubicBezTo>
                  <a:pt x="35547" y="387462"/>
                  <a:pt x="221285" y="45620"/>
                  <a:pt x="246685" y="4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1D6134DA-37FE-5B21-EB2C-68ADEF16878B}"/>
              </a:ext>
            </a:extLst>
          </p:cNvPr>
          <p:cNvSpPr/>
          <p:nvPr/>
        </p:nvSpPr>
        <p:spPr>
          <a:xfrm>
            <a:off x="7111559" y="3125581"/>
            <a:ext cx="715596" cy="342843"/>
          </a:xfrm>
          <a:custGeom>
            <a:avLst/>
            <a:gdLst>
              <a:gd name="connsiteX0" fmla="*/ 9966 w 715596"/>
              <a:gd name="connsiteY0" fmla="*/ 338344 h 342843"/>
              <a:gd name="connsiteX1" fmla="*/ 359216 w 715596"/>
              <a:gd name="connsiteY1" fmla="*/ 138319 h 342843"/>
              <a:gd name="connsiteX2" fmla="*/ 270316 w 715596"/>
              <a:gd name="connsiteY2" fmla="*/ 157369 h 342843"/>
              <a:gd name="connsiteX3" fmla="*/ 708466 w 715596"/>
              <a:gd name="connsiteY3" fmla="*/ 1794 h 342843"/>
              <a:gd name="connsiteX4" fmla="*/ 521141 w 715596"/>
              <a:gd name="connsiteY4" fmla="*/ 81169 h 342843"/>
              <a:gd name="connsiteX5" fmla="*/ 248091 w 715596"/>
              <a:gd name="connsiteY5" fmla="*/ 208169 h 342843"/>
              <a:gd name="connsiteX6" fmla="*/ 111566 w 715596"/>
              <a:gd name="connsiteY6" fmla="*/ 271669 h 342843"/>
              <a:gd name="connsiteX7" fmla="*/ 9966 w 715596"/>
              <a:gd name="connsiteY7" fmla="*/ 338344 h 34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5596" h="342843">
                <a:moveTo>
                  <a:pt x="9966" y="338344"/>
                </a:moveTo>
                <a:cubicBezTo>
                  <a:pt x="51241" y="316119"/>
                  <a:pt x="315824" y="168481"/>
                  <a:pt x="359216" y="138319"/>
                </a:cubicBezTo>
                <a:cubicBezTo>
                  <a:pt x="402608" y="108157"/>
                  <a:pt x="212108" y="180123"/>
                  <a:pt x="270316" y="157369"/>
                </a:cubicBezTo>
                <a:cubicBezTo>
                  <a:pt x="328524" y="134615"/>
                  <a:pt x="666662" y="14494"/>
                  <a:pt x="708466" y="1794"/>
                </a:cubicBezTo>
                <a:cubicBezTo>
                  <a:pt x="750270" y="-10906"/>
                  <a:pt x="597870" y="46773"/>
                  <a:pt x="521141" y="81169"/>
                </a:cubicBezTo>
                <a:cubicBezTo>
                  <a:pt x="444412" y="115565"/>
                  <a:pt x="248091" y="208169"/>
                  <a:pt x="248091" y="208169"/>
                </a:cubicBezTo>
                <a:cubicBezTo>
                  <a:pt x="179829" y="239919"/>
                  <a:pt x="157074" y="248915"/>
                  <a:pt x="111566" y="271669"/>
                </a:cubicBezTo>
                <a:cubicBezTo>
                  <a:pt x="66058" y="294423"/>
                  <a:pt x="-31309" y="360569"/>
                  <a:pt x="9966" y="338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88D385-0721-D764-B1B7-789FB0D29EC5}"/>
              </a:ext>
            </a:extLst>
          </p:cNvPr>
          <p:cNvSpPr/>
          <p:nvPr/>
        </p:nvSpPr>
        <p:spPr>
          <a:xfrm>
            <a:off x="6787330" y="3478701"/>
            <a:ext cx="277594" cy="391858"/>
          </a:xfrm>
          <a:custGeom>
            <a:avLst/>
            <a:gdLst>
              <a:gd name="connsiteX0" fmla="*/ 277045 w 277594"/>
              <a:gd name="connsiteY0" fmla="*/ 1099 h 391858"/>
              <a:gd name="connsiteX1" fmla="*/ 181795 w 277594"/>
              <a:gd name="connsiteY1" fmla="*/ 169374 h 391858"/>
              <a:gd name="connsiteX2" fmla="*/ 207195 w 277594"/>
              <a:gd name="connsiteY2" fmla="*/ 140799 h 391858"/>
              <a:gd name="connsiteX3" fmla="*/ 153220 w 277594"/>
              <a:gd name="connsiteY3" fmla="*/ 226524 h 391858"/>
              <a:gd name="connsiteX4" fmla="*/ 29395 w 277594"/>
              <a:gd name="connsiteY4" fmla="*/ 363049 h 391858"/>
              <a:gd name="connsiteX5" fmla="*/ 3995 w 277594"/>
              <a:gd name="connsiteY5" fmla="*/ 388449 h 391858"/>
              <a:gd name="connsiteX6" fmla="*/ 92895 w 277594"/>
              <a:gd name="connsiteY6" fmla="*/ 312249 h 391858"/>
              <a:gd name="connsiteX7" fmla="*/ 172270 w 277594"/>
              <a:gd name="connsiteY7" fmla="*/ 220174 h 391858"/>
              <a:gd name="connsiteX8" fmla="*/ 130995 w 277594"/>
              <a:gd name="connsiteY8" fmla="*/ 264624 h 391858"/>
              <a:gd name="connsiteX9" fmla="*/ 277045 w 277594"/>
              <a:gd name="connsiteY9" fmla="*/ 1099 h 39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594" h="391858">
                <a:moveTo>
                  <a:pt x="277045" y="1099"/>
                </a:moveTo>
                <a:cubicBezTo>
                  <a:pt x="285512" y="-14776"/>
                  <a:pt x="193437" y="146091"/>
                  <a:pt x="181795" y="169374"/>
                </a:cubicBezTo>
                <a:cubicBezTo>
                  <a:pt x="170153" y="192657"/>
                  <a:pt x="211958" y="131274"/>
                  <a:pt x="207195" y="140799"/>
                </a:cubicBezTo>
                <a:cubicBezTo>
                  <a:pt x="202432" y="150324"/>
                  <a:pt x="182853" y="189482"/>
                  <a:pt x="153220" y="226524"/>
                </a:cubicBezTo>
                <a:cubicBezTo>
                  <a:pt x="123587" y="263566"/>
                  <a:pt x="54266" y="336062"/>
                  <a:pt x="29395" y="363049"/>
                </a:cubicBezTo>
                <a:cubicBezTo>
                  <a:pt x="4524" y="390036"/>
                  <a:pt x="-6588" y="396916"/>
                  <a:pt x="3995" y="388449"/>
                </a:cubicBezTo>
                <a:cubicBezTo>
                  <a:pt x="14578" y="379982"/>
                  <a:pt x="64849" y="340295"/>
                  <a:pt x="92895" y="312249"/>
                </a:cubicBezTo>
                <a:cubicBezTo>
                  <a:pt x="120941" y="284203"/>
                  <a:pt x="165920" y="228111"/>
                  <a:pt x="172270" y="220174"/>
                </a:cubicBezTo>
                <a:cubicBezTo>
                  <a:pt x="178620" y="212237"/>
                  <a:pt x="112474" y="294257"/>
                  <a:pt x="130995" y="264624"/>
                </a:cubicBezTo>
                <a:cubicBezTo>
                  <a:pt x="149516" y="234991"/>
                  <a:pt x="268578" y="16974"/>
                  <a:pt x="277045" y="10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ACFAA49-5C0D-EE70-63A6-0AE395D8B749}"/>
              </a:ext>
            </a:extLst>
          </p:cNvPr>
          <p:cNvSpPr/>
          <p:nvPr/>
        </p:nvSpPr>
        <p:spPr>
          <a:xfrm>
            <a:off x="6661049" y="3838575"/>
            <a:ext cx="210197" cy="299917"/>
          </a:xfrm>
          <a:custGeom>
            <a:avLst/>
            <a:gdLst>
              <a:gd name="connsiteX0" fmla="*/ 50901 w 210197"/>
              <a:gd name="connsiteY0" fmla="*/ 0 h 299917"/>
              <a:gd name="connsiteX1" fmla="*/ 22326 w 210197"/>
              <a:gd name="connsiteY1" fmla="*/ 85725 h 299917"/>
              <a:gd name="connsiteX2" fmla="*/ 54076 w 210197"/>
              <a:gd name="connsiteY2" fmla="*/ 117475 h 299917"/>
              <a:gd name="connsiteX3" fmla="*/ 35026 w 210197"/>
              <a:gd name="connsiteY3" fmla="*/ 79375 h 299917"/>
              <a:gd name="connsiteX4" fmla="*/ 130276 w 210197"/>
              <a:gd name="connsiteY4" fmla="*/ 130175 h 299917"/>
              <a:gd name="connsiteX5" fmla="*/ 209651 w 210197"/>
              <a:gd name="connsiteY5" fmla="*/ 298450 h 299917"/>
              <a:gd name="connsiteX6" fmla="*/ 162026 w 210197"/>
              <a:gd name="connsiteY6" fmla="*/ 206375 h 299917"/>
              <a:gd name="connsiteX7" fmla="*/ 98526 w 210197"/>
              <a:gd name="connsiteY7" fmla="*/ 107950 h 299917"/>
              <a:gd name="connsiteX8" fmla="*/ 101 w 210197"/>
              <a:gd name="connsiteY8" fmla="*/ 85725 h 299917"/>
              <a:gd name="connsiteX9" fmla="*/ 50901 w 210197"/>
              <a:gd name="connsiteY9" fmla="*/ 0 h 29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197" h="299917">
                <a:moveTo>
                  <a:pt x="50901" y="0"/>
                </a:moveTo>
                <a:cubicBezTo>
                  <a:pt x="54605" y="0"/>
                  <a:pt x="21797" y="66146"/>
                  <a:pt x="22326" y="85725"/>
                </a:cubicBezTo>
                <a:cubicBezTo>
                  <a:pt x="22855" y="105304"/>
                  <a:pt x="51959" y="118533"/>
                  <a:pt x="54076" y="117475"/>
                </a:cubicBezTo>
                <a:cubicBezTo>
                  <a:pt x="56193" y="116417"/>
                  <a:pt x="22326" y="77258"/>
                  <a:pt x="35026" y="79375"/>
                </a:cubicBezTo>
                <a:cubicBezTo>
                  <a:pt x="47726" y="81492"/>
                  <a:pt x="101172" y="93663"/>
                  <a:pt x="130276" y="130175"/>
                </a:cubicBezTo>
                <a:cubicBezTo>
                  <a:pt x="159380" y="166687"/>
                  <a:pt x="204359" y="285750"/>
                  <a:pt x="209651" y="298450"/>
                </a:cubicBezTo>
                <a:cubicBezTo>
                  <a:pt x="214943" y="311150"/>
                  <a:pt x="180547" y="238125"/>
                  <a:pt x="162026" y="206375"/>
                </a:cubicBezTo>
                <a:cubicBezTo>
                  <a:pt x="143505" y="174625"/>
                  <a:pt x="125514" y="128058"/>
                  <a:pt x="98526" y="107950"/>
                </a:cubicBezTo>
                <a:cubicBezTo>
                  <a:pt x="71539" y="87842"/>
                  <a:pt x="2747" y="101071"/>
                  <a:pt x="101" y="85725"/>
                </a:cubicBezTo>
                <a:cubicBezTo>
                  <a:pt x="-2545" y="70379"/>
                  <a:pt x="47197" y="0"/>
                  <a:pt x="509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E0AE720E-A92E-03C7-E342-81B4ADBD4788}"/>
              </a:ext>
            </a:extLst>
          </p:cNvPr>
          <p:cNvSpPr/>
          <p:nvPr/>
        </p:nvSpPr>
        <p:spPr>
          <a:xfrm>
            <a:off x="7187515" y="2952747"/>
            <a:ext cx="394405" cy="435096"/>
          </a:xfrm>
          <a:custGeom>
            <a:avLst/>
            <a:gdLst>
              <a:gd name="connsiteX0" fmla="*/ 394385 w 394405"/>
              <a:gd name="connsiteY0" fmla="*/ 3 h 435096"/>
              <a:gd name="connsiteX1" fmla="*/ 95935 w 394405"/>
              <a:gd name="connsiteY1" fmla="*/ 266703 h 435096"/>
              <a:gd name="connsiteX2" fmla="*/ 685 w 394405"/>
              <a:gd name="connsiteY2" fmla="*/ 346078 h 435096"/>
              <a:gd name="connsiteX3" fmla="*/ 51485 w 394405"/>
              <a:gd name="connsiteY3" fmla="*/ 298453 h 435096"/>
              <a:gd name="connsiteX4" fmla="*/ 19735 w 394405"/>
              <a:gd name="connsiteY4" fmla="*/ 434978 h 435096"/>
              <a:gd name="connsiteX5" fmla="*/ 83235 w 394405"/>
              <a:gd name="connsiteY5" fmla="*/ 323853 h 435096"/>
              <a:gd name="connsiteX6" fmla="*/ 7035 w 394405"/>
              <a:gd name="connsiteY6" fmla="*/ 406403 h 435096"/>
              <a:gd name="connsiteX7" fmla="*/ 241985 w 394405"/>
              <a:gd name="connsiteY7" fmla="*/ 288928 h 435096"/>
              <a:gd name="connsiteX8" fmla="*/ 26085 w 394405"/>
              <a:gd name="connsiteY8" fmla="*/ 381003 h 435096"/>
              <a:gd name="connsiteX9" fmla="*/ 216585 w 394405"/>
              <a:gd name="connsiteY9" fmla="*/ 161928 h 435096"/>
              <a:gd name="connsiteX10" fmla="*/ 111810 w 394405"/>
              <a:gd name="connsiteY10" fmla="*/ 260353 h 435096"/>
              <a:gd name="connsiteX11" fmla="*/ 394385 w 394405"/>
              <a:gd name="connsiteY11" fmla="*/ 3 h 435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405" h="435096">
                <a:moveTo>
                  <a:pt x="394385" y="3"/>
                </a:moveTo>
                <a:cubicBezTo>
                  <a:pt x="391739" y="1061"/>
                  <a:pt x="161552" y="209024"/>
                  <a:pt x="95935" y="266703"/>
                </a:cubicBezTo>
                <a:cubicBezTo>
                  <a:pt x="30318" y="324382"/>
                  <a:pt x="8093" y="340786"/>
                  <a:pt x="685" y="346078"/>
                </a:cubicBezTo>
                <a:cubicBezTo>
                  <a:pt x="-6723" y="351370"/>
                  <a:pt x="48310" y="283636"/>
                  <a:pt x="51485" y="298453"/>
                </a:cubicBezTo>
                <a:cubicBezTo>
                  <a:pt x="54660" y="313270"/>
                  <a:pt x="14443" y="430745"/>
                  <a:pt x="19735" y="434978"/>
                </a:cubicBezTo>
                <a:cubicBezTo>
                  <a:pt x="25027" y="439211"/>
                  <a:pt x="85352" y="328615"/>
                  <a:pt x="83235" y="323853"/>
                </a:cubicBezTo>
                <a:cubicBezTo>
                  <a:pt x="81118" y="319091"/>
                  <a:pt x="-19423" y="412224"/>
                  <a:pt x="7035" y="406403"/>
                </a:cubicBezTo>
                <a:cubicBezTo>
                  <a:pt x="33493" y="400582"/>
                  <a:pt x="238810" y="293161"/>
                  <a:pt x="241985" y="288928"/>
                </a:cubicBezTo>
                <a:cubicBezTo>
                  <a:pt x="245160" y="284695"/>
                  <a:pt x="30318" y="402170"/>
                  <a:pt x="26085" y="381003"/>
                </a:cubicBezTo>
                <a:cubicBezTo>
                  <a:pt x="21852" y="359836"/>
                  <a:pt x="202298" y="182036"/>
                  <a:pt x="216585" y="161928"/>
                </a:cubicBezTo>
                <a:cubicBezTo>
                  <a:pt x="230872" y="141820"/>
                  <a:pt x="80060" y="286282"/>
                  <a:pt x="111810" y="260353"/>
                </a:cubicBezTo>
                <a:cubicBezTo>
                  <a:pt x="143560" y="234424"/>
                  <a:pt x="397031" y="-1055"/>
                  <a:pt x="39438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4063C87B-A21A-983A-9877-AAC55253E58D}"/>
              </a:ext>
            </a:extLst>
          </p:cNvPr>
          <p:cNvSpPr/>
          <p:nvPr/>
        </p:nvSpPr>
        <p:spPr>
          <a:xfrm>
            <a:off x="7387256" y="3022611"/>
            <a:ext cx="565271" cy="229030"/>
          </a:xfrm>
          <a:custGeom>
            <a:avLst/>
            <a:gdLst>
              <a:gd name="connsiteX0" fmla="*/ 562944 w 565271"/>
              <a:gd name="connsiteY0" fmla="*/ 3164 h 229030"/>
              <a:gd name="connsiteX1" fmla="*/ 23194 w 565271"/>
              <a:gd name="connsiteY1" fmla="*/ 219064 h 229030"/>
              <a:gd name="connsiteX2" fmla="*/ 89869 w 565271"/>
              <a:gd name="connsiteY2" fmla="*/ 193664 h 229030"/>
              <a:gd name="connsiteX3" fmla="*/ 10494 w 565271"/>
              <a:gd name="connsiteY3" fmla="*/ 200014 h 229030"/>
              <a:gd name="connsiteX4" fmla="*/ 210519 w 565271"/>
              <a:gd name="connsiteY4" fmla="*/ 98414 h 229030"/>
              <a:gd name="connsiteX5" fmla="*/ 562944 w 565271"/>
              <a:gd name="connsiteY5" fmla="*/ 3164 h 22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271" h="229030">
                <a:moveTo>
                  <a:pt x="562944" y="3164"/>
                </a:moveTo>
                <a:cubicBezTo>
                  <a:pt x="531723" y="23272"/>
                  <a:pt x="102040" y="187314"/>
                  <a:pt x="23194" y="219064"/>
                </a:cubicBezTo>
                <a:cubicBezTo>
                  <a:pt x="-55652" y="250814"/>
                  <a:pt x="91986" y="196839"/>
                  <a:pt x="89869" y="193664"/>
                </a:cubicBezTo>
                <a:cubicBezTo>
                  <a:pt x="87752" y="190489"/>
                  <a:pt x="-9614" y="215889"/>
                  <a:pt x="10494" y="200014"/>
                </a:cubicBezTo>
                <a:cubicBezTo>
                  <a:pt x="30602" y="184139"/>
                  <a:pt x="118444" y="132810"/>
                  <a:pt x="210519" y="98414"/>
                </a:cubicBezTo>
                <a:cubicBezTo>
                  <a:pt x="302594" y="64018"/>
                  <a:pt x="594165" y="-16944"/>
                  <a:pt x="562944" y="3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ACBFF776-C900-AFFF-8A5F-5760C54E016F}"/>
              </a:ext>
            </a:extLst>
          </p:cNvPr>
          <p:cNvSpPr/>
          <p:nvPr/>
        </p:nvSpPr>
        <p:spPr>
          <a:xfrm>
            <a:off x="6588113" y="3228975"/>
            <a:ext cx="984262" cy="748477"/>
          </a:xfrm>
          <a:custGeom>
            <a:avLst/>
            <a:gdLst>
              <a:gd name="connsiteX0" fmla="*/ 984262 w 984262"/>
              <a:gd name="connsiteY0" fmla="*/ 0 h 748477"/>
              <a:gd name="connsiteX1" fmla="*/ 431812 w 984262"/>
              <a:gd name="connsiteY1" fmla="*/ 254000 h 748477"/>
              <a:gd name="connsiteX2" fmla="*/ 88912 w 984262"/>
              <a:gd name="connsiteY2" fmla="*/ 549275 h 748477"/>
              <a:gd name="connsiteX3" fmla="*/ 177812 w 984262"/>
              <a:gd name="connsiteY3" fmla="*/ 447675 h 748477"/>
              <a:gd name="connsiteX4" fmla="*/ 6362 w 984262"/>
              <a:gd name="connsiteY4" fmla="*/ 742950 h 748477"/>
              <a:gd name="connsiteX5" fmla="*/ 50812 w 984262"/>
              <a:gd name="connsiteY5" fmla="*/ 619125 h 748477"/>
              <a:gd name="connsiteX6" fmla="*/ 184162 w 984262"/>
              <a:gd name="connsiteY6" fmla="*/ 358775 h 748477"/>
              <a:gd name="connsiteX7" fmla="*/ 180987 w 984262"/>
              <a:gd name="connsiteY7" fmla="*/ 390525 h 748477"/>
              <a:gd name="connsiteX8" fmla="*/ 361962 w 984262"/>
              <a:gd name="connsiteY8" fmla="*/ 282575 h 748477"/>
              <a:gd name="connsiteX9" fmla="*/ 327037 w 984262"/>
              <a:gd name="connsiteY9" fmla="*/ 295275 h 748477"/>
              <a:gd name="connsiteX10" fmla="*/ 984262 w 984262"/>
              <a:gd name="connsiteY10" fmla="*/ 0 h 74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4262" h="748477">
                <a:moveTo>
                  <a:pt x="984262" y="0"/>
                </a:moveTo>
                <a:cubicBezTo>
                  <a:pt x="782649" y="81227"/>
                  <a:pt x="581037" y="162454"/>
                  <a:pt x="431812" y="254000"/>
                </a:cubicBezTo>
                <a:cubicBezTo>
                  <a:pt x="282587" y="345546"/>
                  <a:pt x="131245" y="516996"/>
                  <a:pt x="88912" y="549275"/>
                </a:cubicBezTo>
                <a:cubicBezTo>
                  <a:pt x="46579" y="581554"/>
                  <a:pt x="191570" y="415396"/>
                  <a:pt x="177812" y="447675"/>
                </a:cubicBezTo>
                <a:cubicBezTo>
                  <a:pt x="164054" y="479954"/>
                  <a:pt x="27529" y="714375"/>
                  <a:pt x="6362" y="742950"/>
                </a:cubicBezTo>
                <a:cubicBezTo>
                  <a:pt x="-14805" y="771525"/>
                  <a:pt x="21179" y="683154"/>
                  <a:pt x="50812" y="619125"/>
                </a:cubicBezTo>
                <a:cubicBezTo>
                  <a:pt x="80445" y="555096"/>
                  <a:pt x="162466" y="396875"/>
                  <a:pt x="184162" y="358775"/>
                </a:cubicBezTo>
                <a:cubicBezTo>
                  <a:pt x="205858" y="320675"/>
                  <a:pt x="151354" y="403225"/>
                  <a:pt x="180987" y="390525"/>
                </a:cubicBezTo>
                <a:cubicBezTo>
                  <a:pt x="210620" y="377825"/>
                  <a:pt x="337620" y="298450"/>
                  <a:pt x="361962" y="282575"/>
                </a:cubicBezTo>
                <a:cubicBezTo>
                  <a:pt x="386304" y="266700"/>
                  <a:pt x="327037" y="295275"/>
                  <a:pt x="327037" y="295275"/>
                </a:cubicBezTo>
                <a:lnTo>
                  <a:pt x="98426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318267C-7EC2-FE2B-CCFA-8BC137E3AF8F}"/>
              </a:ext>
            </a:extLst>
          </p:cNvPr>
          <p:cNvSpPr/>
          <p:nvPr/>
        </p:nvSpPr>
        <p:spPr>
          <a:xfrm>
            <a:off x="6399236" y="3882373"/>
            <a:ext cx="284930" cy="388594"/>
          </a:xfrm>
          <a:custGeom>
            <a:avLst/>
            <a:gdLst>
              <a:gd name="connsiteX0" fmla="*/ 284139 w 284930"/>
              <a:gd name="connsiteY0" fmla="*/ 652 h 388594"/>
              <a:gd name="connsiteX1" fmla="*/ 153964 w 284930"/>
              <a:gd name="connsiteY1" fmla="*/ 127652 h 388594"/>
              <a:gd name="connsiteX2" fmla="*/ 90464 w 284930"/>
              <a:gd name="connsiteY2" fmla="*/ 168927 h 388594"/>
              <a:gd name="connsiteX3" fmla="*/ 7914 w 284930"/>
              <a:gd name="connsiteY3" fmla="*/ 384827 h 388594"/>
              <a:gd name="connsiteX4" fmla="*/ 30139 w 284930"/>
              <a:gd name="connsiteY4" fmla="*/ 299102 h 388594"/>
              <a:gd name="connsiteX5" fmla="*/ 1564 w 284930"/>
              <a:gd name="connsiteY5" fmla="*/ 207027 h 388594"/>
              <a:gd name="connsiteX6" fmla="*/ 87289 w 284930"/>
              <a:gd name="connsiteY6" fmla="*/ 187977 h 388594"/>
              <a:gd name="connsiteX7" fmla="*/ 284139 w 284930"/>
              <a:gd name="connsiteY7" fmla="*/ 652 h 3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930" h="388594">
                <a:moveTo>
                  <a:pt x="284139" y="652"/>
                </a:moveTo>
                <a:cubicBezTo>
                  <a:pt x="295251" y="-9402"/>
                  <a:pt x="186243" y="99606"/>
                  <a:pt x="153964" y="127652"/>
                </a:cubicBezTo>
                <a:cubicBezTo>
                  <a:pt x="121685" y="155698"/>
                  <a:pt x="114806" y="126065"/>
                  <a:pt x="90464" y="168927"/>
                </a:cubicBezTo>
                <a:cubicBezTo>
                  <a:pt x="66122" y="211789"/>
                  <a:pt x="17968" y="363131"/>
                  <a:pt x="7914" y="384827"/>
                </a:cubicBezTo>
                <a:cubicBezTo>
                  <a:pt x="-2140" y="406523"/>
                  <a:pt x="31197" y="328735"/>
                  <a:pt x="30139" y="299102"/>
                </a:cubicBezTo>
                <a:cubicBezTo>
                  <a:pt x="29081" y="269469"/>
                  <a:pt x="-7961" y="225548"/>
                  <a:pt x="1564" y="207027"/>
                </a:cubicBezTo>
                <a:cubicBezTo>
                  <a:pt x="11089" y="188506"/>
                  <a:pt x="36489" y="219198"/>
                  <a:pt x="87289" y="187977"/>
                </a:cubicBezTo>
                <a:cubicBezTo>
                  <a:pt x="138089" y="156756"/>
                  <a:pt x="273027" y="10706"/>
                  <a:pt x="284139" y="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4690DDC3-F89E-3D3A-EEC1-18DB9511022E}"/>
              </a:ext>
            </a:extLst>
          </p:cNvPr>
          <p:cNvSpPr/>
          <p:nvPr/>
        </p:nvSpPr>
        <p:spPr>
          <a:xfrm>
            <a:off x="5899150" y="4048125"/>
            <a:ext cx="650283" cy="133871"/>
          </a:xfrm>
          <a:custGeom>
            <a:avLst/>
            <a:gdLst>
              <a:gd name="connsiteX0" fmla="*/ 0 w 650283"/>
              <a:gd name="connsiteY0" fmla="*/ 0 h 133871"/>
              <a:gd name="connsiteX1" fmla="*/ 441325 w 650283"/>
              <a:gd name="connsiteY1" fmla="*/ 44450 h 133871"/>
              <a:gd name="connsiteX2" fmla="*/ 365125 w 650283"/>
              <a:gd name="connsiteY2" fmla="*/ 19050 h 133871"/>
              <a:gd name="connsiteX3" fmla="*/ 647700 w 650283"/>
              <a:gd name="connsiteY3" fmla="*/ 85725 h 133871"/>
              <a:gd name="connsiteX4" fmla="*/ 511175 w 650283"/>
              <a:gd name="connsiteY4" fmla="*/ 60325 h 133871"/>
              <a:gd name="connsiteX5" fmla="*/ 615950 w 650283"/>
              <a:gd name="connsiteY5" fmla="*/ 133350 h 133871"/>
              <a:gd name="connsiteX6" fmla="*/ 479425 w 650283"/>
              <a:gd name="connsiteY6" fmla="*/ 92075 h 133871"/>
              <a:gd name="connsiteX7" fmla="*/ 396875 w 650283"/>
              <a:gd name="connsiteY7" fmla="*/ 73025 h 133871"/>
              <a:gd name="connsiteX8" fmla="*/ 238125 w 650283"/>
              <a:gd name="connsiteY8" fmla="*/ 25400 h 133871"/>
              <a:gd name="connsiteX9" fmla="*/ 0 w 650283"/>
              <a:gd name="connsiteY9" fmla="*/ 0 h 13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0283" h="133871">
                <a:moveTo>
                  <a:pt x="0" y="0"/>
                </a:moveTo>
                <a:lnTo>
                  <a:pt x="441325" y="44450"/>
                </a:lnTo>
                <a:cubicBezTo>
                  <a:pt x="502179" y="47625"/>
                  <a:pt x="330729" y="12171"/>
                  <a:pt x="365125" y="19050"/>
                </a:cubicBezTo>
                <a:cubicBezTo>
                  <a:pt x="399521" y="25929"/>
                  <a:pt x="623358" y="78846"/>
                  <a:pt x="647700" y="85725"/>
                </a:cubicBezTo>
                <a:cubicBezTo>
                  <a:pt x="672042" y="92604"/>
                  <a:pt x="516467" y="52388"/>
                  <a:pt x="511175" y="60325"/>
                </a:cubicBezTo>
                <a:cubicBezTo>
                  <a:pt x="505883" y="68262"/>
                  <a:pt x="621242" y="128058"/>
                  <a:pt x="615950" y="133350"/>
                </a:cubicBezTo>
                <a:cubicBezTo>
                  <a:pt x="610658" y="138642"/>
                  <a:pt x="515937" y="102129"/>
                  <a:pt x="479425" y="92075"/>
                </a:cubicBezTo>
                <a:cubicBezTo>
                  <a:pt x="442913" y="82021"/>
                  <a:pt x="437092" y="84138"/>
                  <a:pt x="396875" y="73025"/>
                </a:cubicBezTo>
                <a:cubicBezTo>
                  <a:pt x="356658" y="61913"/>
                  <a:pt x="301625" y="32808"/>
                  <a:pt x="238125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80470DC6-56AC-802C-B226-9C7AF42C6D88}"/>
              </a:ext>
            </a:extLst>
          </p:cNvPr>
          <p:cNvSpPr/>
          <p:nvPr/>
        </p:nvSpPr>
        <p:spPr>
          <a:xfrm>
            <a:off x="5626066" y="3973979"/>
            <a:ext cx="555055" cy="694764"/>
          </a:xfrm>
          <a:custGeom>
            <a:avLst/>
            <a:gdLst>
              <a:gd name="connsiteX0" fmla="*/ 549309 w 555055"/>
              <a:gd name="connsiteY0" fmla="*/ 7471 h 694764"/>
              <a:gd name="connsiteX1" fmla="*/ 349284 w 555055"/>
              <a:gd name="connsiteY1" fmla="*/ 147171 h 694764"/>
              <a:gd name="connsiteX2" fmla="*/ 136559 w 555055"/>
              <a:gd name="connsiteY2" fmla="*/ 442446 h 694764"/>
              <a:gd name="connsiteX3" fmla="*/ 238159 w 555055"/>
              <a:gd name="connsiteY3" fmla="*/ 299571 h 694764"/>
              <a:gd name="connsiteX4" fmla="*/ 6384 w 555055"/>
              <a:gd name="connsiteY4" fmla="*/ 693271 h 694764"/>
              <a:gd name="connsiteX5" fmla="*/ 73059 w 555055"/>
              <a:gd name="connsiteY5" fmla="*/ 423396 h 694764"/>
              <a:gd name="connsiteX6" fmla="*/ 158784 w 555055"/>
              <a:gd name="connsiteY6" fmla="*/ 140821 h 694764"/>
              <a:gd name="connsiteX7" fmla="*/ 136559 w 555055"/>
              <a:gd name="connsiteY7" fmla="*/ 290046 h 694764"/>
              <a:gd name="connsiteX8" fmla="*/ 333409 w 555055"/>
              <a:gd name="connsiteY8" fmla="*/ 42396 h 694764"/>
              <a:gd name="connsiteX9" fmla="*/ 225459 w 555055"/>
              <a:gd name="connsiteY9" fmla="*/ 159871 h 694764"/>
              <a:gd name="connsiteX10" fmla="*/ 476284 w 555055"/>
              <a:gd name="connsiteY10" fmla="*/ 32871 h 694764"/>
              <a:gd name="connsiteX11" fmla="*/ 549309 w 555055"/>
              <a:gd name="connsiteY11" fmla="*/ 7471 h 69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5055" h="694764">
                <a:moveTo>
                  <a:pt x="549309" y="7471"/>
                </a:moveTo>
                <a:cubicBezTo>
                  <a:pt x="528143" y="26521"/>
                  <a:pt x="418076" y="74675"/>
                  <a:pt x="349284" y="147171"/>
                </a:cubicBezTo>
                <a:cubicBezTo>
                  <a:pt x="280492" y="219667"/>
                  <a:pt x="155080" y="417046"/>
                  <a:pt x="136559" y="442446"/>
                </a:cubicBezTo>
                <a:cubicBezTo>
                  <a:pt x="118038" y="467846"/>
                  <a:pt x="259855" y="257767"/>
                  <a:pt x="238159" y="299571"/>
                </a:cubicBezTo>
                <a:cubicBezTo>
                  <a:pt x="216463" y="341375"/>
                  <a:pt x="33901" y="672634"/>
                  <a:pt x="6384" y="693271"/>
                </a:cubicBezTo>
                <a:cubicBezTo>
                  <a:pt x="-21133" y="713908"/>
                  <a:pt x="47659" y="515471"/>
                  <a:pt x="73059" y="423396"/>
                </a:cubicBezTo>
                <a:cubicBezTo>
                  <a:pt x="98459" y="331321"/>
                  <a:pt x="148201" y="163046"/>
                  <a:pt x="158784" y="140821"/>
                </a:cubicBezTo>
                <a:cubicBezTo>
                  <a:pt x="169367" y="118596"/>
                  <a:pt x="107455" y="306450"/>
                  <a:pt x="136559" y="290046"/>
                </a:cubicBezTo>
                <a:cubicBezTo>
                  <a:pt x="165663" y="273642"/>
                  <a:pt x="318592" y="64092"/>
                  <a:pt x="333409" y="42396"/>
                </a:cubicBezTo>
                <a:cubicBezTo>
                  <a:pt x="348226" y="20700"/>
                  <a:pt x="201646" y="161459"/>
                  <a:pt x="225459" y="159871"/>
                </a:cubicBezTo>
                <a:cubicBezTo>
                  <a:pt x="249272" y="158283"/>
                  <a:pt x="422309" y="56683"/>
                  <a:pt x="476284" y="32871"/>
                </a:cubicBezTo>
                <a:cubicBezTo>
                  <a:pt x="530259" y="9059"/>
                  <a:pt x="570475" y="-11579"/>
                  <a:pt x="549309" y="7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8A0DAA0-F3E9-48B3-21FB-50AB5AD1C061}"/>
              </a:ext>
            </a:extLst>
          </p:cNvPr>
          <p:cNvSpPr/>
          <p:nvPr/>
        </p:nvSpPr>
        <p:spPr>
          <a:xfrm>
            <a:off x="4363836" y="3218096"/>
            <a:ext cx="198675" cy="922754"/>
          </a:xfrm>
          <a:custGeom>
            <a:avLst/>
            <a:gdLst>
              <a:gd name="connsiteX0" fmla="*/ 1789 w 198675"/>
              <a:gd name="connsiteY0" fmla="*/ 1354 h 922754"/>
              <a:gd name="connsiteX1" fmla="*/ 116089 w 198675"/>
              <a:gd name="connsiteY1" fmla="*/ 461729 h 922754"/>
              <a:gd name="connsiteX2" fmla="*/ 112914 w 198675"/>
              <a:gd name="connsiteY2" fmla="*/ 436329 h 922754"/>
              <a:gd name="connsiteX3" fmla="*/ 198639 w 198675"/>
              <a:gd name="connsiteY3" fmla="*/ 922104 h 922754"/>
              <a:gd name="connsiteX4" fmla="*/ 122439 w 198675"/>
              <a:gd name="connsiteY4" fmla="*/ 534754 h 922754"/>
              <a:gd name="connsiteX5" fmla="*/ 36714 w 198675"/>
              <a:gd name="connsiteY5" fmla="*/ 290279 h 922754"/>
              <a:gd name="connsiteX6" fmla="*/ 46239 w 198675"/>
              <a:gd name="connsiteY6" fmla="*/ 318854 h 922754"/>
              <a:gd name="connsiteX7" fmla="*/ 1789 w 198675"/>
              <a:gd name="connsiteY7" fmla="*/ 1354 h 922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675" h="922754">
                <a:moveTo>
                  <a:pt x="1789" y="1354"/>
                </a:moveTo>
                <a:cubicBezTo>
                  <a:pt x="13431" y="25167"/>
                  <a:pt x="97568" y="389233"/>
                  <a:pt x="116089" y="461729"/>
                </a:cubicBezTo>
                <a:cubicBezTo>
                  <a:pt x="134610" y="534225"/>
                  <a:pt x="99156" y="359600"/>
                  <a:pt x="112914" y="436329"/>
                </a:cubicBezTo>
                <a:cubicBezTo>
                  <a:pt x="126672" y="513058"/>
                  <a:pt x="197052" y="905700"/>
                  <a:pt x="198639" y="922104"/>
                </a:cubicBezTo>
                <a:cubicBezTo>
                  <a:pt x="200226" y="938508"/>
                  <a:pt x="149426" y="640058"/>
                  <a:pt x="122439" y="534754"/>
                </a:cubicBezTo>
                <a:cubicBezTo>
                  <a:pt x="95452" y="429450"/>
                  <a:pt x="49414" y="326262"/>
                  <a:pt x="36714" y="290279"/>
                </a:cubicBezTo>
                <a:cubicBezTo>
                  <a:pt x="24014" y="254296"/>
                  <a:pt x="53647" y="362775"/>
                  <a:pt x="46239" y="318854"/>
                </a:cubicBezTo>
                <a:cubicBezTo>
                  <a:pt x="38831" y="274933"/>
                  <a:pt x="-9853" y="-22459"/>
                  <a:pt x="1789" y="1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E4B8CBA2-925E-D2C5-AE52-9D8DF9EE463D}"/>
              </a:ext>
            </a:extLst>
          </p:cNvPr>
          <p:cNvSpPr/>
          <p:nvPr/>
        </p:nvSpPr>
        <p:spPr>
          <a:xfrm>
            <a:off x="3112044" y="2419272"/>
            <a:ext cx="399615" cy="1130614"/>
          </a:xfrm>
          <a:custGeom>
            <a:avLst/>
            <a:gdLst>
              <a:gd name="connsiteX0" fmla="*/ 399506 w 399615"/>
              <a:gd name="connsiteY0" fmla="*/ 78 h 1130614"/>
              <a:gd name="connsiteX1" fmla="*/ 183606 w 399615"/>
              <a:gd name="connsiteY1" fmla="*/ 247728 h 1130614"/>
              <a:gd name="connsiteX2" fmla="*/ 196306 w 399615"/>
              <a:gd name="connsiteY2" fmla="*/ 238203 h 1130614"/>
              <a:gd name="connsiteX3" fmla="*/ 186781 w 399615"/>
              <a:gd name="connsiteY3" fmla="*/ 450928 h 1130614"/>
              <a:gd name="connsiteX4" fmla="*/ 107406 w 399615"/>
              <a:gd name="connsiteY4" fmla="*/ 552528 h 1130614"/>
              <a:gd name="connsiteX5" fmla="*/ 126456 w 399615"/>
              <a:gd name="connsiteY5" fmla="*/ 498553 h 1130614"/>
              <a:gd name="connsiteX6" fmla="*/ 12156 w 399615"/>
              <a:gd name="connsiteY6" fmla="*/ 812878 h 1130614"/>
              <a:gd name="connsiteX7" fmla="*/ 5806 w 399615"/>
              <a:gd name="connsiteY7" fmla="*/ 1130378 h 1130614"/>
              <a:gd name="connsiteX8" fmla="*/ 34381 w 399615"/>
              <a:gd name="connsiteY8" fmla="*/ 762078 h 1130614"/>
              <a:gd name="connsiteX9" fmla="*/ 193131 w 399615"/>
              <a:gd name="connsiteY9" fmla="*/ 193753 h 1130614"/>
              <a:gd name="connsiteX10" fmla="*/ 151856 w 399615"/>
              <a:gd name="connsiteY10" fmla="*/ 276303 h 1130614"/>
              <a:gd name="connsiteX11" fmla="*/ 399506 w 399615"/>
              <a:gd name="connsiteY11" fmla="*/ 78 h 113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615" h="1130614">
                <a:moveTo>
                  <a:pt x="399506" y="78"/>
                </a:moveTo>
                <a:cubicBezTo>
                  <a:pt x="404798" y="-4685"/>
                  <a:pt x="217473" y="208041"/>
                  <a:pt x="183606" y="247728"/>
                </a:cubicBezTo>
                <a:cubicBezTo>
                  <a:pt x="149739" y="287416"/>
                  <a:pt x="195777" y="204336"/>
                  <a:pt x="196306" y="238203"/>
                </a:cubicBezTo>
                <a:cubicBezTo>
                  <a:pt x="196835" y="272070"/>
                  <a:pt x="201598" y="398541"/>
                  <a:pt x="186781" y="450928"/>
                </a:cubicBezTo>
                <a:cubicBezTo>
                  <a:pt x="171964" y="503315"/>
                  <a:pt x="117460" y="544591"/>
                  <a:pt x="107406" y="552528"/>
                </a:cubicBezTo>
                <a:cubicBezTo>
                  <a:pt x="97352" y="560465"/>
                  <a:pt x="142331" y="455161"/>
                  <a:pt x="126456" y="498553"/>
                </a:cubicBezTo>
                <a:cubicBezTo>
                  <a:pt x="110581" y="541945"/>
                  <a:pt x="32264" y="707574"/>
                  <a:pt x="12156" y="812878"/>
                </a:cubicBezTo>
                <a:cubicBezTo>
                  <a:pt x="-7952" y="918182"/>
                  <a:pt x="2102" y="1138845"/>
                  <a:pt x="5806" y="1130378"/>
                </a:cubicBezTo>
                <a:cubicBezTo>
                  <a:pt x="9510" y="1121911"/>
                  <a:pt x="3160" y="918182"/>
                  <a:pt x="34381" y="762078"/>
                </a:cubicBezTo>
                <a:cubicBezTo>
                  <a:pt x="65602" y="605974"/>
                  <a:pt x="173552" y="274715"/>
                  <a:pt x="193131" y="193753"/>
                </a:cubicBezTo>
                <a:cubicBezTo>
                  <a:pt x="212710" y="112791"/>
                  <a:pt x="123281" y="305936"/>
                  <a:pt x="151856" y="276303"/>
                </a:cubicBezTo>
                <a:cubicBezTo>
                  <a:pt x="180431" y="246670"/>
                  <a:pt x="394214" y="4841"/>
                  <a:pt x="39950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8401F2F-1047-E898-EC19-1F3CB48CB5F6}"/>
              </a:ext>
            </a:extLst>
          </p:cNvPr>
          <p:cNvSpPr/>
          <p:nvPr/>
        </p:nvSpPr>
        <p:spPr>
          <a:xfrm>
            <a:off x="2999714" y="3193956"/>
            <a:ext cx="175538" cy="1126684"/>
          </a:xfrm>
          <a:custGeom>
            <a:avLst/>
            <a:gdLst>
              <a:gd name="connsiteX0" fmla="*/ 175286 w 175538"/>
              <a:gd name="connsiteY0" fmla="*/ 94 h 1126684"/>
              <a:gd name="connsiteX1" fmla="*/ 48286 w 175538"/>
              <a:gd name="connsiteY1" fmla="*/ 390619 h 1126684"/>
              <a:gd name="connsiteX2" fmla="*/ 67336 w 175538"/>
              <a:gd name="connsiteY2" fmla="*/ 314419 h 1126684"/>
              <a:gd name="connsiteX3" fmla="*/ 22886 w 175538"/>
              <a:gd name="connsiteY3" fmla="*/ 708119 h 1126684"/>
              <a:gd name="connsiteX4" fmla="*/ 67336 w 175538"/>
              <a:gd name="connsiteY4" fmla="*/ 593819 h 1126684"/>
              <a:gd name="connsiteX5" fmla="*/ 661 w 175538"/>
              <a:gd name="connsiteY5" fmla="*/ 1019269 h 1126684"/>
              <a:gd name="connsiteX6" fmla="*/ 32411 w 175538"/>
              <a:gd name="connsiteY6" fmla="*/ 1120869 h 1126684"/>
              <a:gd name="connsiteX7" fmla="*/ 19711 w 175538"/>
              <a:gd name="connsiteY7" fmla="*/ 895444 h 1126684"/>
              <a:gd name="connsiteX8" fmla="*/ 32411 w 175538"/>
              <a:gd name="connsiteY8" fmla="*/ 292194 h 1126684"/>
              <a:gd name="connsiteX9" fmla="*/ 10186 w 175538"/>
              <a:gd name="connsiteY9" fmla="*/ 352519 h 1126684"/>
              <a:gd name="connsiteX10" fmla="*/ 175286 w 175538"/>
              <a:gd name="connsiteY10" fmla="*/ 94 h 112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538" h="1126684">
                <a:moveTo>
                  <a:pt x="175286" y="94"/>
                </a:moveTo>
                <a:cubicBezTo>
                  <a:pt x="181636" y="6444"/>
                  <a:pt x="66278" y="338232"/>
                  <a:pt x="48286" y="390619"/>
                </a:cubicBezTo>
                <a:cubicBezTo>
                  <a:pt x="30294" y="443006"/>
                  <a:pt x="71569" y="261502"/>
                  <a:pt x="67336" y="314419"/>
                </a:cubicBezTo>
                <a:cubicBezTo>
                  <a:pt x="63103" y="367336"/>
                  <a:pt x="22886" y="661552"/>
                  <a:pt x="22886" y="708119"/>
                </a:cubicBezTo>
                <a:cubicBezTo>
                  <a:pt x="22886" y="754686"/>
                  <a:pt x="71040" y="541961"/>
                  <a:pt x="67336" y="593819"/>
                </a:cubicBezTo>
                <a:cubicBezTo>
                  <a:pt x="63632" y="645677"/>
                  <a:pt x="6482" y="931427"/>
                  <a:pt x="661" y="1019269"/>
                </a:cubicBezTo>
                <a:cubicBezTo>
                  <a:pt x="-5160" y="1107111"/>
                  <a:pt x="29236" y="1141507"/>
                  <a:pt x="32411" y="1120869"/>
                </a:cubicBezTo>
                <a:cubicBezTo>
                  <a:pt x="35586" y="1100232"/>
                  <a:pt x="19711" y="1033556"/>
                  <a:pt x="19711" y="895444"/>
                </a:cubicBezTo>
                <a:cubicBezTo>
                  <a:pt x="19711" y="757332"/>
                  <a:pt x="33998" y="382681"/>
                  <a:pt x="32411" y="292194"/>
                </a:cubicBezTo>
                <a:cubicBezTo>
                  <a:pt x="30824" y="201707"/>
                  <a:pt x="-11510" y="396440"/>
                  <a:pt x="10186" y="352519"/>
                </a:cubicBezTo>
                <a:cubicBezTo>
                  <a:pt x="31882" y="308598"/>
                  <a:pt x="168936" y="-6256"/>
                  <a:pt x="175286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17DBC093-499F-E278-4FD3-EE1152FE3872}"/>
              </a:ext>
            </a:extLst>
          </p:cNvPr>
          <p:cNvSpPr/>
          <p:nvPr/>
        </p:nvSpPr>
        <p:spPr>
          <a:xfrm>
            <a:off x="1968208" y="4168620"/>
            <a:ext cx="1088223" cy="201188"/>
          </a:xfrm>
          <a:custGeom>
            <a:avLst/>
            <a:gdLst>
              <a:gd name="connsiteX0" fmla="*/ 292 w 1088223"/>
              <a:gd name="connsiteY0" fmla="*/ 200180 h 201188"/>
              <a:gd name="connsiteX1" fmla="*/ 270167 w 1088223"/>
              <a:gd name="connsiteY1" fmla="*/ 16030 h 201188"/>
              <a:gd name="connsiteX2" fmla="*/ 168567 w 1088223"/>
              <a:gd name="connsiteY2" fmla="*/ 50955 h 201188"/>
              <a:gd name="connsiteX3" fmla="*/ 390817 w 1088223"/>
              <a:gd name="connsiteY3" fmla="*/ 38255 h 201188"/>
              <a:gd name="connsiteX4" fmla="*/ 362242 w 1088223"/>
              <a:gd name="connsiteY4" fmla="*/ 155 h 201188"/>
              <a:gd name="connsiteX5" fmla="*/ 619417 w 1088223"/>
              <a:gd name="connsiteY5" fmla="*/ 25555 h 201188"/>
              <a:gd name="connsiteX6" fmla="*/ 578142 w 1088223"/>
              <a:gd name="connsiteY6" fmla="*/ 44605 h 201188"/>
              <a:gd name="connsiteX7" fmla="*/ 1082967 w 1088223"/>
              <a:gd name="connsiteY7" fmla="*/ 95405 h 201188"/>
              <a:gd name="connsiteX8" fmla="*/ 825792 w 1088223"/>
              <a:gd name="connsiteY8" fmla="*/ 95405 h 201188"/>
              <a:gd name="connsiteX9" fmla="*/ 568617 w 1088223"/>
              <a:gd name="connsiteY9" fmla="*/ 60480 h 201188"/>
              <a:gd name="connsiteX10" fmla="*/ 330492 w 1088223"/>
              <a:gd name="connsiteY10" fmla="*/ 89055 h 201188"/>
              <a:gd name="connsiteX11" fmla="*/ 292 w 1088223"/>
              <a:gd name="connsiteY11" fmla="*/ 200180 h 2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223" h="201188">
                <a:moveTo>
                  <a:pt x="292" y="200180"/>
                </a:moveTo>
                <a:cubicBezTo>
                  <a:pt x="-9762" y="188009"/>
                  <a:pt x="242121" y="40901"/>
                  <a:pt x="270167" y="16030"/>
                </a:cubicBezTo>
                <a:cubicBezTo>
                  <a:pt x="298213" y="-8841"/>
                  <a:pt x="148459" y="47251"/>
                  <a:pt x="168567" y="50955"/>
                </a:cubicBezTo>
                <a:cubicBezTo>
                  <a:pt x="188675" y="54659"/>
                  <a:pt x="358538" y="46722"/>
                  <a:pt x="390817" y="38255"/>
                </a:cubicBezTo>
                <a:cubicBezTo>
                  <a:pt x="423096" y="29788"/>
                  <a:pt x="324142" y="2272"/>
                  <a:pt x="362242" y="155"/>
                </a:cubicBezTo>
                <a:cubicBezTo>
                  <a:pt x="400342" y="-1962"/>
                  <a:pt x="583434" y="18147"/>
                  <a:pt x="619417" y="25555"/>
                </a:cubicBezTo>
                <a:cubicBezTo>
                  <a:pt x="655400" y="32963"/>
                  <a:pt x="500884" y="32963"/>
                  <a:pt x="578142" y="44605"/>
                </a:cubicBezTo>
                <a:cubicBezTo>
                  <a:pt x="655400" y="56247"/>
                  <a:pt x="1041692" y="86938"/>
                  <a:pt x="1082967" y="95405"/>
                </a:cubicBezTo>
                <a:cubicBezTo>
                  <a:pt x="1124242" y="103872"/>
                  <a:pt x="911517" y="101226"/>
                  <a:pt x="825792" y="95405"/>
                </a:cubicBezTo>
                <a:cubicBezTo>
                  <a:pt x="740067" y="89584"/>
                  <a:pt x="651167" y="61538"/>
                  <a:pt x="568617" y="60480"/>
                </a:cubicBezTo>
                <a:cubicBezTo>
                  <a:pt x="486067" y="59422"/>
                  <a:pt x="418863" y="67359"/>
                  <a:pt x="330492" y="89055"/>
                </a:cubicBezTo>
                <a:cubicBezTo>
                  <a:pt x="242121" y="110751"/>
                  <a:pt x="10346" y="212351"/>
                  <a:pt x="292" y="200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3F046EFB-1F92-D043-E3AD-617D4A70270E}"/>
              </a:ext>
            </a:extLst>
          </p:cNvPr>
          <p:cNvSpPr/>
          <p:nvPr/>
        </p:nvSpPr>
        <p:spPr>
          <a:xfrm>
            <a:off x="1887176" y="4174286"/>
            <a:ext cx="440105" cy="963605"/>
          </a:xfrm>
          <a:custGeom>
            <a:avLst/>
            <a:gdLst>
              <a:gd name="connsiteX0" fmla="*/ 440099 w 440105"/>
              <a:gd name="connsiteY0" fmla="*/ 839 h 963605"/>
              <a:gd name="connsiteX1" fmla="*/ 116249 w 440105"/>
              <a:gd name="connsiteY1" fmla="*/ 264364 h 963605"/>
              <a:gd name="connsiteX2" fmla="*/ 173399 w 440105"/>
              <a:gd name="connsiteY2" fmla="*/ 178639 h 963605"/>
              <a:gd name="connsiteX3" fmla="*/ 40049 w 440105"/>
              <a:gd name="connsiteY3" fmla="*/ 413589 h 963605"/>
              <a:gd name="connsiteX4" fmla="*/ 65449 w 440105"/>
              <a:gd name="connsiteY4" fmla="*/ 334214 h 963605"/>
              <a:gd name="connsiteX5" fmla="*/ 1949 w 440105"/>
              <a:gd name="connsiteY5" fmla="*/ 585039 h 963605"/>
              <a:gd name="connsiteX6" fmla="*/ 17824 w 440105"/>
              <a:gd name="connsiteY6" fmla="*/ 521539 h 963605"/>
              <a:gd name="connsiteX7" fmla="*/ 33699 w 440105"/>
              <a:gd name="connsiteY7" fmla="*/ 816814 h 963605"/>
              <a:gd name="connsiteX8" fmla="*/ 52749 w 440105"/>
              <a:gd name="connsiteY8" fmla="*/ 959689 h 963605"/>
              <a:gd name="connsiteX9" fmla="*/ 24174 w 440105"/>
              <a:gd name="connsiteY9" fmla="*/ 670764 h 963605"/>
              <a:gd name="connsiteX10" fmla="*/ 40049 w 440105"/>
              <a:gd name="connsiteY10" fmla="*/ 305639 h 963605"/>
              <a:gd name="connsiteX11" fmla="*/ 11474 w 440105"/>
              <a:gd name="connsiteY11" fmla="*/ 404064 h 963605"/>
              <a:gd name="connsiteX12" fmla="*/ 230549 w 440105"/>
              <a:gd name="connsiteY12" fmla="*/ 102439 h 963605"/>
              <a:gd name="connsiteX13" fmla="*/ 125774 w 440105"/>
              <a:gd name="connsiteY13" fmla="*/ 178639 h 963605"/>
              <a:gd name="connsiteX14" fmla="*/ 440099 w 440105"/>
              <a:gd name="connsiteY14" fmla="*/ 839 h 96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105" h="963605">
                <a:moveTo>
                  <a:pt x="440099" y="839"/>
                </a:moveTo>
                <a:cubicBezTo>
                  <a:pt x="438512" y="15126"/>
                  <a:pt x="160699" y="234731"/>
                  <a:pt x="116249" y="264364"/>
                </a:cubicBezTo>
                <a:cubicBezTo>
                  <a:pt x="71799" y="293997"/>
                  <a:pt x="186099" y="153768"/>
                  <a:pt x="173399" y="178639"/>
                </a:cubicBezTo>
                <a:cubicBezTo>
                  <a:pt x="160699" y="203510"/>
                  <a:pt x="58041" y="387660"/>
                  <a:pt x="40049" y="413589"/>
                </a:cubicBezTo>
                <a:cubicBezTo>
                  <a:pt x="22057" y="439518"/>
                  <a:pt x="71799" y="305639"/>
                  <a:pt x="65449" y="334214"/>
                </a:cubicBezTo>
                <a:cubicBezTo>
                  <a:pt x="59099" y="362789"/>
                  <a:pt x="9886" y="553818"/>
                  <a:pt x="1949" y="585039"/>
                </a:cubicBezTo>
                <a:cubicBezTo>
                  <a:pt x="-5988" y="616260"/>
                  <a:pt x="12532" y="482910"/>
                  <a:pt x="17824" y="521539"/>
                </a:cubicBezTo>
                <a:cubicBezTo>
                  <a:pt x="23116" y="560168"/>
                  <a:pt x="27878" y="743789"/>
                  <a:pt x="33699" y="816814"/>
                </a:cubicBezTo>
                <a:cubicBezTo>
                  <a:pt x="39520" y="889839"/>
                  <a:pt x="54336" y="984031"/>
                  <a:pt x="52749" y="959689"/>
                </a:cubicBezTo>
                <a:cubicBezTo>
                  <a:pt x="51161" y="935347"/>
                  <a:pt x="26291" y="779772"/>
                  <a:pt x="24174" y="670764"/>
                </a:cubicBezTo>
                <a:cubicBezTo>
                  <a:pt x="22057" y="561756"/>
                  <a:pt x="42166" y="350089"/>
                  <a:pt x="40049" y="305639"/>
                </a:cubicBezTo>
                <a:cubicBezTo>
                  <a:pt x="37932" y="261189"/>
                  <a:pt x="-20276" y="437931"/>
                  <a:pt x="11474" y="404064"/>
                </a:cubicBezTo>
                <a:cubicBezTo>
                  <a:pt x="43224" y="370197"/>
                  <a:pt x="211499" y="140010"/>
                  <a:pt x="230549" y="102439"/>
                </a:cubicBezTo>
                <a:cubicBezTo>
                  <a:pt x="249599" y="64868"/>
                  <a:pt x="90320" y="198218"/>
                  <a:pt x="125774" y="178639"/>
                </a:cubicBezTo>
                <a:cubicBezTo>
                  <a:pt x="161228" y="159060"/>
                  <a:pt x="441686" y="-13448"/>
                  <a:pt x="440099" y="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1ECA531E-564D-14D3-38F3-E1DF78F96B90}"/>
              </a:ext>
            </a:extLst>
          </p:cNvPr>
          <p:cNvSpPr/>
          <p:nvPr/>
        </p:nvSpPr>
        <p:spPr>
          <a:xfrm>
            <a:off x="1907332" y="4932482"/>
            <a:ext cx="1048636" cy="277797"/>
          </a:xfrm>
          <a:custGeom>
            <a:avLst/>
            <a:gdLst>
              <a:gd name="connsiteX0" fmla="*/ 1048593 w 1048636"/>
              <a:gd name="connsiteY0" fmla="*/ 271343 h 277797"/>
              <a:gd name="connsiteX1" fmla="*/ 464393 w 1048636"/>
              <a:gd name="connsiteY1" fmla="*/ 77668 h 277797"/>
              <a:gd name="connsiteX2" fmla="*/ 280243 w 1048636"/>
              <a:gd name="connsiteY2" fmla="*/ 61793 h 277797"/>
              <a:gd name="connsiteX3" fmla="*/ 324693 w 1048636"/>
              <a:gd name="connsiteY3" fmla="*/ 49093 h 277797"/>
              <a:gd name="connsiteX4" fmla="*/ 159593 w 1048636"/>
              <a:gd name="connsiteY4" fmla="*/ 17343 h 277797"/>
              <a:gd name="connsiteX5" fmla="*/ 118318 w 1048636"/>
              <a:gd name="connsiteY5" fmla="*/ 112593 h 277797"/>
              <a:gd name="connsiteX6" fmla="*/ 843 w 1048636"/>
              <a:gd name="connsiteY6" fmla="*/ 277693 h 277797"/>
              <a:gd name="connsiteX7" fmla="*/ 67518 w 1048636"/>
              <a:gd name="connsiteY7" fmla="*/ 87193 h 277797"/>
              <a:gd name="connsiteX8" fmla="*/ 105618 w 1048636"/>
              <a:gd name="connsiteY8" fmla="*/ 42743 h 277797"/>
              <a:gd name="connsiteX9" fmla="*/ 308818 w 1048636"/>
              <a:gd name="connsiteY9" fmla="*/ 23693 h 277797"/>
              <a:gd name="connsiteX10" fmla="*/ 334218 w 1048636"/>
              <a:gd name="connsiteY10" fmla="*/ 1468 h 277797"/>
              <a:gd name="connsiteX11" fmla="*/ 534243 w 1048636"/>
              <a:gd name="connsiteY11" fmla="*/ 42743 h 277797"/>
              <a:gd name="connsiteX12" fmla="*/ 496143 w 1048636"/>
              <a:gd name="connsiteY12" fmla="*/ 10993 h 277797"/>
              <a:gd name="connsiteX13" fmla="*/ 1048593 w 1048636"/>
              <a:gd name="connsiteY13" fmla="*/ 271343 h 27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636" h="277797">
                <a:moveTo>
                  <a:pt x="1048593" y="271343"/>
                </a:moveTo>
                <a:cubicBezTo>
                  <a:pt x="1043301" y="282456"/>
                  <a:pt x="592451" y="112593"/>
                  <a:pt x="464393" y="77668"/>
                </a:cubicBezTo>
                <a:cubicBezTo>
                  <a:pt x="336335" y="42743"/>
                  <a:pt x="303526" y="66555"/>
                  <a:pt x="280243" y="61793"/>
                </a:cubicBezTo>
                <a:cubicBezTo>
                  <a:pt x="256960" y="57030"/>
                  <a:pt x="344801" y="56501"/>
                  <a:pt x="324693" y="49093"/>
                </a:cubicBezTo>
                <a:cubicBezTo>
                  <a:pt x="304585" y="41685"/>
                  <a:pt x="193989" y="6760"/>
                  <a:pt x="159593" y="17343"/>
                </a:cubicBezTo>
                <a:cubicBezTo>
                  <a:pt x="125197" y="27926"/>
                  <a:pt x="144776" y="69201"/>
                  <a:pt x="118318" y="112593"/>
                </a:cubicBezTo>
                <a:cubicBezTo>
                  <a:pt x="91860" y="155985"/>
                  <a:pt x="9310" y="281926"/>
                  <a:pt x="843" y="277693"/>
                </a:cubicBezTo>
                <a:cubicBezTo>
                  <a:pt x="-7624" y="273460"/>
                  <a:pt x="50056" y="126351"/>
                  <a:pt x="67518" y="87193"/>
                </a:cubicBezTo>
                <a:cubicBezTo>
                  <a:pt x="84980" y="48035"/>
                  <a:pt x="65401" y="53326"/>
                  <a:pt x="105618" y="42743"/>
                </a:cubicBezTo>
                <a:cubicBezTo>
                  <a:pt x="145835" y="32160"/>
                  <a:pt x="270718" y="30572"/>
                  <a:pt x="308818" y="23693"/>
                </a:cubicBezTo>
                <a:cubicBezTo>
                  <a:pt x="346918" y="16814"/>
                  <a:pt x="296647" y="-1707"/>
                  <a:pt x="334218" y="1468"/>
                </a:cubicBezTo>
                <a:cubicBezTo>
                  <a:pt x="371789" y="4643"/>
                  <a:pt x="507256" y="41156"/>
                  <a:pt x="534243" y="42743"/>
                </a:cubicBezTo>
                <a:cubicBezTo>
                  <a:pt x="561230" y="44330"/>
                  <a:pt x="412535" y="-26578"/>
                  <a:pt x="496143" y="10993"/>
                </a:cubicBezTo>
                <a:cubicBezTo>
                  <a:pt x="579751" y="48564"/>
                  <a:pt x="1053885" y="260230"/>
                  <a:pt x="1048593" y="271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BF9806-4E98-893D-B146-C2EE9632D755}"/>
              </a:ext>
            </a:extLst>
          </p:cNvPr>
          <p:cNvSpPr/>
          <p:nvPr/>
        </p:nvSpPr>
        <p:spPr>
          <a:xfrm>
            <a:off x="1892165" y="4163808"/>
            <a:ext cx="346336" cy="967245"/>
          </a:xfrm>
          <a:custGeom>
            <a:avLst/>
            <a:gdLst>
              <a:gd name="connsiteX0" fmla="*/ 339860 w 346336"/>
              <a:gd name="connsiteY0" fmla="*/ 8142 h 967245"/>
              <a:gd name="connsiteX1" fmla="*/ 228735 w 346336"/>
              <a:gd name="connsiteY1" fmla="*/ 157367 h 967245"/>
              <a:gd name="connsiteX2" fmla="*/ 35060 w 346336"/>
              <a:gd name="connsiteY2" fmla="*/ 449467 h 967245"/>
              <a:gd name="connsiteX3" fmla="*/ 123960 w 346336"/>
              <a:gd name="connsiteY3" fmla="*/ 338342 h 967245"/>
              <a:gd name="connsiteX4" fmla="*/ 31885 w 346336"/>
              <a:gd name="connsiteY4" fmla="*/ 538367 h 967245"/>
              <a:gd name="connsiteX5" fmla="*/ 57285 w 346336"/>
              <a:gd name="connsiteY5" fmla="*/ 722517 h 967245"/>
              <a:gd name="connsiteX6" fmla="*/ 44585 w 346336"/>
              <a:gd name="connsiteY6" fmla="*/ 738392 h 967245"/>
              <a:gd name="connsiteX7" fmla="*/ 16010 w 346336"/>
              <a:gd name="connsiteY7" fmla="*/ 966992 h 967245"/>
              <a:gd name="connsiteX8" fmla="*/ 16010 w 346336"/>
              <a:gd name="connsiteY8" fmla="*/ 773317 h 967245"/>
              <a:gd name="connsiteX9" fmla="*/ 12835 w 346336"/>
              <a:gd name="connsiteY9" fmla="*/ 341517 h 967245"/>
              <a:gd name="connsiteX10" fmla="*/ 3310 w 346336"/>
              <a:gd name="connsiteY10" fmla="*/ 420892 h 967245"/>
              <a:gd name="connsiteX11" fmla="*/ 76335 w 346336"/>
              <a:gd name="connsiteY11" fmla="*/ 204992 h 967245"/>
              <a:gd name="connsiteX12" fmla="*/ 41410 w 346336"/>
              <a:gd name="connsiteY12" fmla="*/ 309767 h 967245"/>
              <a:gd name="connsiteX13" fmla="*/ 301760 w 346336"/>
              <a:gd name="connsiteY13" fmla="*/ 46242 h 967245"/>
              <a:gd name="connsiteX14" fmla="*/ 339860 w 346336"/>
              <a:gd name="connsiteY14" fmla="*/ 8142 h 96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6336" h="967245">
                <a:moveTo>
                  <a:pt x="339860" y="8142"/>
                </a:moveTo>
                <a:cubicBezTo>
                  <a:pt x="327689" y="26663"/>
                  <a:pt x="279535" y="83813"/>
                  <a:pt x="228735" y="157367"/>
                </a:cubicBezTo>
                <a:cubicBezTo>
                  <a:pt x="177935" y="230921"/>
                  <a:pt x="52522" y="419305"/>
                  <a:pt x="35060" y="449467"/>
                </a:cubicBezTo>
                <a:cubicBezTo>
                  <a:pt x="17598" y="479629"/>
                  <a:pt x="124489" y="323525"/>
                  <a:pt x="123960" y="338342"/>
                </a:cubicBezTo>
                <a:cubicBezTo>
                  <a:pt x="123431" y="353159"/>
                  <a:pt x="42998" y="474338"/>
                  <a:pt x="31885" y="538367"/>
                </a:cubicBezTo>
                <a:cubicBezTo>
                  <a:pt x="20772" y="602396"/>
                  <a:pt x="55168" y="689180"/>
                  <a:pt x="57285" y="722517"/>
                </a:cubicBezTo>
                <a:cubicBezTo>
                  <a:pt x="59402" y="755854"/>
                  <a:pt x="51464" y="697646"/>
                  <a:pt x="44585" y="738392"/>
                </a:cubicBezTo>
                <a:cubicBezTo>
                  <a:pt x="37706" y="779138"/>
                  <a:pt x="20772" y="961171"/>
                  <a:pt x="16010" y="966992"/>
                </a:cubicBezTo>
                <a:cubicBezTo>
                  <a:pt x="11248" y="972813"/>
                  <a:pt x="16539" y="877563"/>
                  <a:pt x="16010" y="773317"/>
                </a:cubicBezTo>
                <a:cubicBezTo>
                  <a:pt x="15481" y="669071"/>
                  <a:pt x="14952" y="400254"/>
                  <a:pt x="12835" y="341517"/>
                </a:cubicBezTo>
                <a:cubicBezTo>
                  <a:pt x="10718" y="282780"/>
                  <a:pt x="-7273" y="443646"/>
                  <a:pt x="3310" y="420892"/>
                </a:cubicBezTo>
                <a:cubicBezTo>
                  <a:pt x="13893" y="398138"/>
                  <a:pt x="69985" y="223513"/>
                  <a:pt x="76335" y="204992"/>
                </a:cubicBezTo>
                <a:cubicBezTo>
                  <a:pt x="82685" y="186471"/>
                  <a:pt x="3839" y="336225"/>
                  <a:pt x="41410" y="309767"/>
                </a:cubicBezTo>
                <a:cubicBezTo>
                  <a:pt x="78981" y="283309"/>
                  <a:pt x="252548" y="89634"/>
                  <a:pt x="301760" y="46242"/>
                </a:cubicBezTo>
                <a:cubicBezTo>
                  <a:pt x="350972" y="2850"/>
                  <a:pt x="352031" y="-10379"/>
                  <a:pt x="339860" y="8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CC5BBD10-5796-E4E3-288F-6D09AB8F1F1B}"/>
              </a:ext>
            </a:extLst>
          </p:cNvPr>
          <p:cNvSpPr/>
          <p:nvPr/>
        </p:nvSpPr>
        <p:spPr>
          <a:xfrm>
            <a:off x="3856758" y="4686171"/>
            <a:ext cx="1611662" cy="595648"/>
          </a:xfrm>
          <a:custGeom>
            <a:avLst/>
            <a:gdLst>
              <a:gd name="connsiteX0" fmla="*/ 2861 w 1611662"/>
              <a:gd name="connsiteY0" fmla="*/ 13420 h 595648"/>
              <a:gd name="connsiteX1" fmla="*/ 715242 w 1611662"/>
              <a:gd name="connsiteY1" fmla="*/ 289866 h 595648"/>
              <a:gd name="connsiteX2" fmla="*/ 704609 w 1611662"/>
              <a:gd name="connsiteY2" fmla="*/ 204806 h 595648"/>
              <a:gd name="connsiteX3" fmla="*/ 1555214 w 1611662"/>
              <a:gd name="connsiteY3" fmla="*/ 576945 h 595648"/>
              <a:gd name="connsiteX4" fmla="*/ 1470154 w 1611662"/>
              <a:gd name="connsiteY4" fmla="*/ 513150 h 595648"/>
              <a:gd name="connsiteX5" fmla="*/ 970423 w 1611662"/>
              <a:gd name="connsiteY5" fmla="*/ 279234 h 595648"/>
              <a:gd name="connsiteX6" fmla="*/ 300572 w 1611662"/>
              <a:gd name="connsiteY6" fmla="*/ 2787 h 595648"/>
              <a:gd name="connsiteX7" fmla="*/ 460061 w 1611662"/>
              <a:gd name="connsiteY7" fmla="*/ 130378 h 595648"/>
              <a:gd name="connsiteX8" fmla="*/ 2861 w 1611662"/>
              <a:gd name="connsiteY8" fmla="*/ 13420 h 59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1662" h="595648">
                <a:moveTo>
                  <a:pt x="2861" y="13420"/>
                </a:moveTo>
                <a:cubicBezTo>
                  <a:pt x="45391" y="40001"/>
                  <a:pt x="598284" y="257968"/>
                  <a:pt x="715242" y="289866"/>
                </a:cubicBezTo>
                <a:cubicBezTo>
                  <a:pt x="832200" y="321764"/>
                  <a:pt x="564614" y="156960"/>
                  <a:pt x="704609" y="204806"/>
                </a:cubicBezTo>
                <a:cubicBezTo>
                  <a:pt x="844604" y="252652"/>
                  <a:pt x="1427623" y="525554"/>
                  <a:pt x="1555214" y="576945"/>
                </a:cubicBezTo>
                <a:cubicBezTo>
                  <a:pt x="1682805" y="628336"/>
                  <a:pt x="1567619" y="562768"/>
                  <a:pt x="1470154" y="513150"/>
                </a:cubicBezTo>
                <a:cubicBezTo>
                  <a:pt x="1372689" y="463532"/>
                  <a:pt x="1165353" y="364295"/>
                  <a:pt x="970423" y="279234"/>
                </a:cubicBezTo>
                <a:cubicBezTo>
                  <a:pt x="775493" y="194174"/>
                  <a:pt x="385632" y="27596"/>
                  <a:pt x="300572" y="2787"/>
                </a:cubicBezTo>
                <a:cubicBezTo>
                  <a:pt x="215512" y="-22022"/>
                  <a:pt x="514996" y="126834"/>
                  <a:pt x="460061" y="130378"/>
                </a:cubicBezTo>
                <a:cubicBezTo>
                  <a:pt x="405126" y="133922"/>
                  <a:pt x="-39669" y="-13161"/>
                  <a:pt x="2861" y="13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4AEA95CB-469C-1C91-CCAA-070C8EA652F2}"/>
              </a:ext>
            </a:extLst>
          </p:cNvPr>
          <p:cNvSpPr/>
          <p:nvPr/>
        </p:nvSpPr>
        <p:spPr>
          <a:xfrm>
            <a:off x="3832527" y="3072631"/>
            <a:ext cx="176248" cy="1520677"/>
          </a:xfrm>
          <a:custGeom>
            <a:avLst/>
            <a:gdLst>
              <a:gd name="connsiteX0" fmla="*/ 112152 w 176248"/>
              <a:gd name="connsiteY0" fmla="*/ 178 h 1520677"/>
              <a:gd name="connsiteX1" fmla="*/ 112152 w 176248"/>
              <a:gd name="connsiteY1" fmla="*/ 861416 h 1520677"/>
              <a:gd name="connsiteX2" fmla="*/ 133417 w 176248"/>
              <a:gd name="connsiteY2" fmla="*/ 733825 h 1520677"/>
              <a:gd name="connsiteX3" fmla="*/ 5826 w 176248"/>
              <a:gd name="connsiteY3" fmla="*/ 1499369 h 1520677"/>
              <a:gd name="connsiteX4" fmla="*/ 16459 w 176248"/>
              <a:gd name="connsiteY4" fmla="*/ 1435574 h 1520677"/>
              <a:gd name="connsiteX5" fmla="*/ 5826 w 176248"/>
              <a:gd name="connsiteY5" fmla="*/ 1499369 h 1520677"/>
              <a:gd name="connsiteX6" fmla="*/ 122785 w 176248"/>
              <a:gd name="connsiteY6" fmla="*/ 999639 h 1520677"/>
              <a:gd name="connsiteX7" fmla="*/ 175947 w 176248"/>
              <a:gd name="connsiteY7" fmla="*/ 786988 h 1520677"/>
              <a:gd name="connsiteX8" fmla="*/ 112152 w 176248"/>
              <a:gd name="connsiteY8" fmla="*/ 178 h 152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48" h="1520677">
                <a:moveTo>
                  <a:pt x="112152" y="178"/>
                </a:moveTo>
                <a:cubicBezTo>
                  <a:pt x="101520" y="12583"/>
                  <a:pt x="108608" y="739142"/>
                  <a:pt x="112152" y="861416"/>
                </a:cubicBezTo>
                <a:cubicBezTo>
                  <a:pt x="115696" y="983690"/>
                  <a:pt x="133417" y="733825"/>
                  <a:pt x="133417" y="733825"/>
                </a:cubicBezTo>
                <a:lnTo>
                  <a:pt x="5826" y="1499369"/>
                </a:lnTo>
                <a:lnTo>
                  <a:pt x="16459" y="1435574"/>
                </a:lnTo>
                <a:cubicBezTo>
                  <a:pt x="16459" y="1435574"/>
                  <a:pt x="-11895" y="1572025"/>
                  <a:pt x="5826" y="1499369"/>
                </a:cubicBezTo>
                <a:cubicBezTo>
                  <a:pt x="23547" y="1426713"/>
                  <a:pt x="94431" y="1118369"/>
                  <a:pt x="122785" y="999639"/>
                </a:cubicBezTo>
                <a:cubicBezTo>
                  <a:pt x="151139" y="880909"/>
                  <a:pt x="179491" y="948248"/>
                  <a:pt x="175947" y="786988"/>
                </a:cubicBezTo>
                <a:cubicBezTo>
                  <a:pt x="172403" y="625728"/>
                  <a:pt x="122784" y="-12227"/>
                  <a:pt x="112152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FA00FC22-8DE8-B0CD-113F-8726DDA6B6DA}"/>
              </a:ext>
            </a:extLst>
          </p:cNvPr>
          <p:cNvSpPr/>
          <p:nvPr/>
        </p:nvSpPr>
        <p:spPr>
          <a:xfrm>
            <a:off x="3157338" y="2381221"/>
            <a:ext cx="1480709" cy="2157396"/>
          </a:xfrm>
          <a:custGeom>
            <a:avLst/>
            <a:gdLst>
              <a:gd name="connsiteX0" fmla="*/ 532 w 1480709"/>
              <a:gd name="connsiteY0" fmla="*/ 234388 h 2157396"/>
              <a:gd name="connsiteX1" fmla="*/ 468364 w 1480709"/>
              <a:gd name="connsiteY1" fmla="*/ 106798 h 2157396"/>
              <a:gd name="connsiteX2" fmla="*/ 478997 w 1480709"/>
              <a:gd name="connsiteY2" fmla="*/ 472 h 2157396"/>
              <a:gd name="connsiteX3" fmla="*/ 766076 w 1480709"/>
              <a:gd name="connsiteY3" fmla="*/ 149328 h 2157396"/>
              <a:gd name="connsiteX4" fmla="*/ 723546 w 1480709"/>
              <a:gd name="connsiteY4" fmla="*/ 85532 h 2157396"/>
              <a:gd name="connsiteX5" fmla="*/ 1031890 w 1480709"/>
              <a:gd name="connsiteY5" fmla="*/ 330081 h 2157396"/>
              <a:gd name="connsiteX6" fmla="*/ 1116950 w 1480709"/>
              <a:gd name="connsiteY6" fmla="*/ 776649 h 2157396"/>
              <a:gd name="connsiteX7" fmla="*/ 1095685 w 1480709"/>
              <a:gd name="connsiteY7" fmla="*/ 649058 h 2157396"/>
              <a:gd name="connsiteX8" fmla="*/ 1372132 w 1480709"/>
              <a:gd name="connsiteY8" fmla="*/ 1201951 h 2157396"/>
              <a:gd name="connsiteX9" fmla="*/ 1202011 w 1480709"/>
              <a:gd name="connsiteY9" fmla="*/ 1053095 h 2157396"/>
              <a:gd name="connsiteX10" fmla="*/ 1478457 w 1480709"/>
              <a:gd name="connsiteY10" fmla="*/ 2148249 h 2157396"/>
              <a:gd name="connsiteX11" fmla="*/ 1340234 w 1480709"/>
              <a:gd name="connsiteY11" fmla="*/ 1605988 h 2157396"/>
              <a:gd name="connsiteX12" fmla="*/ 1010625 w 1480709"/>
              <a:gd name="connsiteY12" fmla="*/ 319449 h 2157396"/>
              <a:gd name="connsiteX13" fmla="*/ 659750 w 1480709"/>
              <a:gd name="connsiteY13" fmla="*/ 32370 h 2157396"/>
              <a:gd name="connsiteX14" fmla="*/ 287611 w 1480709"/>
              <a:gd name="connsiteY14" fmla="*/ 21737 h 2157396"/>
              <a:gd name="connsiteX15" fmla="*/ 372671 w 1480709"/>
              <a:gd name="connsiteY15" fmla="*/ 64267 h 2157396"/>
              <a:gd name="connsiteX16" fmla="*/ 532 w 1480709"/>
              <a:gd name="connsiteY16" fmla="*/ 234388 h 215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80709" h="2157396">
                <a:moveTo>
                  <a:pt x="532" y="234388"/>
                </a:moveTo>
                <a:cubicBezTo>
                  <a:pt x="16481" y="241476"/>
                  <a:pt x="388620" y="145784"/>
                  <a:pt x="468364" y="106798"/>
                </a:cubicBezTo>
                <a:cubicBezTo>
                  <a:pt x="548108" y="67812"/>
                  <a:pt x="429378" y="-6616"/>
                  <a:pt x="478997" y="472"/>
                </a:cubicBezTo>
                <a:cubicBezTo>
                  <a:pt x="528616" y="7560"/>
                  <a:pt x="725318" y="135151"/>
                  <a:pt x="766076" y="149328"/>
                </a:cubicBezTo>
                <a:cubicBezTo>
                  <a:pt x="806834" y="163505"/>
                  <a:pt x="679244" y="55407"/>
                  <a:pt x="723546" y="85532"/>
                </a:cubicBezTo>
                <a:cubicBezTo>
                  <a:pt x="767848" y="115657"/>
                  <a:pt x="966323" y="214895"/>
                  <a:pt x="1031890" y="330081"/>
                </a:cubicBezTo>
                <a:cubicBezTo>
                  <a:pt x="1097457" y="445267"/>
                  <a:pt x="1106318" y="723486"/>
                  <a:pt x="1116950" y="776649"/>
                </a:cubicBezTo>
                <a:cubicBezTo>
                  <a:pt x="1127583" y="829812"/>
                  <a:pt x="1053155" y="578174"/>
                  <a:pt x="1095685" y="649058"/>
                </a:cubicBezTo>
                <a:cubicBezTo>
                  <a:pt x="1138215" y="719942"/>
                  <a:pt x="1354411" y="1134612"/>
                  <a:pt x="1372132" y="1201951"/>
                </a:cubicBezTo>
                <a:cubicBezTo>
                  <a:pt x="1389853" y="1269291"/>
                  <a:pt x="1184290" y="895379"/>
                  <a:pt x="1202011" y="1053095"/>
                </a:cubicBezTo>
                <a:cubicBezTo>
                  <a:pt x="1219732" y="1210811"/>
                  <a:pt x="1455420" y="2056100"/>
                  <a:pt x="1478457" y="2148249"/>
                </a:cubicBezTo>
                <a:cubicBezTo>
                  <a:pt x="1501494" y="2240398"/>
                  <a:pt x="1340234" y="1605988"/>
                  <a:pt x="1340234" y="1605988"/>
                </a:cubicBezTo>
                <a:cubicBezTo>
                  <a:pt x="1262262" y="1301188"/>
                  <a:pt x="1124039" y="581719"/>
                  <a:pt x="1010625" y="319449"/>
                </a:cubicBezTo>
                <a:cubicBezTo>
                  <a:pt x="897211" y="57179"/>
                  <a:pt x="780252" y="81989"/>
                  <a:pt x="659750" y="32370"/>
                </a:cubicBezTo>
                <a:cubicBezTo>
                  <a:pt x="539248" y="-17249"/>
                  <a:pt x="335457" y="16421"/>
                  <a:pt x="287611" y="21737"/>
                </a:cubicBezTo>
                <a:cubicBezTo>
                  <a:pt x="239765" y="27053"/>
                  <a:pt x="413429" y="28825"/>
                  <a:pt x="372671" y="64267"/>
                </a:cubicBezTo>
                <a:cubicBezTo>
                  <a:pt x="331913" y="99709"/>
                  <a:pt x="-15417" y="227300"/>
                  <a:pt x="532" y="234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E0CEB980-161B-4102-2448-CDF527C018D5}"/>
              </a:ext>
            </a:extLst>
          </p:cNvPr>
          <p:cNvSpPr/>
          <p:nvPr/>
        </p:nvSpPr>
        <p:spPr>
          <a:xfrm>
            <a:off x="5027471" y="5751527"/>
            <a:ext cx="2205823" cy="1661150"/>
          </a:xfrm>
          <a:custGeom>
            <a:avLst/>
            <a:gdLst>
              <a:gd name="connsiteX0" fmla="*/ 2202669 w 2205823"/>
              <a:gd name="connsiteY0" fmla="*/ 687 h 1661150"/>
              <a:gd name="connsiteX1" fmla="*/ 809803 w 2205823"/>
              <a:gd name="connsiteY1" fmla="*/ 883189 h 1661150"/>
              <a:gd name="connsiteX2" fmla="*/ 969292 w 2205823"/>
              <a:gd name="connsiteY2" fmla="*/ 787496 h 1661150"/>
              <a:gd name="connsiteX3" fmla="*/ 384501 w 2205823"/>
              <a:gd name="connsiteY3" fmla="*/ 1170268 h 1661150"/>
              <a:gd name="connsiteX4" fmla="*/ 639682 w 2205823"/>
              <a:gd name="connsiteY4" fmla="*/ 1074575 h 1661150"/>
              <a:gd name="connsiteX5" fmla="*/ 1729 w 2205823"/>
              <a:gd name="connsiteY5" fmla="*/ 1659366 h 1661150"/>
              <a:gd name="connsiteX6" fmla="*/ 480194 w 2205823"/>
              <a:gd name="connsiteY6" fmla="*/ 1234064 h 1661150"/>
              <a:gd name="connsiteX7" fmla="*/ 1320166 w 2205823"/>
              <a:gd name="connsiteY7" fmla="*/ 606743 h 1661150"/>
              <a:gd name="connsiteX8" fmla="*/ 1192576 w 2205823"/>
              <a:gd name="connsiteY8" fmla="*/ 734333 h 1661150"/>
              <a:gd name="connsiteX9" fmla="*/ 2202669 w 2205823"/>
              <a:gd name="connsiteY9" fmla="*/ 687 h 166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5823" h="1661150">
                <a:moveTo>
                  <a:pt x="2202669" y="687"/>
                </a:moveTo>
                <a:cubicBezTo>
                  <a:pt x="2138874" y="25496"/>
                  <a:pt x="1015366" y="752054"/>
                  <a:pt x="809803" y="883189"/>
                </a:cubicBezTo>
                <a:cubicBezTo>
                  <a:pt x="604240" y="1014324"/>
                  <a:pt x="1040176" y="739650"/>
                  <a:pt x="969292" y="787496"/>
                </a:cubicBezTo>
                <a:cubicBezTo>
                  <a:pt x="898408" y="835342"/>
                  <a:pt x="439436" y="1122422"/>
                  <a:pt x="384501" y="1170268"/>
                </a:cubicBezTo>
                <a:cubicBezTo>
                  <a:pt x="329566" y="1218115"/>
                  <a:pt x="703477" y="993059"/>
                  <a:pt x="639682" y="1074575"/>
                </a:cubicBezTo>
                <a:cubicBezTo>
                  <a:pt x="575887" y="1156091"/>
                  <a:pt x="28310" y="1632785"/>
                  <a:pt x="1729" y="1659366"/>
                </a:cubicBezTo>
                <a:cubicBezTo>
                  <a:pt x="-24852" y="1685947"/>
                  <a:pt x="260454" y="1409501"/>
                  <a:pt x="480194" y="1234064"/>
                </a:cubicBezTo>
                <a:cubicBezTo>
                  <a:pt x="699933" y="1058627"/>
                  <a:pt x="1201436" y="690031"/>
                  <a:pt x="1320166" y="606743"/>
                </a:cubicBezTo>
                <a:cubicBezTo>
                  <a:pt x="1438896" y="523455"/>
                  <a:pt x="1041948" y="838886"/>
                  <a:pt x="1192576" y="734333"/>
                </a:cubicBezTo>
                <a:cubicBezTo>
                  <a:pt x="1343204" y="629780"/>
                  <a:pt x="2266464" y="-24122"/>
                  <a:pt x="2202669" y="6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649DE892-0D5F-0EB3-C9CE-7D38FA727D2E}"/>
              </a:ext>
            </a:extLst>
          </p:cNvPr>
          <p:cNvSpPr/>
          <p:nvPr/>
        </p:nvSpPr>
        <p:spPr>
          <a:xfrm>
            <a:off x="6528358" y="3656768"/>
            <a:ext cx="1149796" cy="2098612"/>
          </a:xfrm>
          <a:custGeom>
            <a:avLst/>
            <a:gdLst>
              <a:gd name="connsiteX0" fmla="*/ 1052656 w 1149796"/>
              <a:gd name="connsiteY0" fmla="*/ 22097 h 2098612"/>
              <a:gd name="connsiteX1" fmla="*/ 1116451 w 1149796"/>
              <a:gd name="connsiteY1" fmla="*/ 1223576 h 2098612"/>
              <a:gd name="connsiteX2" fmla="*/ 1137716 w 1149796"/>
              <a:gd name="connsiteY2" fmla="*/ 1042823 h 2098612"/>
              <a:gd name="connsiteX3" fmla="*/ 956963 w 1149796"/>
              <a:gd name="connsiteY3" fmla="*/ 1680776 h 2098612"/>
              <a:gd name="connsiteX4" fmla="*/ 1010126 w 1149796"/>
              <a:gd name="connsiteY4" fmla="*/ 1468125 h 2098612"/>
              <a:gd name="connsiteX5" fmla="*/ 946330 w 1149796"/>
              <a:gd name="connsiteY5" fmla="*/ 1850897 h 2098612"/>
              <a:gd name="connsiteX6" fmla="*/ 808107 w 1149796"/>
              <a:gd name="connsiteY6" fmla="*/ 2063548 h 2098612"/>
              <a:gd name="connsiteX7" fmla="*/ 33 w 1149796"/>
              <a:gd name="connsiteY7" fmla="*/ 2095446 h 2098612"/>
              <a:gd name="connsiteX8" fmla="*/ 776209 w 1149796"/>
              <a:gd name="connsiteY8" fmla="*/ 2031651 h 2098612"/>
              <a:gd name="connsiteX9" fmla="*/ 903800 w 1149796"/>
              <a:gd name="connsiteY9" fmla="*/ 2052916 h 2098612"/>
              <a:gd name="connsiteX10" fmla="*/ 967595 w 1149796"/>
              <a:gd name="connsiteY10" fmla="*/ 1787102 h 2098612"/>
              <a:gd name="connsiteX11" fmla="*/ 1084554 w 1149796"/>
              <a:gd name="connsiteY11" fmla="*/ 1149148 h 2098612"/>
              <a:gd name="connsiteX12" fmla="*/ 1052656 w 1149796"/>
              <a:gd name="connsiteY12" fmla="*/ 1500023 h 2098612"/>
              <a:gd name="connsiteX13" fmla="*/ 1084554 w 1149796"/>
              <a:gd name="connsiteY13" fmla="*/ 1085353 h 2098612"/>
              <a:gd name="connsiteX14" fmla="*/ 1137716 w 1149796"/>
              <a:gd name="connsiteY14" fmla="*/ 1117251 h 2098612"/>
              <a:gd name="connsiteX15" fmla="*/ 1105819 w 1149796"/>
              <a:gd name="connsiteY15" fmla="*/ 1340534 h 2098612"/>
              <a:gd name="connsiteX16" fmla="*/ 1148349 w 1149796"/>
              <a:gd name="connsiteY16" fmla="*/ 511195 h 2098612"/>
              <a:gd name="connsiteX17" fmla="*/ 1052656 w 1149796"/>
              <a:gd name="connsiteY17" fmla="*/ 22097 h 20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9796" h="2098612">
                <a:moveTo>
                  <a:pt x="1052656" y="22097"/>
                </a:moveTo>
                <a:cubicBezTo>
                  <a:pt x="1047340" y="140827"/>
                  <a:pt x="1102274" y="1053455"/>
                  <a:pt x="1116451" y="1223576"/>
                </a:cubicBezTo>
                <a:cubicBezTo>
                  <a:pt x="1130628" y="1393697"/>
                  <a:pt x="1164297" y="966623"/>
                  <a:pt x="1137716" y="1042823"/>
                </a:cubicBezTo>
                <a:cubicBezTo>
                  <a:pt x="1111135" y="1119023"/>
                  <a:pt x="978228" y="1609892"/>
                  <a:pt x="956963" y="1680776"/>
                </a:cubicBezTo>
                <a:cubicBezTo>
                  <a:pt x="935698" y="1751660"/>
                  <a:pt x="1011898" y="1439772"/>
                  <a:pt x="1010126" y="1468125"/>
                </a:cubicBezTo>
                <a:cubicBezTo>
                  <a:pt x="1008354" y="1496478"/>
                  <a:pt x="980000" y="1751660"/>
                  <a:pt x="946330" y="1850897"/>
                </a:cubicBezTo>
                <a:cubicBezTo>
                  <a:pt x="912660" y="1950134"/>
                  <a:pt x="965823" y="2022790"/>
                  <a:pt x="808107" y="2063548"/>
                </a:cubicBezTo>
                <a:cubicBezTo>
                  <a:pt x="650391" y="2104306"/>
                  <a:pt x="5349" y="2100762"/>
                  <a:pt x="33" y="2095446"/>
                </a:cubicBezTo>
                <a:cubicBezTo>
                  <a:pt x="-5283" y="2090130"/>
                  <a:pt x="625581" y="2038739"/>
                  <a:pt x="776209" y="2031651"/>
                </a:cubicBezTo>
                <a:cubicBezTo>
                  <a:pt x="926837" y="2024563"/>
                  <a:pt x="871902" y="2093674"/>
                  <a:pt x="903800" y="2052916"/>
                </a:cubicBezTo>
                <a:cubicBezTo>
                  <a:pt x="935698" y="2012158"/>
                  <a:pt x="937469" y="1937730"/>
                  <a:pt x="967595" y="1787102"/>
                </a:cubicBezTo>
                <a:cubicBezTo>
                  <a:pt x="997721" y="1636474"/>
                  <a:pt x="1070377" y="1196995"/>
                  <a:pt x="1084554" y="1149148"/>
                </a:cubicBezTo>
                <a:cubicBezTo>
                  <a:pt x="1098731" y="1101302"/>
                  <a:pt x="1052656" y="1510655"/>
                  <a:pt x="1052656" y="1500023"/>
                </a:cubicBezTo>
                <a:cubicBezTo>
                  <a:pt x="1052656" y="1489391"/>
                  <a:pt x="1070377" y="1149148"/>
                  <a:pt x="1084554" y="1085353"/>
                </a:cubicBezTo>
                <a:cubicBezTo>
                  <a:pt x="1098731" y="1021558"/>
                  <a:pt x="1134172" y="1074721"/>
                  <a:pt x="1137716" y="1117251"/>
                </a:cubicBezTo>
                <a:cubicBezTo>
                  <a:pt x="1141260" y="1159781"/>
                  <a:pt x="1104047" y="1441543"/>
                  <a:pt x="1105819" y="1340534"/>
                </a:cubicBezTo>
                <a:cubicBezTo>
                  <a:pt x="1107591" y="1239525"/>
                  <a:pt x="1158982" y="730934"/>
                  <a:pt x="1148349" y="511195"/>
                </a:cubicBezTo>
                <a:cubicBezTo>
                  <a:pt x="1137716" y="291456"/>
                  <a:pt x="1057972" y="-96633"/>
                  <a:pt x="1052656" y="2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6386926C-E287-BC8E-A319-9AA8D3C5F5A2}"/>
              </a:ext>
            </a:extLst>
          </p:cNvPr>
          <p:cNvSpPr/>
          <p:nvPr/>
        </p:nvSpPr>
        <p:spPr>
          <a:xfrm>
            <a:off x="9569029" y="2721932"/>
            <a:ext cx="266154" cy="1735178"/>
          </a:xfrm>
          <a:custGeom>
            <a:avLst/>
            <a:gdLst>
              <a:gd name="connsiteX0" fmla="*/ 273 w 266154"/>
              <a:gd name="connsiteY0" fmla="*/ 3 h 1735178"/>
              <a:gd name="connsiteX1" fmla="*/ 159762 w 266154"/>
              <a:gd name="connsiteY1" fmla="*/ 925035 h 1735178"/>
              <a:gd name="connsiteX2" fmla="*/ 202292 w 266154"/>
              <a:gd name="connsiteY2" fmla="*/ 808077 h 1735178"/>
              <a:gd name="connsiteX3" fmla="*/ 266087 w 266154"/>
              <a:gd name="connsiteY3" fmla="*/ 1127054 h 1735178"/>
              <a:gd name="connsiteX4" fmla="*/ 212924 w 266154"/>
              <a:gd name="connsiteY4" fmla="*/ 1733110 h 1735178"/>
              <a:gd name="connsiteX5" fmla="*/ 138497 w 266154"/>
              <a:gd name="connsiteY5" fmla="*/ 1307808 h 1735178"/>
              <a:gd name="connsiteX6" fmla="*/ 42804 w 266154"/>
              <a:gd name="connsiteY6" fmla="*/ 839975 h 1735178"/>
              <a:gd name="connsiteX7" fmla="*/ 202292 w 266154"/>
              <a:gd name="connsiteY7" fmla="*/ 914403 h 1735178"/>
              <a:gd name="connsiteX8" fmla="*/ 273 w 266154"/>
              <a:gd name="connsiteY8" fmla="*/ 3 h 173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154" h="1735178">
                <a:moveTo>
                  <a:pt x="273" y="3"/>
                </a:moveTo>
                <a:cubicBezTo>
                  <a:pt x="-6815" y="1775"/>
                  <a:pt x="126092" y="790356"/>
                  <a:pt x="159762" y="925035"/>
                </a:cubicBezTo>
                <a:cubicBezTo>
                  <a:pt x="193432" y="1059714"/>
                  <a:pt x="184571" y="774407"/>
                  <a:pt x="202292" y="808077"/>
                </a:cubicBezTo>
                <a:cubicBezTo>
                  <a:pt x="220013" y="841747"/>
                  <a:pt x="264315" y="972882"/>
                  <a:pt x="266087" y="1127054"/>
                </a:cubicBezTo>
                <a:cubicBezTo>
                  <a:pt x="267859" y="1281226"/>
                  <a:pt x="234189" y="1702984"/>
                  <a:pt x="212924" y="1733110"/>
                </a:cubicBezTo>
                <a:cubicBezTo>
                  <a:pt x="191659" y="1763236"/>
                  <a:pt x="166850" y="1456664"/>
                  <a:pt x="138497" y="1307808"/>
                </a:cubicBezTo>
                <a:cubicBezTo>
                  <a:pt x="110144" y="1158952"/>
                  <a:pt x="32172" y="905542"/>
                  <a:pt x="42804" y="839975"/>
                </a:cubicBezTo>
                <a:cubicBezTo>
                  <a:pt x="53436" y="774408"/>
                  <a:pt x="207608" y="1057942"/>
                  <a:pt x="202292" y="914403"/>
                </a:cubicBezTo>
                <a:cubicBezTo>
                  <a:pt x="196976" y="770864"/>
                  <a:pt x="7361" y="-1769"/>
                  <a:pt x="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19CD28D6-19DC-341D-73E1-9ABE1C1098D8}"/>
              </a:ext>
            </a:extLst>
          </p:cNvPr>
          <p:cNvSpPr/>
          <p:nvPr/>
        </p:nvSpPr>
        <p:spPr>
          <a:xfrm>
            <a:off x="8482095" y="4231980"/>
            <a:ext cx="1018263" cy="588935"/>
          </a:xfrm>
          <a:custGeom>
            <a:avLst/>
            <a:gdLst>
              <a:gd name="connsiteX0" fmla="*/ 1012779 w 1018263"/>
              <a:gd name="connsiteY0" fmla="*/ 21043 h 588935"/>
              <a:gd name="connsiteX1" fmla="*/ 13319 w 1018263"/>
              <a:gd name="connsiteY1" fmla="*/ 584569 h 588935"/>
              <a:gd name="connsiteX2" fmla="*/ 417356 w 1018263"/>
              <a:gd name="connsiteY2" fmla="*/ 286857 h 588935"/>
              <a:gd name="connsiteX3" fmla="*/ 109012 w 1018263"/>
              <a:gd name="connsiteY3" fmla="*/ 371918 h 588935"/>
              <a:gd name="connsiteX4" fmla="*/ 757598 w 1018263"/>
              <a:gd name="connsiteY4" fmla="*/ 74206 h 588935"/>
              <a:gd name="connsiteX5" fmla="*/ 427989 w 1018263"/>
              <a:gd name="connsiteY5" fmla="*/ 116736 h 588935"/>
              <a:gd name="connsiteX6" fmla="*/ 1012779 w 1018263"/>
              <a:gd name="connsiteY6" fmla="*/ 21043 h 58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263" h="588935">
                <a:moveTo>
                  <a:pt x="1012779" y="21043"/>
                </a:moveTo>
                <a:cubicBezTo>
                  <a:pt x="943667" y="99015"/>
                  <a:pt x="112556" y="540267"/>
                  <a:pt x="13319" y="584569"/>
                </a:cubicBezTo>
                <a:cubicBezTo>
                  <a:pt x="-85918" y="628871"/>
                  <a:pt x="401407" y="322299"/>
                  <a:pt x="417356" y="286857"/>
                </a:cubicBezTo>
                <a:cubicBezTo>
                  <a:pt x="433305" y="251415"/>
                  <a:pt x="52305" y="407360"/>
                  <a:pt x="109012" y="371918"/>
                </a:cubicBezTo>
                <a:cubicBezTo>
                  <a:pt x="165719" y="336476"/>
                  <a:pt x="704435" y="116736"/>
                  <a:pt x="757598" y="74206"/>
                </a:cubicBezTo>
                <a:cubicBezTo>
                  <a:pt x="810761" y="31676"/>
                  <a:pt x="380143" y="127368"/>
                  <a:pt x="427989" y="116736"/>
                </a:cubicBezTo>
                <a:cubicBezTo>
                  <a:pt x="475835" y="106104"/>
                  <a:pt x="1081891" y="-56929"/>
                  <a:pt x="1012779" y="21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ACC82665-819D-1705-0046-B2EE62543B55}"/>
              </a:ext>
            </a:extLst>
          </p:cNvPr>
          <p:cNvSpPr/>
          <p:nvPr/>
        </p:nvSpPr>
        <p:spPr>
          <a:xfrm>
            <a:off x="9440907" y="4173506"/>
            <a:ext cx="457838" cy="2050579"/>
          </a:xfrm>
          <a:custGeom>
            <a:avLst/>
            <a:gdLst>
              <a:gd name="connsiteX0" fmla="*/ 447372 w 457838"/>
              <a:gd name="connsiteY0" fmla="*/ 5089 h 2050579"/>
              <a:gd name="connsiteX1" fmla="*/ 213456 w 457838"/>
              <a:gd name="connsiteY1" fmla="*/ 324066 h 2050579"/>
              <a:gd name="connsiteX2" fmla="*/ 805 w 457838"/>
              <a:gd name="connsiteY2" fmla="*/ 717471 h 2050579"/>
              <a:gd name="connsiteX3" fmla="*/ 139028 w 457838"/>
              <a:gd name="connsiteY3" fmla="*/ 962020 h 2050579"/>
              <a:gd name="connsiteX4" fmla="*/ 96498 w 457838"/>
              <a:gd name="connsiteY4" fmla="*/ 1078978 h 2050579"/>
              <a:gd name="connsiteX5" fmla="*/ 202823 w 457838"/>
              <a:gd name="connsiteY5" fmla="*/ 1291629 h 2050579"/>
              <a:gd name="connsiteX6" fmla="*/ 107130 w 457838"/>
              <a:gd name="connsiteY6" fmla="*/ 1280996 h 2050579"/>
              <a:gd name="connsiteX7" fmla="*/ 107130 w 457838"/>
              <a:gd name="connsiteY7" fmla="*/ 2035908 h 2050579"/>
              <a:gd name="connsiteX8" fmla="*/ 107130 w 457838"/>
              <a:gd name="connsiteY8" fmla="*/ 1727564 h 2050579"/>
              <a:gd name="connsiteX9" fmla="*/ 43335 w 457838"/>
              <a:gd name="connsiteY9" fmla="*/ 1089610 h 2050579"/>
              <a:gd name="connsiteX10" fmla="*/ 805 w 457838"/>
              <a:gd name="connsiteY10" fmla="*/ 770634 h 2050579"/>
              <a:gd name="connsiteX11" fmla="*/ 75233 w 457838"/>
              <a:gd name="connsiteY11" fmla="*/ 483554 h 2050579"/>
              <a:gd name="connsiteX12" fmla="*/ 383577 w 457838"/>
              <a:gd name="connsiteY12" fmla="*/ 153945 h 2050579"/>
              <a:gd name="connsiteX13" fmla="*/ 447372 w 457838"/>
              <a:gd name="connsiteY13" fmla="*/ 5089 h 2050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7838" h="2050579">
                <a:moveTo>
                  <a:pt x="447372" y="5089"/>
                </a:moveTo>
                <a:cubicBezTo>
                  <a:pt x="419019" y="33442"/>
                  <a:pt x="287884" y="205336"/>
                  <a:pt x="213456" y="324066"/>
                </a:cubicBezTo>
                <a:cubicBezTo>
                  <a:pt x="139028" y="442796"/>
                  <a:pt x="13210" y="611145"/>
                  <a:pt x="805" y="717471"/>
                </a:cubicBezTo>
                <a:cubicBezTo>
                  <a:pt x="-11600" y="823797"/>
                  <a:pt x="123079" y="901769"/>
                  <a:pt x="139028" y="962020"/>
                </a:cubicBezTo>
                <a:cubicBezTo>
                  <a:pt x="154977" y="1022271"/>
                  <a:pt x="85866" y="1024043"/>
                  <a:pt x="96498" y="1078978"/>
                </a:cubicBezTo>
                <a:cubicBezTo>
                  <a:pt x="107130" y="1133913"/>
                  <a:pt x="201051" y="1257959"/>
                  <a:pt x="202823" y="1291629"/>
                </a:cubicBezTo>
                <a:cubicBezTo>
                  <a:pt x="204595" y="1325299"/>
                  <a:pt x="123079" y="1156950"/>
                  <a:pt x="107130" y="1280996"/>
                </a:cubicBezTo>
                <a:cubicBezTo>
                  <a:pt x="91181" y="1405042"/>
                  <a:pt x="107130" y="2035908"/>
                  <a:pt x="107130" y="2035908"/>
                </a:cubicBezTo>
                <a:cubicBezTo>
                  <a:pt x="107130" y="2110336"/>
                  <a:pt x="117762" y="1885280"/>
                  <a:pt x="107130" y="1727564"/>
                </a:cubicBezTo>
                <a:cubicBezTo>
                  <a:pt x="96498" y="1569848"/>
                  <a:pt x="61056" y="1249098"/>
                  <a:pt x="43335" y="1089610"/>
                </a:cubicBezTo>
                <a:cubicBezTo>
                  <a:pt x="25614" y="930122"/>
                  <a:pt x="-4511" y="871643"/>
                  <a:pt x="805" y="770634"/>
                </a:cubicBezTo>
                <a:cubicBezTo>
                  <a:pt x="6121" y="669625"/>
                  <a:pt x="11438" y="586335"/>
                  <a:pt x="75233" y="483554"/>
                </a:cubicBezTo>
                <a:cubicBezTo>
                  <a:pt x="139028" y="380773"/>
                  <a:pt x="323326" y="235461"/>
                  <a:pt x="383577" y="153945"/>
                </a:cubicBezTo>
                <a:cubicBezTo>
                  <a:pt x="443828" y="72429"/>
                  <a:pt x="475725" y="-23264"/>
                  <a:pt x="447372" y="5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CB8B9299-D5A7-1512-7707-E9A59DD53AAC}"/>
              </a:ext>
            </a:extLst>
          </p:cNvPr>
          <p:cNvSpPr/>
          <p:nvPr/>
        </p:nvSpPr>
        <p:spPr>
          <a:xfrm>
            <a:off x="8230502" y="4969212"/>
            <a:ext cx="817945" cy="1263073"/>
          </a:xfrm>
          <a:custGeom>
            <a:avLst/>
            <a:gdLst>
              <a:gd name="connsiteX0" fmla="*/ 318075 w 817945"/>
              <a:gd name="connsiteY0" fmla="*/ 6825 h 1263073"/>
              <a:gd name="connsiteX1" fmla="*/ 105424 w 817945"/>
              <a:gd name="connsiteY1" fmla="*/ 846797 h 1263073"/>
              <a:gd name="connsiteX2" fmla="*/ 105424 w 817945"/>
              <a:gd name="connsiteY2" fmla="*/ 612881 h 1263073"/>
              <a:gd name="connsiteX3" fmla="*/ 105424 w 817945"/>
              <a:gd name="connsiteY3" fmla="*/ 1048816 h 1263073"/>
              <a:gd name="connsiteX4" fmla="*/ 41628 w 817945"/>
              <a:gd name="connsiteY4" fmla="*/ 1070081 h 1263073"/>
              <a:gd name="connsiteX5" fmla="*/ 817805 w 817945"/>
              <a:gd name="connsiteY5" fmla="*/ 1261467 h 1263073"/>
              <a:gd name="connsiteX6" fmla="*/ 105424 w 817945"/>
              <a:gd name="connsiteY6" fmla="*/ 1155141 h 1263073"/>
              <a:gd name="connsiteX7" fmla="*/ 52261 w 817945"/>
              <a:gd name="connsiteY7" fmla="*/ 1038183 h 1263073"/>
              <a:gd name="connsiteX8" fmla="*/ 62893 w 817945"/>
              <a:gd name="connsiteY8" fmla="*/ 783002 h 1263073"/>
              <a:gd name="connsiteX9" fmla="*/ 116056 w 817945"/>
              <a:gd name="connsiteY9" fmla="*/ 315169 h 1263073"/>
              <a:gd name="connsiteX10" fmla="*/ 105424 w 817945"/>
              <a:gd name="connsiteY10" fmla="*/ 315169 h 1263073"/>
              <a:gd name="connsiteX11" fmla="*/ 94791 w 817945"/>
              <a:gd name="connsiteY11" fmla="*/ 442760 h 1263073"/>
              <a:gd name="connsiteX12" fmla="*/ 318075 w 817945"/>
              <a:gd name="connsiteY12" fmla="*/ 6825 h 126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7945" h="1263073">
                <a:moveTo>
                  <a:pt x="318075" y="6825"/>
                </a:moveTo>
                <a:cubicBezTo>
                  <a:pt x="319847" y="74164"/>
                  <a:pt x="140866" y="745788"/>
                  <a:pt x="105424" y="846797"/>
                </a:cubicBezTo>
                <a:cubicBezTo>
                  <a:pt x="69982" y="947806"/>
                  <a:pt x="105424" y="612881"/>
                  <a:pt x="105424" y="612881"/>
                </a:cubicBezTo>
                <a:cubicBezTo>
                  <a:pt x="105424" y="646551"/>
                  <a:pt x="116057" y="972616"/>
                  <a:pt x="105424" y="1048816"/>
                </a:cubicBezTo>
                <a:cubicBezTo>
                  <a:pt x="94791" y="1125016"/>
                  <a:pt x="-77102" y="1034639"/>
                  <a:pt x="41628" y="1070081"/>
                </a:cubicBezTo>
                <a:cubicBezTo>
                  <a:pt x="160358" y="1105523"/>
                  <a:pt x="807172" y="1247290"/>
                  <a:pt x="817805" y="1261467"/>
                </a:cubicBezTo>
                <a:cubicBezTo>
                  <a:pt x="828438" y="1275644"/>
                  <a:pt x="233015" y="1192355"/>
                  <a:pt x="105424" y="1155141"/>
                </a:cubicBezTo>
                <a:cubicBezTo>
                  <a:pt x="-22167" y="1117927"/>
                  <a:pt x="59349" y="1100206"/>
                  <a:pt x="52261" y="1038183"/>
                </a:cubicBezTo>
                <a:cubicBezTo>
                  <a:pt x="45172" y="976160"/>
                  <a:pt x="52261" y="903504"/>
                  <a:pt x="62893" y="783002"/>
                </a:cubicBezTo>
                <a:cubicBezTo>
                  <a:pt x="73525" y="662500"/>
                  <a:pt x="108968" y="393141"/>
                  <a:pt x="116056" y="315169"/>
                </a:cubicBezTo>
                <a:cubicBezTo>
                  <a:pt x="123144" y="237197"/>
                  <a:pt x="108968" y="293904"/>
                  <a:pt x="105424" y="315169"/>
                </a:cubicBezTo>
                <a:cubicBezTo>
                  <a:pt x="101880" y="336434"/>
                  <a:pt x="59349" y="494151"/>
                  <a:pt x="94791" y="442760"/>
                </a:cubicBezTo>
                <a:cubicBezTo>
                  <a:pt x="130233" y="391369"/>
                  <a:pt x="316303" y="-60514"/>
                  <a:pt x="318075" y="6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14009E94-A9DA-4B5C-419A-DFD508C8F732}"/>
              </a:ext>
            </a:extLst>
          </p:cNvPr>
          <p:cNvSpPr/>
          <p:nvPr/>
        </p:nvSpPr>
        <p:spPr>
          <a:xfrm>
            <a:off x="8708065" y="6049926"/>
            <a:ext cx="895363" cy="202955"/>
          </a:xfrm>
          <a:custGeom>
            <a:avLst/>
            <a:gdLst>
              <a:gd name="connsiteX0" fmla="*/ 0 w 895363"/>
              <a:gd name="connsiteY0" fmla="*/ 0 h 202955"/>
              <a:gd name="connsiteX1" fmla="*/ 244549 w 895363"/>
              <a:gd name="connsiteY1" fmla="*/ 95693 h 202955"/>
              <a:gd name="connsiteX2" fmla="*/ 829340 w 895363"/>
              <a:gd name="connsiteY2" fmla="*/ 202018 h 202955"/>
              <a:gd name="connsiteX3" fmla="*/ 499730 w 895363"/>
              <a:gd name="connsiteY3" fmla="*/ 148855 h 202955"/>
              <a:gd name="connsiteX4" fmla="*/ 893135 w 895363"/>
              <a:gd name="connsiteY4" fmla="*/ 170121 h 202955"/>
              <a:gd name="connsiteX5" fmla="*/ 669851 w 895363"/>
              <a:gd name="connsiteY5" fmla="*/ 116958 h 202955"/>
              <a:gd name="connsiteX6" fmla="*/ 0 w 895363"/>
              <a:gd name="connsiteY6" fmla="*/ 0 h 20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5363" h="202955">
                <a:moveTo>
                  <a:pt x="0" y="0"/>
                </a:moveTo>
                <a:cubicBezTo>
                  <a:pt x="53163" y="31011"/>
                  <a:pt x="106326" y="62023"/>
                  <a:pt x="244549" y="95693"/>
                </a:cubicBezTo>
                <a:cubicBezTo>
                  <a:pt x="382772" y="129363"/>
                  <a:pt x="786810" y="193158"/>
                  <a:pt x="829340" y="202018"/>
                </a:cubicBezTo>
                <a:cubicBezTo>
                  <a:pt x="871870" y="210878"/>
                  <a:pt x="489098" y="154171"/>
                  <a:pt x="499730" y="148855"/>
                </a:cubicBezTo>
                <a:cubicBezTo>
                  <a:pt x="510363" y="143539"/>
                  <a:pt x="864782" y="175437"/>
                  <a:pt x="893135" y="170121"/>
                </a:cubicBezTo>
                <a:cubicBezTo>
                  <a:pt x="921489" y="164805"/>
                  <a:pt x="669851" y="116958"/>
                  <a:pt x="669851" y="11695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3DDD8325-37D4-A083-BFC4-1BB47ECEDC46}"/>
              </a:ext>
            </a:extLst>
          </p:cNvPr>
          <p:cNvSpPr/>
          <p:nvPr/>
        </p:nvSpPr>
        <p:spPr>
          <a:xfrm>
            <a:off x="4986649" y="378858"/>
            <a:ext cx="1029015" cy="206934"/>
          </a:xfrm>
          <a:custGeom>
            <a:avLst/>
            <a:gdLst>
              <a:gd name="connsiteX0" fmla="*/ 21 w 1029015"/>
              <a:gd name="connsiteY0" fmla="*/ 99607 h 206934"/>
              <a:gd name="connsiteX1" fmla="*/ 489118 w 1029015"/>
              <a:gd name="connsiteY1" fmla="*/ 110240 h 206934"/>
              <a:gd name="connsiteX2" fmla="*/ 563546 w 1029015"/>
              <a:gd name="connsiteY2" fmla="*/ 110240 h 206934"/>
              <a:gd name="connsiteX3" fmla="*/ 999481 w 1029015"/>
              <a:gd name="connsiteY3" fmla="*/ 205933 h 206934"/>
              <a:gd name="connsiteX4" fmla="*/ 925053 w 1029015"/>
              <a:gd name="connsiteY4" fmla="*/ 152770 h 206934"/>
              <a:gd name="connsiteX5" fmla="*/ 404058 w 1029015"/>
              <a:gd name="connsiteY5" fmla="*/ 35812 h 206934"/>
              <a:gd name="connsiteX6" fmla="*/ 542281 w 1029015"/>
              <a:gd name="connsiteY6" fmla="*/ 46444 h 206934"/>
              <a:gd name="connsiteX7" fmla="*/ 212672 w 1029015"/>
              <a:gd name="connsiteY7" fmla="*/ 25179 h 206934"/>
              <a:gd name="connsiteX8" fmla="*/ 467853 w 1029015"/>
              <a:gd name="connsiteY8" fmla="*/ 3914 h 206934"/>
              <a:gd name="connsiteX9" fmla="*/ 21 w 1029015"/>
              <a:gd name="connsiteY9" fmla="*/ 99607 h 20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015" h="206934">
                <a:moveTo>
                  <a:pt x="21" y="99607"/>
                </a:moveTo>
                <a:cubicBezTo>
                  <a:pt x="3565" y="117328"/>
                  <a:pt x="395197" y="108468"/>
                  <a:pt x="489118" y="110240"/>
                </a:cubicBezTo>
                <a:cubicBezTo>
                  <a:pt x="583039" y="112012"/>
                  <a:pt x="478486" y="94291"/>
                  <a:pt x="563546" y="110240"/>
                </a:cubicBezTo>
                <a:cubicBezTo>
                  <a:pt x="648606" y="126189"/>
                  <a:pt x="999481" y="205933"/>
                  <a:pt x="999481" y="205933"/>
                </a:cubicBezTo>
                <a:cubicBezTo>
                  <a:pt x="1059732" y="213021"/>
                  <a:pt x="1024290" y="181123"/>
                  <a:pt x="925053" y="152770"/>
                </a:cubicBezTo>
                <a:cubicBezTo>
                  <a:pt x="825816" y="124417"/>
                  <a:pt x="467853" y="53533"/>
                  <a:pt x="404058" y="35812"/>
                </a:cubicBezTo>
                <a:cubicBezTo>
                  <a:pt x="340263" y="18091"/>
                  <a:pt x="542281" y="46444"/>
                  <a:pt x="542281" y="46444"/>
                </a:cubicBezTo>
                <a:cubicBezTo>
                  <a:pt x="510383" y="44672"/>
                  <a:pt x="225077" y="32267"/>
                  <a:pt x="212672" y="25179"/>
                </a:cubicBezTo>
                <a:cubicBezTo>
                  <a:pt x="200267" y="18091"/>
                  <a:pt x="496206" y="-10263"/>
                  <a:pt x="467853" y="3914"/>
                </a:cubicBezTo>
                <a:cubicBezTo>
                  <a:pt x="439500" y="18091"/>
                  <a:pt x="-3523" y="81886"/>
                  <a:pt x="21" y="99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A9F645DA-F8BA-4B53-9736-9C832F70C7A3}"/>
              </a:ext>
            </a:extLst>
          </p:cNvPr>
          <p:cNvSpPr/>
          <p:nvPr/>
        </p:nvSpPr>
        <p:spPr>
          <a:xfrm>
            <a:off x="8708042" y="339352"/>
            <a:ext cx="564730" cy="704098"/>
          </a:xfrm>
          <a:custGeom>
            <a:avLst/>
            <a:gdLst>
              <a:gd name="connsiteX0" fmla="*/ 23 w 564730"/>
              <a:gd name="connsiteY0" fmla="*/ 890 h 704098"/>
              <a:gd name="connsiteX1" fmla="*/ 478488 w 564730"/>
              <a:gd name="connsiteY1" fmla="*/ 436825 h 704098"/>
              <a:gd name="connsiteX2" fmla="*/ 414693 w 564730"/>
              <a:gd name="connsiteY2" fmla="*/ 341132 h 704098"/>
              <a:gd name="connsiteX3" fmla="*/ 563549 w 564730"/>
              <a:gd name="connsiteY3" fmla="*/ 702639 h 704098"/>
              <a:gd name="connsiteX4" fmla="*/ 478488 w 564730"/>
              <a:gd name="connsiteY4" fmla="*/ 458090 h 704098"/>
              <a:gd name="connsiteX5" fmla="*/ 372163 w 564730"/>
              <a:gd name="connsiteY5" fmla="*/ 202908 h 704098"/>
              <a:gd name="connsiteX6" fmla="*/ 457223 w 564730"/>
              <a:gd name="connsiteY6" fmla="*/ 319867 h 704098"/>
              <a:gd name="connsiteX7" fmla="*/ 23 w 564730"/>
              <a:gd name="connsiteY7" fmla="*/ 890 h 704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4730" h="704098">
                <a:moveTo>
                  <a:pt x="23" y="890"/>
                </a:moveTo>
                <a:cubicBezTo>
                  <a:pt x="3567" y="20383"/>
                  <a:pt x="409376" y="380118"/>
                  <a:pt x="478488" y="436825"/>
                </a:cubicBezTo>
                <a:cubicBezTo>
                  <a:pt x="547600" y="493532"/>
                  <a:pt x="400516" y="296830"/>
                  <a:pt x="414693" y="341132"/>
                </a:cubicBezTo>
                <a:cubicBezTo>
                  <a:pt x="428870" y="385434"/>
                  <a:pt x="552917" y="683146"/>
                  <a:pt x="563549" y="702639"/>
                </a:cubicBezTo>
                <a:cubicBezTo>
                  <a:pt x="574181" y="722132"/>
                  <a:pt x="510386" y="541379"/>
                  <a:pt x="478488" y="458090"/>
                </a:cubicBezTo>
                <a:cubicBezTo>
                  <a:pt x="446590" y="374802"/>
                  <a:pt x="375707" y="225945"/>
                  <a:pt x="372163" y="202908"/>
                </a:cubicBezTo>
                <a:cubicBezTo>
                  <a:pt x="368619" y="179871"/>
                  <a:pt x="521018" y="351765"/>
                  <a:pt x="457223" y="319867"/>
                </a:cubicBezTo>
                <a:cubicBezTo>
                  <a:pt x="393428" y="287969"/>
                  <a:pt x="-3521" y="-18603"/>
                  <a:pt x="23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FC1675F0-3B64-79B3-049B-7E41893766D2}"/>
              </a:ext>
            </a:extLst>
          </p:cNvPr>
          <p:cNvSpPr/>
          <p:nvPr/>
        </p:nvSpPr>
        <p:spPr>
          <a:xfrm>
            <a:off x="3723704" y="5537792"/>
            <a:ext cx="225984" cy="1066983"/>
          </a:xfrm>
          <a:custGeom>
            <a:avLst/>
            <a:gdLst>
              <a:gd name="connsiteX0" fmla="*/ 135915 w 225984"/>
              <a:gd name="connsiteY0" fmla="*/ 1771 h 1066983"/>
              <a:gd name="connsiteX1" fmla="*/ 114649 w 225984"/>
              <a:gd name="connsiteY1" fmla="*/ 373910 h 1066983"/>
              <a:gd name="connsiteX2" fmla="*/ 220975 w 225984"/>
              <a:gd name="connsiteY2" fmla="*/ 1043761 h 1066983"/>
              <a:gd name="connsiteX3" fmla="*/ 189077 w 225984"/>
              <a:gd name="connsiteY3" fmla="*/ 863008 h 1066983"/>
              <a:gd name="connsiteX4" fmla="*/ 18956 w 225984"/>
              <a:gd name="connsiteY4" fmla="*/ 373910 h 1066983"/>
              <a:gd name="connsiteX5" fmla="*/ 18956 w 225984"/>
              <a:gd name="connsiteY5" fmla="*/ 544031 h 1066983"/>
              <a:gd name="connsiteX6" fmla="*/ 8324 w 225984"/>
              <a:gd name="connsiteY6" fmla="*/ 246320 h 1066983"/>
              <a:gd name="connsiteX7" fmla="*/ 135915 w 225984"/>
              <a:gd name="connsiteY7" fmla="*/ 1771 h 106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984" h="1066983">
                <a:moveTo>
                  <a:pt x="135915" y="1771"/>
                </a:moveTo>
                <a:cubicBezTo>
                  <a:pt x="153636" y="23036"/>
                  <a:pt x="100472" y="200245"/>
                  <a:pt x="114649" y="373910"/>
                </a:cubicBezTo>
                <a:cubicBezTo>
                  <a:pt x="128826" y="547575"/>
                  <a:pt x="208570" y="962245"/>
                  <a:pt x="220975" y="1043761"/>
                </a:cubicBezTo>
                <a:cubicBezTo>
                  <a:pt x="233380" y="1125277"/>
                  <a:pt x="222747" y="974650"/>
                  <a:pt x="189077" y="863008"/>
                </a:cubicBezTo>
                <a:cubicBezTo>
                  <a:pt x="155407" y="751366"/>
                  <a:pt x="47309" y="427073"/>
                  <a:pt x="18956" y="373910"/>
                </a:cubicBezTo>
                <a:cubicBezTo>
                  <a:pt x="-9397" y="320747"/>
                  <a:pt x="20728" y="565296"/>
                  <a:pt x="18956" y="544031"/>
                </a:cubicBezTo>
                <a:cubicBezTo>
                  <a:pt x="17184" y="522766"/>
                  <a:pt x="-14713" y="336696"/>
                  <a:pt x="8324" y="246320"/>
                </a:cubicBezTo>
                <a:cubicBezTo>
                  <a:pt x="31361" y="155944"/>
                  <a:pt x="118194" y="-19494"/>
                  <a:pt x="135915" y="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8DF294A8-6387-8670-8649-106C524C449B}"/>
              </a:ext>
            </a:extLst>
          </p:cNvPr>
          <p:cNvSpPr/>
          <p:nvPr/>
        </p:nvSpPr>
        <p:spPr>
          <a:xfrm>
            <a:off x="2700494" y="4961886"/>
            <a:ext cx="1138989" cy="1007627"/>
          </a:xfrm>
          <a:custGeom>
            <a:avLst/>
            <a:gdLst>
              <a:gd name="connsiteX0" fmla="*/ 176 w 1138989"/>
              <a:gd name="connsiteY0" fmla="*/ 3519 h 1007627"/>
              <a:gd name="connsiteX1" fmla="*/ 680659 w 1138989"/>
              <a:gd name="connsiteY1" fmla="*/ 652105 h 1007627"/>
              <a:gd name="connsiteX2" fmla="*/ 616864 w 1138989"/>
              <a:gd name="connsiteY2" fmla="*/ 492616 h 1007627"/>
              <a:gd name="connsiteX3" fmla="*/ 1127227 w 1138989"/>
              <a:gd name="connsiteY3" fmla="*/ 1002979 h 1007627"/>
              <a:gd name="connsiteX4" fmla="*/ 946473 w 1138989"/>
              <a:gd name="connsiteY4" fmla="*/ 726533 h 1007627"/>
              <a:gd name="connsiteX5" fmla="*/ 616864 w 1138989"/>
              <a:gd name="connsiteY5" fmla="*/ 407556 h 1007627"/>
              <a:gd name="connsiteX6" fmla="*/ 176 w 1138989"/>
              <a:gd name="connsiteY6" fmla="*/ 3519 h 100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8989" h="1007627">
                <a:moveTo>
                  <a:pt x="176" y="3519"/>
                </a:moveTo>
                <a:cubicBezTo>
                  <a:pt x="10808" y="44277"/>
                  <a:pt x="577878" y="570589"/>
                  <a:pt x="680659" y="652105"/>
                </a:cubicBezTo>
                <a:cubicBezTo>
                  <a:pt x="783440" y="733621"/>
                  <a:pt x="542436" y="434137"/>
                  <a:pt x="616864" y="492616"/>
                </a:cubicBezTo>
                <a:cubicBezTo>
                  <a:pt x="691292" y="551095"/>
                  <a:pt x="1072292" y="963993"/>
                  <a:pt x="1127227" y="1002979"/>
                </a:cubicBezTo>
                <a:cubicBezTo>
                  <a:pt x="1182162" y="1041965"/>
                  <a:pt x="1031533" y="825770"/>
                  <a:pt x="946473" y="726533"/>
                </a:cubicBezTo>
                <a:cubicBezTo>
                  <a:pt x="861413" y="627296"/>
                  <a:pt x="771036" y="528058"/>
                  <a:pt x="616864" y="407556"/>
                </a:cubicBezTo>
                <a:cubicBezTo>
                  <a:pt x="462692" y="287054"/>
                  <a:pt x="-10456" y="-37239"/>
                  <a:pt x="176" y="3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1DF1216F-D7E5-F77B-302C-F413A93A870E}"/>
              </a:ext>
            </a:extLst>
          </p:cNvPr>
          <p:cNvSpPr/>
          <p:nvPr/>
        </p:nvSpPr>
        <p:spPr>
          <a:xfrm>
            <a:off x="3405668" y="7640040"/>
            <a:ext cx="678866" cy="930062"/>
          </a:xfrm>
          <a:custGeom>
            <a:avLst/>
            <a:gdLst>
              <a:gd name="connsiteX0" fmla="*/ 7383 w 678866"/>
              <a:gd name="connsiteY0" fmla="*/ 4769 h 930062"/>
              <a:gd name="connsiteX1" fmla="*/ 251932 w 678866"/>
              <a:gd name="connsiteY1" fmla="*/ 196155 h 930062"/>
              <a:gd name="connsiteX2" fmla="*/ 581541 w 678866"/>
              <a:gd name="connsiteY2" fmla="*/ 334379 h 930062"/>
              <a:gd name="connsiteX3" fmla="*/ 453951 w 678866"/>
              <a:gd name="connsiteY3" fmla="*/ 313113 h 930062"/>
              <a:gd name="connsiteX4" fmla="*/ 624072 w 678866"/>
              <a:gd name="connsiteY4" fmla="*/ 398174 h 930062"/>
              <a:gd name="connsiteX5" fmla="*/ 581541 w 678866"/>
              <a:gd name="connsiteY5" fmla="*/ 727783 h 930062"/>
              <a:gd name="connsiteX6" fmla="*/ 624072 w 678866"/>
              <a:gd name="connsiteY6" fmla="*/ 578927 h 930062"/>
              <a:gd name="connsiteX7" fmla="*/ 475216 w 678866"/>
              <a:gd name="connsiteY7" fmla="*/ 929802 h 930062"/>
              <a:gd name="connsiteX8" fmla="*/ 677234 w 678866"/>
              <a:gd name="connsiteY8" fmla="*/ 632090 h 930062"/>
              <a:gd name="connsiteX9" fmla="*/ 539011 w 678866"/>
              <a:gd name="connsiteY9" fmla="*/ 408807 h 930062"/>
              <a:gd name="connsiteX10" fmla="*/ 7383 w 678866"/>
              <a:gd name="connsiteY10" fmla="*/ 4769 h 93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8866" h="930062">
                <a:moveTo>
                  <a:pt x="7383" y="4769"/>
                </a:moveTo>
                <a:cubicBezTo>
                  <a:pt x="-40464" y="-30673"/>
                  <a:pt x="156239" y="141220"/>
                  <a:pt x="251932" y="196155"/>
                </a:cubicBezTo>
                <a:cubicBezTo>
                  <a:pt x="347625" y="251090"/>
                  <a:pt x="547871" y="314886"/>
                  <a:pt x="581541" y="334379"/>
                </a:cubicBezTo>
                <a:cubicBezTo>
                  <a:pt x="615211" y="353872"/>
                  <a:pt x="446863" y="302481"/>
                  <a:pt x="453951" y="313113"/>
                </a:cubicBezTo>
                <a:cubicBezTo>
                  <a:pt x="461039" y="323745"/>
                  <a:pt x="602807" y="329062"/>
                  <a:pt x="624072" y="398174"/>
                </a:cubicBezTo>
                <a:cubicBezTo>
                  <a:pt x="645337" y="467286"/>
                  <a:pt x="581541" y="697658"/>
                  <a:pt x="581541" y="727783"/>
                </a:cubicBezTo>
                <a:cubicBezTo>
                  <a:pt x="581541" y="757908"/>
                  <a:pt x="641793" y="545257"/>
                  <a:pt x="624072" y="578927"/>
                </a:cubicBezTo>
                <a:cubicBezTo>
                  <a:pt x="606351" y="612597"/>
                  <a:pt x="466356" y="920942"/>
                  <a:pt x="475216" y="929802"/>
                </a:cubicBezTo>
                <a:cubicBezTo>
                  <a:pt x="484076" y="938663"/>
                  <a:pt x="666602" y="718922"/>
                  <a:pt x="677234" y="632090"/>
                </a:cubicBezTo>
                <a:cubicBezTo>
                  <a:pt x="687866" y="545258"/>
                  <a:pt x="647109" y="506272"/>
                  <a:pt x="539011" y="408807"/>
                </a:cubicBezTo>
                <a:cubicBezTo>
                  <a:pt x="430913" y="311342"/>
                  <a:pt x="55230" y="40211"/>
                  <a:pt x="7383" y="47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C4D3B19-DE57-2802-04B6-1E41A0B090BB}"/>
              </a:ext>
            </a:extLst>
          </p:cNvPr>
          <p:cNvSpPr/>
          <p:nvPr/>
        </p:nvSpPr>
        <p:spPr>
          <a:xfrm>
            <a:off x="2635638" y="8399139"/>
            <a:ext cx="1500815" cy="946884"/>
          </a:xfrm>
          <a:custGeom>
            <a:avLst/>
            <a:gdLst>
              <a:gd name="connsiteX0" fmla="*/ 1236 w 1500815"/>
              <a:gd name="connsiteY0" fmla="*/ 946880 h 946884"/>
              <a:gd name="connsiteX1" fmla="*/ 1085757 w 1500815"/>
              <a:gd name="connsiteY1" fmla="*/ 277028 h 946884"/>
              <a:gd name="connsiteX2" fmla="*/ 798678 w 1500815"/>
              <a:gd name="connsiteY2" fmla="*/ 351456 h 946884"/>
              <a:gd name="connsiteX3" fmla="*/ 1500427 w 1500815"/>
              <a:gd name="connsiteY3" fmla="*/ 582 h 946884"/>
              <a:gd name="connsiteX4" fmla="*/ 883739 w 1500815"/>
              <a:gd name="connsiteY4" fmla="*/ 287661 h 946884"/>
              <a:gd name="connsiteX5" fmla="*/ 1236 w 1500815"/>
              <a:gd name="connsiteY5" fmla="*/ 946880 h 94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0815" h="946884">
                <a:moveTo>
                  <a:pt x="1236" y="946880"/>
                </a:moveTo>
                <a:cubicBezTo>
                  <a:pt x="34906" y="945108"/>
                  <a:pt x="952850" y="376265"/>
                  <a:pt x="1085757" y="277028"/>
                </a:cubicBezTo>
                <a:cubicBezTo>
                  <a:pt x="1218664" y="177791"/>
                  <a:pt x="729566" y="397530"/>
                  <a:pt x="798678" y="351456"/>
                </a:cubicBezTo>
                <a:cubicBezTo>
                  <a:pt x="867790" y="305382"/>
                  <a:pt x="1486250" y="11214"/>
                  <a:pt x="1500427" y="582"/>
                </a:cubicBezTo>
                <a:cubicBezTo>
                  <a:pt x="1514604" y="-10050"/>
                  <a:pt x="1137148" y="126400"/>
                  <a:pt x="883739" y="287661"/>
                </a:cubicBezTo>
                <a:cubicBezTo>
                  <a:pt x="630330" y="448921"/>
                  <a:pt x="-32434" y="948652"/>
                  <a:pt x="1236" y="9468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FD615F55-451B-B96F-59E8-B37D1C05122D}"/>
              </a:ext>
            </a:extLst>
          </p:cNvPr>
          <p:cNvSpPr/>
          <p:nvPr/>
        </p:nvSpPr>
        <p:spPr>
          <a:xfrm>
            <a:off x="1549455" y="8676067"/>
            <a:ext cx="885698" cy="765792"/>
          </a:xfrm>
          <a:custGeom>
            <a:avLst/>
            <a:gdLst>
              <a:gd name="connsiteX0" fmla="*/ 481364 w 885698"/>
              <a:gd name="connsiteY0" fmla="*/ 100 h 765792"/>
              <a:gd name="connsiteX1" fmla="*/ 151754 w 885698"/>
              <a:gd name="connsiteY1" fmla="*/ 287180 h 765792"/>
              <a:gd name="connsiteX2" fmla="*/ 364405 w 885698"/>
              <a:gd name="connsiteY2" fmla="*/ 138324 h 765792"/>
              <a:gd name="connsiteX3" fmla="*/ 151754 w 885698"/>
              <a:gd name="connsiteY3" fmla="*/ 350975 h 765792"/>
              <a:gd name="connsiteX4" fmla="*/ 130489 w 885698"/>
              <a:gd name="connsiteY4" fmla="*/ 606156 h 765792"/>
              <a:gd name="connsiteX5" fmla="*/ 87959 w 885698"/>
              <a:gd name="connsiteY5" fmla="*/ 584891 h 765792"/>
              <a:gd name="connsiteX6" fmla="*/ 385671 w 885698"/>
              <a:gd name="connsiteY6" fmla="*/ 723114 h 765792"/>
              <a:gd name="connsiteX7" fmla="*/ 885401 w 885698"/>
              <a:gd name="connsiteY7" fmla="*/ 765645 h 765792"/>
              <a:gd name="connsiteX8" fmla="*/ 311243 w 885698"/>
              <a:gd name="connsiteY8" fmla="*/ 712482 h 765792"/>
              <a:gd name="connsiteX9" fmla="*/ 109224 w 885698"/>
              <a:gd name="connsiteY9" fmla="*/ 521096 h 765792"/>
              <a:gd name="connsiteX10" fmla="*/ 173019 w 885698"/>
              <a:gd name="connsiteY10" fmla="*/ 372240 h 765792"/>
              <a:gd name="connsiteX11" fmla="*/ 2898 w 885698"/>
              <a:gd name="connsiteY11" fmla="*/ 350975 h 765792"/>
              <a:gd name="connsiteX12" fmla="*/ 98592 w 885698"/>
              <a:gd name="connsiteY12" fmla="*/ 255282 h 765792"/>
              <a:gd name="connsiteX13" fmla="*/ 481364 w 885698"/>
              <a:gd name="connsiteY13" fmla="*/ 100 h 76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698" h="765792">
                <a:moveTo>
                  <a:pt x="481364" y="100"/>
                </a:moveTo>
                <a:cubicBezTo>
                  <a:pt x="490224" y="5416"/>
                  <a:pt x="171247" y="264143"/>
                  <a:pt x="151754" y="287180"/>
                </a:cubicBezTo>
                <a:cubicBezTo>
                  <a:pt x="132261" y="310217"/>
                  <a:pt x="364405" y="127692"/>
                  <a:pt x="364405" y="138324"/>
                </a:cubicBezTo>
                <a:cubicBezTo>
                  <a:pt x="364405" y="148956"/>
                  <a:pt x="190740" y="273003"/>
                  <a:pt x="151754" y="350975"/>
                </a:cubicBezTo>
                <a:cubicBezTo>
                  <a:pt x="112768" y="428947"/>
                  <a:pt x="141121" y="567170"/>
                  <a:pt x="130489" y="606156"/>
                </a:cubicBezTo>
                <a:cubicBezTo>
                  <a:pt x="119857" y="645142"/>
                  <a:pt x="87959" y="584891"/>
                  <a:pt x="87959" y="584891"/>
                </a:cubicBezTo>
                <a:cubicBezTo>
                  <a:pt x="130489" y="604384"/>
                  <a:pt x="252764" y="692988"/>
                  <a:pt x="385671" y="723114"/>
                </a:cubicBezTo>
                <a:cubicBezTo>
                  <a:pt x="518578" y="753240"/>
                  <a:pt x="897806" y="767417"/>
                  <a:pt x="885401" y="765645"/>
                </a:cubicBezTo>
                <a:cubicBezTo>
                  <a:pt x="872996" y="763873"/>
                  <a:pt x="440606" y="753240"/>
                  <a:pt x="311243" y="712482"/>
                </a:cubicBezTo>
                <a:cubicBezTo>
                  <a:pt x="181880" y="671724"/>
                  <a:pt x="132261" y="577803"/>
                  <a:pt x="109224" y="521096"/>
                </a:cubicBezTo>
                <a:cubicBezTo>
                  <a:pt x="86187" y="464389"/>
                  <a:pt x="190740" y="400594"/>
                  <a:pt x="173019" y="372240"/>
                </a:cubicBezTo>
                <a:cubicBezTo>
                  <a:pt x="155298" y="343887"/>
                  <a:pt x="15302" y="370468"/>
                  <a:pt x="2898" y="350975"/>
                </a:cubicBezTo>
                <a:cubicBezTo>
                  <a:pt x="-9506" y="331482"/>
                  <a:pt x="17076" y="308445"/>
                  <a:pt x="98592" y="255282"/>
                </a:cubicBezTo>
                <a:cubicBezTo>
                  <a:pt x="180108" y="202119"/>
                  <a:pt x="472504" y="-5216"/>
                  <a:pt x="481364" y="1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52C718BD-CC4A-09CE-3492-FC488DF32ED4}"/>
              </a:ext>
            </a:extLst>
          </p:cNvPr>
          <p:cNvSpPr/>
          <p:nvPr/>
        </p:nvSpPr>
        <p:spPr>
          <a:xfrm>
            <a:off x="4614318" y="3710697"/>
            <a:ext cx="1398524" cy="727901"/>
          </a:xfrm>
          <a:custGeom>
            <a:avLst/>
            <a:gdLst>
              <a:gd name="connsiteX0" fmla="*/ 1393077 w 1398524"/>
              <a:gd name="connsiteY0" fmla="*/ 66 h 727901"/>
              <a:gd name="connsiteX1" fmla="*/ 1201691 w 1398524"/>
              <a:gd name="connsiteY1" fmla="*/ 170187 h 727901"/>
              <a:gd name="connsiteX2" fmla="*/ 585003 w 1398524"/>
              <a:gd name="connsiteY2" fmla="*/ 276512 h 727901"/>
              <a:gd name="connsiteX3" fmla="*/ 1254854 w 1398524"/>
              <a:gd name="connsiteY3" fmla="*/ 287145 h 727901"/>
              <a:gd name="connsiteX4" fmla="*/ 808287 w 1398524"/>
              <a:gd name="connsiteY4" fmla="*/ 329675 h 727901"/>
              <a:gd name="connsiteX5" fmla="*/ 957142 w 1398524"/>
              <a:gd name="connsiteY5" fmla="*/ 478531 h 727901"/>
              <a:gd name="connsiteX6" fmla="*/ 351087 w 1398524"/>
              <a:gd name="connsiteY6" fmla="*/ 574224 h 727901"/>
              <a:gd name="connsiteX7" fmla="*/ 223496 w 1398524"/>
              <a:gd name="connsiteY7" fmla="*/ 616754 h 727901"/>
              <a:gd name="connsiteX8" fmla="*/ 212 w 1398524"/>
              <a:gd name="connsiteY8" fmla="*/ 382838 h 727901"/>
              <a:gd name="connsiteX9" fmla="*/ 266026 w 1398524"/>
              <a:gd name="connsiteY9" fmla="*/ 712447 h 727901"/>
              <a:gd name="connsiteX10" fmla="*/ 595635 w 1398524"/>
              <a:gd name="connsiteY10" fmla="*/ 648652 h 727901"/>
              <a:gd name="connsiteX11" fmla="*/ 787022 w 1398524"/>
              <a:gd name="connsiteY11" fmla="*/ 425368 h 727901"/>
              <a:gd name="connsiteX12" fmla="*/ 1191059 w 1398524"/>
              <a:gd name="connsiteY12" fmla="*/ 106391 h 727901"/>
              <a:gd name="connsiteX13" fmla="*/ 1031570 w 1398524"/>
              <a:gd name="connsiteY13" fmla="*/ 148922 h 727901"/>
              <a:gd name="connsiteX14" fmla="*/ 1393077 w 1398524"/>
              <a:gd name="connsiteY14" fmla="*/ 66 h 72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8524" h="727901">
                <a:moveTo>
                  <a:pt x="1393077" y="66"/>
                </a:moveTo>
                <a:cubicBezTo>
                  <a:pt x="1421430" y="3610"/>
                  <a:pt x="1336370" y="124113"/>
                  <a:pt x="1201691" y="170187"/>
                </a:cubicBezTo>
                <a:cubicBezTo>
                  <a:pt x="1067012" y="216261"/>
                  <a:pt x="576143" y="257019"/>
                  <a:pt x="585003" y="276512"/>
                </a:cubicBezTo>
                <a:cubicBezTo>
                  <a:pt x="593863" y="296005"/>
                  <a:pt x="1217640" y="278285"/>
                  <a:pt x="1254854" y="287145"/>
                </a:cubicBezTo>
                <a:cubicBezTo>
                  <a:pt x="1292068" y="296005"/>
                  <a:pt x="857906" y="297777"/>
                  <a:pt x="808287" y="329675"/>
                </a:cubicBezTo>
                <a:cubicBezTo>
                  <a:pt x="758668" y="361573"/>
                  <a:pt x="1033342" y="437773"/>
                  <a:pt x="957142" y="478531"/>
                </a:cubicBezTo>
                <a:cubicBezTo>
                  <a:pt x="880942" y="519289"/>
                  <a:pt x="473361" y="551187"/>
                  <a:pt x="351087" y="574224"/>
                </a:cubicBezTo>
                <a:cubicBezTo>
                  <a:pt x="228813" y="597261"/>
                  <a:pt x="281975" y="648652"/>
                  <a:pt x="223496" y="616754"/>
                </a:cubicBezTo>
                <a:cubicBezTo>
                  <a:pt x="165017" y="584856"/>
                  <a:pt x="-6876" y="366889"/>
                  <a:pt x="212" y="382838"/>
                </a:cubicBezTo>
                <a:cubicBezTo>
                  <a:pt x="7300" y="398787"/>
                  <a:pt x="166789" y="668145"/>
                  <a:pt x="266026" y="712447"/>
                </a:cubicBezTo>
                <a:cubicBezTo>
                  <a:pt x="365263" y="756749"/>
                  <a:pt x="508802" y="696498"/>
                  <a:pt x="595635" y="648652"/>
                </a:cubicBezTo>
                <a:cubicBezTo>
                  <a:pt x="682468" y="600806"/>
                  <a:pt x="687785" y="515745"/>
                  <a:pt x="787022" y="425368"/>
                </a:cubicBezTo>
                <a:cubicBezTo>
                  <a:pt x="886259" y="334991"/>
                  <a:pt x="1150301" y="152465"/>
                  <a:pt x="1191059" y="106391"/>
                </a:cubicBezTo>
                <a:cubicBezTo>
                  <a:pt x="1231817" y="60317"/>
                  <a:pt x="996128" y="163099"/>
                  <a:pt x="1031570" y="148922"/>
                </a:cubicBezTo>
                <a:cubicBezTo>
                  <a:pt x="1067012" y="134745"/>
                  <a:pt x="1364724" y="-3478"/>
                  <a:pt x="1393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E58AF162-E8AE-27D2-64F1-1EDCF67A445E}"/>
              </a:ext>
            </a:extLst>
          </p:cNvPr>
          <p:cNvSpPr/>
          <p:nvPr/>
        </p:nvSpPr>
        <p:spPr>
          <a:xfrm>
            <a:off x="3576260" y="2942957"/>
            <a:ext cx="341340" cy="1693163"/>
          </a:xfrm>
          <a:custGeom>
            <a:avLst/>
            <a:gdLst>
              <a:gd name="connsiteX0" fmla="*/ 315256 w 341340"/>
              <a:gd name="connsiteY0" fmla="*/ 2262 h 1693163"/>
              <a:gd name="connsiteX1" fmla="*/ 325889 w 341340"/>
              <a:gd name="connsiteY1" fmla="*/ 1065517 h 1693163"/>
              <a:gd name="connsiteX2" fmla="*/ 336521 w 341340"/>
              <a:gd name="connsiteY2" fmla="*/ 937927 h 1693163"/>
              <a:gd name="connsiteX3" fmla="*/ 240828 w 341340"/>
              <a:gd name="connsiteY3" fmla="*/ 1682206 h 1693163"/>
              <a:gd name="connsiteX4" fmla="*/ 166400 w 341340"/>
              <a:gd name="connsiteY4" fmla="*/ 1395127 h 1693163"/>
              <a:gd name="connsiteX5" fmla="*/ 123870 w 341340"/>
              <a:gd name="connsiteY5" fmla="*/ 1575880 h 1693163"/>
              <a:gd name="connsiteX6" fmla="*/ 91973 w 341340"/>
              <a:gd name="connsiteY6" fmla="*/ 1171843 h 1693163"/>
              <a:gd name="connsiteX7" fmla="*/ 6912 w 341340"/>
              <a:gd name="connsiteY7" fmla="*/ 1395127 h 1693163"/>
              <a:gd name="connsiteX8" fmla="*/ 315256 w 341340"/>
              <a:gd name="connsiteY8" fmla="*/ 2262 h 169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340" h="1693163">
                <a:moveTo>
                  <a:pt x="315256" y="2262"/>
                </a:moveTo>
                <a:cubicBezTo>
                  <a:pt x="368419" y="-52673"/>
                  <a:pt x="322345" y="909573"/>
                  <a:pt x="325889" y="1065517"/>
                </a:cubicBezTo>
                <a:cubicBezTo>
                  <a:pt x="329433" y="1221461"/>
                  <a:pt x="350698" y="835146"/>
                  <a:pt x="336521" y="937927"/>
                </a:cubicBezTo>
                <a:cubicBezTo>
                  <a:pt x="322344" y="1040708"/>
                  <a:pt x="269181" y="1606006"/>
                  <a:pt x="240828" y="1682206"/>
                </a:cubicBezTo>
                <a:cubicBezTo>
                  <a:pt x="212474" y="1758406"/>
                  <a:pt x="185893" y="1412848"/>
                  <a:pt x="166400" y="1395127"/>
                </a:cubicBezTo>
                <a:cubicBezTo>
                  <a:pt x="146907" y="1377406"/>
                  <a:pt x="136274" y="1613094"/>
                  <a:pt x="123870" y="1575880"/>
                </a:cubicBezTo>
                <a:cubicBezTo>
                  <a:pt x="111466" y="1538666"/>
                  <a:pt x="111466" y="1201968"/>
                  <a:pt x="91973" y="1171843"/>
                </a:cubicBezTo>
                <a:cubicBezTo>
                  <a:pt x="72480" y="1141718"/>
                  <a:pt x="-26758" y="1590057"/>
                  <a:pt x="6912" y="1395127"/>
                </a:cubicBezTo>
                <a:cubicBezTo>
                  <a:pt x="40582" y="1200197"/>
                  <a:pt x="262093" y="57197"/>
                  <a:pt x="315256" y="2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7998E960-15E4-8486-60EA-5C773DEDCED8}"/>
              </a:ext>
            </a:extLst>
          </p:cNvPr>
          <p:cNvSpPr/>
          <p:nvPr/>
        </p:nvSpPr>
        <p:spPr>
          <a:xfrm>
            <a:off x="3721194" y="4571814"/>
            <a:ext cx="302664" cy="1149551"/>
          </a:xfrm>
          <a:custGeom>
            <a:avLst/>
            <a:gdLst>
              <a:gd name="connsiteX0" fmla="*/ 10834 w 302664"/>
              <a:gd name="connsiteY0" fmla="*/ 186 h 1149551"/>
              <a:gd name="connsiteX1" fmla="*/ 138425 w 302664"/>
              <a:gd name="connsiteY1" fmla="*/ 255367 h 1149551"/>
              <a:gd name="connsiteX2" fmla="*/ 276648 w 302664"/>
              <a:gd name="connsiteY2" fmla="*/ 393591 h 1149551"/>
              <a:gd name="connsiteX3" fmla="*/ 202220 w 302664"/>
              <a:gd name="connsiteY3" fmla="*/ 499916 h 1149551"/>
              <a:gd name="connsiteX4" fmla="*/ 106527 w 302664"/>
              <a:gd name="connsiteY4" fmla="*/ 521181 h 1149551"/>
              <a:gd name="connsiteX5" fmla="*/ 149057 w 302664"/>
              <a:gd name="connsiteY5" fmla="*/ 829526 h 1149551"/>
              <a:gd name="connsiteX6" fmla="*/ 74629 w 302664"/>
              <a:gd name="connsiteY6" fmla="*/ 712567 h 1149551"/>
              <a:gd name="connsiteX7" fmla="*/ 53364 w 302664"/>
              <a:gd name="connsiteY7" fmla="*/ 957116 h 1149551"/>
              <a:gd name="connsiteX8" fmla="*/ 201 w 302664"/>
              <a:gd name="connsiteY8" fmla="*/ 1148502 h 1149551"/>
              <a:gd name="connsiteX9" fmla="*/ 74629 w 302664"/>
              <a:gd name="connsiteY9" fmla="*/ 872056 h 1149551"/>
              <a:gd name="connsiteX10" fmla="*/ 287280 w 302664"/>
              <a:gd name="connsiteY10" fmla="*/ 521181 h 1149551"/>
              <a:gd name="connsiteX11" fmla="*/ 255383 w 302664"/>
              <a:gd name="connsiteY11" fmla="*/ 297898 h 1149551"/>
              <a:gd name="connsiteX12" fmla="*/ 10834 w 302664"/>
              <a:gd name="connsiteY12" fmla="*/ 186 h 114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2664" h="1149551">
                <a:moveTo>
                  <a:pt x="10834" y="186"/>
                </a:moveTo>
                <a:cubicBezTo>
                  <a:pt x="-8659" y="-6902"/>
                  <a:pt x="94123" y="189800"/>
                  <a:pt x="138425" y="255367"/>
                </a:cubicBezTo>
                <a:cubicBezTo>
                  <a:pt x="182727" y="320935"/>
                  <a:pt x="266016" y="352833"/>
                  <a:pt x="276648" y="393591"/>
                </a:cubicBezTo>
                <a:cubicBezTo>
                  <a:pt x="287280" y="434349"/>
                  <a:pt x="230574" y="478651"/>
                  <a:pt x="202220" y="499916"/>
                </a:cubicBezTo>
                <a:cubicBezTo>
                  <a:pt x="173867" y="521181"/>
                  <a:pt x="115387" y="466246"/>
                  <a:pt x="106527" y="521181"/>
                </a:cubicBezTo>
                <a:cubicBezTo>
                  <a:pt x="97667" y="576116"/>
                  <a:pt x="154373" y="797628"/>
                  <a:pt x="149057" y="829526"/>
                </a:cubicBezTo>
                <a:cubicBezTo>
                  <a:pt x="143741" y="861424"/>
                  <a:pt x="90578" y="691302"/>
                  <a:pt x="74629" y="712567"/>
                </a:cubicBezTo>
                <a:cubicBezTo>
                  <a:pt x="58680" y="733832"/>
                  <a:pt x="65769" y="884460"/>
                  <a:pt x="53364" y="957116"/>
                </a:cubicBezTo>
                <a:cubicBezTo>
                  <a:pt x="40959" y="1029772"/>
                  <a:pt x="-3343" y="1162679"/>
                  <a:pt x="201" y="1148502"/>
                </a:cubicBezTo>
                <a:cubicBezTo>
                  <a:pt x="3745" y="1134325"/>
                  <a:pt x="26783" y="976609"/>
                  <a:pt x="74629" y="872056"/>
                </a:cubicBezTo>
                <a:cubicBezTo>
                  <a:pt x="122475" y="767503"/>
                  <a:pt x="257154" y="616874"/>
                  <a:pt x="287280" y="521181"/>
                </a:cubicBezTo>
                <a:cubicBezTo>
                  <a:pt x="317406" y="425488"/>
                  <a:pt x="301457" y="381186"/>
                  <a:pt x="255383" y="297898"/>
                </a:cubicBezTo>
                <a:cubicBezTo>
                  <a:pt x="209309" y="214610"/>
                  <a:pt x="30327" y="7274"/>
                  <a:pt x="10834" y="1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FEFBBE9E-21E6-9925-82BB-AC8CF9DA17B0}"/>
              </a:ext>
            </a:extLst>
          </p:cNvPr>
          <p:cNvSpPr/>
          <p:nvPr/>
        </p:nvSpPr>
        <p:spPr>
          <a:xfrm>
            <a:off x="6855384" y="2837971"/>
            <a:ext cx="1642299" cy="907012"/>
          </a:xfrm>
          <a:custGeom>
            <a:avLst/>
            <a:gdLst>
              <a:gd name="connsiteX0" fmla="*/ 1640030 w 1642299"/>
              <a:gd name="connsiteY0" fmla="*/ 922 h 907012"/>
              <a:gd name="connsiteX1" fmla="*/ 821323 w 1642299"/>
              <a:gd name="connsiteY1" fmla="*/ 394327 h 907012"/>
              <a:gd name="connsiteX2" fmla="*/ 778793 w 1642299"/>
              <a:gd name="connsiteY2" fmla="*/ 373062 h 907012"/>
              <a:gd name="connsiteX3" fmla="*/ 130207 w 1642299"/>
              <a:gd name="connsiteY3" fmla="*/ 692038 h 907012"/>
              <a:gd name="connsiteX4" fmla="*/ 2616 w 1642299"/>
              <a:gd name="connsiteY4" fmla="*/ 904689 h 907012"/>
              <a:gd name="connsiteX5" fmla="*/ 183369 w 1642299"/>
              <a:gd name="connsiteY5" fmla="*/ 787731 h 907012"/>
              <a:gd name="connsiteX6" fmla="*/ 534244 w 1642299"/>
              <a:gd name="connsiteY6" fmla="*/ 521917 h 907012"/>
              <a:gd name="connsiteX7" fmla="*/ 1640030 w 1642299"/>
              <a:gd name="connsiteY7" fmla="*/ 922 h 907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2299" h="907012">
                <a:moveTo>
                  <a:pt x="1640030" y="922"/>
                </a:moveTo>
                <a:cubicBezTo>
                  <a:pt x="1687876" y="-20343"/>
                  <a:pt x="964863" y="332304"/>
                  <a:pt x="821323" y="394327"/>
                </a:cubicBezTo>
                <a:cubicBezTo>
                  <a:pt x="677783" y="456350"/>
                  <a:pt x="893979" y="323444"/>
                  <a:pt x="778793" y="373062"/>
                </a:cubicBezTo>
                <a:cubicBezTo>
                  <a:pt x="663607" y="422681"/>
                  <a:pt x="259570" y="603434"/>
                  <a:pt x="130207" y="692038"/>
                </a:cubicBezTo>
                <a:cubicBezTo>
                  <a:pt x="844" y="780642"/>
                  <a:pt x="-6244" y="888740"/>
                  <a:pt x="2616" y="904689"/>
                </a:cubicBezTo>
                <a:cubicBezTo>
                  <a:pt x="11476" y="920638"/>
                  <a:pt x="94764" y="851526"/>
                  <a:pt x="183369" y="787731"/>
                </a:cubicBezTo>
                <a:cubicBezTo>
                  <a:pt x="271974" y="723936"/>
                  <a:pt x="298556" y="653052"/>
                  <a:pt x="534244" y="521917"/>
                </a:cubicBezTo>
                <a:cubicBezTo>
                  <a:pt x="769932" y="390782"/>
                  <a:pt x="1592184" y="22187"/>
                  <a:pt x="1640030" y="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2B9C3768-139A-D81A-6DA3-648153EE8340}"/>
              </a:ext>
            </a:extLst>
          </p:cNvPr>
          <p:cNvSpPr/>
          <p:nvPr/>
        </p:nvSpPr>
        <p:spPr>
          <a:xfrm>
            <a:off x="5784059" y="4199237"/>
            <a:ext cx="347679" cy="1983129"/>
          </a:xfrm>
          <a:custGeom>
            <a:avLst/>
            <a:gdLst>
              <a:gd name="connsiteX0" fmla="*/ 53 w 347679"/>
              <a:gd name="connsiteY0" fmla="*/ 11256 h 1983129"/>
              <a:gd name="connsiteX1" fmla="*/ 180806 w 347679"/>
              <a:gd name="connsiteY1" fmla="*/ 627944 h 1983129"/>
              <a:gd name="connsiteX2" fmla="*/ 63848 w 347679"/>
              <a:gd name="connsiteY2" fmla="*/ 532251 h 1983129"/>
              <a:gd name="connsiteX3" fmla="*/ 159541 w 347679"/>
              <a:gd name="connsiteY3" fmla="*/ 968186 h 1983129"/>
              <a:gd name="connsiteX4" fmla="*/ 329662 w 347679"/>
              <a:gd name="connsiteY4" fmla="*/ 1584875 h 1983129"/>
              <a:gd name="connsiteX5" fmla="*/ 340294 w 347679"/>
              <a:gd name="connsiteY5" fmla="*/ 1978279 h 1983129"/>
              <a:gd name="connsiteX6" fmla="*/ 308397 w 347679"/>
              <a:gd name="connsiteY6" fmla="*/ 1319061 h 1983129"/>
              <a:gd name="connsiteX7" fmla="*/ 202071 w 347679"/>
              <a:gd name="connsiteY7" fmla="*/ 851228 h 1983129"/>
              <a:gd name="connsiteX8" fmla="*/ 202071 w 347679"/>
              <a:gd name="connsiteY8" fmla="*/ 1244633 h 1983129"/>
              <a:gd name="connsiteX9" fmla="*/ 53 w 347679"/>
              <a:gd name="connsiteY9" fmla="*/ 11256 h 198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679" h="1983129">
                <a:moveTo>
                  <a:pt x="53" y="11256"/>
                </a:moveTo>
                <a:cubicBezTo>
                  <a:pt x="-3491" y="-91525"/>
                  <a:pt x="170174" y="541112"/>
                  <a:pt x="180806" y="627944"/>
                </a:cubicBezTo>
                <a:cubicBezTo>
                  <a:pt x="191438" y="714776"/>
                  <a:pt x="67392" y="475544"/>
                  <a:pt x="63848" y="532251"/>
                </a:cubicBezTo>
                <a:cubicBezTo>
                  <a:pt x="60304" y="588958"/>
                  <a:pt x="115239" y="792749"/>
                  <a:pt x="159541" y="968186"/>
                </a:cubicBezTo>
                <a:cubicBezTo>
                  <a:pt x="203843" y="1143623"/>
                  <a:pt x="299536" y="1416526"/>
                  <a:pt x="329662" y="1584875"/>
                </a:cubicBezTo>
                <a:cubicBezTo>
                  <a:pt x="359788" y="1753224"/>
                  <a:pt x="343838" y="2022581"/>
                  <a:pt x="340294" y="1978279"/>
                </a:cubicBezTo>
                <a:cubicBezTo>
                  <a:pt x="336750" y="1933977"/>
                  <a:pt x="331434" y="1506903"/>
                  <a:pt x="308397" y="1319061"/>
                </a:cubicBezTo>
                <a:cubicBezTo>
                  <a:pt x="285360" y="1131219"/>
                  <a:pt x="219792" y="863633"/>
                  <a:pt x="202071" y="851228"/>
                </a:cubicBezTo>
                <a:cubicBezTo>
                  <a:pt x="184350" y="838823"/>
                  <a:pt x="239285" y="1377540"/>
                  <a:pt x="202071" y="1244633"/>
                </a:cubicBezTo>
                <a:cubicBezTo>
                  <a:pt x="164857" y="1111726"/>
                  <a:pt x="3597" y="114037"/>
                  <a:pt x="53" y="11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457FE6BE-8A28-8447-AA60-B734CD770EF6}"/>
              </a:ext>
            </a:extLst>
          </p:cNvPr>
          <p:cNvSpPr/>
          <p:nvPr/>
        </p:nvSpPr>
        <p:spPr>
          <a:xfrm>
            <a:off x="7135450" y="4467047"/>
            <a:ext cx="340767" cy="516468"/>
          </a:xfrm>
          <a:custGeom>
            <a:avLst/>
            <a:gdLst>
              <a:gd name="connsiteX0" fmla="*/ 9629 w 340767"/>
              <a:gd name="connsiteY0" fmla="*/ 9260 h 516468"/>
              <a:gd name="connsiteX1" fmla="*/ 84057 w 340767"/>
              <a:gd name="connsiteY1" fmla="*/ 136851 h 516468"/>
              <a:gd name="connsiteX2" fmla="*/ 328606 w 340767"/>
              <a:gd name="connsiteY2" fmla="*/ 508990 h 516468"/>
              <a:gd name="connsiteX3" fmla="*/ 275443 w 340767"/>
              <a:gd name="connsiteY3" fmla="*/ 360134 h 516468"/>
              <a:gd name="connsiteX4" fmla="*/ 9629 w 340767"/>
              <a:gd name="connsiteY4" fmla="*/ 9260 h 51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767" h="516468">
                <a:moveTo>
                  <a:pt x="9629" y="9260"/>
                </a:moveTo>
                <a:cubicBezTo>
                  <a:pt x="-22269" y="-27954"/>
                  <a:pt x="30894" y="53563"/>
                  <a:pt x="84057" y="136851"/>
                </a:cubicBezTo>
                <a:cubicBezTo>
                  <a:pt x="137220" y="220139"/>
                  <a:pt x="296708" y="471776"/>
                  <a:pt x="328606" y="508990"/>
                </a:cubicBezTo>
                <a:cubicBezTo>
                  <a:pt x="360504" y="546204"/>
                  <a:pt x="325062" y="436334"/>
                  <a:pt x="275443" y="360134"/>
                </a:cubicBezTo>
                <a:cubicBezTo>
                  <a:pt x="225824" y="283934"/>
                  <a:pt x="41527" y="46474"/>
                  <a:pt x="9629" y="92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B710639F-59AA-3B98-E882-906DFD679ACF}"/>
              </a:ext>
            </a:extLst>
          </p:cNvPr>
          <p:cNvSpPr/>
          <p:nvPr/>
        </p:nvSpPr>
        <p:spPr>
          <a:xfrm>
            <a:off x="6096273" y="4296619"/>
            <a:ext cx="396274" cy="1423801"/>
          </a:xfrm>
          <a:custGeom>
            <a:avLst/>
            <a:gdLst>
              <a:gd name="connsiteX0" fmla="*/ 389587 w 396274"/>
              <a:gd name="connsiteY0" fmla="*/ 9567 h 1423801"/>
              <a:gd name="connsiteX1" fmla="*/ 240732 w 396274"/>
              <a:gd name="connsiteY1" fmla="*/ 275381 h 1423801"/>
              <a:gd name="connsiteX2" fmla="*/ 38713 w 396274"/>
              <a:gd name="connsiteY2" fmla="*/ 690051 h 1423801"/>
              <a:gd name="connsiteX3" fmla="*/ 38713 w 396274"/>
              <a:gd name="connsiteY3" fmla="*/ 753846 h 1423801"/>
              <a:gd name="connsiteX4" fmla="*/ 81243 w 396274"/>
              <a:gd name="connsiteY4" fmla="*/ 1423697 h 1423801"/>
              <a:gd name="connsiteX5" fmla="*/ 49346 w 396274"/>
              <a:gd name="connsiteY5" fmla="*/ 700683 h 1423801"/>
              <a:gd name="connsiteX6" fmla="*/ 17448 w 396274"/>
              <a:gd name="connsiteY6" fmla="*/ 615623 h 1423801"/>
              <a:gd name="connsiteX7" fmla="*/ 389587 w 396274"/>
              <a:gd name="connsiteY7" fmla="*/ 9567 h 142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6274" h="1423801">
                <a:moveTo>
                  <a:pt x="389587" y="9567"/>
                </a:moveTo>
                <a:cubicBezTo>
                  <a:pt x="426801" y="-47140"/>
                  <a:pt x="299211" y="161967"/>
                  <a:pt x="240732" y="275381"/>
                </a:cubicBezTo>
                <a:cubicBezTo>
                  <a:pt x="182253" y="388795"/>
                  <a:pt x="72383" y="610307"/>
                  <a:pt x="38713" y="690051"/>
                </a:cubicBezTo>
                <a:cubicBezTo>
                  <a:pt x="5043" y="769795"/>
                  <a:pt x="31625" y="631572"/>
                  <a:pt x="38713" y="753846"/>
                </a:cubicBezTo>
                <a:cubicBezTo>
                  <a:pt x="45801" y="876120"/>
                  <a:pt x="79471" y="1432557"/>
                  <a:pt x="81243" y="1423697"/>
                </a:cubicBezTo>
                <a:cubicBezTo>
                  <a:pt x="83015" y="1414837"/>
                  <a:pt x="59978" y="835362"/>
                  <a:pt x="49346" y="700683"/>
                </a:cubicBezTo>
                <a:cubicBezTo>
                  <a:pt x="38714" y="566004"/>
                  <a:pt x="-32171" y="732581"/>
                  <a:pt x="17448" y="615623"/>
                </a:cubicBezTo>
                <a:cubicBezTo>
                  <a:pt x="67067" y="498665"/>
                  <a:pt x="352373" y="66274"/>
                  <a:pt x="389587" y="9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8F3F11DB-A29E-F450-F543-0C8A0FD7E36F}"/>
              </a:ext>
            </a:extLst>
          </p:cNvPr>
          <p:cNvSpPr/>
          <p:nvPr/>
        </p:nvSpPr>
        <p:spPr>
          <a:xfrm>
            <a:off x="1804353" y="4927029"/>
            <a:ext cx="430136" cy="1150473"/>
          </a:xfrm>
          <a:custGeom>
            <a:avLst/>
            <a:gdLst>
              <a:gd name="connsiteX0" fmla="*/ 279628 w 430136"/>
              <a:gd name="connsiteY0" fmla="*/ 6478 h 1150473"/>
              <a:gd name="connsiteX1" fmla="*/ 3182 w 430136"/>
              <a:gd name="connsiteY1" fmla="*/ 453045 h 1150473"/>
              <a:gd name="connsiteX2" fmla="*/ 130773 w 430136"/>
              <a:gd name="connsiteY2" fmla="*/ 697594 h 1150473"/>
              <a:gd name="connsiteX3" fmla="*/ 152038 w 430136"/>
              <a:gd name="connsiteY3" fmla="*/ 591269 h 1150473"/>
              <a:gd name="connsiteX4" fmla="*/ 428484 w 430136"/>
              <a:gd name="connsiteY4" fmla="*/ 1144162 h 1150473"/>
              <a:gd name="connsiteX5" fmla="*/ 258363 w 430136"/>
              <a:gd name="connsiteY5" fmla="*/ 878348 h 1150473"/>
              <a:gd name="connsiteX6" fmla="*/ 77610 w 430136"/>
              <a:gd name="connsiteY6" fmla="*/ 686962 h 1150473"/>
              <a:gd name="connsiteX7" fmla="*/ 173303 w 430136"/>
              <a:gd name="connsiteY7" fmla="*/ 219129 h 1150473"/>
              <a:gd name="connsiteX8" fmla="*/ 279628 w 430136"/>
              <a:gd name="connsiteY8" fmla="*/ 6478 h 1150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0136" h="1150473">
                <a:moveTo>
                  <a:pt x="279628" y="6478"/>
                </a:moveTo>
                <a:cubicBezTo>
                  <a:pt x="251274" y="45464"/>
                  <a:pt x="27991" y="337859"/>
                  <a:pt x="3182" y="453045"/>
                </a:cubicBezTo>
                <a:cubicBezTo>
                  <a:pt x="-21627" y="568231"/>
                  <a:pt x="105964" y="674557"/>
                  <a:pt x="130773" y="697594"/>
                </a:cubicBezTo>
                <a:cubicBezTo>
                  <a:pt x="155582" y="720631"/>
                  <a:pt x="102419" y="516841"/>
                  <a:pt x="152038" y="591269"/>
                </a:cubicBezTo>
                <a:cubicBezTo>
                  <a:pt x="201657" y="665697"/>
                  <a:pt x="410763" y="1096316"/>
                  <a:pt x="428484" y="1144162"/>
                </a:cubicBezTo>
                <a:cubicBezTo>
                  <a:pt x="446205" y="1192008"/>
                  <a:pt x="316842" y="954548"/>
                  <a:pt x="258363" y="878348"/>
                </a:cubicBezTo>
                <a:cubicBezTo>
                  <a:pt x="199884" y="802148"/>
                  <a:pt x="91787" y="796832"/>
                  <a:pt x="77610" y="686962"/>
                </a:cubicBezTo>
                <a:cubicBezTo>
                  <a:pt x="63433" y="577092"/>
                  <a:pt x="137861" y="325455"/>
                  <a:pt x="173303" y="219129"/>
                </a:cubicBezTo>
                <a:cubicBezTo>
                  <a:pt x="208745" y="112803"/>
                  <a:pt x="307982" y="-32508"/>
                  <a:pt x="279628" y="64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E843DF7-3E1F-EB5A-85F3-DBFB43914FEC}"/>
              </a:ext>
            </a:extLst>
          </p:cNvPr>
          <p:cNvSpPr/>
          <p:nvPr/>
        </p:nvSpPr>
        <p:spPr>
          <a:xfrm>
            <a:off x="2651574" y="5335094"/>
            <a:ext cx="1305347" cy="1182088"/>
          </a:xfrm>
          <a:custGeom>
            <a:avLst/>
            <a:gdLst>
              <a:gd name="connsiteX0" fmla="*/ 251114 w 1305347"/>
              <a:gd name="connsiteY0" fmla="*/ 23715 h 1182088"/>
              <a:gd name="connsiteX1" fmla="*/ 346807 w 1305347"/>
              <a:gd name="connsiteY1" fmla="*/ 672301 h 1182088"/>
              <a:gd name="connsiteX2" fmla="*/ 421235 w 1305347"/>
              <a:gd name="connsiteY2" fmla="*/ 502180 h 1182088"/>
              <a:gd name="connsiteX3" fmla="*/ 655152 w 1305347"/>
              <a:gd name="connsiteY3" fmla="*/ 725464 h 1182088"/>
              <a:gd name="connsiteX4" fmla="*/ 633886 w 1305347"/>
              <a:gd name="connsiteY4" fmla="*/ 640404 h 1182088"/>
              <a:gd name="connsiteX5" fmla="*/ 1261207 w 1305347"/>
              <a:gd name="connsiteY5" fmla="*/ 1150766 h 1182088"/>
              <a:gd name="connsiteX6" fmla="*/ 1154882 w 1305347"/>
              <a:gd name="connsiteY6" fmla="*/ 1065706 h 1182088"/>
              <a:gd name="connsiteX7" fmla="*/ 368073 w 1305347"/>
              <a:gd name="connsiteY7" fmla="*/ 565976 h 1182088"/>
              <a:gd name="connsiteX8" fmla="*/ 6566 w 1305347"/>
              <a:gd name="connsiteY8" fmla="*/ 13083 h 1182088"/>
              <a:gd name="connsiteX9" fmla="*/ 144789 w 1305347"/>
              <a:gd name="connsiteY9" fmla="*/ 161939 h 1182088"/>
              <a:gd name="connsiteX10" fmla="*/ 251114 w 1305347"/>
              <a:gd name="connsiteY10" fmla="*/ 23715 h 118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5347" h="1182088">
                <a:moveTo>
                  <a:pt x="251114" y="23715"/>
                </a:moveTo>
                <a:cubicBezTo>
                  <a:pt x="284784" y="108775"/>
                  <a:pt x="318454" y="592557"/>
                  <a:pt x="346807" y="672301"/>
                </a:cubicBezTo>
                <a:cubicBezTo>
                  <a:pt x="375161" y="752045"/>
                  <a:pt x="369844" y="493320"/>
                  <a:pt x="421235" y="502180"/>
                </a:cubicBezTo>
                <a:cubicBezTo>
                  <a:pt x="472626" y="511040"/>
                  <a:pt x="619710" y="702427"/>
                  <a:pt x="655152" y="725464"/>
                </a:cubicBezTo>
                <a:cubicBezTo>
                  <a:pt x="690594" y="748501"/>
                  <a:pt x="532877" y="569520"/>
                  <a:pt x="633886" y="640404"/>
                </a:cubicBezTo>
                <a:cubicBezTo>
                  <a:pt x="734895" y="711288"/>
                  <a:pt x="1174374" y="1079882"/>
                  <a:pt x="1261207" y="1150766"/>
                </a:cubicBezTo>
                <a:cubicBezTo>
                  <a:pt x="1348040" y="1221650"/>
                  <a:pt x="1303738" y="1163171"/>
                  <a:pt x="1154882" y="1065706"/>
                </a:cubicBezTo>
                <a:cubicBezTo>
                  <a:pt x="1006026" y="968241"/>
                  <a:pt x="559459" y="741413"/>
                  <a:pt x="368073" y="565976"/>
                </a:cubicBezTo>
                <a:cubicBezTo>
                  <a:pt x="176687" y="390539"/>
                  <a:pt x="43780" y="80423"/>
                  <a:pt x="6566" y="13083"/>
                </a:cubicBezTo>
                <a:cubicBezTo>
                  <a:pt x="-30648" y="-54257"/>
                  <a:pt x="100487" y="160167"/>
                  <a:pt x="144789" y="161939"/>
                </a:cubicBezTo>
                <a:cubicBezTo>
                  <a:pt x="189091" y="163711"/>
                  <a:pt x="217444" y="-61345"/>
                  <a:pt x="251114" y="23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CBFDC29F-B276-96F8-DD31-26BFE416997A}"/>
              </a:ext>
            </a:extLst>
          </p:cNvPr>
          <p:cNvSpPr/>
          <p:nvPr/>
        </p:nvSpPr>
        <p:spPr>
          <a:xfrm>
            <a:off x="1561622" y="8238182"/>
            <a:ext cx="1090565" cy="1293925"/>
          </a:xfrm>
          <a:custGeom>
            <a:avLst/>
            <a:gdLst>
              <a:gd name="connsiteX0" fmla="*/ 362871 w 1090565"/>
              <a:gd name="connsiteY0" fmla="*/ 2051 h 1293925"/>
              <a:gd name="connsiteX1" fmla="*/ 43894 w 1090565"/>
              <a:gd name="connsiteY1" fmla="*/ 842023 h 1293925"/>
              <a:gd name="connsiteX2" fmla="*/ 54527 w 1090565"/>
              <a:gd name="connsiteY2" fmla="*/ 1044041 h 1293925"/>
              <a:gd name="connsiteX3" fmla="*/ 522359 w 1090565"/>
              <a:gd name="connsiteY3" fmla="*/ 1288590 h 1293925"/>
              <a:gd name="connsiteX4" fmla="*/ 447931 w 1090565"/>
              <a:gd name="connsiteY4" fmla="*/ 1203530 h 1293925"/>
              <a:gd name="connsiteX5" fmla="*/ 1085885 w 1090565"/>
              <a:gd name="connsiteY5" fmla="*/ 1097204 h 1293925"/>
              <a:gd name="connsiteX6" fmla="*/ 65159 w 1090565"/>
              <a:gd name="connsiteY6" fmla="*/ 1139734 h 1293925"/>
              <a:gd name="connsiteX7" fmla="*/ 118322 w 1090565"/>
              <a:gd name="connsiteY7" fmla="*/ 980246 h 1293925"/>
              <a:gd name="connsiteX8" fmla="*/ 139587 w 1090565"/>
              <a:gd name="connsiteY8" fmla="*/ 714432 h 1293925"/>
              <a:gd name="connsiteX9" fmla="*/ 65159 w 1090565"/>
              <a:gd name="connsiteY9" fmla="*/ 608106 h 1293925"/>
              <a:gd name="connsiteX10" fmla="*/ 362871 w 1090565"/>
              <a:gd name="connsiteY10" fmla="*/ 2051 h 129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0565" h="1293925">
                <a:moveTo>
                  <a:pt x="362871" y="2051"/>
                </a:moveTo>
                <a:cubicBezTo>
                  <a:pt x="359327" y="41037"/>
                  <a:pt x="95285" y="668358"/>
                  <a:pt x="43894" y="842023"/>
                </a:cubicBezTo>
                <a:cubicBezTo>
                  <a:pt x="-7497" y="1015688"/>
                  <a:pt x="-25217" y="969613"/>
                  <a:pt x="54527" y="1044041"/>
                </a:cubicBezTo>
                <a:cubicBezTo>
                  <a:pt x="134271" y="1118469"/>
                  <a:pt x="456792" y="1262009"/>
                  <a:pt x="522359" y="1288590"/>
                </a:cubicBezTo>
                <a:cubicBezTo>
                  <a:pt x="587926" y="1315171"/>
                  <a:pt x="354010" y="1235428"/>
                  <a:pt x="447931" y="1203530"/>
                </a:cubicBezTo>
                <a:cubicBezTo>
                  <a:pt x="541852" y="1171632"/>
                  <a:pt x="1149680" y="1107837"/>
                  <a:pt x="1085885" y="1097204"/>
                </a:cubicBezTo>
                <a:cubicBezTo>
                  <a:pt x="1022090" y="1086571"/>
                  <a:pt x="226419" y="1159227"/>
                  <a:pt x="65159" y="1139734"/>
                </a:cubicBezTo>
                <a:cubicBezTo>
                  <a:pt x="-96101" y="1120241"/>
                  <a:pt x="105917" y="1051130"/>
                  <a:pt x="118322" y="980246"/>
                </a:cubicBezTo>
                <a:cubicBezTo>
                  <a:pt x="130727" y="909362"/>
                  <a:pt x="148447" y="776455"/>
                  <a:pt x="139587" y="714432"/>
                </a:cubicBezTo>
                <a:cubicBezTo>
                  <a:pt x="130727" y="652409"/>
                  <a:pt x="22629" y="725064"/>
                  <a:pt x="65159" y="608106"/>
                </a:cubicBezTo>
                <a:cubicBezTo>
                  <a:pt x="107689" y="491148"/>
                  <a:pt x="366415" y="-36935"/>
                  <a:pt x="362871" y="20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E799C6D8-9DA2-C8CA-0791-AF00C6286E12}"/>
              </a:ext>
            </a:extLst>
          </p:cNvPr>
          <p:cNvSpPr/>
          <p:nvPr/>
        </p:nvSpPr>
        <p:spPr>
          <a:xfrm>
            <a:off x="7927173" y="1841500"/>
            <a:ext cx="161651" cy="92093"/>
          </a:xfrm>
          <a:custGeom>
            <a:avLst/>
            <a:gdLst>
              <a:gd name="connsiteX0" fmla="*/ 16677 w 161651"/>
              <a:gd name="connsiteY0" fmla="*/ 0 h 92093"/>
              <a:gd name="connsiteX1" fmla="*/ 127802 w 161651"/>
              <a:gd name="connsiteY1" fmla="*/ 12700 h 92093"/>
              <a:gd name="connsiteX2" fmla="*/ 99227 w 161651"/>
              <a:gd name="connsiteY2" fmla="*/ 28575 h 92093"/>
              <a:gd name="connsiteX3" fmla="*/ 802 w 161651"/>
              <a:gd name="connsiteY3" fmla="*/ 92075 h 92093"/>
              <a:gd name="connsiteX4" fmla="*/ 159552 w 161651"/>
              <a:gd name="connsiteY4" fmla="*/ 34925 h 92093"/>
              <a:gd name="connsiteX5" fmla="*/ 96052 w 161651"/>
              <a:gd name="connsiteY5" fmla="*/ 15875 h 92093"/>
              <a:gd name="connsiteX6" fmla="*/ 16677 w 161651"/>
              <a:gd name="connsiteY6" fmla="*/ 0 h 9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51" h="92093">
                <a:moveTo>
                  <a:pt x="16677" y="0"/>
                </a:moveTo>
                <a:cubicBezTo>
                  <a:pt x="65360" y="3969"/>
                  <a:pt x="114044" y="7938"/>
                  <a:pt x="127802" y="12700"/>
                </a:cubicBezTo>
                <a:cubicBezTo>
                  <a:pt x="141560" y="17462"/>
                  <a:pt x="120394" y="15346"/>
                  <a:pt x="99227" y="28575"/>
                </a:cubicBezTo>
                <a:cubicBezTo>
                  <a:pt x="78060" y="41804"/>
                  <a:pt x="-9252" y="91017"/>
                  <a:pt x="802" y="92075"/>
                </a:cubicBezTo>
                <a:cubicBezTo>
                  <a:pt x="10856" y="93133"/>
                  <a:pt x="143677" y="47625"/>
                  <a:pt x="159552" y="34925"/>
                </a:cubicBezTo>
                <a:cubicBezTo>
                  <a:pt x="175427" y="22225"/>
                  <a:pt x="96052" y="15875"/>
                  <a:pt x="96052" y="15875"/>
                </a:cubicBezTo>
                <a:lnTo>
                  <a:pt x="16677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9DE0C64-5C05-9BDF-B8D7-9E4E73209F84}"/>
              </a:ext>
            </a:extLst>
          </p:cNvPr>
          <p:cNvSpPr/>
          <p:nvPr/>
        </p:nvSpPr>
        <p:spPr>
          <a:xfrm>
            <a:off x="360442" y="8033657"/>
            <a:ext cx="1962051" cy="179815"/>
          </a:xfrm>
          <a:custGeom>
            <a:avLst/>
            <a:gdLst>
              <a:gd name="connsiteX0" fmla="*/ 80429 w 1962051"/>
              <a:gd name="connsiteY0" fmla="*/ 48986 h 179815"/>
              <a:gd name="connsiteX1" fmla="*/ 243715 w 1962051"/>
              <a:gd name="connsiteY1" fmla="*/ 32657 h 179815"/>
              <a:gd name="connsiteX2" fmla="*/ 1615315 w 1962051"/>
              <a:gd name="connsiteY2" fmla="*/ 65314 h 179815"/>
              <a:gd name="connsiteX3" fmla="*/ 1419372 w 1962051"/>
              <a:gd name="connsiteY3" fmla="*/ 16329 h 179815"/>
              <a:gd name="connsiteX4" fmla="*/ 1909229 w 1962051"/>
              <a:gd name="connsiteY4" fmla="*/ 0 h 179815"/>
              <a:gd name="connsiteX5" fmla="*/ 1860244 w 1962051"/>
              <a:gd name="connsiteY5" fmla="*/ 48986 h 179815"/>
              <a:gd name="connsiteX6" fmla="*/ 1125458 w 1962051"/>
              <a:gd name="connsiteY6" fmla="*/ 179614 h 179815"/>
              <a:gd name="connsiteX7" fmla="*/ 80429 w 1962051"/>
              <a:gd name="connsiteY7" fmla="*/ 48986 h 17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2051" h="179815">
                <a:moveTo>
                  <a:pt x="80429" y="48986"/>
                </a:moveTo>
                <a:cubicBezTo>
                  <a:pt x="-66528" y="24493"/>
                  <a:pt x="-12099" y="29936"/>
                  <a:pt x="243715" y="32657"/>
                </a:cubicBezTo>
                <a:cubicBezTo>
                  <a:pt x="499529" y="35378"/>
                  <a:pt x="1419372" y="68035"/>
                  <a:pt x="1615315" y="65314"/>
                </a:cubicBezTo>
                <a:cubicBezTo>
                  <a:pt x="1811258" y="62593"/>
                  <a:pt x="1370386" y="27215"/>
                  <a:pt x="1419372" y="16329"/>
                </a:cubicBezTo>
                <a:cubicBezTo>
                  <a:pt x="1468358" y="5443"/>
                  <a:pt x="1909229" y="0"/>
                  <a:pt x="1909229" y="0"/>
                </a:cubicBezTo>
                <a:cubicBezTo>
                  <a:pt x="1982708" y="5443"/>
                  <a:pt x="1990873" y="19050"/>
                  <a:pt x="1860244" y="48986"/>
                </a:cubicBezTo>
                <a:cubicBezTo>
                  <a:pt x="1729616" y="78922"/>
                  <a:pt x="1416651" y="185057"/>
                  <a:pt x="1125458" y="179614"/>
                </a:cubicBezTo>
                <a:cubicBezTo>
                  <a:pt x="834265" y="174171"/>
                  <a:pt x="227386" y="73479"/>
                  <a:pt x="80429" y="489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C443C300-165B-4CAD-E5A8-70239FAD27CE}"/>
              </a:ext>
            </a:extLst>
          </p:cNvPr>
          <p:cNvSpPr/>
          <p:nvPr/>
        </p:nvSpPr>
        <p:spPr>
          <a:xfrm>
            <a:off x="3519715" y="6954672"/>
            <a:ext cx="1782747" cy="197364"/>
          </a:xfrm>
          <a:custGeom>
            <a:avLst/>
            <a:gdLst>
              <a:gd name="connsiteX0" fmla="*/ 56242 w 1782747"/>
              <a:gd name="connsiteY0" fmla="*/ 197242 h 197364"/>
              <a:gd name="connsiteX1" fmla="*/ 823685 w 1782747"/>
              <a:gd name="connsiteY1" fmla="*/ 131928 h 197364"/>
              <a:gd name="connsiteX2" fmla="*/ 1052285 w 1782747"/>
              <a:gd name="connsiteY2" fmla="*/ 82942 h 197364"/>
              <a:gd name="connsiteX3" fmla="*/ 693056 w 1782747"/>
              <a:gd name="connsiteY3" fmla="*/ 1299 h 197364"/>
              <a:gd name="connsiteX4" fmla="*/ 1770742 w 1782747"/>
              <a:gd name="connsiteY4" fmla="*/ 33957 h 197364"/>
              <a:gd name="connsiteX5" fmla="*/ 1248228 w 1782747"/>
              <a:gd name="connsiteY5" fmla="*/ 50285 h 197364"/>
              <a:gd name="connsiteX6" fmla="*/ 888999 w 1782747"/>
              <a:gd name="connsiteY6" fmla="*/ 115599 h 197364"/>
              <a:gd name="connsiteX7" fmla="*/ 235856 w 1782747"/>
              <a:gd name="connsiteY7" fmla="*/ 148257 h 197364"/>
              <a:gd name="connsiteX8" fmla="*/ 72571 w 1782747"/>
              <a:gd name="connsiteY8" fmla="*/ 148257 h 197364"/>
              <a:gd name="connsiteX9" fmla="*/ 56242 w 1782747"/>
              <a:gd name="connsiteY9" fmla="*/ 197242 h 19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2747" h="197364">
                <a:moveTo>
                  <a:pt x="56242" y="197242"/>
                </a:moveTo>
                <a:cubicBezTo>
                  <a:pt x="181428" y="194521"/>
                  <a:pt x="657678" y="150978"/>
                  <a:pt x="823685" y="131928"/>
                </a:cubicBezTo>
                <a:cubicBezTo>
                  <a:pt x="989692" y="112878"/>
                  <a:pt x="1074056" y="104713"/>
                  <a:pt x="1052285" y="82942"/>
                </a:cubicBezTo>
                <a:cubicBezTo>
                  <a:pt x="1030514" y="61171"/>
                  <a:pt x="573313" y="9463"/>
                  <a:pt x="693056" y="1299"/>
                </a:cubicBezTo>
                <a:cubicBezTo>
                  <a:pt x="812799" y="-6865"/>
                  <a:pt x="1678213" y="25793"/>
                  <a:pt x="1770742" y="33957"/>
                </a:cubicBezTo>
                <a:cubicBezTo>
                  <a:pt x="1863271" y="42121"/>
                  <a:pt x="1395185" y="36678"/>
                  <a:pt x="1248228" y="50285"/>
                </a:cubicBezTo>
                <a:cubicBezTo>
                  <a:pt x="1101271" y="63892"/>
                  <a:pt x="1057728" y="99270"/>
                  <a:pt x="888999" y="115599"/>
                </a:cubicBezTo>
                <a:cubicBezTo>
                  <a:pt x="720270" y="131928"/>
                  <a:pt x="371927" y="142814"/>
                  <a:pt x="235856" y="148257"/>
                </a:cubicBezTo>
                <a:cubicBezTo>
                  <a:pt x="99785" y="153700"/>
                  <a:pt x="94342" y="140093"/>
                  <a:pt x="72571" y="148257"/>
                </a:cubicBezTo>
                <a:cubicBezTo>
                  <a:pt x="50800" y="156421"/>
                  <a:pt x="-68944" y="199963"/>
                  <a:pt x="56242" y="1972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0E12059A-D7CC-A674-337B-D4264DA2769D}"/>
              </a:ext>
            </a:extLst>
          </p:cNvPr>
          <p:cNvSpPr/>
          <p:nvPr/>
        </p:nvSpPr>
        <p:spPr>
          <a:xfrm>
            <a:off x="3312700" y="6786551"/>
            <a:ext cx="1293742" cy="335485"/>
          </a:xfrm>
          <a:custGeom>
            <a:avLst/>
            <a:gdLst>
              <a:gd name="connsiteX0" fmla="*/ 2000 w 1293742"/>
              <a:gd name="connsiteY0" fmla="*/ 332706 h 335485"/>
              <a:gd name="connsiteX1" fmla="*/ 687800 w 1293742"/>
              <a:gd name="connsiteY1" fmla="*/ 169420 h 335485"/>
              <a:gd name="connsiteX2" fmla="*/ 785771 w 1293742"/>
              <a:gd name="connsiteY2" fmla="*/ 71449 h 335485"/>
              <a:gd name="connsiteX3" fmla="*/ 1291957 w 1293742"/>
              <a:gd name="connsiteY3" fmla="*/ 234735 h 335485"/>
              <a:gd name="connsiteX4" fmla="*/ 965386 w 1293742"/>
              <a:gd name="connsiteY4" fmla="*/ 55120 h 335485"/>
              <a:gd name="connsiteX5" fmla="*/ 932729 w 1293742"/>
              <a:gd name="connsiteY5" fmla="*/ 22463 h 335485"/>
              <a:gd name="connsiteX6" fmla="*/ 2000 w 1293742"/>
              <a:gd name="connsiteY6" fmla="*/ 332706 h 335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742" h="335485">
                <a:moveTo>
                  <a:pt x="2000" y="332706"/>
                </a:moveTo>
                <a:cubicBezTo>
                  <a:pt x="-38821" y="357199"/>
                  <a:pt x="557172" y="212963"/>
                  <a:pt x="687800" y="169420"/>
                </a:cubicBezTo>
                <a:cubicBezTo>
                  <a:pt x="818428" y="125877"/>
                  <a:pt x="685078" y="60563"/>
                  <a:pt x="785771" y="71449"/>
                </a:cubicBezTo>
                <a:cubicBezTo>
                  <a:pt x="886464" y="82335"/>
                  <a:pt x="1262021" y="237456"/>
                  <a:pt x="1291957" y="234735"/>
                </a:cubicBezTo>
                <a:cubicBezTo>
                  <a:pt x="1321893" y="232014"/>
                  <a:pt x="965386" y="55120"/>
                  <a:pt x="965386" y="55120"/>
                </a:cubicBezTo>
                <a:cubicBezTo>
                  <a:pt x="905515" y="19741"/>
                  <a:pt x="1090572" y="-29244"/>
                  <a:pt x="932729" y="22463"/>
                </a:cubicBezTo>
                <a:cubicBezTo>
                  <a:pt x="774886" y="74170"/>
                  <a:pt x="42821" y="308213"/>
                  <a:pt x="2000" y="3327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71730F1A-9659-4A4C-467E-FB29DBB2A045}"/>
              </a:ext>
            </a:extLst>
          </p:cNvPr>
          <p:cNvSpPr/>
          <p:nvPr/>
        </p:nvSpPr>
        <p:spPr>
          <a:xfrm>
            <a:off x="3651729" y="7065678"/>
            <a:ext cx="120229" cy="920355"/>
          </a:xfrm>
          <a:custGeom>
            <a:avLst/>
            <a:gdLst>
              <a:gd name="connsiteX0" fmla="*/ 120171 w 120229"/>
              <a:gd name="connsiteY0" fmla="*/ 4593 h 920355"/>
              <a:gd name="connsiteX1" fmla="*/ 5871 w 120229"/>
              <a:gd name="connsiteY1" fmla="*/ 543436 h 920355"/>
              <a:gd name="connsiteX2" fmla="*/ 22200 w 120229"/>
              <a:gd name="connsiteY2" fmla="*/ 625079 h 920355"/>
              <a:gd name="connsiteX3" fmla="*/ 71185 w 120229"/>
              <a:gd name="connsiteY3" fmla="*/ 461793 h 920355"/>
              <a:gd name="connsiteX4" fmla="*/ 103842 w 120229"/>
              <a:gd name="connsiteY4" fmla="*/ 918993 h 920355"/>
              <a:gd name="connsiteX5" fmla="*/ 71185 w 120229"/>
              <a:gd name="connsiteY5" fmla="*/ 592422 h 920355"/>
              <a:gd name="connsiteX6" fmla="*/ 22200 w 120229"/>
              <a:gd name="connsiteY6" fmla="*/ 298508 h 920355"/>
              <a:gd name="connsiteX7" fmla="*/ 120171 w 120229"/>
              <a:gd name="connsiteY7" fmla="*/ 4593 h 92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229" h="920355">
                <a:moveTo>
                  <a:pt x="120171" y="4593"/>
                </a:moveTo>
                <a:cubicBezTo>
                  <a:pt x="117450" y="45414"/>
                  <a:pt x="5871" y="543436"/>
                  <a:pt x="5871" y="543436"/>
                </a:cubicBezTo>
                <a:cubicBezTo>
                  <a:pt x="-10458" y="646850"/>
                  <a:pt x="11314" y="638686"/>
                  <a:pt x="22200" y="625079"/>
                </a:cubicBezTo>
                <a:cubicBezTo>
                  <a:pt x="33086" y="611472"/>
                  <a:pt x="57578" y="412807"/>
                  <a:pt x="71185" y="461793"/>
                </a:cubicBezTo>
                <a:cubicBezTo>
                  <a:pt x="84792" y="510779"/>
                  <a:pt x="103842" y="897222"/>
                  <a:pt x="103842" y="918993"/>
                </a:cubicBezTo>
                <a:cubicBezTo>
                  <a:pt x="103842" y="940764"/>
                  <a:pt x="84792" y="695836"/>
                  <a:pt x="71185" y="592422"/>
                </a:cubicBezTo>
                <a:cubicBezTo>
                  <a:pt x="57578" y="489008"/>
                  <a:pt x="14036" y="391036"/>
                  <a:pt x="22200" y="298508"/>
                </a:cubicBezTo>
                <a:cubicBezTo>
                  <a:pt x="30364" y="205980"/>
                  <a:pt x="122892" y="-36228"/>
                  <a:pt x="120171" y="45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8447457F-7A07-8094-EC0D-EB467C241B87}"/>
              </a:ext>
            </a:extLst>
          </p:cNvPr>
          <p:cNvSpPr/>
          <p:nvPr/>
        </p:nvSpPr>
        <p:spPr>
          <a:xfrm>
            <a:off x="3575957" y="6972227"/>
            <a:ext cx="82860" cy="1012505"/>
          </a:xfrm>
          <a:custGeom>
            <a:avLst/>
            <a:gdLst>
              <a:gd name="connsiteX0" fmla="*/ 48986 w 82860"/>
              <a:gd name="connsiteY0" fmla="*/ 73 h 1012505"/>
              <a:gd name="connsiteX1" fmla="*/ 48986 w 82860"/>
              <a:gd name="connsiteY1" fmla="*/ 489930 h 1012505"/>
              <a:gd name="connsiteX2" fmla="*/ 81643 w 82860"/>
              <a:gd name="connsiteY2" fmla="*/ 1012444 h 1012505"/>
              <a:gd name="connsiteX3" fmla="*/ 0 w 82860"/>
              <a:gd name="connsiteY3" fmla="*/ 457273 h 1012505"/>
              <a:gd name="connsiteX4" fmla="*/ 48986 w 82860"/>
              <a:gd name="connsiteY4" fmla="*/ 73 h 101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60" h="1012505">
                <a:moveTo>
                  <a:pt x="48986" y="73"/>
                </a:moveTo>
                <a:cubicBezTo>
                  <a:pt x="57150" y="5516"/>
                  <a:pt x="43543" y="321202"/>
                  <a:pt x="48986" y="489930"/>
                </a:cubicBezTo>
                <a:cubicBezTo>
                  <a:pt x="54429" y="658658"/>
                  <a:pt x="89807" y="1017887"/>
                  <a:pt x="81643" y="1012444"/>
                </a:cubicBezTo>
                <a:cubicBezTo>
                  <a:pt x="73479" y="1007001"/>
                  <a:pt x="0" y="620559"/>
                  <a:pt x="0" y="457273"/>
                </a:cubicBezTo>
                <a:cubicBezTo>
                  <a:pt x="0" y="293987"/>
                  <a:pt x="40822" y="-5370"/>
                  <a:pt x="48986" y="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55ADB64-C4A9-C9F3-6E71-A8E9CA87555B}"/>
              </a:ext>
            </a:extLst>
          </p:cNvPr>
          <p:cNvSpPr/>
          <p:nvPr/>
        </p:nvSpPr>
        <p:spPr>
          <a:xfrm>
            <a:off x="357348" y="8586339"/>
            <a:ext cx="1754975" cy="289751"/>
          </a:xfrm>
          <a:custGeom>
            <a:avLst/>
            <a:gdLst>
              <a:gd name="connsiteX0" fmla="*/ 67195 w 1754975"/>
              <a:gd name="connsiteY0" fmla="*/ 280075 h 289751"/>
              <a:gd name="connsiteX1" fmla="*/ 230481 w 1754975"/>
              <a:gd name="connsiteY1" fmla="*/ 280075 h 289751"/>
              <a:gd name="connsiteX2" fmla="*/ 1389809 w 1754975"/>
              <a:gd name="connsiteY2" fmla="*/ 231090 h 289751"/>
              <a:gd name="connsiteX3" fmla="*/ 1144881 w 1754975"/>
              <a:gd name="connsiteY3" fmla="*/ 116790 h 289751"/>
              <a:gd name="connsiteX4" fmla="*/ 1455123 w 1754975"/>
              <a:gd name="connsiteY4" fmla="*/ 67804 h 289751"/>
              <a:gd name="connsiteX5" fmla="*/ 1406138 w 1754975"/>
              <a:gd name="connsiteY5" fmla="*/ 2490 h 289751"/>
              <a:gd name="connsiteX6" fmla="*/ 1732709 w 1754975"/>
              <a:gd name="connsiteY6" fmla="*/ 18818 h 289751"/>
              <a:gd name="connsiteX7" fmla="*/ 687681 w 1754975"/>
              <a:gd name="connsiteY7" fmla="*/ 67804 h 289751"/>
              <a:gd name="connsiteX8" fmla="*/ 1536766 w 1754975"/>
              <a:gd name="connsiteY8" fmla="*/ 149447 h 289751"/>
              <a:gd name="connsiteX9" fmla="*/ 67195 w 1754975"/>
              <a:gd name="connsiteY9" fmla="*/ 280075 h 28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4975" h="289751">
                <a:moveTo>
                  <a:pt x="67195" y="280075"/>
                </a:moveTo>
                <a:cubicBezTo>
                  <a:pt x="-150519" y="301846"/>
                  <a:pt x="230481" y="280075"/>
                  <a:pt x="230481" y="280075"/>
                </a:cubicBezTo>
                <a:cubicBezTo>
                  <a:pt x="450917" y="271911"/>
                  <a:pt x="1237409" y="258304"/>
                  <a:pt x="1389809" y="231090"/>
                </a:cubicBezTo>
                <a:cubicBezTo>
                  <a:pt x="1542209" y="203876"/>
                  <a:pt x="1133995" y="144004"/>
                  <a:pt x="1144881" y="116790"/>
                </a:cubicBezTo>
                <a:cubicBezTo>
                  <a:pt x="1155767" y="89576"/>
                  <a:pt x="1411580" y="86854"/>
                  <a:pt x="1455123" y="67804"/>
                </a:cubicBezTo>
                <a:cubicBezTo>
                  <a:pt x="1498666" y="48754"/>
                  <a:pt x="1359874" y="10654"/>
                  <a:pt x="1406138" y="2490"/>
                </a:cubicBezTo>
                <a:cubicBezTo>
                  <a:pt x="1452402" y="-5674"/>
                  <a:pt x="1852452" y="7932"/>
                  <a:pt x="1732709" y="18818"/>
                </a:cubicBezTo>
                <a:cubicBezTo>
                  <a:pt x="1612966" y="29704"/>
                  <a:pt x="720338" y="46033"/>
                  <a:pt x="687681" y="67804"/>
                </a:cubicBezTo>
                <a:cubicBezTo>
                  <a:pt x="655024" y="89575"/>
                  <a:pt x="1637459" y="119511"/>
                  <a:pt x="1536766" y="149447"/>
                </a:cubicBezTo>
                <a:cubicBezTo>
                  <a:pt x="1436073" y="179383"/>
                  <a:pt x="284909" y="258304"/>
                  <a:pt x="67195" y="28007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3E6F14DC-B2CC-149F-E37B-4EF80A1EF7E4}"/>
              </a:ext>
            </a:extLst>
          </p:cNvPr>
          <p:cNvSpPr/>
          <p:nvPr/>
        </p:nvSpPr>
        <p:spPr>
          <a:xfrm>
            <a:off x="5004933" y="6909562"/>
            <a:ext cx="385319" cy="1016235"/>
          </a:xfrm>
          <a:custGeom>
            <a:avLst/>
            <a:gdLst>
              <a:gd name="connsiteX0" fmla="*/ 7938 w 385319"/>
              <a:gd name="connsiteY0" fmla="*/ 30081 h 1016235"/>
              <a:gd name="connsiteX1" fmla="*/ 154896 w 385319"/>
              <a:gd name="connsiteY1" fmla="*/ 862838 h 1016235"/>
              <a:gd name="connsiteX2" fmla="*/ 187553 w 385319"/>
              <a:gd name="connsiteY2" fmla="*/ 634238 h 1016235"/>
              <a:gd name="connsiteX3" fmla="*/ 383496 w 385319"/>
              <a:gd name="connsiteY3" fmla="*/ 1009795 h 1016235"/>
              <a:gd name="connsiteX4" fmla="*/ 56924 w 385319"/>
              <a:gd name="connsiteY4" fmla="*/ 258681 h 1016235"/>
              <a:gd name="connsiteX5" fmla="*/ 7938 w 385319"/>
              <a:gd name="connsiteY5" fmla="*/ 30081 h 101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319" h="1016235">
                <a:moveTo>
                  <a:pt x="7938" y="30081"/>
                </a:moveTo>
                <a:cubicBezTo>
                  <a:pt x="24267" y="130774"/>
                  <a:pt x="124960" y="762145"/>
                  <a:pt x="154896" y="862838"/>
                </a:cubicBezTo>
                <a:cubicBezTo>
                  <a:pt x="184832" y="963531"/>
                  <a:pt x="149453" y="609745"/>
                  <a:pt x="187553" y="634238"/>
                </a:cubicBezTo>
                <a:cubicBezTo>
                  <a:pt x="225653" y="658731"/>
                  <a:pt x="405268" y="1072388"/>
                  <a:pt x="383496" y="1009795"/>
                </a:cubicBezTo>
                <a:cubicBezTo>
                  <a:pt x="361725" y="947202"/>
                  <a:pt x="116795" y="416524"/>
                  <a:pt x="56924" y="258681"/>
                </a:cubicBezTo>
                <a:cubicBezTo>
                  <a:pt x="-2947" y="100838"/>
                  <a:pt x="-8391" y="-70612"/>
                  <a:pt x="7938" y="300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11317629-67DC-E9CC-FCCA-69341CD87AD6}"/>
              </a:ext>
            </a:extLst>
          </p:cNvPr>
          <p:cNvSpPr/>
          <p:nvPr/>
        </p:nvSpPr>
        <p:spPr>
          <a:xfrm>
            <a:off x="3253784" y="8822341"/>
            <a:ext cx="4921528" cy="228376"/>
          </a:xfrm>
          <a:custGeom>
            <a:avLst/>
            <a:gdLst>
              <a:gd name="connsiteX0" fmla="*/ 126230 w 4921528"/>
              <a:gd name="connsiteY0" fmla="*/ 223688 h 228376"/>
              <a:gd name="connsiteX1" fmla="*/ 4812530 w 4921528"/>
              <a:gd name="connsiteY1" fmla="*/ 158373 h 228376"/>
              <a:gd name="connsiteX2" fmla="*/ 3538902 w 4921528"/>
              <a:gd name="connsiteY2" fmla="*/ 158373 h 228376"/>
              <a:gd name="connsiteX3" fmla="*/ 4812530 w 4921528"/>
              <a:gd name="connsiteY3" fmla="*/ 76730 h 228376"/>
              <a:gd name="connsiteX4" fmla="*/ 1889716 w 4921528"/>
              <a:gd name="connsiteY4" fmla="*/ 44073 h 228376"/>
              <a:gd name="connsiteX5" fmla="*/ 1383530 w 4921528"/>
              <a:gd name="connsiteY5" fmla="*/ 11416 h 228376"/>
              <a:gd name="connsiteX6" fmla="*/ 126230 w 4921528"/>
              <a:gd name="connsiteY6" fmla="*/ 223688 h 228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21528" h="228376">
                <a:moveTo>
                  <a:pt x="126230" y="223688"/>
                </a:moveTo>
                <a:cubicBezTo>
                  <a:pt x="697730" y="248181"/>
                  <a:pt x="4243751" y="169259"/>
                  <a:pt x="4812530" y="158373"/>
                </a:cubicBezTo>
                <a:cubicBezTo>
                  <a:pt x="5381309" y="147487"/>
                  <a:pt x="3538902" y="171980"/>
                  <a:pt x="3538902" y="158373"/>
                </a:cubicBezTo>
                <a:cubicBezTo>
                  <a:pt x="3538902" y="144766"/>
                  <a:pt x="5087394" y="95780"/>
                  <a:pt x="4812530" y="76730"/>
                </a:cubicBezTo>
                <a:cubicBezTo>
                  <a:pt x="4537666" y="57680"/>
                  <a:pt x="2461216" y="54959"/>
                  <a:pt x="1889716" y="44073"/>
                </a:cubicBezTo>
                <a:cubicBezTo>
                  <a:pt x="1318216" y="33187"/>
                  <a:pt x="1674723" y="-23963"/>
                  <a:pt x="1383530" y="11416"/>
                </a:cubicBezTo>
                <a:cubicBezTo>
                  <a:pt x="1092337" y="46795"/>
                  <a:pt x="-445270" y="199195"/>
                  <a:pt x="126230" y="2236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437A133C-D998-02A6-EDA6-9A727B944FF1}"/>
              </a:ext>
            </a:extLst>
          </p:cNvPr>
          <p:cNvSpPr/>
          <p:nvPr/>
        </p:nvSpPr>
        <p:spPr>
          <a:xfrm>
            <a:off x="4440453" y="7832716"/>
            <a:ext cx="5307946" cy="447590"/>
          </a:xfrm>
          <a:custGeom>
            <a:avLst/>
            <a:gdLst>
              <a:gd name="connsiteX0" fmla="*/ 33576 w 5307946"/>
              <a:gd name="connsiteY0" fmla="*/ 445870 h 447590"/>
              <a:gd name="connsiteX1" fmla="*/ 1307204 w 5307946"/>
              <a:gd name="connsiteY1" fmla="*/ 151955 h 447590"/>
              <a:gd name="connsiteX2" fmla="*/ 817347 w 5307946"/>
              <a:gd name="connsiteY2" fmla="*/ 200941 h 447590"/>
              <a:gd name="connsiteX3" fmla="*/ 3119676 w 5307946"/>
              <a:gd name="connsiteY3" fmla="*/ 233598 h 447590"/>
              <a:gd name="connsiteX4" fmla="*/ 2940061 w 5307946"/>
              <a:gd name="connsiteY4" fmla="*/ 200941 h 447590"/>
              <a:gd name="connsiteX5" fmla="*/ 5291376 w 5307946"/>
              <a:gd name="connsiteY5" fmla="*/ 4998 h 447590"/>
              <a:gd name="connsiteX6" fmla="*/ 4050404 w 5307946"/>
              <a:gd name="connsiteY6" fmla="*/ 53984 h 447590"/>
              <a:gd name="connsiteX7" fmla="*/ 1209233 w 5307946"/>
              <a:gd name="connsiteY7" fmla="*/ 135627 h 447590"/>
              <a:gd name="connsiteX8" fmla="*/ 1209233 w 5307946"/>
              <a:gd name="connsiteY8" fmla="*/ 135627 h 447590"/>
              <a:gd name="connsiteX9" fmla="*/ 2842090 w 5307946"/>
              <a:gd name="connsiteY9" fmla="*/ 86641 h 447590"/>
              <a:gd name="connsiteX10" fmla="*/ 588747 w 5307946"/>
              <a:gd name="connsiteY10" fmla="*/ 266255 h 447590"/>
              <a:gd name="connsiteX11" fmla="*/ 33576 w 5307946"/>
              <a:gd name="connsiteY11" fmla="*/ 445870 h 44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7946" h="447590">
                <a:moveTo>
                  <a:pt x="33576" y="445870"/>
                </a:moveTo>
                <a:cubicBezTo>
                  <a:pt x="153319" y="426820"/>
                  <a:pt x="1176576" y="192776"/>
                  <a:pt x="1307204" y="151955"/>
                </a:cubicBezTo>
                <a:cubicBezTo>
                  <a:pt x="1437833" y="111133"/>
                  <a:pt x="515268" y="187334"/>
                  <a:pt x="817347" y="200941"/>
                </a:cubicBezTo>
                <a:cubicBezTo>
                  <a:pt x="1119426" y="214548"/>
                  <a:pt x="2765890" y="233598"/>
                  <a:pt x="3119676" y="233598"/>
                </a:cubicBezTo>
                <a:cubicBezTo>
                  <a:pt x="3473462" y="233598"/>
                  <a:pt x="2578111" y="239041"/>
                  <a:pt x="2940061" y="200941"/>
                </a:cubicBezTo>
                <a:cubicBezTo>
                  <a:pt x="3302011" y="162841"/>
                  <a:pt x="5106319" y="29491"/>
                  <a:pt x="5291376" y="4998"/>
                </a:cubicBezTo>
                <a:cubicBezTo>
                  <a:pt x="5476433" y="-19495"/>
                  <a:pt x="4050404" y="53984"/>
                  <a:pt x="4050404" y="53984"/>
                </a:cubicBezTo>
                <a:lnTo>
                  <a:pt x="1209233" y="135627"/>
                </a:lnTo>
                <a:lnTo>
                  <a:pt x="1209233" y="135627"/>
                </a:lnTo>
                <a:cubicBezTo>
                  <a:pt x="1481376" y="127463"/>
                  <a:pt x="2945504" y="64870"/>
                  <a:pt x="2842090" y="86641"/>
                </a:cubicBezTo>
                <a:cubicBezTo>
                  <a:pt x="2738676" y="108412"/>
                  <a:pt x="1059554" y="211826"/>
                  <a:pt x="588747" y="266255"/>
                </a:cubicBezTo>
                <a:cubicBezTo>
                  <a:pt x="117940" y="320684"/>
                  <a:pt x="-86167" y="464920"/>
                  <a:pt x="33576" y="4458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71E87EB9-7510-34DF-7264-E1383AD7A7AB}"/>
              </a:ext>
            </a:extLst>
          </p:cNvPr>
          <p:cNvSpPr/>
          <p:nvPr/>
        </p:nvSpPr>
        <p:spPr>
          <a:xfrm>
            <a:off x="4264108" y="7763934"/>
            <a:ext cx="5418735" cy="422628"/>
          </a:xfrm>
          <a:custGeom>
            <a:avLst/>
            <a:gdLst>
              <a:gd name="connsiteX0" fmla="*/ 95621 w 5418735"/>
              <a:gd name="connsiteY0" fmla="*/ 416680 h 422628"/>
              <a:gd name="connsiteX1" fmla="*/ 1287606 w 5418735"/>
              <a:gd name="connsiteY1" fmla="*/ 122766 h 422628"/>
              <a:gd name="connsiteX2" fmla="*/ 1205963 w 5418735"/>
              <a:gd name="connsiteY2" fmla="*/ 90109 h 422628"/>
              <a:gd name="connsiteX3" fmla="*/ 3002106 w 5418735"/>
              <a:gd name="connsiteY3" fmla="*/ 122766 h 422628"/>
              <a:gd name="connsiteX4" fmla="*/ 2397949 w 5418735"/>
              <a:gd name="connsiteY4" fmla="*/ 8466 h 422628"/>
              <a:gd name="connsiteX5" fmla="*/ 5418735 w 5418735"/>
              <a:gd name="connsiteY5" fmla="*/ 8466 h 422628"/>
              <a:gd name="connsiteX6" fmla="*/ 4145106 w 5418735"/>
              <a:gd name="connsiteY6" fmla="*/ 24795 h 422628"/>
              <a:gd name="connsiteX7" fmla="*/ 1401906 w 5418735"/>
              <a:gd name="connsiteY7" fmla="*/ 171752 h 422628"/>
              <a:gd name="connsiteX8" fmla="*/ 536492 w 5418735"/>
              <a:gd name="connsiteY8" fmla="*/ 171752 h 422628"/>
              <a:gd name="connsiteX9" fmla="*/ 863063 w 5418735"/>
              <a:gd name="connsiteY9" fmla="*/ 253395 h 422628"/>
              <a:gd name="connsiteX10" fmla="*/ 160935 w 5418735"/>
              <a:gd name="connsiteY10" fmla="*/ 318709 h 422628"/>
              <a:gd name="connsiteX11" fmla="*/ 95621 w 5418735"/>
              <a:gd name="connsiteY11" fmla="*/ 416680 h 4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18735" h="422628">
                <a:moveTo>
                  <a:pt x="95621" y="416680"/>
                </a:moveTo>
                <a:cubicBezTo>
                  <a:pt x="283400" y="384023"/>
                  <a:pt x="1102549" y="177194"/>
                  <a:pt x="1287606" y="122766"/>
                </a:cubicBezTo>
                <a:cubicBezTo>
                  <a:pt x="1472663" y="68338"/>
                  <a:pt x="920213" y="90109"/>
                  <a:pt x="1205963" y="90109"/>
                </a:cubicBezTo>
                <a:cubicBezTo>
                  <a:pt x="1491713" y="90109"/>
                  <a:pt x="2803442" y="136373"/>
                  <a:pt x="3002106" y="122766"/>
                </a:cubicBezTo>
                <a:cubicBezTo>
                  <a:pt x="3200770" y="109159"/>
                  <a:pt x="1995178" y="27516"/>
                  <a:pt x="2397949" y="8466"/>
                </a:cubicBezTo>
                <a:cubicBezTo>
                  <a:pt x="2800720" y="-10584"/>
                  <a:pt x="5418735" y="8466"/>
                  <a:pt x="5418735" y="8466"/>
                </a:cubicBezTo>
                <a:lnTo>
                  <a:pt x="4145106" y="24795"/>
                </a:lnTo>
                <a:cubicBezTo>
                  <a:pt x="3475635" y="52009"/>
                  <a:pt x="2003342" y="147259"/>
                  <a:pt x="1401906" y="171752"/>
                </a:cubicBezTo>
                <a:cubicBezTo>
                  <a:pt x="800470" y="196245"/>
                  <a:pt x="626299" y="158145"/>
                  <a:pt x="536492" y="171752"/>
                </a:cubicBezTo>
                <a:cubicBezTo>
                  <a:pt x="446685" y="185359"/>
                  <a:pt x="925656" y="228902"/>
                  <a:pt x="863063" y="253395"/>
                </a:cubicBezTo>
                <a:cubicBezTo>
                  <a:pt x="800470" y="277888"/>
                  <a:pt x="288842" y="299659"/>
                  <a:pt x="160935" y="318709"/>
                </a:cubicBezTo>
                <a:cubicBezTo>
                  <a:pt x="33028" y="337759"/>
                  <a:pt x="-92158" y="449337"/>
                  <a:pt x="95621" y="4166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EF935582-E9ED-5FAD-16B5-49798A6DD61C}"/>
              </a:ext>
            </a:extLst>
          </p:cNvPr>
          <p:cNvSpPr/>
          <p:nvPr/>
        </p:nvSpPr>
        <p:spPr>
          <a:xfrm>
            <a:off x="8164207" y="7543800"/>
            <a:ext cx="457279" cy="1570485"/>
          </a:xfrm>
          <a:custGeom>
            <a:avLst/>
            <a:gdLst>
              <a:gd name="connsiteX0" fmla="*/ 457279 w 457279"/>
              <a:gd name="connsiteY0" fmla="*/ 0 h 1570485"/>
              <a:gd name="connsiteX1" fmla="*/ 245007 w 457279"/>
              <a:gd name="connsiteY1" fmla="*/ 587829 h 1570485"/>
              <a:gd name="connsiteX2" fmla="*/ 65393 w 457279"/>
              <a:gd name="connsiteY2" fmla="*/ 1012371 h 1570485"/>
              <a:gd name="connsiteX3" fmla="*/ 98050 w 457279"/>
              <a:gd name="connsiteY3" fmla="*/ 1208314 h 1570485"/>
              <a:gd name="connsiteX4" fmla="*/ 79 w 457279"/>
              <a:gd name="connsiteY4" fmla="*/ 800100 h 1570485"/>
              <a:gd name="connsiteX5" fmla="*/ 81722 w 457279"/>
              <a:gd name="connsiteY5" fmla="*/ 1567543 h 1570485"/>
              <a:gd name="connsiteX6" fmla="*/ 98050 w 457279"/>
              <a:gd name="connsiteY6" fmla="*/ 1045029 h 1570485"/>
              <a:gd name="connsiteX7" fmla="*/ 163364 w 457279"/>
              <a:gd name="connsiteY7" fmla="*/ 555171 h 1570485"/>
              <a:gd name="connsiteX8" fmla="*/ 130707 w 457279"/>
              <a:gd name="connsiteY8" fmla="*/ 620486 h 1570485"/>
              <a:gd name="connsiteX9" fmla="*/ 457279 w 457279"/>
              <a:gd name="connsiteY9" fmla="*/ 0 h 157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279" h="1570485">
                <a:moveTo>
                  <a:pt x="457279" y="0"/>
                </a:moveTo>
                <a:cubicBezTo>
                  <a:pt x="383800" y="209550"/>
                  <a:pt x="310321" y="419101"/>
                  <a:pt x="245007" y="587829"/>
                </a:cubicBezTo>
                <a:cubicBezTo>
                  <a:pt x="179693" y="756558"/>
                  <a:pt x="89886" y="908957"/>
                  <a:pt x="65393" y="1012371"/>
                </a:cubicBezTo>
                <a:cubicBezTo>
                  <a:pt x="40900" y="1115785"/>
                  <a:pt x="108936" y="1243693"/>
                  <a:pt x="98050" y="1208314"/>
                </a:cubicBezTo>
                <a:cubicBezTo>
                  <a:pt x="87164" y="1172936"/>
                  <a:pt x="2800" y="740229"/>
                  <a:pt x="79" y="800100"/>
                </a:cubicBezTo>
                <a:cubicBezTo>
                  <a:pt x="-2642" y="859971"/>
                  <a:pt x="65393" y="1526722"/>
                  <a:pt x="81722" y="1567543"/>
                </a:cubicBezTo>
                <a:cubicBezTo>
                  <a:pt x="98050" y="1608365"/>
                  <a:pt x="84443" y="1213758"/>
                  <a:pt x="98050" y="1045029"/>
                </a:cubicBezTo>
                <a:cubicBezTo>
                  <a:pt x="111657" y="876300"/>
                  <a:pt x="157921" y="625928"/>
                  <a:pt x="163364" y="555171"/>
                </a:cubicBezTo>
                <a:cubicBezTo>
                  <a:pt x="168807" y="484414"/>
                  <a:pt x="130707" y="620486"/>
                  <a:pt x="130707" y="620486"/>
                </a:cubicBezTo>
                <a:lnTo>
                  <a:pt x="457279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BDF2AC16-AC47-CF3D-EDD2-267485BAFDC3}"/>
              </a:ext>
            </a:extLst>
          </p:cNvPr>
          <p:cNvSpPr/>
          <p:nvPr/>
        </p:nvSpPr>
        <p:spPr>
          <a:xfrm>
            <a:off x="4350538" y="7618388"/>
            <a:ext cx="538195" cy="1535556"/>
          </a:xfrm>
          <a:custGeom>
            <a:avLst/>
            <a:gdLst>
              <a:gd name="connsiteX0" fmla="*/ 417405 w 538195"/>
              <a:gd name="connsiteY0" fmla="*/ 7055 h 1535556"/>
              <a:gd name="connsiteX1" fmla="*/ 156148 w 538195"/>
              <a:gd name="connsiteY1" fmla="*/ 545898 h 1535556"/>
              <a:gd name="connsiteX2" fmla="*/ 156148 w 538195"/>
              <a:gd name="connsiteY2" fmla="*/ 774498 h 1535556"/>
              <a:gd name="connsiteX3" fmla="*/ 531705 w 538195"/>
              <a:gd name="connsiteY3" fmla="*/ 1525612 h 1535556"/>
              <a:gd name="connsiteX4" fmla="*/ 368419 w 538195"/>
              <a:gd name="connsiteY4" fmla="*/ 1182712 h 1535556"/>
              <a:gd name="connsiteX5" fmla="*/ 41848 w 538195"/>
              <a:gd name="connsiteY5" fmla="*/ 856141 h 1535556"/>
              <a:gd name="connsiteX6" fmla="*/ 41848 w 538195"/>
              <a:gd name="connsiteY6" fmla="*/ 970441 h 1535556"/>
              <a:gd name="connsiteX7" fmla="*/ 417405 w 538195"/>
              <a:gd name="connsiteY7" fmla="*/ 7055 h 153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195" h="1535556">
                <a:moveTo>
                  <a:pt x="417405" y="7055"/>
                </a:moveTo>
                <a:cubicBezTo>
                  <a:pt x="436455" y="-63702"/>
                  <a:pt x="199691" y="417991"/>
                  <a:pt x="156148" y="545898"/>
                </a:cubicBezTo>
                <a:cubicBezTo>
                  <a:pt x="112605" y="673805"/>
                  <a:pt x="93555" y="611212"/>
                  <a:pt x="156148" y="774498"/>
                </a:cubicBezTo>
                <a:cubicBezTo>
                  <a:pt x="218741" y="937784"/>
                  <a:pt x="496327" y="1457576"/>
                  <a:pt x="531705" y="1525612"/>
                </a:cubicBezTo>
                <a:cubicBezTo>
                  <a:pt x="567084" y="1593648"/>
                  <a:pt x="450062" y="1294290"/>
                  <a:pt x="368419" y="1182712"/>
                </a:cubicBezTo>
                <a:cubicBezTo>
                  <a:pt x="286776" y="1071134"/>
                  <a:pt x="96276" y="891520"/>
                  <a:pt x="41848" y="856141"/>
                </a:cubicBezTo>
                <a:cubicBezTo>
                  <a:pt x="-12581" y="820763"/>
                  <a:pt x="-15302" y="1106512"/>
                  <a:pt x="41848" y="970441"/>
                </a:cubicBezTo>
                <a:cubicBezTo>
                  <a:pt x="98998" y="834370"/>
                  <a:pt x="398355" y="77812"/>
                  <a:pt x="417405" y="70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683DED55-9E68-8904-1466-E1F72B56897E}"/>
              </a:ext>
            </a:extLst>
          </p:cNvPr>
          <p:cNvSpPr/>
          <p:nvPr/>
        </p:nvSpPr>
        <p:spPr>
          <a:xfrm>
            <a:off x="4542105" y="8571789"/>
            <a:ext cx="4953572" cy="72310"/>
          </a:xfrm>
          <a:custGeom>
            <a:avLst/>
            <a:gdLst>
              <a:gd name="connsiteX0" fmla="*/ 46224 w 4953572"/>
              <a:gd name="connsiteY0" fmla="*/ 66025 h 72310"/>
              <a:gd name="connsiteX1" fmla="*/ 4846824 w 4953572"/>
              <a:gd name="connsiteY1" fmla="*/ 66025 h 72310"/>
              <a:gd name="connsiteX2" fmla="*/ 3491552 w 4953572"/>
              <a:gd name="connsiteY2" fmla="*/ 33368 h 72310"/>
              <a:gd name="connsiteX3" fmla="*/ 2479181 w 4953572"/>
              <a:gd name="connsiteY3" fmla="*/ 711 h 72310"/>
              <a:gd name="connsiteX4" fmla="*/ 46224 w 4953572"/>
              <a:gd name="connsiteY4" fmla="*/ 66025 h 72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572" h="72310">
                <a:moveTo>
                  <a:pt x="46224" y="66025"/>
                </a:moveTo>
                <a:cubicBezTo>
                  <a:pt x="440831" y="76911"/>
                  <a:pt x="4272603" y="71468"/>
                  <a:pt x="4846824" y="66025"/>
                </a:cubicBezTo>
                <a:cubicBezTo>
                  <a:pt x="5421045" y="60582"/>
                  <a:pt x="3491552" y="33368"/>
                  <a:pt x="3491552" y="33368"/>
                </a:cubicBezTo>
                <a:cubicBezTo>
                  <a:pt x="3096945" y="22482"/>
                  <a:pt x="3061567" y="-4732"/>
                  <a:pt x="2479181" y="711"/>
                </a:cubicBezTo>
                <a:cubicBezTo>
                  <a:pt x="1896795" y="6154"/>
                  <a:pt x="-348383" y="55139"/>
                  <a:pt x="46224" y="660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9BB2EAB9-0078-88A1-1DA4-78A64A9D648C}"/>
              </a:ext>
            </a:extLst>
          </p:cNvPr>
          <p:cNvSpPr/>
          <p:nvPr/>
        </p:nvSpPr>
        <p:spPr>
          <a:xfrm>
            <a:off x="4519462" y="8637685"/>
            <a:ext cx="7008509" cy="261776"/>
          </a:xfrm>
          <a:custGeom>
            <a:avLst/>
            <a:gdLst>
              <a:gd name="connsiteX0" fmla="*/ 19881 w 7008509"/>
              <a:gd name="connsiteY0" fmla="*/ 49115 h 261776"/>
              <a:gd name="connsiteX1" fmla="*/ 4379609 w 7008509"/>
              <a:gd name="connsiteY1" fmla="*/ 129 h 261776"/>
              <a:gd name="connsiteX2" fmla="*/ 7008509 w 7008509"/>
              <a:gd name="connsiteY2" fmla="*/ 65444 h 261776"/>
              <a:gd name="connsiteX3" fmla="*/ 6649281 w 7008509"/>
              <a:gd name="connsiteY3" fmla="*/ 81772 h 261776"/>
              <a:gd name="connsiteX4" fmla="*/ 4575552 w 7008509"/>
              <a:gd name="connsiteY4" fmla="*/ 261386 h 261776"/>
              <a:gd name="connsiteX5" fmla="*/ 4951109 w 7008509"/>
              <a:gd name="connsiteY5" fmla="*/ 130758 h 261776"/>
              <a:gd name="connsiteX6" fmla="*/ 2763081 w 7008509"/>
              <a:gd name="connsiteY6" fmla="*/ 163415 h 261776"/>
              <a:gd name="connsiteX7" fmla="*/ 2763081 w 7008509"/>
              <a:gd name="connsiteY7" fmla="*/ 65444 h 261776"/>
              <a:gd name="connsiteX8" fmla="*/ 19881 w 7008509"/>
              <a:gd name="connsiteY8" fmla="*/ 49115 h 26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8509" h="261776">
                <a:moveTo>
                  <a:pt x="19881" y="49115"/>
                </a:moveTo>
                <a:cubicBezTo>
                  <a:pt x="289302" y="38229"/>
                  <a:pt x="3214838" y="-2592"/>
                  <a:pt x="4379609" y="129"/>
                </a:cubicBezTo>
                <a:cubicBezTo>
                  <a:pt x="5544380" y="2850"/>
                  <a:pt x="6630230" y="51837"/>
                  <a:pt x="7008509" y="65444"/>
                </a:cubicBezTo>
                <a:lnTo>
                  <a:pt x="6649281" y="81772"/>
                </a:lnTo>
                <a:lnTo>
                  <a:pt x="4575552" y="261386"/>
                </a:lnTo>
                <a:cubicBezTo>
                  <a:pt x="4292523" y="269550"/>
                  <a:pt x="5253188" y="147087"/>
                  <a:pt x="4951109" y="130758"/>
                </a:cubicBezTo>
                <a:cubicBezTo>
                  <a:pt x="4649030" y="114429"/>
                  <a:pt x="3127752" y="174301"/>
                  <a:pt x="2763081" y="163415"/>
                </a:cubicBezTo>
                <a:cubicBezTo>
                  <a:pt x="2398410" y="152529"/>
                  <a:pt x="3225724" y="81773"/>
                  <a:pt x="2763081" y="65444"/>
                </a:cubicBezTo>
                <a:cubicBezTo>
                  <a:pt x="2300438" y="49116"/>
                  <a:pt x="-249540" y="60001"/>
                  <a:pt x="19881" y="4911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E95CAEFA-45CC-8686-9438-B40DB816805F}"/>
              </a:ext>
            </a:extLst>
          </p:cNvPr>
          <p:cNvSpPr/>
          <p:nvPr/>
        </p:nvSpPr>
        <p:spPr>
          <a:xfrm>
            <a:off x="10462205" y="7881854"/>
            <a:ext cx="1456814" cy="195887"/>
          </a:xfrm>
          <a:custGeom>
            <a:avLst/>
            <a:gdLst>
              <a:gd name="connsiteX0" fmla="*/ 4409 w 1456814"/>
              <a:gd name="connsiteY0" fmla="*/ 70160 h 195887"/>
              <a:gd name="connsiteX1" fmla="*/ 1310695 w 1456814"/>
              <a:gd name="connsiteY1" fmla="*/ 184460 h 195887"/>
              <a:gd name="connsiteX2" fmla="*/ 1376009 w 1456814"/>
              <a:gd name="connsiteY2" fmla="*/ 184460 h 195887"/>
              <a:gd name="connsiteX3" fmla="*/ 869824 w 1456814"/>
              <a:gd name="connsiteY3" fmla="*/ 119146 h 195887"/>
              <a:gd name="connsiteX4" fmla="*/ 1261709 w 1456814"/>
              <a:gd name="connsiteY4" fmla="*/ 4846 h 195887"/>
              <a:gd name="connsiteX5" fmla="*/ 412624 w 1456814"/>
              <a:gd name="connsiteY5" fmla="*/ 21175 h 195887"/>
              <a:gd name="connsiteX6" fmla="*/ 869824 w 1456814"/>
              <a:gd name="connsiteY6" fmla="*/ 21175 h 195887"/>
              <a:gd name="connsiteX7" fmla="*/ 4409 w 1456814"/>
              <a:gd name="connsiteY7" fmla="*/ 70160 h 19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6814" h="195887">
                <a:moveTo>
                  <a:pt x="4409" y="70160"/>
                </a:moveTo>
                <a:cubicBezTo>
                  <a:pt x="77888" y="97374"/>
                  <a:pt x="1082095" y="165410"/>
                  <a:pt x="1310695" y="184460"/>
                </a:cubicBezTo>
                <a:cubicBezTo>
                  <a:pt x="1539295" y="203510"/>
                  <a:pt x="1449487" y="195346"/>
                  <a:pt x="1376009" y="184460"/>
                </a:cubicBezTo>
                <a:cubicBezTo>
                  <a:pt x="1302531" y="173574"/>
                  <a:pt x="888874" y="149082"/>
                  <a:pt x="869824" y="119146"/>
                </a:cubicBezTo>
                <a:cubicBezTo>
                  <a:pt x="850774" y="89210"/>
                  <a:pt x="1337909" y="21174"/>
                  <a:pt x="1261709" y="4846"/>
                </a:cubicBezTo>
                <a:cubicBezTo>
                  <a:pt x="1185509" y="-11482"/>
                  <a:pt x="477938" y="18454"/>
                  <a:pt x="412624" y="21175"/>
                </a:cubicBezTo>
                <a:cubicBezTo>
                  <a:pt x="347310" y="23896"/>
                  <a:pt x="940581" y="15732"/>
                  <a:pt x="869824" y="21175"/>
                </a:cubicBezTo>
                <a:cubicBezTo>
                  <a:pt x="799067" y="26618"/>
                  <a:pt x="-69070" y="42946"/>
                  <a:pt x="4409" y="701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D4855D4E-8DA0-2E33-CF8D-0ED72C14838A}"/>
              </a:ext>
            </a:extLst>
          </p:cNvPr>
          <p:cNvSpPr/>
          <p:nvPr/>
        </p:nvSpPr>
        <p:spPr>
          <a:xfrm>
            <a:off x="8964386" y="8817010"/>
            <a:ext cx="2857500" cy="196361"/>
          </a:xfrm>
          <a:custGeom>
            <a:avLst/>
            <a:gdLst>
              <a:gd name="connsiteX0" fmla="*/ 0 w 2857500"/>
              <a:gd name="connsiteY0" fmla="*/ 196361 h 196361"/>
              <a:gd name="connsiteX1" fmla="*/ 2857500 w 2857500"/>
              <a:gd name="connsiteY1" fmla="*/ 98390 h 196361"/>
              <a:gd name="connsiteX2" fmla="*/ 1910443 w 2857500"/>
              <a:gd name="connsiteY2" fmla="*/ 419 h 196361"/>
              <a:gd name="connsiteX3" fmla="*/ 2139043 w 2857500"/>
              <a:gd name="connsiteY3" fmla="*/ 65733 h 196361"/>
              <a:gd name="connsiteX4" fmla="*/ 1028700 w 2857500"/>
              <a:gd name="connsiteY4" fmla="*/ 131047 h 196361"/>
              <a:gd name="connsiteX5" fmla="*/ 1812471 w 2857500"/>
              <a:gd name="connsiteY5" fmla="*/ 82061 h 196361"/>
              <a:gd name="connsiteX6" fmla="*/ 0 w 2857500"/>
              <a:gd name="connsiteY6" fmla="*/ 196361 h 196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7500" h="196361">
                <a:moveTo>
                  <a:pt x="0" y="196361"/>
                </a:moveTo>
                <a:lnTo>
                  <a:pt x="2857500" y="98390"/>
                </a:lnTo>
                <a:lnTo>
                  <a:pt x="1910443" y="419"/>
                </a:lnTo>
                <a:cubicBezTo>
                  <a:pt x="1790700" y="-5024"/>
                  <a:pt x="2286000" y="43962"/>
                  <a:pt x="2139043" y="65733"/>
                </a:cubicBezTo>
                <a:cubicBezTo>
                  <a:pt x="1992086" y="87504"/>
                  <a:pt x="1083129" y="128326"/>
                  <a:pt x="1028700" y="131047"/>
                </a:cubicBezTo>
                <a:cubicBezTo>
                  <a:pt x="974271" y="133768"/>
                  <a:pt x="1981200" y="65732"/>
                  <a:pt x="1812471" y="82061"/>
                </a:cubicBezTo>
                <a:cubicBezTo>
                  <a:pt x="1643742" y="98390"/>
                  <a:pt x="830035" y="163704"/>
                  <a:pt x="0" y="1963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5ED3CBC3-8C83-CDF1-17FA-CF7E39B18121}"/>
              </a:ext>
            </a:extLst>
          </p:cNvPr>
          <p:cNvSpPr/>
          <p:nvPr/>
        </p:nvSpPr>
        <p:spPr>
          <a:xfrm>
            <a:off x="5057798" y="6612279"/>
            <a:ext cx="347385" cy="3014381"/>
          </a:xfrm>
          <a:custGeom>
            <a:avLst/>
            <a:gdLst>
              <a:gd name="connsiteX0" fmla="*/ 314302 w 347385"/>
              <a:gd name="connsiteY0" fmla="*/ 82435 h 3014381"/>
              <a:gd name="connsiteX1" fmla="*/ 297973 w 347385"/>
              <a:gd name="connsiteY1" fmla="*/ 196735 h 3014381"/>
              <a:gd name="connsiteX2" fmla="*/ 330631 w 347385"/>
              <a:gd name="connsiteY2" fmla="*/ 1437707 h 3014381"/>
              <a:gd name="connsiteX3" fmla="*/ 346959 w 347385"/>
              <a:gd name="connsiteY3" fmla="*/ 1160121 h 3014381"/>
              <a:gd name="connsiteX4" fmla="*/ 314302 w 347385"/>
              <a:gd name="connsiteY4" fmla="*/ 2809307 h 3014381"/>
              <a:gd name="connsiteX5" fmla="*/ 297973 w 347385"/>
              <a:gd name="connsiteY5" fmla="*/ 2988921 h 3014381"/>
              <a:gd name="connsiteX6" fmla="*/ 297973 w 347385"/>
              <a:gd name="connsiteY6" fmla="*/ 2907278 h 3014381"/>
              <a:gd name="connsiteX7" fmla="*/ 4059 w 347385"/>
              <a:gd name="connsiteY7" fmla="*/ 2531721 h 3014381"/>
              <a:gd name="connsiteX8" fmla="*/ 134688 w 347385"/>
              <a:gd name="connsiteY8" fmla="*/ 2695007 h 3014381"/>
              <a:gd name="connsiteX9" fmla="*/ 248988 w 347385"/>
              <a:gd name="connsiteY9" fmla="*/ 2237807 h 3014381"/>
              <a:gd name="connsiteX10" fmla="*/ 248988 w 347385"/>
              <a:gd name="connsiteY10" fmla="*/ 2303121 h 3014381"/>
              <a:gd name="connsiteX11" fmla="*/ 297973 w 347385"/>
              <a:gd name="connsiteY11" fmla="*/ 996835 h 3014381"/>
              <a:gd name="connsiteX12" fmla="*/ 314302 w 347385"/>
              <a:gd name="connsiteY12" fmla="*/ 82435 h 301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85" h="3014381">
                <a:moveTo>
                  <a:pt x="314302" y="82435"/>
                </a:moveTo>
                <a:cubicBezTo>
                  <a:pt x="314302" y="-50915"/>
                  <a:pt x="295251" y="-29144"/>
                  <a:pt x="297973" y="196735"/>
                </a:cubicBezTo>
                <a:cubicBezTo>
                  <a:pt x="300694" y="422614"/>
                  <a:pt x="322467" y="1277143"/>
                  <a:pt x="330631" y="1437707"/>
                </a:cubicBezTo>
                <a:cubicBezTo>
                  <a:pt x="338795" y="1598271"/>
                  <a:pt x="349680" y="931521"/>
                  <a:pt x="346959" y="1160121"/>
                </a:cubicBezTo>
                <a:cubicBezTo>
                  <a:pt x="344238" y="1388721"/>
                  <a:pt x="322466" y="2504507"/>
                  <a:pt x="314302" y="2809307"/>
                </a:cubicBezTo>
                <a:cubicBezTo>
                  <a:pt x="306138" y="3114107"/>
                  <a:pt x="297973" y="2988921"/>
                  <a:pt x="297973" y="2988921"/>
                </a:cubicBezTo>
                <a:cubicBezTo>
                  <a:pt x="295251" y="3005250"/>
                  <a:pt x="346959" y="2983478"/>
                  <a:pt x="297973" y="2907278"/>
                </a:cubicBezTo>
                <a:cubicBezTo>
                  <a:pt x="248987" y="2831078"/>
                  <a:pt x="31273" y="2567100"/>
                  <a:pt x="4059" y="2531721"/>
                </a:cubicBezTo>
                <a:cubicBezTo>
                  <a:pt x="-23155" y="2496343"/>
                  <a:pt x="93866" y="2743993"/>
                  <a:pt x="134688" y="2695007"/>
                </a:cubicBezTo>
                <a:cubicBezTo>
                  <a:pt x="175509" y="2646021"/>
                  <a:pt x="229938" y="2303121"/>
                  <a:pt x="248988" y="2237807"/>
                </a:cubicBezTo>
                <a:cubicBezTo>
                  <a:pt x="268038" y="2172493"/>
                  <a:pt x="240824" y="2509950"/>
                  <a:pt x="248988" y="2303121"/>
                </a:cubicBezTo>
                <a:cubicBezTo>
                  <a:pt x="257152" y="2096292"/>
                  <a:pt x="287087" y="1361506"/>
                  <a:pt x="297973" y="996835"/>
                </a:cubicBezTo>
                <a:cubicBezTo>
                  <a:pt x="308859" y="632164"/>
                  <a:pt x="314302" y="215785"/>
                  <a:pt x="314302" y="824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A20E175E-3DAF-D147-E29F-D7E5B786401A}"/>
              </a:ext>
            </a:extLst>
          </p:cNvPr>
          <p:cNvSpPr/>
          <p:nvPr/>
        </p:nvSpPr>
        <p:spPr>
          <a:xfrm>
            <a:off x="4588207" y="7149227"/>
            <a:ext cx="253156" cy="898579"/>
          </a:xfrm>
          <a:custGeom>
            <a:avLst/>
            <a:gdLst>
              <a:gd name="connsiteX0" fmla="*/ 122 w 253156"/>
              <a:gd name="connsiteY0" fmla="*/ 2687 h 898579"/>
              <a:gd name="connsiteX1" fmla="*/ 245050 w 253156"/>
              <a:gd name="connsiteY1" fmla="*/ 786459 h 898579"/>
              <a:gd name="connsiteX2" fmla="*/ 196064 w 253156"/>
              <a:gd name="connsiteY2" fmla="*/ 868102 h 898579"/>
              <a:gd name="connsiteX3" fmla="*/ 212393 w 253156"/>
              <a:gd name="connsiteY3" fmla="*/ 541530 h 898579"/>
              <a:gd name="connsiteX4" fmla="*/ 122 w 253156"/>
              <a:gd name="connsiteY4" fmla="*/ 2687 h 89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156" h="898579">
                <a:moveTo>
                  <a:pt x="122" y="2687"/>
                </a:moveTo>
                <a:cubicBezTo>
                  <a:pt x="5565" y="43508"/>
                  <a:pt x="245050" y="786459"/>
                  <a:pt x="245050" y="786459"/>
                </a:cubicBezTo>
                <a:cubicBezTo>
                  <a:pt x="277707" y="930695"/>
                  <a:pt x="201507" y="908923"/>
                  <a:pt x="196064" y="868102"/>
                </a:cubicBezTo>
                <a:cubicBezTo>
                  <a:pt x="190621" y="827281"/>
                  <a:pt x="253214" y="685766"/>
                  <a:pt x="212393" y="541530"/>
                </a:cubicBezTo>
                <a:cubicBezTo>
                  <a:pt x="171572" y="397294"/>
                  <a:pt x="-5321" y="-38134"/>
                  <a:pt x="122" y="26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23FE31E6-6003-BDDD-8009-DA0BBBA9E62C}"/>
              </a:ext>
            </a:extLst>
          </p:cNvPr>
          <p:cNvSpPr/>
          <p:nvPr/>
        </p:nvSpPr>
        <p:spPr>
          <a:xfrm>
            <a:off x="4172363" y="7573083"/>
            <a:ext cx="482700" cy="1376586"/>
          </a:xfrm>
          <a:custGeom>
            <a:avLst/>
            <a:gdLst>
              <a:gd name="connsiteX0" fmla="*/ 203694 w 482700"/>
              <a:gd name="connsiteY0" fmla="*/ 3374 h 1376586"/>
              <a:gd name="connsiteX1" fmla="*/ 236351 w 482700"/>
              <a:gd name="connsiteY1" fmla="*/ 623860 h 1376586"/>
              <a:gd name="connsiteX2" fmla="*/ 464951 w 482700"/>
              <a:gd name="connsiteY2" fmla="*/ 1358646 h 1376586"/>
              <a:gd name="connsiteX3" fmla="*/ 415966 w 482700"/>
              <a:gd name="connsiteY3" fmla="*/ 1097388 h 1376586"/>
              <a:gd name="connsiteX4" fmla="*/ 7751 w 482700"/>
              <a:gd name="connsiteY4" fmla="*/ 509560 h 1376586"/>
              <a:gd name="connsiteX5" fmla="*/ 154708 w 482700"/>
              <a:gd name="connsiteY5" fmla="*/ 901446 h 1376586"/>
              <a:gd name="connsiteX6" fmla="*/ 203694 w 482700"/>
              <a:gd name="connsiteY6" fmla="*/ 3374 h 1376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2700" h="1376586">
                <a:moveTo>
                  <a:pt x="203694" y="3374"/>
                </a:moveTo>
                <a:cubicBezTo>
                  <a:pt x="217301" y="-42890"/>
                  <a:pt x="192808" y="397981"/>
                  <a:pt x="236351" y="623860"/>
                </a:cubicBezTo>
                <a:cubicBezTo>
                  <a:pt x="279894" y="849739"/>
                  <a:pt x="435015" y="1279725"/>
                  <a:pt x="464951" y="1358646"/>
                </a:cubicBezTo>
                <a:cubicBezTo>
                  <a:pt x="494887" y="1437567"/>
                  <a:pt x="492166" y="1238902"/>
                  <a:pt x="415966" y="1097388"/>
                </a:cubicBezTo>
                <a:cubicBezTo>
                  <a:pt x="339766" y="955874"/>
                  <a:pt x="51294" y="542217"/>
                  <a:pt x="7751" y="509560"/>
                </a:cubicBezTo>
                <a:cubicBezTo>
                  <a:pt x="-35792" y="476903"/>
                  <a:pt x="116608" y="988532"/>
                  <a:pt x="154708" y="901446"/>
                </a:cubicBezTo>
                <a:cubicBezTo>
                  <a:pt x="192808" y="814360"/>
                  <a:pt x="190087" y="49638"/>
                  <a:pt x="203694" y="3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DF82CA19-0A08-180D-9C84-AC1E2CDD82B2}"/>
              </a:ext>
            </a:extLst>
          </p:cNvPr>
          <p:cNvSpPr/>
          <p:nvPr/>
        </p:nvSpPr>
        <p:spPr>
          <a:xfrm>
            <a:off x="3639399" y="8294677"/>
            <a:ext cx="7744211" cy="294152"/>
          </a:xfrm>
          <a:custGeom>
            <a:avLst/>
            <a:gdLst>
              <a:gd name="connsiteX0" fmla="*/ 459072 w 7744211"/>
              <a:gd name="connsiteY0" fmla="*/ 114537 h 294152"/>
              <a:gd name="connsiteX1" fmla="*/ 4002372 w 7744211"/>
              <a:gd name="connsiteY1" fmla="*/ 237 h 294152"/>
              <a:gd name="connsiteX2" fmla="*/ 3316572 w 7744211"/>
              <a:gd name="connsiteY2" fmla="*/ 147194 h 294152"/>
              <a:gd name="connsiteX3" fmla="*/ 6614944 w 7744211"/>
              <a:gd name="connsiteY3" fmla="*/ 98209 h 294152"/>
              <a:gd name="connsiteX4" fmla="*/ 5765858 w 7744211"/>
              <a:gd name="connsiteY4" fmla="*/ 196180 h 294152"/>
              <a:gd name="connsiteX5" fmla="*/ 7741615 w 7744211"/>
              <a:gd name="connsiteY5" fmla="*/ 147194 h 294152"/>
              <a:gd name="connsiteX6" fmla="*/ 5276001 w 7744211"/>
              <a:gd name="connsiteY6" fmla="*/ 294152 h 294152"/>
              <a:gd name="connsiteX7" fmla="*/ 2059272 w 7744211"/>
              <a:gd name="connsiteY7" fmla="*/ 261494 h 294152"/>
              <a:gd name="connsiteX8" fmla="*/ 2777730 w 7744211"/>
              <a:gd name="connsiteY8" fmla="*/ 130866 h 294152"/>
              <a:gd name="connsiteX9" fmla="*/ 295787 w 7744211"/>
              <a:gd name="connsiteY9" fmla="*/ 179852 h 294152"/>
              <a:gd name="connsiteX10" fmla="*/ 459072 w 7744211"/>
              <a:gd name="connsiteY10" fmla="*/ 114537 h 29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44211" h="294152">
                <a:moveTo>
                  <a:pt x="459072" y="114537"/>
                </a:moveTo>
                <a:cubicBezTo>
                  <a:pt x="1076836" y="84601"/>
                  <a:pt x="3526122" y="-5206"/>
                  <a:pt x="4002372" y="237"/>
                </a:cubicBezTo>
                <a:cubicBezTo>
                  <a:pt x="4478622" y="5680"/>
                  <a:pt x="2881143" y="130865"/>
                  <a:pt x="3316572" y="147194"/>
                </a:cubicBezTo>
                <a:cubicBezTo>
                  <a:pt x="3752001" y="163523"/>
                  <a:pt x="6206730" y="90045"/>
                  <a:pt x="6614944" y="98209"/>
                </a:cubicBezTo>
                <a:cubicBezTo>
                  <a:pt x="7023158" y="106373"/>
                  <a:pt x="5578080" y="188016"/>
                  <a:pt x="5765858" y="196180"/>
                </a:cubicBezTo>
                <a:cubicBezTo>
                  <a:pt x="5953637" y="204344"/>
                  <a:pt x="7823258" y="130865"/>
                  <a:pt x="7741615" y="147194"/>
                </a:cubicBezTo>
                <a:cubicBezTo>
                  <a:pt x="7659972" y="163523"/>
                  <a:pt x="5276001" y="294152"/>
                  <a:pt x="5276001" y="294152"/>
                </a:cubicBezTo>
                <a:lnTo>
                  <a:pt x="2059272" y="261494"/>
                </a:lnTo>
                <a:cubicBezTo>
                  <a:pt x="1642894" y="234280"/>
                  <a:pt x="3071644" y="144473"/>
                  <a:pt x="2777730" y="130866"/>
                </a:cubicBezTo>
                <a:cubicBezTo>
                  <a:pt x="2483816" y="117259"/>
                  <a:pt x="682230" y="174409"/>
                  <a:pt x="295787" y="179852"/>
                </a:cubicBezTo>
                <a:cubicBezTo>
                  <a:pt x="-90656" y="185295"/>
                  <a:pt x="-158692" y="144473"/>
                  <a:pt x="459072" y="1145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D1F158F0-A868-0921-1ED4-67E780F6F924}"/>
              </a:ext>
            </a:extLst>
          </p:cNvPr>
          <p:cNvSpPr/>
          <p:nvPr/>
        </p:nvSpPr>
        <p:spPr>
          <a:xfrm>
            <a:off x="619433" y="8091669"/>
            <a:ext cx="1766253" cy="239223"/>
          </a:xfrm>
          <a:custGeom>
            <a:avLst/>
            <a:gdLst>
              <a:gd name="connsiteX0" fmla="*/ 1053 w 1766253"/>
              <a:gd name="connsiteY0" fmla="*/ 203245 h 239223"/>
              <a:gd name="connsiteX1" fmla="*/ 1339996 w 1766253"/>
              <a:gd name="connsiteY1" fmla="*/ 23631 h 239223"/>
              <a:gd name="connsiteX2" fmla="*/ 1764538 w 1766253"/>
              <a:gd name="connsiteY2" fmla="*/ 7302 h 239223"/>
              <a:gd name="connsiteX3" fmla="*/ 1486953 w 1766253"/>
              <a:gd name="connsiteY3" fmla="*/ 72617 h 239223"/>
              <a:gd name="connsiteX4" fmla="*/ 1421638 w 1766253"/>
              <a:gd name="connsiteY4" fmla="*/ 186917 h 239223"/>
              <a:gd name="connsiteX5" fmla="*/ 1731881 w 1766253"/>
              <a:gd name="connsiteY5" fmla="*/ 154260 h 239223"/>
              <a:gd name="connsiteX6" fmla="*/ 1127724 w 1766253"/>
              <a:gd name="connsiteY6" fmla="*/ 235902 h 239223"/>
              <a:gd name="connsiteX7" fmla="*/ 1053 w 1766253"/>
              <a:gd name="connsiteY7" fmla="*/ 203245 h 23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66253" h="239223">
                <a:moveTo>
                  <a:pt x="1053" y="203245"/>
                </a:moveTo>
                <a:cubicBezTo>
                  <a:pt x="36432" y="167867"/>
                  <a:pt x="1046082" y="56288"/>
                  <a:pt x="1339996" y="23631"/>
                </a:cubicBezTo>
                <a:cubicBezTo>
                  <a:pt x="1633910" y="-9026"/>
                  <a:pt x="1740045" y="-862"/>
                  <a:pt x="1764538" y="7302"/>
                </a:cubicBezTo>
                <a:cubicBezTo>
                  <a:pt x="1789031" y="15466"/>
                  <a:pt x="1544103" y="42681"/>
                  <a:pt x="1486953" y="72617"/>
                </a:cubicBezTo>
                <a:cubicBezTo>
                  <a:pt x="1429803" y="102553"/>
                  <a:pt x="1380817" y="173310"/>
                  <a:pt x="1421638" y="186917"/>
                </a:cubicBezTo>
                <a:cubicBezTo>
                  <a:pt x="1462459" y="200524"/>
                  <a:pt x="1780867" y="146096"/>
                  <a:pt x="1731881" y="154260"/>
                </a:cubicBezTo>
                <a:cubicBezTo>
                  <a:pt x="1682895" y="162424"/>
                  <a:pt x="1424360" y="227738"/>
                  <a:pt x="1127724" y="235902"/>
                </a:cubicBezTo>
                <a:cubicBezTo>
                  <a:pt x="831088" y="244066"/>
                  <a:pt x="-34326" y="238623"/>
                  <a:pt x="1053" y="2032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0FC0F9F6-23DE-81AD-FF91-92A6EC203343}"/>
              </a:ext>
            </a:extLst>
          </p:cNvPr>
          <p:cNvSpPr/>
          <p:nvPr/>
        </p:nvSpPr>
        <p:spPr>
          <a:xfrm>
            <a:off x="6610004" y="7780968"/>
            <a:ext cx="3473275" cy="396269"/>
          </a:xfrm>
          <a:custGeom>
            <a:avLst/>
            <a:gdLst>
              <a:gd name="connsiteX0" fmla="*/ 362296 w 3473275"/>
              <a:gd name="connsiteY0" fmla="*/ 366989 h 396269"/>
              <a:gd name="connsiteX1" fmla="*/ 3334096 w 3473275"/>
              <a:gd name="connsiteY1" fmla="*/ 7761 h 396269"/>
              <a:gd name="connsiteX2" fmla="*/ 2713610 w 3473275"/>
              <a:gd name="connsiteY2" fmla="*/ 138389 h 396269"/>
              <a:gd name="connsiteX3" fmla="*/ 313310 w 3473275"/>
              <a:gd name="connsiteY3" fmla="*/ 350661 h 396269"/>
              <a:gd name="connsiteX4" fmla="*/ 362296 w 3473275"/>
              <a:gd name="connsiteY4" fmla="*/ 366989 h 39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3275" h="396269">
                <a:moveTo>
                  <a:pt x="362296" y="366989"/>
                </a:moveTo>
                <a:lnTo>
                  <a:pt x="3334096" y="7761"/>
                </a:lnTo>
                <a:cubicBezTo>
                  <a:pt x="3725982" y="-30339"/>
                  <a:pt x="3217074" y="81239"/>
                  <a:pt x="2713610" y="138389"/>
                </a:cubicBezTo>
                <a:cubicBezTo>
                  <a:pt x="2210146" y="195539"/>
                  <a:pt x="710638" y="315282"/>
                  <a:pt x="313310" y="350661"/>
                </a:cubicBezTo>
                <a:cubicBezTo>
                  <a:pt x="-84018" y="386040"/>
                  <a:pt x="-141168" y="424139"/>
                  <a:pt x="362296" y="36698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30FFF0F2-8AFF-CD9D-E1B9-E6C5F7B7869E}"/>
              </a:ext>
            </a:extLst>
          </p:cNvPr>
          <p:cNvSpPr/>
          <p:nvPr/>
        </p:nvSpPr>
        <p:spPr>
          <a:xfrm>
            <a:off x="3030724" y="2396983"/>
            <a:ext cx="505749" cy="1256831"/>
          </a:xfrm>
          <a:custGeom>
            <a:avLst/>
            <a:gdLst>
              <a:gd name="connsiteX0" fmla="*/ 502185 w 505749"/>
              <a:gd name="connsiteY0" fmla="*/ 1833 h 1256831"/>
              <a:gd name="connsiteX1" fmla="*/ 318118 w 505749"/>
              <a:gd name="connsiteY1" fmla="*/ 310591 h 1256831"/>
              <a:gd name="connsiteX2" fmla="*/ 341868 w 505749"/>
              <a:gd name="connsiteY2" fmla="*/ 251214 h 1256831"/>
              <a:gd name="connsiteX3" fmla="*/ 163738 w 505749"/>
              <a:gd name="connsiteY3" fmla="*/ 720290 h 1256831"/>
              <a:gd name="connsiteX4" fmla="*/ 223115 w 505749"/>
              <a:gd name="connsiteY4" fmla="*/ 453095 h 1256831"/>
              <a:gd name="connsiteX5" fmla="*/ 3421 w 505749"/>
              <a:gd name="connsiteY5" fmla="*/ 1248742 h 1256831"/>
              <a:gd name="connsiteX6" fmla="*/ 98424 w 505749"/>
              <a:gd name="connsiteY6" fmla="*/ 833105 h 1256831"/>
              <a:gd name="connsiteX7" fmla="*/ 223115 w 505749"/>
              <a:gd name="connsiteY7" fmla="*/ 322466 h 1256831"/>
              <a:gd name="connsiteX8" fmla="*/ 128112 w 505749"/>
              <a:gd name="connsiteY8" fmla="*/ 476846 h 1256831"/>
              <a:gd name="connsiteX9" fmla="*/ 502185 w 505749"/>
              <a:gd name="connsiteY9" fmla="*/ 1833 h 125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5749" h="1256831">
                <a:moveTo>
                  <a:pt x="502185" y="1833"/>
                </a:moveTo>
                <a:cubicBezTo>
                  <a:pt x="533853" y="-25876"/>
                  <a:pt x="344837" y="269028"/>
                  <a:pt x="318118" y="310591"/>
                </a:cubicBezTo>
                <a:cubicBezTo>
                  <a:pt x="291398" y="352155"/>
                  <a:pt x="367598" y="182931"/>
                  <a:pt x="341868" y="251214"/>
                </a:cubicBezTo>
                <a:cubicBezTo>
                  <a:pt x="316138" y="319497"/>
                  <a:pt x="183530" y="686643"/>
                  <a:pt x="163738" y="720290"/>
                </a:cubicBezTo>
                <a:cubicBezTo>
                  <a:pt x="143946" y="753937"/>
                  <a:pt x="249835" y="365020"/>
                  <a:pt x="223115" y="453095"/>
                </a:cubicBezTo>
                <a:cubicBezTo>
                  <a:pt x="196395" y="541170"/>
                  <a:pt x="24203" y="1185407"/>
                  <a:pt x="3421" y="1248742"/>
                </a:cubicBezTo>
                <a:cubicBezTo>
                  <a:pt x="-17361" y="1312077"/>
                  <a:pt x="61808" y="987484"/>
                  <a:pt x="98424" y="833105"/>
                </a:cubicBezTo>
                <a:cubicBezTo>
                  <a:pt x="135040" y="678726"/>
                  <a:pt x="218167" y="381842"/>
                  <a:pt x="223115" y="322466"/>
                </a:cubicBezTo>
                <a:cubicBezTo>
                  <a:pt x="228063" y="263090"/>
                  <a:pt x="83580" y="525337"/>
                  <a:pt x="128112" y="476846"/>
                </a:cubicBezTo>
                <a:cubicBezTo>
                  <a:pt x="172644" y="428355"/>
                  <a:pt x="470517" y="29542"/>
                  <a:pt x="502185" y="18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4F80117A-5E97-2323-145A-DE5729A09B30}"/>
              </a:ext>
            </a:extLst>
          </p:cNvPr>
          <p:cNvSpPr/>
          <p:nvPr/>
        </p:nvSpPr>
        <p:spPr>
          <a:xfrm>
            <a:off x="3034734" y="6304587"/>
            <a:ext cx="897320" cy="494960"/>
          </a:xfrm>
          <a:custGeom>
            <a:avLst/>
            <a:gdLst>
              <a:gd name="connsiteX0" fmla="*/ 11287 w 897320"/>
              <a:gd name="connsiteY0" fmla="*/ 339657 h 494960"/>
              <a:gd name="connsiteX1" fmla="*/ 296295 w 897320"/>
              <a:gd name="connsiteY1" fmla="*/ 434660 h 494960"/>
              <a:gd name="connsiteX2" fmla="*/ 616928 w 897320"/>
              <a:gd name="connsiteY2" fmla="*/ 404971 h 494960"/>
              <a:gd name="connsiteX3" fmla="*/ 551614 w 897320"/>
              <a:gd name="connsiteY3" fmla="*/ 404971 h 494960"/>
              <a:gd name="connsiteX4" fmla="*/ 765370 w 897320"/>
              <a:gd name="connsiteY4" fmla="*/ 333719 h 494960"/>
              <a:gd name="connsiteX5" fmla="*/ 830684 w 897320"/>
              <a:gd name="connsiteY5" fmla="*/ 173403 h 494960"/>
              <a:gd name="connsiteX6" fmla="*/ 842560 w 897320"/>
              <a:gd name="connsiteY6" fmla="*/ 262468 h 494960"/>
              <a:gd name="connsiteX7" fmla="*/ 878185 w 897320"/>
              <a:gd name="connsiteY7" fmla="*/ 1210 h 494960"/>
              <a:gd name="connsiteX8" fmla="*/ 884123 w 897320"/>
              <a:gd name="connsiteY8" fmla="*/ 387158 h 494960"/>
              <a:gd name="connsiteX9" fmla="*/ 700056 w 897320"/>
              <a:gd name="connsiteY9" fmla="*/ 494036 h 494960"/>
              <a:gd name="connsiteX10" fmla="*/ 11287 w 897320"/>
              <a:gd name="connsiteY10" fmla="*/ 339657 h 494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7320" h="494960">
                <a:moveTo>
                  <a:pt x="11287" y="339657"/>
                </a:moveTo>
                <a:cubicBezTo>
                  <a:pt x="-56007" y="329761"/>
                  <a:pt x="195355" y="423774"/>
                  <a:pt x="296295" y="434660"/>
                </a:cubicBezTo>
                <a:cubicBezTo>
                  <a:pt x="397235" y="445546"/>
                  <a:pt x="574375" y="409919"/>
                  <a:pt x="616928" y="404971"/>
                </a:cubicBezTo>
                <a:cubicBezTo>
                  <a:pt x="659481" y="400023"/>
                  <a:pt x="526874" y="416846"/>
                  <a:pt x="551614" y="404971"/>
                </a:cubicBezTo>
                <a:cubicBezTo>
                  <a:pt x="576354" y="393096"/>
                  <a:pt x="718858" y="372314"/>
                  <a:pt x="765370" y="333719"/>
                </a:cubicBezTo>
                <a:cubicBezTo>
                  <a:pt x="811882" y="295124"/>
                  <a:pt x="817819" y="185278"/>
                  <a:pt x="830684" y="173403"/>
                </a:cubicBezTo>
                <a:cubicBezTo>
                  <a:pt x="843549" y="161528"/>
                  <a:pt x="834643" y="291167"/>
                  <a:pt x="842560" y="262468"/>
                </a:cubicBezTo>
                <a:cubicBezTo>
                  <a:pt x="850477" y="233769"/>
                  <a:pt x="871258" y="-19572"/>
                  <a:pt x="878185" y="1210"/>
                </a:cubicBezTo>
                <a:cubicBezTo>
                  <a:pt x="885112" y="21992"/>
                  <a:pt x="913811" y="305020"/>
                  <a:pt x="884123" y="387158"/>
                </a:cubicBezTo>
                <a:cubicBezTo>
                  <a:pt x="854435" y="469296"/>
                  <a:pt x="839591" y="500963"/>
                  <a:pt x="700056" y="494036"/>
                </a:cubicBezTo>
                <a:cubicBezTo>
                  <a:pt x="560521" y="487109"/>
                  <a:pt x="78581" y="349553"/>
                  <a:pt x="11287" y="3396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057C569D-84F2-44B5-121E-9BA6E2EEF90C}"/>
              </a:ext>
            </a:extLst>
          </p:cNvPr>
          <p:cNvSpPr/>
          <p:nvPr/>
        </p:nvSpPr>
        <p:spPr>
          <a:xfrm>
            <a:off x="6546641" y="5005342"/>
            <a:ext cx="1936020" cy="1150246"/>
          </a:xfrm>
          <a:custGeom>
            <a:avLst/>
            <a:gdLst>
              <a:gd name="connsiteX0" fmla="*/ 1932341 w 1936020"/>
              <a:gd name="connsiteY0" fmla="*/ 107 h 1150246"/>
              <a:gd name="connsiteX1" fmla="*/ 1356388 w 1936020"/>
              <a:gd name="connsiteY1" fmla="*/ 255427 h 1150246"/>
              <a:gd name="connsiteX2" fmla="*/ 1071380 w 1936020"/>
              <a:gd name="connsiteY2" fmla="*/ 564185 h 1150246"/>
              <a:gd name="connsiteX3" fmla="*/ 1178258 w 1936020"/>
              <a:gd name="connsiteY3" fmla="*/ 486996 h 1150246"/>
              <a:gd name="connsiteX4" fmla="*/ 287608 w 1936020"/>
              <a:gd name="connsiteY4" fmla="*/ 1021385 h 1150246"/>
              <a:gd name="connsiteX5" fmla="*/ 726995 w 1936020"/>
              <a:gd name="connsiteY5" fmla="*/ 783879 h 1150246"/>
              <a:gd name="connsiteX6" fmla="*/ 2601 w 1936020"/>
              <a:gd name="connsiteY6" fmla="*/ 1146076 h 1150246"/>
              <a:gd name="connsiteX7" fmla="*/ 1035754 w 1936020"/>
              <a:gd name="connsiteY7" fmla="*/ 492933 h 1150246"/>
              <a:gd name="connsiteX8" fmla="*/ 881375 w 1936020"/>
              <a:gd name="connsiteY8" fmla="*/ 528559 h 1150246"/>
              <a:gd name="connsiteX9" fmla="*/ 1297011 w 1936020"/>
              <a:gd name="connsiteY9" fmla="*/ 267302 h 1150246"/>
              <a:gd name="connsiteX10" fmla="*/ 1053567 w 1936020"/>
              <a:gd name="connsiteY10" fmla="*/ 285115 h 1150246"/>
              <a:gd name="connsiteX11" fmla="*/ 1932341 w 1936020"/>
              <a:gd name="connsiteY11" fmla="*/ 107 h 115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6020" h="1150246">
                <a:moveTo>
                  <a:pt x="1932341" y="107"/>
                </a:moveTo>
                <a:cubicBezTo>
                  <a:pt x="1982811" y="-4841"/>
                  <a:pt x="1499881" y="161414"/>
                  <a:pt x="1356388" y="255427"/>
                </a:cubicBezTo>
                <a:cubicBezTo>
                  <a:pt x="1212894" y="349440"/>
                  <a:pt x="1101068" y="525590"/>
                  <a:pt x="1071380" y="564185"/>
                </a:cubicBezTo>
                <a:cubicBezTo>
                  <a:pt x="1041692" y="602780"/>
                  <a:pt x="1308887" y="410796"/>
                  <a:pt x="1178258" y="486996"/>
                </a:cubicBezTo>
                <a:cubicBezTo>
                  <a:pt x="1047629" y="563196"/>
                  <a:pt x="362818" y="971905"/>
                  <a:pt x="287608" y="1021385"/>
                </a:cubicBezTo>
                <a:cubicBezTo>
                  <a:pt x="212397" y="1070866"/>
                  <a:pt x="774496" y="763097"/>
                  <a:pt x="726995" y="783879"/>
                </a:cubicBezTo>
                <a:cubicBezTo>
                  <a:pt x="679494" y="804661"/>
                  <a:pt x="-48859" y="1194567"/>
                  <a:pt x="2601" y="1146076"/>
                </a:cubicBezTo>
                <a:cubicBezTo>
                  <a:pt x="54061" y="1097585"/>
                  <a:pt x="889292" y="595852"/>
                  <a:pt x="1035754" y="492933"/>
                </a:cubicBezTo>
                <a:cubicBezTo>
                  <a:pt x="1182216" y="390014"/>
                  <a:pt x="837832" y="566164"/>
                  <a:pt x="881375" y="528559"/>
                </a:cubicBezTo>
                <a:cubicBezTo>
                  <a:pt x="924918" y="490954"/>
                  <a:pt x="1268312" y="307876"/>
                  <a:pt x="1297011" y="267302"/>
                </a:cubicBezTo>
                <a:cubicBezTo>
                  <a:pt x="1325710" y="226728"/>
                  <a:pt x="943720" y="325689"/>
                  <a:pt x="1053567" y="285115"/>
                </a:cubicBezTo>
                <a:cubicBezTo>
                  <a:pt x="1163414" y="244541"/>
                  <a:pt x="1881871" y="5055"/>
                  <a:pt x="1932341" y="1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E524EFAB-F01D-A877-A1A4-9E94D3F0D675}"/>
              </a:ext>
            </a:extLst>
          </p:cNvPr>
          <p:cNvSpPr/>
          <p:nvPr/>
        </p:nvSpPr>
        <p:spPr>
          <a:xfrm>
            <a:off x="1858205" y="4898517"/>
            <a:ext cx="156160" cy="798317"/>
          </a:xfrm>
          <a:custGeom>
            <a:avLst/>
            <a:gdLst>
              <a:gd name="connsiteX0" fmla="*/ 154663 w 156160"/>
              <a:gd name="connsiteY0" fmla="*/ 54 h 798317"/>
              <a:gd name="connsiteX1" fmla="*/ 101224 w 156160"/>
              <a:gd name="connsiteY1" fmla="*/ 291000 h 798317"/>
              <a:gd name="connsiteX2" fmla="*/ 24034 w 156160"/>
              <a:gd name="connsiteY2" fmla="*/ 498818 h 798317"/>
              <a:gd name="connsiteX3" fmla="*/ 41847 w 156160"/>
              <a:gd name="connsiteY3" fmla="*/ 463192 h 798317"/>
              <a:gd name="connsiteX4" fmla="*/ 53722 w 156160"/>
              <a:gd name="connsiteY4" fmla="*/ 742262 h 798317"/>
              <a:gd name="connsiteX5" fmla="*/ 59660 w 156160"/>
              <a:gd name="connsiteY5" fmla="*/ 771951 h 798317"/>
              <a:gd name="connsiteX6" fmla="*/ 283 w 156160"/>
              <a:gd name="connsiteY6" fmla="*/ 439441 h 798317"/>
              <a:gd name="connsiteX7" fmla="*/ 41847 w 156160"/>
              <a:gd name="connsiteY7" fmla="*/ 314751 h 798317"/>
              <a:gd name="connsiteX8" fmla="*/ 154663 w 156160"/>
              <a:gd name="connsiteY8" fmla="*/ 54 h 79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160" h="798317">
                <a:moveTo>
                  <a:pt x="154663" y="54"/>
                </a:moveTo>
                <a:cubicBezTo>
                  <a:pt x="164559" y="-3904"/>
                  <a:pt x="122995" y="207873"/>
                  <a:pt x="101224" y="291000"/>
                </a:cubicBezTo>
                <a:cubicBezTo>
                  <a:pt x="79453" y="374127"/>
                  <a:pt x="33930" y="470119"/>
                  <a:pt x="24034" y="498818"/>
                </a:cubicBezTo>
                <a:cubicBezTo>
                  <a:pt x="14138" y="527517"/>
                  <a:pt x="36899" y="422618"/>
                  <a:pt x="41847" y="463192"/>
                </a:cubicBezTo>
                <a:cubicBezTo>
                  <a:pt x="46795" y="503766"/>
                  <a:pt x="50753" y="690802"/>
                  <a:pt x="53722" y="742262"/>
                </a:cubicBezTo>
                <a:cubicBezTo>
                  <a:pt x="56691" y="793722"/>
                  <a:pt x="68566" y="822421"/>
                  <a:pt x="59660" y="771951"/>
                </a:cubicBezTo>
                <a:cubicBezTo>
                  <a:pt x="50754" y="721481"/>
                  <a:pt x="3252" y="515641"/>
                  <a:pt x="283" y="439441"/>
                </a:cubicBezTo>
                <a:cubicBezTo>
                  <a:pt x="-2686" y="363241"/>
                  <a:pt x="18096" y="385013"/>
                  <a:pt x="41847" y="314751"/>
                </a:cubicBezTo>
                <a:cubicBezTo>
                  <a:pt x="65598" y="244489"/>
                  <a:pt x="144767" y="4012"/>
                  <a:pt x="154663" y="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170A230-BD3F-CADB-FD4D-6981106C52C4}"/>
              </a:ext>
            </a:extLst>
          </p:cNvPr>
          <p:cNvSpPr/>
          <p:nvPr/>
        </p:nvSpPr>
        <p:spPr>
          <a:xfrm>
            <a:off x="3152562" y="6637845"/>
            <a:ext cx="938590" cy="131782"/>
          </a:xfrm>
          <a:custGeom>
            <a:avLst/>
            <a:gdLst>
              <a:gd name="connsiteX0" fmla="*/ 337 w 938590"/>
              <a:gd name="connsiteY0" fmla="*/ 65776 h 131782"/>
              <a:gd name="connsiteX1" fmla="*/ 457537 w 938590"/>
              <a:gd name="connsiteY1" fmla="*/ 131090 h 131782"/>
              <a:gd name="connsiteX2" fmla="*/ 695043 w 938590"/>
              <a:gd name="connsiteY2" fmla="*/ 18274 h 131782"/>
              <a:gd name="connsiteX3" fmla="*/ 564415 w 938590"/>
              <a:gd name="connsiteY3" fmla="*/ 119215 h 131782"/>
              <a:gd name="connsiteX4" fmla="*/ 938487 w 938590"/>
              <a:gd name="connsiteY4" fmla="*/ 461 h 131782"/>
              <a:gd name="connsiteX5" fmla="*/ 600041 w 938590"/>
              <a:gd name="connsiteY5" fmla="*/ 77651 h 131782"/>
              <a:gd name="connsiteX6" fmla="*/ 386285 w 938590"/>
              <a:gd name="connsiteY6" fmla="*/ 65776 h 131782"/>
              <a:gd name="connsiteX7" fmla="*/ 337 w 938590"/>
              <a:gd name="connsiteY7" fmla="*/ 65776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8590" h="131782">
                <a:moveTo>
                  <a:pt x="337" y="65776"/>
                </a:moveTo>
                <a:cubicBezTo>
                  <a:pt x="12212" y="76662"/>
                  <a:pt x="341753" y="139007"/>
                  <a:pt x="457537" y="131090"/>
                </a:cubicBezTo>
                <a:cubicBezTo>
                  <a:pt x="573321" y="123173"/>
                  <a:pt x="677230" y="20253"/>
                  <a:pt x="695043" y="18274"/>
                </a:cubicBezTo>
                <a:cubicBezTo>
                  <a:pt x="712856" y="16295"/>
                  <a:pt x="523841" y="122184"/>
                  <a:pt x="564415" y="119215"/>
                </a:cubicBezTo>
                <a:cubicBezTo>
                  <a:pt x="604989" y="116246"/>
                  <a:pt x="932549" y="7388"/>
                  <a:pt x="938487" y="461"/>
                </a:cubicBezTo>
                <a:cubicBezTo>
                  <a:pt x="944425" y="-6466"/>
                  <a:pt x="692075" y="66765"/>
                  <a:pt x="600041" y="77651"/>
                </a:cubicBezTo>
                <a:cubicBezTo>
                  <a:pt x="508007" y="88537"/>
                  <a:pt x="479308" y="67755"/>
                  <a:pt x="386285" y="65776"/>
                </a:cubicBezTo>
                <a:cubicBezTo>
                  <a:pt x="293262" y="63797"/>
                  <a:pt x="-11538" y="54890"/>
                  <a:pt x="337" y="6577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E1ACA9B9-54C2-DFBC-54E4-C8BFFDFA8723}"/>
              </a:ext>
            </a:extLst>
          </p:cNvPr>
          <p:cNvSpPr/>
          <p:nvPr/>
        </p:nvSpPr>
        <p:spPr>
          <a:xfrm>
            <a:off x="2302569" y="6846019"/>
            <a:ext cx="224022" cy="499341"/>
          </a:xfrm>
          <a:custGeom>
            <a:avLst/>
            <a:gdLst>
              <a:gd name="connsiteX0" fmla="*/ 66558 w 224022"/>
              <a:gd name="connsiteY0" fmla="*/ 106 h 499341"/>
              <a:gd name="connsiteX1" fmla="*/ 125935 w 224022"/>
              <a:gd name="connsiteY1" fmla="*/ 285113 h 499341"/>
              <a:gd name="connsiteX2" fmla="*/ 220937 w 224022"/>
              <a:gd name="connsiteY2" fmla="*/ 285113 h 499341"/>
              <a:gd name="connsiteX3" fmla="*/ 1244 w 224022"/>
              <a:gd name="connsiteY3" fmla="*/ 415742 h 499341"/>
              <a:gd name="connsiteX4" fmla="*/ 125935 w 224022"/>
              <a:gd name="connsiteY4" fmla="*/ 374178 h 499341"/>
              <a:gd name="connsiteX5" fmla="*/ 1244 w 224022"/>
              <a:gd name="connsiteY5" fmla="*/ 498869 h 499341"/>
              <a:gd name="connsiteX6" fmla="*/ 149686 w 224022"/>
              <a:gd name="connsiteY6" fmla="*/ 320739 h 499341"/>
              <a:gd name="connsiteX7" fmla="*/ 66558 w 224022"/>
              <a:gd name="connsiteY7" fmla="*/ 106 h 49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022" h="499341">
                <a:moveTo>
                  <a:pt x="66558" y="106"/>
                </a:moveTo>
                <a:cubicBezTo>
                  <a:pt x="62600" y="-5832"/>
                  <a:pt x="100205" y="237612"/>
                  <a:pt x="125935" y="285113"/>
                </a:cubicBezTo>
                <a:cubicBezTo>
                  <a:pt x="151665" y="332614"/>
                  <a:pt x="241719" y="263342"/>
                  <a:pt x="220937" y="285113"/>
                </a:cubicBezTo>
                <a:cubicBezTo>
                  <a:pt x="200155" y="306884"/>
                  <a:pt x="17078" y="400898"/>
                  <a:pt x="1244" y="415742"/>
                </a:cubicBezTo>
                <a:cubicBezTo>
                  <a:pt x="-14590" y="430586"/>
                  <a:pt x="125935" y="360324"/>
                  <a:pt x="125935" y="374178"/>
                </a:cubicBezTo>
                <a:cubicBezTo>
                  <a:pt x="125935" y="388032"/>
                  <a:pt x="-2714" y="507775"/>
                  <a:pt x="1244" y="498869"/>
                </a:cubicBezTo>
                <a:cubicBezTo>
                  <a:pt x="5202" y="489963"/>
                  <a:pt x="135832" y="404856"/>
                  <a:pt x="149686" y="320739"/>
                </a:cubicBezTo>
                <a:cubicBezTo>
                  <a:pt x="163540" y="236622"/>
                  <a:pt x="70516" y="6044"/>
                  <a:pt x="66558" y="1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8FB7A646-25A0-AFDC-EB5C-B0F311674F3D}"/>
              </a:ext>
            </a:extLst>
          </p:cNvPr>
          <p:cNvSpPr/>
          <p:nvPr/>
        </p:nvSpPr>
        <p:spPr>
          <a:xfrm>
            <a:off x="1845314" y="8606467"/>
            <a:ext cx="2069372" cy="837255"/>
          </a:xfrm>
          <a:custGeom>
            <a:avLst/>
            <a:gdLst>
              <a:gd name="connsiteX0" fmla="*/ 2061668 w 2069372"/>
              <a:gd name="connsiteY0" fmla="*/ 3143 h 837255"/>
              <a:gd name="connsiteX1" fmla="*/ 1337273 w 2069372"/>
              <a:gd name="connsiteY1" fmla="*/ 311902 h 837255"/>
              <a:gd name="connsiteX2" fmla="*/ 1402587 w 2069372"/>
              <a:gd name="connsiteY2" fmla="*/ 365341 h 837255"/>
              <a:gd name="connsiteX3" fmla="*/ 921637 w 2069372"/>
              <a:gd name="connsiteY3" fmla="*/ 614723 h 837255"/>
              <a:gd name="connsiteX4" fmla="*/ 1052265 w 2069372"/>
              <a:gd name="connsiteY4" fmla="*/ 596910 h 837255"/>
              <a:gd name="connsiteX5" fmla="*/ 571315 w 2069372"/>
              <a:gd name="connsiteY5" fmla="*/ 792852 h 837255"/>
              <a:gd name="connsiteX6" fmla="*/ 7237 w 2069372"/>
              <a:gd name="connsiteY6" fmla="*/ 828478 h 837255"/>
              <a:gd name="connsiteX7" fmla="*/ 992889 w 2069372"/>
              <a:gd name="connsiteY7" fmla="*/ 668162 h 837255"/>
              <a:gd name="connsiteX8" fmla="*/ 1432276 w 2069372"/>
              <a:gd name="connsiteY8" fmla="*/ 418780 h 837255"/>
              <a:gd name="connsiteX9" fmla="*/ 1194769 w 2069372"/>
              <a:gd name="connsiteY9" fmla="*/ 389091 h 837255"/>
              <a:gd name="connsiteX10" fmla="*/ 1687595 w 2069372"/>
              <a:gd name="connsiteY10" fmla="*/ 163460 h 837255"/>
              <a:gd name="connsiteX11" fmla="*/ 2061668 w 2069372"/>
              <a:gd name="connsiteY11" fmla="*/ 3143 h 83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69372" h="837255">
                <a:moveTo>
                  <a:pt x="2061668" y="3143"/>
                </a:moveTo>
                <a:cubicBezTo>
                  <a:pt x="2003281" y="27883"/>
                  <a:pt x="1447120" y="251536"/>
                  <a:pt x="1337273" y="311902"/>
                </a:cubicBezTo>
                <a:cubicBezTo>
                  <a:pt x="1227426" y="372268"/>
                  <a:pt x="1471860" y="314871"/>
                  <a:pt x="1402587" y="365341"/>
                </a:cubicBezTo>
                <a:cubicBezTo>
                  <a:pt x="1333314" y="415811"/>
                  <a:pt x="980024" y="576128"/>
                  <a:pt x="921637" y="614723"/>
                </a:cubicBezTo>
                <a:cubicBezTo>
                  <a:pt x="863250" y="653318"/>
                  <a:pt x="1110652" y="567222"/>
                  <a:pt x="1052265" y="596910"/>
                </a:cubicBezTo>
                <a:cubicBezTo>
                  <a:pt x="993878" y="626598"/>
                  <a:pt x="745486" y="754257"/>
                  <a:pt x="571315" y="792852"/>
                </a:cubicBezTo>
                <a:cubicBezTo>
                  <a:pt x="397144" y="831447"/>
                  <a:pt x="-63025" y="849260"/>
                  <a:pt x="7237" y="828478"/>
                </a:cubicBezTo>
                <a:cubicBezTo>
                  <a:pt x="77499" y="807696"/>
                  <a:pt x="755383" y="736445"/>
                  <a:pt x="992889" y="668162"/>
                </a:cubicBezTo>
                <a:cubicBezTo>
                  <a:pt x="1230395" y="599879"/>
                  <a:pt x="1398629" y="465292"/>
                  <a:pt x="1432276" y="418780"/>
                </a:cubicBezTo>
                <a:cubicBezTo>
                  <a:pt x="1465923" y="372268"/>
                  <a:pt x="1152216" y="431644"/>
                  <a:pt x="1194769" y="389091"/>
                </a:cubicBezTo>
                <a:cubicBezTo>
                  <a:pt x="1237322" y="346538"/>
                  <a:pt x="1543112" y="220857"/>
                  <a:pt x="1687595" y="163460"/>
                </a:cubicBezTo>
                <a:cubicBezTo>
                  <a:pt x="1832078" y="106063"/>
                  <a:pt x="2120055" y="-21597"/>
                  <a:pt x="2061668" y="31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AE8BFD1D-E9E4-A33C-8DCC-D3735CBD3663}"/>
              </a:ext>
            </a:extLst>
          </p:cNvPr>
          <p:cNvSpPr/>
          <p:nvPr/>
        </p:nvSpPr>
        <p:spPr>
          <a:xfrm>
            <a:off x="3729050" y="3134240"/>
            <a:ext cx="149871" cy="1261226"/>
          </a:xfrm>
          <a:custGeom>
            <a:avLst/>
            <a:gdLst>
              <a:gd name="connsiteX0" fmla="*/ 148244 w 149871"/>
              <a:gd name="connsiteY0" fmla="*/ 846 h 1261226"/>
              <a:gd name="connsiteX1" fmla="*/ 82929 w 149871"/>
              <a:gd name="connsiteY1" fmla="*/ 968685 h 1261226"/>
              <a:gd name="connsiteX2" fmla="*/ 82929 w 149871"/>
              <a:gd name="connsiteY2" fmla="*/ 897433 h 1261226"/>
              <a:gd name="connsiteX3" fmla="*/ 47303 w 149871"/>
              <a:gd name="connsiteY3" fmla="*/ 1259630 h 1261226"/>
              <a:gd name="connsiteX4" fmla="*/ 47303 w 149871"/>
              <a:gd name="connsiteY4" fmla="*/ 731178 h 1261226"/>
              <a:gd name="connsiteX5" fmla="*/ 23553 w 149871"/>
              <a:gd name="connsiteY5" fmla="*/ 707428 h 1261226"/>
              <a:gd name="connsiteX6" fmla="*/ 5740 w 149871"/>
              <a:gd name="connsiteY6" fmla="*/ 796492 h 1261226"/>
              <a:gd name="connsiteX7" fmla="*/ 148244 w 149871"/>
              <a:gd name="connsiteY7" fmla="*/ 846 h 126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871" h="1261226">
                <a:moveTo>
                  <a:pt x="148244" y="846"/>
                </a:moveTo>
                <a:cubicBezTo>
                  <a:pt x="161109" y="29545"/>
                  <a:pt x="93815" y="819254"/>
                  <a:pt x="82929" y="968685"/>
                </a:cubicBezTo>
                <a:cubicBezTo>
                  <a:pt x="72043" y="1118116"/>
                  <a:pt x="88867" y="848942"/>
                  <a:pt x="82929" y="897433"/>
                </a:cubicBezTo>
                <a:cubicBezTo>
                  <a:pt x="76991" y="945924"/>
                  <a:pt x="53241" y="1287339"/>
                  <a:pt x="47303" y="1259630"/>
                </a:cubicBezTo>
                <a:cubicBezTo>
                  <a:pt x="41365" y="1231921"/>
                  <a:pt x="51261" y="823212"/>
                  <a:pt x="47303" y="731178"/>
                </a:cubicBezTo>
                <a:cubicBezTo>
                  <a:pt x="43345" y="639144"/>
                  <a:pt x="30480" y="696542"/>
                  <a:pt x="23553" y="707428"/>
                </a:cubicBezTo>
                <a:cubicBezTo>
                  <a:pt x="16626" y="718314"/>
                  <a:pt x="-12073" y="911287"/>
                  <a:pt x="5740" y="796492"/>
                </a:cubicBezTo>
                <a:cubicBezTo>
                  <a:pt x="23553" y="681697"/>
                  <a:pt x="135379" y="-27853"/>
                  <a:pt x="148244" y="84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92C274BA-404F-CCC9-245B-E9CF74E48F8A}"/>
              </a:ext>
            </a:extLst>
          </p:cNvPr>
          <p:cNvSpPr/>
          <p:nvPr/>
        </p:nvSpPr>
        <p:spPr>
          <a:xfrm>
            <a:off x="9316459" y="2273990"/>
            <a:ext cx="451019" cy="873850"/>
          </a:xfrm>
          <a:custGeom>
            <a:avLst/>
            <a:gdLst>
              <a:gd name="connsiteX0" fmla="*/ 94736 w 451019"/>
              <a:gd name="connsiteY0" fmla="*/ 135 h 873850"/>
              <a:gd name="connsiteX1" fmla="*/ 5671 w 451019"/>
              <a:gd name="connsiteY1" fmla="*/ 184202 h 873850"/>
              <a:gd name="connsiteX2" fmla="*/ 284741 w 451019"/>
              <a:gd name="connsiteY2" fmla="*/ 65449 h 873850"/>
              <a:gd name="connsiteX3" fmla="*/ 260990 w 451019"/>
              <a:gd name="connsiteY3" fmla="*/ 249516 h 873850"/>
              <a:gd name="connsiteX4" fmla="*/ 385681 w 451019"/>
              <a:gd name="connsiteY4" fmla="*/ 237641 h 873850"/>
              <a:gd name="connsiteX5" fmla="*/ 391619 w 451019"/>
              <a:gd name="connsiteY5" fmla="*/ 308893 h 873850"/>
              <a:gd name="connsiteX6" fmla="*/ 450996 w 451019"/>
              <a:gd name="connsiteY6" fmla="*/ 872971 h 873850"/>
              <a:gd name="connsiteX7" fmla="*/ 397557 w 451019"/>
              <a:gd name="connsiteY7" fmla="*/ 433584 h 873850"/>
              <a:gd name="connsiteX8" fmla="*/ 308492 w 451019"/>
              <a:gd name="connsiteY8" fmla="*/ 231704 h 873850"/>
              <a:gd name="connsiteX9" fmla="*/ 284741 w 451019"/>
              <a:gd name="connsiteY9" fmla="*/ 118888 h 873850"/>
              <a:gd name="connsiteX10" fmla="*/ 65047 w 451019"/>
              <a:gd name="connsiteY10" fmla="*/ 154514 h 873850"/>
              <a:gd name="connsiteX11" fmla="*/ 94736 w 451019"/>
              <a:gd name="connsiteY11" fmla="*/ 135 h 87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019" h="873850">
                <a:moveTo>
                  <a:pt x="94736" y="135"/>
                </a:moveTo>
                <a:cubicBezTo>
                  <a:pt x="84840" y="5083"/>
                  <a:pt x="-25997" y="173316"/>
                  <a:pt x="5671" y="184202"/>
                </a:cubicBezTo>
                <a:cubicBezTo>
                  <a:pt x="37338" y="195088"/>
                  <a:pt x="242188" y="54563"/>
                  <a:pt x="284741" y="65449"/>
                </a:cubicBezTo>
                <a:cubicBezTo>
                  <a:pt x="327294" y="76335"/>
                  <a:pt x="244167" y="220817"/>
                  <a:pt x="260990" y="249516"/>
                </a:cubicBezTo>
                <a:cubicBezTo>
                  <a:pt x="277813" y="278215"/>
                  <a:pt x="363910" y="227745"/>
                  <a:pt x="385681" y="237641"/>
                </a:cubicBezTo>
                <a:cubicBezTo>
                  <a:pt x="407452" y="247537"/>
                  <a:pt x="380733" y="203005"/>
                  <a:pt x="391619" y="308893"/>
                </a:cubicBezTo>
                <a:cubicBezTo>
                  <a:pt x="402505" y="414781"/>
                  <a:pt x="450006" y="852189"/>
                  <a:pt x="450996" y="872971"/>
                </a:cubicBezTo>
                <a:cubicBezTo>
                  <a:pt x="451986" y="893753"/>
                  <a:pt x="421308" y="540462"/>
                  <a:pt x="397557" y="433584"/>
                </a:cubicBezTo>
                <a:cubicBezTo>
                  <a:pt x="373806" y="326706"/>
                  <a:pt x="327295" y="284153"/>
                  <a:pt x="308492" y="231704"/>
                </a:cubicBezTo>
                <a:cubicBezTo>
                  <a:pt x="289689" y="179255"/>
                  <a:pt x="325315" y="131753"/>
                  <a:pt x="284741" y="118888"/>
                </a:cubicBezTo>
                <a:cubicBezTo>
                  <a:pt x="244167" y="106023"/>
                  <a:pt x="94735" y="182223"/>
                  <a:pt x="65047" y="154514"/>
                </a:cubicBezTo>
                <a:cubicBezTo>
                  <a:pt x="35359" y="126805"/>
                  <a:pt x="104632" y="-4813"/>
                  <a:pt x="94736" y="1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6FF0C829-382F-5434-8268-7F0759B0E855}"/>
              </a:ext>
            </a:extLst>
          </p:cNvPr>
          <p:cNvSpPr/>
          <p:nvPr/>
        </p:nvSpPr>
        <p:spPr>
          <a:xfrm>
            <a:off x="9684572" y="4249941"/>
            <a:ext cx="368160" cy="917619"/>
          </a:xfrm>
          <a:custGeom>
            <a:avLst/>
            <a:gdLst>
              <a:gd name="connsiteX0" fmla="*/ 367890 w 368160"/>
              <a:gd name="connsiteY0" fmla="*/ 1425 h 917619"/>
              <a:gd name="connsiteX1" fmla="*/ 71007 w 368160"/>
              <a:gd name="connsiteY1" fmla="*/ 363623 h 917619"/>
              <a:gd name="connsiteX2" fmla="*/ 112571 w 368160"/>
              <a:gd name="connsiteY2" fmla="*/ 909888 h 917619"/>
              <a:gd name="connsiteX3" fmla="*/ 88820 w 368160"/>
              <a:gd name="connsiteY3" fmla="*/ 672381 h 917619"/>
              <a:gd name="connsiteX4" fmla="*/ 11631 w 368160"/>
              <a:gd name="connsiteY4" fmla="*/ 494251 h 917619"/>
              <a:gd name="connsiteX5" fmla="*/ 367890 w 368160"/>
              <a:gd name="connsiteY5" fmla="*/ 1425 h 917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160" h="917619">
                <a:moveTo>
                  <a:pt x="367890" y="1425"/>
                </a:moveTo>
                <a:cubicBezTo>
                  <a:pt x="377786" y="-20346"/>
                  <a:pt x="113560" y="212213"/>
                  <a:pt x="71007" y="363623"/>
                </a:cubicBezTo>
                <a:cubicBezTo>
                  <a:pt x="28454" y="515033"/>
                  <a:pt x="109602" y="858428"/>
                  <a:pt x="112571" y="909888"/>
                </a:cubicBezTo>
                <a:cubicBezTo>
                  <a:pt x="115540" y="961348"/>
                  <a:pt x="105643" y="741654"/>
                  <a:pt x="88820" y="672381"/>
                </a:cubicBezTo>
                <a:cubicBezTo>
                  <a:pt x="71997" y="603108"/>
                  <a:pt x="-34881" y="599150"/>
                  <a:pt x="11631" y="494251"/>
                </a:cubicBezTo>
                <a:cubicBezTo>
                  <a:pt x="58143" y="389352"/>
                  <a:pt x="357994" y="23196"/>
                  <a:pt x="367890" y="14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114E346E-FD7F-3E44-8EEF-555478685A48}"/>
              </a:ext>
            </a:extLst>
          </p:cNvPr>
          <p:cNvSpPr/>
          <p:nvPr/>
        </p:nvSpPr>
        <p:spPr>
          <a:xfrm>
            <a:off x="2908703" y="2119439"/>
            <a:ext cx="790674" cy="1294912"/>
          </a:xfrm>
          <a:custGeom>
            <a:avLst/>
            <a:gdLst>
              <a:gd name="connsiteX0" fmla="*/ 790461 w 790674"/>
              <a:gd name="connsiteY0" fmla="*/ 306 h 1294912"/>
              <a:gd name="connsiteX1" fmla="*/ 131380 w 790674"/>
              <a:gd name="connsiteY1" fmla="*/ 433756 h 1294912"/>
              <a:gd name="connsiteX2" fmla="*/ 327323 w 790674"/>
              <a:gd name="connsiteY2" fmla="*/ 374379 h 1294912"/>
              <a:gd name="connsiteX3" fmla="*/ 30440 w 790674"/>
              <a:gd name="connsiteY3" fmla="*/ 641574 h 1294912"/>
              <a:gd name="connsiteX4" fmla="*/ 196694 w 790674"/>
              <a:gd name="connsiteY4" fmla="*/ 528758 h 1294912"/>
              <a:gd name="connsiteX5" fmla="*/ 752 w 790674"/>
              <a:gd name="connsiteY5" fmla="*/ 790016 h 1294912"/>
              <a:gd name="connsiteX6" fmla="*/ 125442 w 790674"/>
              <a:gd name="connsiteY6" fmla="*/ 689075 h 1294912"/>
              <a:gd name="connsiteX7" fmla="*/ 24502 w 790674"/>
              <a:gd name="connsiteY7" fmla="*/ 1294717 h 1294912"/>
              <a:gd name="connsiteX8" fmla="*/ 107629 w 790674"/>
              <a:gd name="connsiteY8" fmla="*/ 617823 h 1294912"/>
              <a:gd name="connsiteX9" fmla="*/ 202632 w 790674"/>
              <a:gd name="connsiteY9" fmla="*/ 368442 h 1294912"/>
              <a:gd name="connsiteX10" fmla="*/ 790461 w 790674"/>
              <a:gd name="connsiteY10" fmla="*/ 306 h 129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0674" h="1294912">
                <a:moveTo>
                  <a:pt x="790461" y="306"/>
                </a:moveTo>
                <a:cubicBezTo>
                  <a:pt x="778586" y="11192"/>
                  <a:pt x="208570" y="371410"/>
                  <a:pt x="131380" y="433756"/>
                </a:cubicBezTo>
                <a:cubicBezTo>
                  <a:pt x="54190" y="496102"/>
                  <a:pt x="344146" y="339743"/>
                  <a:pt x="327323" y="374379"/>
                </a:cubicBezTo>
                <a:cubicBezTo>
                  <a:pt x="310500" y="409015"/>
                  <a:pt x="52211" y="615844"/>
                  <a:pt x="30440" y="641574"/>
                </a:cubicBezTo>
                <a:cubicBezTo>
                  <a:pt x="8669" y="667304"/>
                  <a:pt x="201642" y="504018"/>
                  <a:pt x="196694" y="528758"/>
                </a:cubicBezTo>
                <a:cubicBezTo>
                  <a:pt x="191746" y="553498"/>
                  <a:pt x="12627" y="763297"/>
                  <a:pt x="752" y="790016"/>
                </a:cubicBezTo>
                <a:cubicBezTo>
                  <a:pt x="-11123" y="816735"/>
                  <a:pt x="121484" y="604958"/>
                  <a:pt x="125442" y="689075"/>
                </a:cubicBezTo>
                <a:cubicBezTo>
                  <a:pt x="129400" y="773192"/>
                  <a:pt x="27471" y="1306592"/>
                  <a:pt x="24502" y="1294717"/>
                </a:cubicBezTo>
                <a:cubicBezTo>
                  <a:pt x="21533" y="1282842"/>
                  <a:pt x="77941" y="772202"/>
                  <a:pt x="107629" y="617823"/>
                </a:cubicBezTo>
                <a:cubicBezTo>
                  <a:pt x="137317" y="463444"/>
                  <a:pt x="89816" y="465424"/>
                  <a:pt x="202632" y="368442"/>
                </a:cubicBezTo>
                <a:cubicBezTo>
                  <a:pt x="315448" y="271460"/>
                  <a:pt x="802336" y="-10580"/>
                  <a:pt x="790461" y="3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40202889-07BA-9614-EB85-32A73F92792E}"/>
              </a:ext>
            </a:extLst>
          </p:cNvPr>
          <p:cNvSpPr/>
          <p:nvPr/>
        </p:nvSpPr>
        <p:spPr>
          <a:xfrm>
            <a:off x="4295911" y="2611985"/>
            <a:ext cx="284646" cy="867901"/>
          </a:xfrm>
          <a:custGeom>
            <a:avLst/>
            <a:gdLst>
              <a:gd name="connsiteX0" fmla="*/ 14832 w 284646"/>
              <a:gd name="connsiteY0" fmla="*/ 586 h 867901"/>
              <a:gd name="connsiteX1" fmla="*/ 20770 w 284646"/>
              <a:gd name="connsiteY1" fmla="*/ 273719 h 867901"/>
              <a:gd name="connsiteX2" fmla="*/ 276089 w 284646"/>
              <a:gd name="connsiteY2" fmla="*/ 849672 h 867901"/>
              <a:gd name="connsiteX3" fmla="*/ 204837 w 284646"/>
              <a:gd name="connsiteY3" fmla="*/ 689355 h 867901"/>
              <a:gd name="connsiteX4" fmla="*/ 14832 w 284646"/>
              <a:gd name="connsiteY4" fmla="*/ 339033 h 867901"/>
              <a:gd name="connsiteX5" fmla="*/ 14832 w 284646"/>
              <a:gd name="connsiteY5" fmla="*/ 586 h 86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646" h="867901">
                <a:moveTo>
                  <a:pt x="14832" y="586"/>
                </a:moveTo>
                <a:cubicBezTo>
                  <a:pt x="15822" y="-10300"/>
                  <a:pt x="-22773" y="132205"/>
                  <a:pt x="20770" y="273719"/>
                </a:cubicBezTo>
                <a:cubicBezTo>
                  <a:pt x="64313" y="415233"/>
                  <a:pt x="276089" y="849672"/>
                  <a:pt x="276089" y="849672"/>
                </a:cubicBezTo>
                <a:cubicBezTo>
                  <a:pt x="306767" y="918945"/>
                  <a:pt x="248380" y="774461"/>
                  <a:pt x="204837" y="689355"/>
                </a:cubicBezTo>
                <a:cubicBezTo>
                  <a:pt x="161294" y="604249"/>
                  <a:pt x="42541" y="448880"/>
                  <a:pt x="14832" y="339033"/>
                </a:cubicBezTo>
                <a:cubicBezTo>
                  <a:pt x="-12877" y="229186"/>
                  <a:pt x="13842" y="11472"/>
                  <a:pt x="14832" y="5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0F027042-E82C-5289-7351-45661766A2B3}"/>
              </a:ext>
            </a:extLst>
          </p:cNvPr>
          <p:cNvSpPr/>
          <p:nvPr/>
        </p:nvSpPr>
        <p:spPr>
          <a:xfrm>
            <a:off x="1329923" y="3930531"/>
            <a:ext cx="1110496" cy="1202716"/>
          </a:xfrm>
          <a:custGeom>
            <a:avLst/>
            <a:gdLst>
              <a:gd name="connsiteX0" fmla="*/ 1110456 w 1110496"/>
              <a:gd name="connsiteY0" fmla="*/ 201 h 1202716"/>
              <a:gd name="connsiteX1" fmla="*/ 332622 w 1110496"/>
              <a:gd name="connsiteY1" fmla="*/ 445526 h 1202716"/>
              <a:gd name="connsiteX2" fmla="*/ 326685 w 1110496"/>
              <a:gd name="connsiteY2" fmla="*/ 445526 h 1202716"/>
              <a:gd name="connsiteX3" fmla="*/ 421687 w 1110496"/>
              <a:gd name="connsiteY3" fmla="*/ 487090 h 1202716"/>
              <a:gd name="connsiteX4" fmla="*/ 113 w 1110496"/>
              <a:gd name="connsiteY4" fmla="*/ 807724 h 1202716"/>
              <a:gd name="connsiteX5" fmla="*/ 380124 w 1110496"/>
              <a:gd name="connsiteY5" fmla="*/ 564279 h 1202716"/>
              <a:gd name="connsiteX6" fmla="*/ 451376 w 1110496"/>
              <a:gd name="connsiteY6" fmla="*/ 878975 h 1202716"/>
              <a:gd name="connsiteX7" fmla="*/ 445438 w 1110496"/>
              <a:gd name="connsiteY7" fmla="*/ 1199609 h 1202716"/>
              <a:gd name="connsiteX8" fmla="*/ 481064 w 1110496"/>
              <a:gd name="connsiteY8" fmla="*/ 677095 h 1202716"/>
              <a:gd name="connsiteX9" fmla="*/ 487002 w 1110496"/>
              <a:gd name="connsiteY9" fmla="*/ 267396 h 1202716"/>
              <a:gd name="connsiteX10" fmla="*/ 368248 w 1110496"/>
              <a:gd name="connsiteY10" fmla="*/ 386150 h 1202716"/>
              <a:gd name="connsiteX11" fmla="*/ 1110456 w 1110496"/>
              <a:gd name="connsiteY11" fmla="*/ 201 h 120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0496" h="1202716">
                <a:moveTo>
                  <a:pt x="1110456" y="201"/>
                </a:moveTo>
                <a:cubicBezTo>
                  <a:pt x="1104518" y="10097"/>
                  <a:pt x="463250" y="371305"/>
                  <a:pt x="332622" y="445526"/>
                </a:cubicBezTo>
                <a:cubicBezTo>
                  <a:pt x="201994" y="519747"/>
                  <a:pt x="311841" y="438599"/>
                  <a:pt x="326685" y="445526"/>
                </a:cubicBezTo>
                <a:cubicBezTo>
                  <a:pt x="341529" y="452453"/>
                  <a:pt x="476116" y="426724"/>
                  <a:pt x="421687" y="487090"/>
                </a:cubicBezTo>
                <a:cubicBezTo>
                  <a:pt x="367258" y="547456"/>
                  <a:pt x="7040" y="794859"/>
                  <a:pt x="113" y="807724"/>
                </a:cubicBezTo>
                <a:cubicBezTo>
                  <a:pt x="-6814" y="820589"/>
                  <a:pt x="304913" y="552404"/>
                  <a:pt x="380124" y="564279"/>
                </a:cubicBezTo>
                <a:cubicBezTo>
                  <a:pt x="455334" y="576154"/>
                  <a:pt x="440490" y="773087"/>
                  <a:pt x="451376" y="878975"/>
                </a:cubicBezTo>
                <a:cubicBezTo>
                  <a:pt x="462262" y="984863"/>
                  <a:pt x="440490" y="1233256"/>
                  <a:pt x="445438" y="1199609"/>
                </a:cubicBezTo>
                <a:cubicBezTo>
                  <a:pt x="450386" y="1165962"/>
                  <a:pt x="474137" y="832464"/>
                  <a:pt x="481064" y="677095"/>
                </a:cubicBezTo>
                <a:cubicBezTo>
                  <a:pt x="487991" y="521726"/>
                  <a:pt x="505805" y="315887"/>
                  <a:pt x="487002" y="267396"/>
                </a:cubicBezTo>
                <a:cubicBezTo>
                  <a:pt x="468199" y="218905"/>
                  <a:pt x="266318" y="423755"/>
                  <a:pt x="368248" y="386150"/>
                </a:cubicBezTo>
                <a:cubicBezTo>
                  <a:pt x="470178" y="348545"/>
                  <a:pt x="1116394" y="-9695"/>
                  <a:pt x="1110456" y="20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6E4F8862-CEB4-2A63-E754-0A6FC86FC53E}"/>
              </a:ext>
            </a:extLst>
          </p:cNvPr>
          <p:cNvSpPr/>
          <p:nvPr/>
        </p:nvSpPr>
        <p:spPr>
          <a:xfrm>
            <a:off x="2137477" y="6293717"/>
            <a:ext cx="181268" cy="1368103"/>
          </a:xfrm>
          <a:custGeom>
            <a:avLst/>
            <a:gdLst>
              <a:gd name="connsiteX0" fmla="*/ 35707 w 181268"/>
              <a:gd name="connsiteY0" fmla="*/ 205 h 1368103"/>
              <a:gd name="connsiteX1" fmla="*/ 17894 w 181268"/>
              <a:gd name="connsiteY1" fmla="*/ 588034 h 1368103"/>
              <a:gd name="connsiteX2" fmla="*/ 41645 w 181268"/>
              <a:gd name="connsiteY2" fmla="*/ 552408 h 1368103"/>
              <a:gd name="connsiteX3" fmla="*/ 178211 w 181268"/>
              <a:gd name="connsiteY3" fmla="*/ 1015545 h 1368103"/>
              <a:gd name="connsiteX4" fmla="*/ 136648 w 181268"/>
              <a:gd name="connsiteY4" fmla="*/ 896792 h 1368103"/>
              <a:gd name="connsiteX5" fmla="*/ 136648 w 181268"/>
              <a:gd name="connsiteY5" fmla="*/ 1365867 h 1368103"/>
              <a:gd name="connsiteX6" fmla="*/ 47583 w 181268"/>
              <a:gd name="connsiteY6" fmla="*/ 671161 h 1368103"/>
              <a:gd name="connsiteX7" fmla="*/ 81 w 181268"/>
              <a:gd name="connsiteY7" fmla="*/ 522719 h 1368103"/>
              <a:gd name="connsiteX8" fmla="*/ 35707 w 181268"/>
              <a:gd name="connsiteY8" fmla="*/ 205 h 136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268" h="1368103">
                <a:moveTo>
                  <a:pt x="35707" y="205"/>
                </a:moveTo>
                <a:cubicBezTo>
                  <a:pt x="38676" y="11091"/>
                  <a:pt x="16904" y="496000"/>
                  <a:pt x="17894" y="588034"/>
                </a:cubicBezTo>
                <a:cubicBezTo>
                  <a:pt x="18884" y="680068"/>
                  <a:pt x="14925" y="481156"/>
                  <a:pt x="41645" y="552408"/>
                </a:cubicBezTo>
                <a:cubicBezTo>
                  <a:pt x="68365" y="623660"/>
                  <a:pt x="162377" y="958148"/>
                  <a:pt x="178211" y="1015545"/>
                </a:cubicBezTo>
                <a:cubicBezTo>
                  <a:pt x="194045" y="1072942"/>
                  <a:pt x="143575" y="838405"/>
                  <a:pt x="136648" y="896792"/>
                </a:cubicBezTo>
                <a:cubicBezTo>
                  <a:pt x="129721" y="955179"/>
                  <a:pt x="151492" y="1403472"/>
                  <a:pt x="136648" y="1365867"/>
                </a:cubicBezTo>
                <a:cubicBezTo>
                  <a:pt x="121804" y="1328262"/>
                  <a:pt x="70344" y="811686"/>
                  <a:pt x="47583" y="671161"/>
                </a:cubicBezTo>
                <a:cubicBezTo>
                  <a:pt x="24822" y="530636"/>
                  <a:pt x="2060" y="630586"/>
                  <a:pt x="81" y="522719"/>
                </a:cubicBezTo>
                <a:cubicBezTo>
                  <a:pt x="-1898" y="414852"/>
                  <a:pt x="32738" y="-10681"/>
                  <a:pt x="35707" y="20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8286A344-6520-6AA5-850C-375EE85420D3}"/>
              </a:ext>
            </a:extLst>
          </p:cNvPr>
          <p:cNvSpPr/>
          <p:nvPr/>
        </p:nvSpPr>
        <p:spPr>
          <a:xfrm>
            <a:off x="5771223" y="2290274"/>
            <a:ext cx="200319" cy="767656"/>
          </a:xfrm>
          <a:custGeom>
            <a:avLst/>
            <a:gdLst>
              <a:gd name="connsiteX0" fmla="*/ 185 w 200319"/>
              <a:gd name="connsiteY0" fmla="*/ 1664 h 767656"/>
              <a:gd name="connsiteX1" fmla="*/ 148626 w 200319"/>
              <a:gd name="connsiteY1" fmla="*/ 340110 h 767656"/>
              <a:gd name="connsiteX2" fmla="*/ 95187 w 200319"/>
              <a:gd name="connsiteY2" fmla="*/ 375736 h 767656"/>
              <a:gd name="connsiteX3" fmla="*/ 184252 w 200319"/>
              <a:gd name="connsiteY3" fmla="*/ 524178 h 767656"/>
              <a:gd name="connsiteX4" fmla="*/ 89250 w 200319"/>
              <a:gd name="connsiteY4" fmla="*/ 553866 h 767656"/>
              <a:gd name="connsiteX5" fmla="*/ 118938 w 200319"/>
              <a:gd name="connsiteY5" fmla="*/ 613243 h 767656"/>
              <a:gd name="connsiteX6" fmla="*/ 6122 w 200319"/>
              <a:gd name="connsiteY6" fmla="*/ 536053 h 767656"/>
              <a:gd name="connsiteX7" fmla="*/ 113000 w 200319"/>
              <a:gd name="connsiteY7" fmla="*/ 767622 h 767656"/>
              <a:gd name="connsiteX8" fmla="*/ 53624 w 200319"/>
              <a:gd name="connsiteY8" fmla="*/ 553866 h 767656"/>
              <a:gd name="connsiteX9" fmla="*/ 154564 w 200319"/>
              <a:gd name="connsiteY9" fmla="*/ 601368 h 767656"/>
              <a:gd name="connsiteX10" fmla="*/ 154564 w 200319"/>
              <a:gd name="connsiteY10" fmla="*/ 482614 h 767656"/>
              <a:gd name="connsiteX11" fmla="*/ 178315 w 200319"/>
              <a:gd name="connsiteY11" fmla="*/ 500427 h 767656"/>
              <a:gd name="connsiteX12" fmla="*/ 190190 w 200319"/>
              <a:gd name="connsiteY12" fmla="*/ 298547 h 767656"/>
              <a:gd name="connsiteX13" fmla="*/ 184252 w 200319"/>
              <a:gd name="connsiteY13" fmla="*/ 500427 h 767656"/>
              <a:gd name="connsiteX14" fmla="*/ 185 w 200319"/>
              <a:gd name="connsiteY14" fmla="*/ 1664 h 76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319" h="767656">
                <a:moveTo>
                  <a:pt x="185" y="1664"/>
                </a:moveTo>
                <a:cubicBezTo>
                  <a:pt x="-5753" y="-25055"/>
                  <a:pt x="132792" y="277765"/>
                  <a:pt x="148626" y="340110"/>
                </a:cubicBezTo>
                <a:cubicBezTo>
                  <a:pt x="164460" y="402455"/>
                  <a:pt x="89249" y="345058"/>
                  <a:pt x="95187" y="375736"/>
                </a:cubicBezTo>
                <a:cubicBezTo>
                  <a:pt x="101125" y="406414"/>
                  <a:pt x="185241" y="494490"/>
                  <a:pt x="184252" y="524178"/>
                </a:cubicBezTo>
                <a:cubicBezTo>
                  <a:pt x="183263" y="553866"/>
                  <a:pt x="100136" y="539022"/>
                  <a:pt x="89250" y="553866"/>
                </a:cubicBezTo>
                <a:cubicBezTo>
                  <a:pt x="78364" y="568710"/>
                  <a:pt x="132793" y="616212"/>
                  <a:pt x="118938" y="613243"/>
                </a:cubicBezTo>
                <a:cubicBezTo>
                  <a:pt x="105083" y="610274"/>
                  <a:pt x="7112" y="510323"/>
                  <a:pt x="6122" y="536053"/>
                </a:cubicBezTo>
                <a:cubicBezTo>
                  <a:pt x="5132" y="561783"/>
                  <a:pt x="105083" y="764653"/>
                  <a:pt x="113000" y="767622"/>
                </a:cubicBezTo>
                <a:cubicBezTo>
                  <a:pt x="120917" y="770591"/>
                  <a:pt x="46697" y="581575"/>
                  <a:pt x="53624" y="553866"/>
                </a:cubicBezTo>
                <a:cubicBezTo>
                  <a:pt x="60551" y="526157"/>
                  <a:pt x="137741" y="613243"/>
                  <a:pt x="154564" y="601368"/>
                </a:cubicBezTo>
                <a:cubicBezTo>
                  <a:pt x="171387" y="589493"/>
                  <a:pt x="150606" y="499437"/>
                  <a:pt x="154564" y="482614"/>
                </a:cubicBezTo>
                <a:cubicBezTo>
                  <a:pt x="158522" y="465791"/>
                  <a:pt x="172377" y="531105"/>
                  <a:pt x="178315" y="500427"/>
                </a:cubicBezTo>
                <a:cubicBezTo>
                  <a:pt x="184253" y="469749"/>
                  <a:pt x="189201" y="298547"/>
                  <a:pt x="190190" y="298547"/>
                </a:cubicBezTo>
                <a:cubicBezTo>
                  <a:pt x="191179" y="298547"/>
                  <a:pt x="215919" y="548918"/>
                  <a:pt x="184252" y="500427"/>
                </a:cubicBezTo>
                <a:cubicBezTo>
                  <a:pt x="152585" y="451936"/>
                  <a:pt x="6123" y="28383"/>
                  <a:pt x="185" y="16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0BF1AD98-32D7-BAB8-3D4B-473B73A57967}"/>
              </a:ext>
            </a:extLst>
          </p:cNvPr>
          <p:cNvSpPr/>
          <p:nvPr/>
        </p:nvSpPr>
        <p:spPr>
          <a:xfrm>
            <a:off x="4541495" y="3253002"/>
            <a:ext cx="1271048" cy="919857"/>
          </a:xfrm>
          <a:custGeom>
            <a:avLst/>
            <a:gdLst>
              <a:gd name="connsiteX0" fmla="*/ 817 w 1271048"/>
              <a:gd name="connsiteY0" fmla="*/ 440224 h 919857"/>
              <a:gd name="connsiteX1" fmla="*/ 190822 w 1271048"/>
              <a:gd name="connsiteY1" fmla="*/ 748982 h 919857"/>
              <a:gd name="connsiteX2" fmla="*/ 226448 w 1271048"/>
              <a:gd name="connsiteY2" fmla="*/ 760858 h 919857"/>
              <a:gd name="connsiteX3" fmla="*/ 618334 w 1271048"/>
              <a:gd name="connsiteY3" fmla="*/ 909299 h 919857"/>
              <a:gd name="connsiteX4" fmla="*/ 665835 w 1271048"/>
              <a:gd name="connsiteY4" fmla="*/ 891486 h 919857"/>
              <a:gd name="connsiteX5" fmla="*/ 505518 w 1271048"/>
              <a:gd name="connsiteY5" fmla="*/ 760858 h 919857"/>
              <a:gd name="connsiteX6" fmla="*/ 1028032 w 1271048"/>
              <a:gd name="connsiteY6" fmla="*/ 564915 h 919857"/>
              <a:gd name="connsiteX7" fmla="*/ 1265539 w 1271048"/>
              <a:gd name="connsiteY7" fmla="*/ 363034 h 919857"/>
              <a:gd name="connsiteX8" fmla="*/ 1194287 w 1271048"/>
              <a:gd name="connsiteY8" fmla="*/ 285845 h 919857"/>
              <a:gd name="connsiteX9" fmla="*/ 1182411 w 1271048"/>
              <a:gd name="connsiteY9" fmla="*/ 837 h 919857"/>
              <a:gd name="connsiteX10" fmla="*/ 1158661 w 1271048"/>
              <a:gd name="connsiteY10" fmla="*/ 386785 h 919857"/>
              <a:gd name="connsiteX11" fmla="*/ 921154 w 1271048"/>
              <a:gd name="connsiteY11" fmla="*/ 576790 h 919857"/>
              <a:gd name="connsiteX12" fmla="*/ 487705 w 1271048"/>
              <a:gd name="connsiteY12" fmla="*/ 790546 h 919857"/>
              <a:gd name="connsiteX13" fmla="*/ 273949 w 1271048"/>
              <a:gd name="connsiteY13" fmla="*/ 754920 h 919857"/>
              <a:gd name="connsiteX14" fmla="*/ 817 w 1271048"/>
              <a:gd name="connsiteY14" fmla="*/ 440224 h 91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71048" h="919857">
                <a:moveTo>
                  <a:pt x="817" y="440224"/>
                </a:moveTo>
                <a:cubicBezTo>
                  <a:pt x="-13037" y="439234"/>
                  <a:pt x="153217" y="695543"/>
                  <a:pt x="190822" y="748982"/>
                </a:cubicBezTo>
                <a:cubicBezTo>
                  <a:pt x="228427" y="802421"/>
                  <a:pt x="226448" y="760858"/>
                  <a:pt x="226448" y="760858"/>
                </a:cubicBezTo>
                <a:cubicBezTo>
                  <a:pt x="297700" y="787578"/>
                  <a:pt x="545103" y="887528"/>
                  <a:pt x="618334" y="909299"/>
                </a:cubicBezTo>
                <a:cubicBezTo>
                  <a:pt x="691565" y="931070"/>
                  <a:pt x="684638" y="916226"/>
                  <a:pt x="665835" y="891486"/>
                </a:cubicBezTo>
                <a:cubicBezTo>
                  <a:pt x="647032" y="866746"/>
                  <a:pt x="445152" y="815287"/>
                  <a:pt x="505518" y="760858"/>
                </a:cubicBezTo>
                <a:cubicBezTo>
                  <a:pt x="565884" y="706430"/>
                  <a:pt x="901362" y="631219"/>
                  <a:pt x="1028032" y="564915"/>
                </a:cubicBezTo>
                <a:cubicBezTo>
                  <a:pt x="1154702" y="498611"/>
                  <a:pt x="1237830" y="409546"/>
                  <a:pt x="1265539" y="363034"/>
                </a:cubicBezTo>
                <a:cubicBezTo>
                  <a:pt x="1293248" y="316522"/>
                  <a:pt x="1208142" y="346211"/>
                  <a:pt x="1194287" y="285845"/>
                </a:cubicBezTo>
                <a:cubicBezTo>
                  <a:pt x="1180432" y="225479"/>
                  <a:pt x="1188349" y="-15986"/>
                  <a:pt x="1182411" y="837"/>
                </a:cubicBezTo>
                <a:cubicBezTo>
                  <a:pt x="1176473" y="17660"/>
                  <a:pt x="1202204" y="290793"/>
                  <a:pt x="1158661" y="386785"/>
                </a:cubicBezTo>
                <a:cubicBezTo>
                  <a:pt x="1115118" y="482777"/>
                  <a:pt x="1032980" y="509497"/>
                  <a:pt x="921154" y="576790"/>
                </a:cubicBezTo>
                <a:cubicBezTo>
                  <a:pt x="809328" y="644083"/>
                  <a:pt x="595572" y="760858"/>
                  <a:pt x="487705" y="790546"/>
                </a:cubicBezTo>
                <a:cubicBezTo>
                  <a:pt x="379838" y="820234"/>
                  <a:pt x="354108" y="808359"/>
                  <a:pt x="273949" y="754920"/>
                </a:cubicBezTo>
                <a:cubicBezTo>
                  <a:pt x="193790" y="701481"/>
                  <a:pt x="14671" y="441214"/>
                  <a:pt x="817" y="440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F8B54F7A-2434-E1BD-4722-F46DEAD29EE6}"/>
              </a:ext>
            </a:extLst>
          </p:cNvPr>
          <p:cNvSpPr/>
          <p:nvPr/>
        </p:nvSpPr>
        <p:spPr>
          <a:xfrm>
            <a:off x="5017325" y="1525797"/>
            <a:ext cx="1014565" cy="778271"/>
          </a:xfrm>
          <a:custGeom>
            <a:avLst/>
            <a:gdLst>
              <a:gd name="connsiteX0" fmla="*/ 0 w 1014565"/>
              <a:gd name="connsiteY0" fmla="*/ 182 h 778271"/>
              <a:gd name="connsiteX1" fmla="*/ 124691 w 1014565"/>
              <a:gd name="connsiteY1" fmla="*/ 362380 h 778271"/>
              <a:gd name="connsiteX2" fmla="*/ 570015 w 1014565"/>
              <a:gd name="connsiteY2" fmla="*/ 599886 h 778271"/>
              <a:gd name="connsiteX3" fmla="*/ 599704 w 1014565"/>
              <a:gd name="connsiteY3" fmla="*/ 552385 h 778271"/>
              <a:gd name="connsiteX4" fmla="*/ 926275 w 1014565"/>
              <a:gd name="connsiteY4" fmla="*/ 647387 h 778271"/>
              <a:gd name="connsiteX5" fmla="*/ 1009402 w 1014565"/>
              <a:gd name="connsiteY5" fmla="*/ 778016 h 778271"/>
              <a:gd name="connsiteX6" fmla="*/ 813459 w 1014565"/>
              <a:gd name="connsiteY6" fmla="*/ 611761 h 778271"/>
              <a:gd name="connsiteX7" fmla="*/ 302820 w 1014565"/>
              <a:gd name="connsiteY7" fmla="*/ 451445 h 778271"/>
              <a:gd name="connsiteX8" fmla="*/ 302820 w 1014565"/>
              <a:gd name="connsiteY8" fmla="*/ 457382 h 778271"/>
              <a:gd name="connsiteX9" fmla="*/ 124691 w 1014565"/>
              <a:gd name="connsiteY9" fmla="*/ 314878 h 778271"/>
              <a:gd name="connsiteX10" fmla="*/ 0 w 1014565"/>
              <a:gd name="connsiteY10" fmla="*/ 182 h 77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4565" h="778271">
                <a:moveTo>
                  <a:pt x="0" y="182"/>
                </a:moveTo>
                <a:cubicBezTo>
                  <a:pt x="0" y="8099"/>
                  <a:pt x="29689" y="262429"/>
                  <a:pt x="124691" y="362380"/>
                </a:cubicBezTo>
                <a:cubicBezTo>
                  <a:pt x="219694" y="462331"/>
                  <a:pt x="490846" y="568219"/>
                  <a:pt x="570015" y="599886"/>
                </a:cubicBezTo>
                <a:cubicBezTo>
                  <a:pt x="649184" y="631553"/>
                  <a:pt x="540327" y="544468"/>
                  <a:pt x="599704" y="552385"/>
                </a:cubicBezTo>
                <a:cubicBezTo>
                  <a:pt x="659081" y="560302"/>
                  <a:pt x="857992" y="609782"/>
                  <a:pt x="926275" y="647387"/>
                </a:cubicBezTo>
                <a:cubicBezTo>
                  <a:pt x="994558" y="684992"/>
                  <a:pt x="1028205" y="783954"/>
                  <a:pt x="1009402" y="778016"/>
                </a:cubicBezTo>
                <a:cubicBezTo>
                  <a:pt x="990599" y="772078"/>
                  <a:pt x="931223" y="666190"/>
                  <a:pt x="813459" y="611761"/>
                </a:cubicBezTo>
                <a:cubicBezTo>
                  <a:pt x="695695" y="557333"/>
                  <a:pt x="387926" y="477175"/>
                  <a:pt x="302820" y="451445"/>
                </a:cubicBezTo>
                <a:cubicBezTo>
                  <a:pt x="217714" y="425715"/>
                  <a:pt x="332508" y="480143"/>
                  <a:pt x="302820" y="457382"/>
                </a:cubicBezTo>
                <a:cubicBezTo>
                  <a:pt x="273132" y="434621"/>
                  <a:pt x="173182" y="385140"/>
                  <a:pt x="124691" y="314878"/>
                </a:cubicBezTo>
                <a:cubicBezTo>
                  <a:pt x="76200" y="244616"/>
                  <a:pt x="0" y="-7735"/>
                  <a:pt x="0" y="18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1C0B4808-1384-E646-AF80-9EC3F205EED0}"/>
              </a:ext>
            </a:extLst>
          </p:cNvPr>
          <p:cNvSpPr/>
          <p:nvPr/>
        </p:nvSpPr>
        <p:spPr>
          <a:xfrm>
            <a:off x="4239335" y="296377"/>
            <a:ext cx="3426054" cy="362752"/>
          </a:xfrm>
          <a:custGeom>
            <a:avLst/>
            <a:gdLst>
              <a:gd name="connsiteX0" fmla="*/ 89221 w 3426054"/>
              <a:gd name="connsiteY0" fmla="*/ 154885 h 362752"/>
              <a:gd name="connsiteX1" fmla="*/ 172348 w 3426054"/>
              <a:gd name="connsiteY1" fmla="*/ 160823 h 362752"/>
              <a:gd name="connsiteX2" fmla="*/ 1389569 w 3426054"/>
              <a:gd name="connsiteY2" fmla="*/ 506 h 362752"/>
              <a:gd name="connsiteX3" fmla="*/ 1864582 w 3426054"/>
              <a:gd name="connsiteY3" fmla="*/ 113322 h 362752"/>
              <a:gd name="connsiteX4" fmla="*/ 1834894 w 3426054"/>
              <a:gd name="connsiteY4" fmla="*/ 202387 h 362752"/>
              <a:gd name="connsiteX5" fmla="*/ 2321782 w 3426054"/>
              <a:gd name="connsiteY5" fmla="*/ 285514 h 362752"/>
              <a:gd name="connsiteX6" fmla="*/ 2624603 w 3426054"/>
              <a:gd name="connsiteY6" fmla="*/ 220200 h 362752"/>
              <a:gd name="connsiteX7" fmla="*/ 2945236 w 3426054"/>
              <a:gd name="connsiteY7" fmla="*/ 285514 h 362752"/>
              <a:gd name="connsiteX8" fmla="*/ 3224307 w 3426054"/>
              <a:gd name="connsiteY8" fmla="*/ 261763 h 362752"/>
              <a:gd name="connsiteX9" fmla="*/ 3420249 w 3426054"/>
              <a:gd name="connsiteY9" fmla="*/ 362704 h 362752"/>
              <a:gd name="connsiteX10" fmla="*/ 2998675 w 3426054"/>
              <a:gd name="connsiteY10" fmla="*/ 273639 h 362752"/>
              <a:gd name="connsiteX11" fmla="*/ 2108026 w 3426054"/>
              <a:gd name="connsiteY11" fmla="*/ 172698 h 362752"/>
              <a:gd name="connsiteX12" fmla="*/ 2274281 w 3426054"/>
              <a:gd name="connsiteY12" fmla="*/ 190511 h 362752"/>
              <a:gd name="connsiteX13" fmla="*/ 1615200 w 3426054"/>
              <a:gd name="connsiteY13" fmla="*/ 24257 h 362752"/>
              <a:gd name="connsiteX14" fmla="*/ 938307 w 3426054"/>
              <a:gd name="connsiteY14" fmla="*/ 18319 h 362752"/>
              <a:gd name="connsiteX15" fmla="*/ 89221 w 3426054"/>
              <a:gd name="connsiteY15" fmla="*/ 154885 h 36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26054" h="362752">
                <a:moveTo>
                  <a:pt x="89221" y="154885"/>
                </a:moveTo>
                <a:cubicBezTo>
                  <a:pt x="-38439" y="178636"/>
                  <a:pt x="-44377" y="186553"/>
                  <a:pt x="172348" y="160823"/>
                </a:cubicBezTo>
                <a:cubicBezTo>
                  <a:pt x="389073" y="135093"/>
                  <a:pt x="1107530" y="8423"/>
                  <a:pt x="1389569" y="506"/>
                </a:cubicBezTo>
                <a:cubicBezTo>
                  <a:pt x="1671608" y="-7411"/>
                  <a:pt x="1790361" y="79675"/>
                  <a:pt x="1864582" y="113322"/>
                </a:cubicBezTo>
                <a:cubicBezTo>
                  <a:pt x="1938803" y="146969"/>
                  <a:pt x="1758694" y="173688"/>
                  <a:pt x="1834894" y="202387"/>
                </a:cubicBezTo>
                <a:cubicBezTo>
                  <a:pt x="1911094" y="231086"/>
                  <a:pt x="2190164" y="282545"/>
                  <a:pt x="2321782" y="285514"/>
                </a:cubicBezTo>
                <a:cubicBezTo>
                  <a:pt x="2453400" y="288483"/>
                  <a:pt x="2520694" y="220200"/>
                  <a:pt x="2624603" y="220200"/>
                </a:cubicBezTo>
                <a:cubicBezTo>
                  <a:pt x="2728512" y="220200"/>
                  <a:pt x="2845285" y="278587"/>
                  <a:pt x="2945236" y="285514"/>
                </a:cubicBezTo>
                <a:cubicBezTo>
                  <a:pt x="3045187" y="292441"/>
                  <a:pt x="3145138" y="248898"/>
                  <a:pt x="3224307" y="261763"/>
                </a:cubicBezTo>
                <a:cubicBezTo>
                  <a:pt x="3303476" y="274628"/>
                  <a:pt x="3457854" y="360725"/>
                  <a:pt x="3420249" y="362704"/>
                </a:cubicBezTo>
                <a:cubicBezTo>
                  <a:pt x="3382644" y="364683"/>
                  <a:pt x="3217379" y="305307"/>
                  <a:pt x="2998675" y="273639"/>
                </a:cubicBezTo>
                <a:cubicBezTo>
                  <a:pt x="2779971" y="241971"/>
                  <a:pt x="2228758" y="186553"/>
                  <a:pt x="2108026" y="172698"/>
                </a:cubicBezTo>
                <a:cubicBezTo>
                  <a:pt x="1987294" y="158843"/>
                  <a:pt x="2356419" y="215251"/>
                  <a:pt x="2274281" y="190511"/>
                </a:cubicBezTo>
                <a:cubicBezTo>
                  <a:pt x="2192143" y="165771"/>
                  <a:pt x="1837862" y="52956"/>
                  <a:pt x="1615200" y="24257"/>
                </a:cubicBezTo>
                <a:cubicBezTo>
                  <a:pt x="1392538" y="-4442"/>
                  <a:pt x="1195606" y="-2463"/>
                  <a:pt x="938307" y="18319"/>
                </a:cubicBezTo>
                <a:cubicBezTo>
                  <a:pt x="681008" y="39101"/>
                  <a:pt x="216881" y="131134"/>
                  <a:pt x="89221" y="1548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ABAC4878-970A-49B2-A1F2-622117F465C2}"/>
              </a:ext>
            </a:extLst>
          </p:cNvPr>
          <p:cNvSpPr/>
          <p:nvPr/>
        </p:nvSpPr>
        <p:spPr>
          <a:xfrm>
            <a:off x="7760201" y="240632"/>
            <a:ext cx="2145031" cy="1099227"/>
          </a:xfrm>
          <a:custGeom>
            <a:avLst/>
            <a:gdLst>
              <a:gd name="connsiteX0" fmla="*/ 324 w 2145031"/>
              <a:gd name="connsiteY0" fmla="*/ 198755 h 1099227"/>
              <a:gd name="connsiteX1" fmla="*/ 1009726 w 2145031"/>
              <a:gd name="connsiteY1" fmla="*/ 8750 h 1099227"/>
              <a:gd name="connsiteX2" fmla="*/ 516900 w 2145031"/>
              <a:gd name="connsiteY2" fmla="*/ 32500 h 1099227"/>
              <a:gd name="connsiteX3" fmla="*/ 1342235 w 2145031"/>
              <a:gd name="connsiteY3" fmla="*/ 38438 h 1099227"/>
              <a:gd name="connsiteX4" fmla="*/ 1164105 w 2145031"/>
              <a:gd name="connsiteY4" fmla="*/ 50313 h 1099227"/>
              <a:gd name="connsiteX5" fmla="*/ 1437238 w 2145031"/>
              <a:gd name="connsiteY5" fmla="*/ 246256 h 1099227"/>
              <a:gd name="connsiteX6" fmla="*/ 1502552 w 2145031"/>
              <a:gd name="connsiteY6" fmla="*/ 359072 h 1099227"/>
              <a:gd name="connsiteX7" fmla="*/ 1633181 w 2145031"/>
              <a:gd name="connsiteY7" fmla="*/ 632204 h 1099227"/>
              <a:gd name="connsiteX8" fmla="*/ 1609430 w 2145031"/>
              <a:gd name="connsiteY8" fmla="*/ 602516 h 1099227"/>
              <a:gd name="connsiteX9" fmla="*/ 1793498 w 2145031"/>
              <a:gd name="connsiteY9" fmla="*/ 845960 h 1099227"/>
              <a:gd name="connsiteX10" fmla="*/ 1829124 w 2145031"/>
              <a:gd name="connsiteY10" fmla="*/ 1018152 h 1099227"/>
              <a:gd name="connsiteX11" fmla="*/ 2143820 w 2145031"/>
              <a:gd name="connsiteY11" fmla="*/ 1083467 h 1099227"/>
              <a:gd name="connsiteX12" fmla="*/ 1698495 w 2145031"/>
              <a:gd name="connsiteY12" fmla="*/ 1077529 h 1099227"/>
              <a:gd name="connsiteX13" fmla="*/ 2066630 w 2145031"/>
              <a:gd name="connsiteY13" fmla="*/ 1083467 h 1099227"/>
              <a:gd name="connsiteX14" fmla="*/ 1941939 w 2145031"/>
              <a:gd name="connsiteY14" fmla="*/ 1041903 h 1099227"/>
              <a:gd name="connsiteX15" fmla="*/ 1585680 w 2145031"/>
              <a:gd name="connsiteY15" fmla="*/ 471887 h 1099227"/>
              <a:gd name="connsiteX16" fmla="*/ 1265046 w 2145031"/>
              <a:gd name="connsiteY16" fmla="*/ 151254 h 1099227"/>
              <a:gd name="connsiteX17" fmla="*/ 700968 w 2145031"/>
              <a:gd name="connsiteY17" fmla="*/ 32500 h 1099227"/>
              <a:gd name="connsiteX18" fmla="*/ 896911 w 2145031"/>
              <a:gd name="connsiteY18" fmla="*/ 91877 h 1099227"/>
              <a:gd name="connsiteX19" fmla="*/ 324 w 2145031"/>
              <a:gd name="connsiteY19" fmla="*/ 198755 h 109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45031" h="1099227">
                <a:moveTo>
                  <a:pt x="324" y="198755"/>
                </a:moveTo>
                <a:cubicBezTo>
                  <a:pt x="19127" y="184900"/>
                  <a:pt x="923630" y="36459"/>
                  <a:pt x="1009726" y="8750"/>
                </a:cubicBezTo>
                <a:cubicBezTo>
                  <a:pt x="1095822" y="-18959"/>
                  <a:pt x="461482" y="27552"/>
                  <a:pt x="516900" y="32500"/>
                </a:cubicBezTo>
                <a:cubicBezTo>
                  <a:pt x="572318" y="37448"/>
                  <a:pt x="1234368" y="35469"/>
                  <a:pt x="1342235" y="38438"/>
                </a:cubicBezTo>
                <a:cubicBezTo>
                  <a:pt x="1450102" y="41407"/>
                  <a:pt x="1148271" y="15677"/>
                  <a:pt x="1164105" y="50313"/>
                </a:cubicBezTo>
                <a:cubicBezTo>
                  <a:pt x="1179939" y="84949"/>
                  <a:pt x="1380830" y="194796"/>
                  <a:pt x="1437238" y="246256"/>
                </a:cubicBezTo>
                <a:cubicBezTo>
                  <a:pt x="1493646" y="297716"/>
                  <a:pt x="1469895" y="294747"/>
                  <a:pt x="1502552" y="359072"/>
                </a:cubicBezTo>
                <a:cubicBezTo>
                  <a:pt x="1535209" y="423397"/>
                  <a:pt x="1615368" y="591630"/>
                  <a:pt x="1633181" y="632204"/>
                </a:cubicBezTo>
                <a:cubicBezTo>
                  <a:pt x="1650994" y="672778"/>
                  <a:pt x="1582711" y="566890"/>
                  <a:pt x="1609430" y="602516"/>
                </a:cubicBezTo>
                <a:cubicBezTo>
                  <a:pt x="1636149" y="638142"/>
                  <a:pt x="1756882" y="776687"/>
                  <a:pt x="1793498" y="845960"/>
                </a:cubicBezTo>
                <a:cubicBezTo>
                  <a:pt x="1830114" y="915233"/>
                  <a:pt x="1770737" y="978568"/>
                  <a:pt x="1829124" y="1018152"/>
                </a:cubicBezTo>
                <a:cubicBezTo>
                  <a:pt x="1887511" y="1057736"/>
                  <a:pt x="2165591" y="1073571"/>
                  <a:pt x="2143820" y="1083467"/>
                </a:cubicBezTo>
                <a:cubicBezTo>
                  <a:pt x="2122049" y="1093363"/>
                  <a:pt x="1711360" y="1077529"/>
                  <a:pt x="1698495" y="1077529"/>
                </a:cubicBezTo>
                <a:cubicBezTo>
                  <a:pt x="1685630" y="1077529"/>
                  <a:pt x="2026056" y="1089405"/>
                  <a:pt x="2066630" y="1083467"/>
                </a:cubicBezTo>
                <a:cubicBezTo>
                  <a:pt x="2107204" y="1077529"/>
                  <a:pt x="2022097" y="1143833"/>
                  <a:pt x="1941939" y="1041903"/>
                </a:cubicBezTo>
                <a:cubicBezTo>
                  <a:pt x="1861781" y="939973"/>
                  <a:pt x="1698495" y="620328"/>
                  <a:pt x="1585680" y="471887"/>
                </a:cubicBezTo>
                <a:cubicBezTo>
                  <a:pt x="1472865" y="323446"/>
                  <a:pt x="1412498" y="224485"/>
                  <a:pt x="1265046" y="151254"/>
                </a:cubicBezTo>
                <a:cubicBezTo>
                  <a:pt x="1117594" y="78023"/>
                  <a:pt x="762324" y="42396"/>
                  <a:pt x="700968" y="32500"/>
                </a:cubicBezTo>
                <a:cubicBezTo>
                  <a:pt x="639612" y="22604"/>
                  <a:pt x="1007747" y="64168"/>
                  <a:pt x="896911" y="91877"/>
                </a:cubicBezTo>
                <a:cubicBezTo>
                  <a:pt x="786075" y="119586"/>
                  <a:pt x="-18479" y="212610"/>
                  <a:pt x="324" y="1987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98373039-6B02-8728-AEE2-0AC265024F4D}"/>
              </a:ext>
            </a:extLst>
          </p:cNvPr>
          <p:cNvSpPr/>
          <p:nvPr/>
        </p:nvSpPr>
        <p:spPr>
          <a:xfrm>
            <a:off x="9255149" y="1641883"/>
            <a:ext cx="656603" cy="613600"/>
          </a:xfrm>
          <a:custGeom>
            <a:avLst/>
            <a:gdLst>
              <a:gd name="connsiteX0" fmla="*/ 654809 w 656603"/>
              <a:gd name="connsiteY0" fmla="*/ 2849 h 613600"/>
              <a:gd name="connsiteX1" fmla="*/ 150108 w 656603"/>
              <a:gd name="connsiteY1" fmla="*/ 460049 h 613600"/>
              <a:gd name="connsiteX2" fmla="*/ 13542 w 656603"/>
              <a:gd name="connsiteY2" fmla="*/ 596616 h 613600"/>
              <a:gd name="connsiteX3" fmla="*/ 423241 w 656603"/>
              <a:gd name="connsiteY3" fmla="*/ 121603 h 613600"/>
              <a:gd name="connsiteX4" fmla="*/ 322300 w 656603"/>
              <a:gd name="connsiteY4" fmla="*/ 258169 h 613600"/>
              <a:gd name="connsiteX5" fmla="*/ 654809 w 656603"/>
              <a:gd name="connsiteY5" fmla="*/ 2849 h 61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6603" h="613600">
                <a:moveTo>
                  <a:pt x="654809" y="2849"/>
                </a:moveTo>
                <a:cubicBezTo>
                  <a:pt x="626110" y="36496"/>
                  <a:pt x="256986" y="361088"/>
                  <a:pt x="150108" y="460049"/>
                </a:cubicBezTo>
                <a:cubicBezTo>
                  <a:pt x="43230" y="559010"/>
                  <a:pt x="-31980" y="653024"/>
                  <a:pt x="13542" y="596616"/>
                </a:cubicBezTo>
                <a:cubicBezTo>
                  <a:pt x="59064" y="540208"/>
                  <a:pt x="371781" y="178011"/>
                  <a:pt x="423241" y="121603"/>
                </a:cubicBezTo>
                <a:cubicBezTo>
                  <a:pt x="474701" y="65195"/>
                  <a:pt x="285685" y="272024"/>
                  <a:pt x="322300" y="258169"/>
                </a:cubicBezTo>
                <a:cubicBezTo>
                  <a:pt x="358915" y="244314"/>
                  <a:pt x="683508" y="-30798"/>
                  <a:pt x="654809" y="28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FE5637BB-E1E0-C34C-CA9F-4F3E54BF96B3}"/>
              </a:ext>
            </a:extLst>
          </p:cNvPr>
          <p:cNvSpPr/>
          <p:nvPr/>
        </p:nvSpPr>
        <p:spPr>
          <a:xfrm>
            <a:off x="9624321" y="2691683"/>
            <a:ext cx="273806" cy="1413403"/>
          </a:xfrm>
          <a:custGeom>
            <a:avLst/>
            <a:gdLst>
              <a:gd name="connsiteX0" fmla="*/ 630 w 273806"/>
              <a:gd name="connsiteY0" fmla="*/ 4016 h 1413403"/>
              <a:gd name="connsiteX1" fmla="*/ 202510 w 273806"/>
              <a:gd name="connsiteY1" fmla="*/ 876852 h 1413403"/>
              <a:gd name="connsiteX2" fmla="*/ 238136 w 273806"/>
              <a:gd name="connsiteY2" fmla="*/ 823413 h 1413403"/>
              <a:gd name="connsiteX3" fmla="*/ 255949 w 273806"/>
              <a:gd name="connsiteY3" fmla="*/ 1173735 h 1413403"/>
              <a:gd name="connsiteX4" fmla="*/ 255949 w 273806"/>
              <a:gd name="connsiteY4" fmla="*/ 1411242 h 1413403"/>
              <a:gd name="connsiteX5" fmla="*/ 273762 w 273806"/>
              <a:gd name="connsiteY5" fmla="*/ 1037169 h 1413403"/>
              <a:gd name="connsiteX6" fmla="*/ 250011 w 273806"/>
              <a:gd name="connsiteY6" fmla="*/ 758099 h 1413403"/>
              <a:gd name="connsiteX7" fmla="*/ 107508 w 273806"/>
              <a:gd name="connsiteY7" fmla="*/ 372151 h 1413403"/>
              <a:gd name="connsiteX8" fmla="*/ 137196 w 273806"/>
              <a:gd name="connsiteY8" fmla="*/ 544343 h 1413403"/>
              <a:gd name="connsiteX9" fmla="*/ 630 w 273806"/>
              <a:gd name="connsiteY9" fmla="*/ 4016 h 141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806" h="1413403">
                <a:moveTo>
                  <a:pt x="630" y="4016"/>
                </a:moveTo>
                <a:cubicBezTo>
                  <a:pt x="11516" y="59434"/>
                  <a:pt x="162926" y="740286"/>
                  <a:pt x="202510" y="876852"/>
                </a:cubicBezTo>
                <a:cubicBezTo>
                  <a:pt x="242094" y="1013418"/>
                  <a:pt x="229229" y="773932"/>
                  <a:pt x="238136" y="823413"/>
                </a:cubicBezTo>
                <a:cubicBezTo>
                  <a:pt x="247043" y="872894"/>
                  <a:pt x="252980" y="1075764"/>
                  <a:pt x="255949" y="1173735"/>
                </a:cubicBezTo>
                <a:cubicBezTo>
                  <a:pt x="258918" y="1271706"/>
                  <a:pt x="252980" y="1434003"/>
                  <a:pt x="255949" y="1411242"/>
                </a:cubicBezTo>
                <a:cubicBezTo>
                  <a:pt x="258918" y="1388481"/>
                  <a:pt x="274752" y="1146026"/>
                  <a:pt x="273762" y="1037169"/>
                </a:cubicBezTo>
                <a:cubicBezTo>
                  <a:pt x="272772" y="928312"/>
                  <a:pt x="277720" y="868935"/>
                  <a:pt x="250011" y="758099"/>
                </a:cubicBezTo>
                <a:cubicBezTo>
                  <a:pt x="222302" y="647263"/>
                  <a:pt x="126310" y="407777"/>
                  <a:pt x="107508" y="372151"/>
                </a:cubicBezTo>
                <a:cubicBezTo>
                  <a:pt x="88706" y="336525"/>
                  <a:pt x="151051" y="604709"/>
                  <a:pt x="137196" y="544343"/>
                </a:cubicBezTo>
                <a:cubicBezTo>
                  <a:pt x="123341" y="483977"/>
                  <a:pt x="-10256" y="-51402"/>
                  <a:pt x="630" y="40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BF4CB2A4-6C88-2409-A360-6768BA7E3087}"/>
              </a:ext>
            </a:extLst>
          </p:cNvPr>
          <p:cNvSpPr/>
          <p:nvPr/>
        </p:nvSpPr>
        <p:spPr>
          <a:xfrm>
            <a:off x="9595247" y="4855196"/>
            <a:ext cx="237606" cy="1872176"/>
          </a:xfrm>
          <a:custGeom>
            <a:avLst/>
            <a:gdLst>
              <a:gd name="connsiteX0" fmla="*/ 15 w 237606"/>
              <a:gd name="connsiteY0" fmla="*/ 25562 h 1872176"/>
              <a:gd name="connsiteX1" fmla="*/ 65330 w 237606"/>
              <a:gd name="connsiteY1" fmla="*/ 179942 h 1872176"/>
              <a:gd name="connsiteX2" fmla="*/ 112831 w 237606"/>
              <a:gd name="connsiteY2" fmla="*/ 708394 h 1872176"/>
              <a:gd name="connsiteX3" fmla="*/ 106893 w 237606"/>
              <a:gd name="connsiteY3" fmla="*/ 1319973 h 1872176"/>
              <a:gd name="connsiteX4" fmla="*/ 118769 w 237606"/>
              <a:gd name="connsiteY4" fmla="*/ 1290285 h 1872176"/>
              <a:gd name="connsiteX5" fmla="*/ 237522 w 237606"/>
              <a:gd name="connsiteY5" fmla="*/ 1872175 h 1872176"/>
              <a:gd name="connsiteX6" fmla="*/ 136582 w 237606"/>
              <a:gd name="connsiteY6" fmla="*/ 1296222 h 1872176"/>
              <a:gd name="connsiteX7" fmla="*/ 71267 w 237606"/>
              <a:gd name="connsiteY7" fmla="*/ 654955 h 1872176"/>
              <a:gd name="connsiteX8" fmla="*/ 15 w 237606"/>
              <a:gd name="connsiteY8" fmla="*/ 25562 h 187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7606" h="1872176">
                <a:moveTo>
                  <a:pt x="15" y="25562"/>
                </a:moveTo>
                <a:cubicBezTo>
                  <a:pt x="-974" y="-53607"/>
                  <a:pt x="46527" y="66137"/>
                  <a:pt x="65330" y="179942"/>
                </a:cubicBezTo>
                <a:cubicBezTo>
                  <a:pt x="84133" y="293747"/>
                  <a:pt x="105904" y="518389"/>
                  <a:pt x="112831" y="708394"/>
                </a:cubicBezTo>
                <a:cubicBezTo>
                  <a:pt x="119758" y="898399"/>
                  <a:pt x="105903" y="1222991"/>
                  <a:pt x="106893" y="1319973"/>
                </a:cubicBezTo>
                <a:cubicBezTo>
                  <a:pt x="107883" y="1416955"/>
                  <a:pt x="96998" y="1198251"/>
                  <a:pt x="118769" y="1290285"/>
                </a:cubicBezTo>
                <a:cubicBezTo>
                  <a:pt x="140541" y="1382319"/>
                  <a:pt x="234553" y="1871186"/>
                  <a:pt x="237522" y="1872175"/>
                </a:cubicBezTo>
                <a:cubicBezTo>
                  <a:pt x="240491" y="1873164"/>
                  <a:pt x="164291" y="1499092"/>
                  <a:pt x="136582" y="1296222"/>
                </a:cubicBezTo>
                <a:cubicBezTo>
                  <a:pt x="108873" y="1093352"/>
                  <a:pt x="95018" y="865742"/>
                  <a:pt x="71267" y="654955"/>
                </a:cubicBezTo>
                <a:cubicBezTo>
                  <a:pt x="47516" y="444168"/>
                  <a:pt x="1004" y="104731"/>
                  <a:pt x="15" y="255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40E314AA-ED5F-8159-656B-37CC64884019}"/>
              </a:ext>
            </a:extLst>
          </p:cNvPr>
          <p:cNvSpPr/>
          <p:nvPr/>
        </p:nvSpPr>
        <p:spPr>
          <a:xfrm>
            <a:off x="7927111" y="5408443"/>
            <a:ext cx="1365387" cy="1782102"/>
          </a:xfrm>
          <a:custGeom>
            <a:avLst/>
            <a:gdLst>
              <a:gd name="connsiteX0" fmla="*/ 254988 w 1365387"/>
              <a:gd name="connsiteY0" fmla="*/ 767 h 1782102"/>
              <a:gd name="connsiteX1" fmla="*/ 171860 w 1365387"/>
              <a:gd name="connsiteY1" fmla="*/ 677661 h 1782102"/>
              <a:gd name="connsiteX2" fmla="*/ 676562 w 1365387"/>
              <a:gd name="connsiteY2" fmla="*/ 998295 h 1782102"/>
              <a:gd name="connsiteX3" fmla="*/ 688437 w 1365387"/>
              <a:gd name="connsiteY3" fmla="*/ 986419 h 1782102"/>
              <a:gd name="connsiteX4" fmla="*/ 931881 w 1365387"/>
              <a:gd name="connsiteY4" fmla="*/ 1093297 h 1782102"/>
              <a:gd name="connsiteX5" fmla="*/ 1092198 w 1365387"/>
              <a:gd name="connsiteY5" fmla="*/ 1354554 h 1782102"/>
              <a:gd name="connsiteX6" fmla="*/ 1365331 w 1365387"/>
              <a:gd name="connsiteY6" fmla="*/ 1782066 h 1782102"/>
              <a:gd name="connsiteX7" fmla="*/ 1068447 w 1365387"/>
              <a:gd name="connsiteY7" fmla="*/ 1330804 h 1782102"/>
              <a:gd name="connsiteX8" fmla="*/ 534058 w 1365387"/>
              <a:gd name="connsiteY8" fmla="*/ 927043 h 1782102"/>
              <a:gd name="connsiteX9" fmla="*/ 5606 w 1365387"/>
              <a:gd name="connsiteY9" fmla="*/ 820165 h 1782102"/>
              <a:gd name="connsiteX10" fmla="*/ 254988 w 1365387"/>
              <a:gd name="connsiteY10" fmla="*/ 767 h 17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5387" h="1782102">
                <a:moveTo>
                  <a:pt x="254988" y="767"/>
                </a:moveTo>
                <a:cubicBezTo>
                  <a:pt x="282697" y="-22984"/>
                  <a:pt x="101598" y="511406"/>
                  <a:pt x="171860" y="677661"/>
                </a:cubicBezTo>
                <a:cubicBezTo>
                  <a:pt x="242122" y="843916"/>
                  <a:pt x="590466" y="946835"/>
                  <a:pt x="676562" y="998295"/>
                </a:cubicBezTo>
                <a:cubicBezTo>
                  <a:pt x="762658" y="1049755"/>
                  <a:pt x="645884" y="970585"/>
                  <a:pt x="688437" y="986419"/>
                </a:cubicBezTo>
                <a:cubicBezTo>
                  <a:pt x="730990" y="1002253"/>
                  <a:pt x="864588" y="1031941"/>
                  <a:pt x="931881" y="1093297"/>
                </a:cubicBezTo>
                <a:cubicBezTo>
                  <a:pt x="999175" y="1154653"/>
                  <a:pt x="1019956" y="1239759"/>
                  <a:pt x="1092198" y="1354554"/>
                </a:cubicBezTo>
                <a:cubicBezTo>
                  <a:pt x="1164440" y="1469349"/>
                  <a:pt x="1369290" y="1786024"/>
                  <a:pt x="1365331" y="1782066"/>
                </a:cubicBezTo>
                <a:cubicBezTo>
                  <a:pt x="1361373" y="1778108"/>
                  <a:pt x="1206992" y="1473308"/>
                  <a:pt x="1068447" y="1330804"/>
                </a:cubicBezTo>
                <a:cubicBezTo>
                  <a:pt x="929902" y="1188300"/>
                  <a:pt x="711198" y="1012149"/>
                  <a:pt x="534058" y="927043"/>
                </a:cubicBezTo>
                <a:cubicBezTo>
                  <a:pt x="356918" y="841937"/>
                  <a:pt x="53107" y="966627"/>
                  <a:pt x="5606" y="820165"/>
                </a:cubicBezTo>
                <a:cubicBezTo>
                  <a:pt x="-41895" y="673703"/>
                  <a:pt x="227279" y="24518"/>
                  <a:pt x="254988" y="76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543FC3BC-73D6-4653-0223-451E364EEB37}"/>
              </a:ext>
            </a:extLst>
          </p:cNvPr>
          <p:cNvSpPr/>
          <p:nvPr/>
        </p:nvSpPr>
        <p:spPr>
          <a:xfrm>
            <a:off x="9967747" y="7089392"/>
            <a:ext cx="2021507" cy="748514"/>
          </a:xfrm>
          <a:custGeom>
            <a:avLst/>
            <a:gdLst>
              <a:gd name="connsiteX0" fmla="*/ 7526 w 2021507"/>
              <a:gd name="connsiteY0" fmla="*/ 177 h 748514"/>
              <a:gd name="connsiteX1" fmla="*/ 191593 w 2021507"/>
              <a:gd name="connsiteY1" fmla="*/ 249559 h 748514"/>
              <a:gd name="connsiteX2" fmla="*/ 601292 w 2021507"/>
              <a:gd name="connsiteY2" fmla="*/ 350499 h 748514"/>
              <a:gd name="connsiteX3" fmla="*/ 737858 w 2021507"/>
              <a:gd name="connsiteY3" fmla="*/ 344561 h 748514"/>
              <a:gd name="connsiteX4" fmla="*/ 607230 w 2021507"/>
              <a:gd name="connsiteY4" fmla="*/ 344561 h 748514"/>
              <a:gd name="connsiteX5" fmla="*/ 1230684 w 2021507"/>
              <a:gd name="connsiteY5" fmla="*/ 552379 h 748514"/>
              <a:gd name="connsiteX6" fmla="*/ 1200996 w 2021507"/>
              <a:gd name="connsiteY6" fmla="*/ 540504 h 748514"/>
              <a:gd name="connsiteX7" fmla="*/ 2020393 w 2021507"/>
              <a:gd name="connsiteY7" fmla="*/ 748322 h 748514"/>
              <a:gd name="connsiteX8" fmla="*/ 1355375 w 2021507"/>
              <a:gd name="connsiteY8" fmla="*/ 498940 h 748514"/>
              <a:gd name="connsiteX9" fmla="*/ 429100 w 2021507"/>
              <a:gd name="connsiteY9" fmla="*/ 291122 h 748514"/>
              <a:gd name="connsiteX10" fmla="*/ 7526 w 2021507"/>
              <a:gd name="connsiteY10" fmla="*/ 177 h 748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1507" h="748514">
                <a:moveTo>
                  <a:pt x="7526" y="177"/>
                </a:moveTo>
                <a:cubicBezTo>
                  <a:pt x="-32059" y="-6750"/>
                  <a:pt x="92632" y="191172"/>
                  <a:pt x="191593" y="249559"/>
                </a:cubicBezTo>
                <a:cubicBezTo>
                  <a:pt x="290554" y="307946"/>
                  <a:pt x="510248" y="334665"/>
                  <a:pt x="601292" y="350499"/>
                </a:cubicBezTo>
                <a:cubicBezTo>
                  <a:pt x="692336" y="366333"/>
                  <a:pt x="736868" y="345551"/>
                  <a:pt x="737858" y="344561"/>
                </a:cubicBezTo>
                <a:cubicBezTo>
                  <a:pt x="738848" y="343571"/>
                  <a:pt x="525092" y="309925"/>
                  <a:pt x="607230" y="344561"/>
                </a:cubicBezTo>
                <a:cubicBezTo>
                  <a:pt x="689368" y="379197"/>
                  <a:pt x="1131723" y="519722"/>
                  <a:pt x="1230684" y="552379"/>
                </a:cubicBezTo>
                <a:cubicBezTo>
                  <a:pt x="1329645" y="585036"/>
                  <a:pt x="1200996" y="540504"/>
                  <a:pt x="1200996" y="540504"/>
                </a:cubicBezTo>
                <a:cubicBezTo>
                  <a:pt x="1332614" y="573161"/>
                  <a:pt x="1994663" y="755249"/>
                  <a:pt x="2020393" y="748322"/>
                </a:cubicBezTo>
                <a:cubicBezTo>
                  <a:pt x="2046123" y="741395"/>
                  <a:pt x="1620590" y="575140"/>
                  <a:pt x="1355375" y="498940"/>
                </a:cubicBezTo>
                <a:cubicBezTo>
                  <a:pt x="1090160" y="422740"/>
                  <a:pt x="651762" y="370291"/>
                  <a:pt x="429100" y="291122"/>
                </a:cubicBezTo>
                <a:cubicBezTo>
                  <a:pt x="206438" y="211953"/>
                  <a:pt x="47111" y="7104"/>
                  <a:pt x="7526" y="1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66325E2-F5E4-F67A-0B50-DE887FAEAF29}"/>
              </a:ext>
            </a:extLst>
          </p:cNvPr>
          <p:cNvSpPr/>
          <p:nvPr/>
        </p:nvSpPr>
        <p:spPr>
          <a:xfrm>
            <a:off x="9008634" y="6919214"/>
            <a:ext cx="610480" cy="871212"/>
          </a:xfrm>
          <a:custGeom>
            <a:avLst/>
            <a:gdLst>
              <a:gd name="connsiteX0" fmla="*/ 22550 w 610480"/>
              <a:gd name="connsiteY0" fmla="*/ 21913 h 871212"/>
              <a:gd name="connsiteX1" fmla="*/ 111615 w 610480"/>
              <a:gd name="connsiteY1" fmla="*/ 176292 h 871212"/>
              <a:gd name="connsiteX2" fmla="*/ 539127 w 610480"/>
              <a:gd name="connsiteY2" fmla="*/ 722557 h 871212"/>
              <a:gd name="connsiteX3" fmla="*/ 438187 w 610480"/>
              <a:gd name="connsiteY3" fmla="*/ 639430 h 871212"/>
              <a:gd name="connsiteX4" fmla="*/ 610379 w 610480"/>
              <a:gd name="connsiteY4" fmla="*/ 870999 h 871212"/>
              <a:gd name="connsiteX5" fmla="*/ 456000 w 610480"/>
              <a:gd name="connsiteY5" fmla="*/ 591929 h 871212"/>
              <a:gd name="connsiteX6" fmla="*/ 22550 w 610480"/>
              <a:gd name="connsiteY6" fmla="*/ 21913 h 871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0480" h="871212">
                <a:moveTo>
                  <a:pt x="22550" y="21913"/>
                </a:moveTo>
                <a:cubicBezTo>
                  <a:pt x="-34847" y="-47360"/>
                  <a:pt x="25519" y="59518"/>
                  <a:pt x="111615" y="176292"/>
                </a:cubicBezTo>
                <a:cubicBezTo>
                  <a:pt x="197711" y="293066"/>
                  <a:pt x="484698" y="645367"/>
                  <a:pt x="539127" y="722557"/>
                </a:cubicBezTo>
                <a:cubicBezTo>
                  <a:pt x="593556" y="799747"/>
                  <a:pt x="426312" y="614690"/>
                  <a:pt x="438187" y="639430"/>
                </a:cubicBezTo>
                <a:cubicBezTo>
                  <a:pt x="450062" y="664170"/>
                  <a:pt x="607410" y="878916"/>
                  <a:pt x="610379" y="870999"/>
                </a:cubicBezTo>
                <a:cubicBezTo>
                  <a:pt x="613348" y="863082"/>
                  <a:pt x="551003" y="732454"/>
                  <a:pt x="456000" y="591929"/>
                </a:cubicBezTo>
                <a:cubicBezTo>
                  <a:pt x="360997" y="451404"/>
                  <a:pt x="79947" y="91186"/>
                  <a:pt x="22550" y="2191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FB9C7396-6A7B-92D8-9D8B-FFF731E2EF20}"/>
              </a:ext>
            </a:extLst>
          </p:cNvPr>
          <p:cNvSpPr/>
          <p:nvPr/>
        </p:nvSpPr>
        <p:spPr>
          <a:xfrm>
            <a:off x="5324864" y="5765461"/>
            <a:ext cx="2198164" cy="1977304"/>
          </a:xfrm>
          <a:custGeom>
            <a:avLst/>
            <a:gdLst>
              <a:gd name="connsiteX0" fmla="*/ 2198154 w 2198164"/>
              <a:gd name="connsiteY0" fmla="*/ 9 h 1977304"/>
              <a:gd name="connsiteX1" fmla="*/ 897806 w 2198164"/>
              <a:gd name="connsiteY1" fmla="*/ 801594 h 1977304"/>
              <a:gd name="connsiteX2" fmla="*/ 957183 w 2198164"/>
              <a:gd name="connsiteY2" fmla="*/ 771905 h 1977304"/>
              <a:gd name="connsiteX3" fmla="*/ 309978 w 2198164"/>
              <a:gd name="connsiteY3" fmla="*/ 1240981 h 1977304"/>
              <a:gd name="connsiteX4" fmla="*/ 84346 w 2198164"/>
              <a:gd name="connsiteY4" fmla="*/ 1769433 h 1977304"/>
              <a:gd name="connsiteX5" fmla="*/ 24970 w 2198164"/>
              <a:gd name="connsiteY5" fmla="*/ 1727869 h 1977304"/>
              <a:gd name="connsiteX6" fmla="*/ 96222 w 2198164"/>
              <a:gd name="connsiteY6" fmla="*/ 1977251 h 1977304"/>
              <a:gd name="connsiteX7" fmla="*/ 24970 w 2198164"/>
              <a:gd name="connsiteY7" fmla="*/ 1704118 h 1977304"/>
              <a:gd name="connsiteX8" fmla="*/ 600923 w 2198164"/>
              <a:gd name="connsiteY8" fmla="*/ 1235043 h 1977304"/>
              <a:gd name="connsiteX9" fmla="*/ 749365 w 2198164"/>
              <a:gd name="connsiteY9" fmla="*/ 1080664 h 1977304"/>
              <a:gd name="connsiteX10" fmla="*/ 1117500 w 2198164"/>
              <a:gd name="connsiteY10" fmla="*/ 718466 h 1977304"/>
              <a:gd name="connsiteX11" fmla="*/ 874055 w 2198164"/>
              <a:gd name="connsiteY11" fmla="*/ 819407 h 1977304"/>
              <a:gd name="connsiteX12" fmla="*/ 2198154 w 2198164"/>
              <a:gd name="connsiteY12" fmla="*/ 9 h 197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98164" h="1977304">
                <a:moveTo>
                  <a:pt x="2198154" y="9"/>
                </a:moveTo>
                <a:cubicBezTo>
                  <a:pt x="2202113" y="-2960"/>
                  <a:pt x="1104634" y="672945"/>
                  <a:pt x="897806" y="801594"/>
                </a:cubicBezTo>
                <a:cubicBezTo>
                  <a:pt x="690978" y="930243"/>
                  <a:pt x="1055154" y="698674"/>
                  <a:pt x="957183" y="771905"/>
                </a:cubicBezTo>
                <a:cubicBezTo>
                  <a:pt x="859212" y="845136"/>
                  <a:pt x="455451" y="1074726"/>
                  <a:pt x="309978" y="1240981"/>
                </a:cubicBezTo>
                <a:cubicBezTo>
                  <a:pt x="164505" y="1407236"/>
                  <a:pt x="131847" y="1688285"/>
                  <a:pt x="84346" y="1769433"/>
                </a:cubicBezTo>
                <a:cubicBezTo>
                  <a:pt x="36845" y="1850581"/>
                  <a:pt x="22991" y="1693233"/>
                  <a:pt x="24970" y="1727869"/>
                </a:cubicBezTo>
                <a:cubicBezTo>
                  <a:pt x="26949" y="1762505"/>
                  <a:pt x="96222" y="1981209"/>
                  <a:pt x="96222" y="1977251"/>
                </a:cubicBezTo>
                <a:cubicBezTo>
                  <a:pt x="96222" y="1973293"/>
                  <a:pt x="-59147" y="1827819"/>
                  <a:pt x="24970" y="1704118"/>
                </a:cubicBezTo>
                <a:cubicBezTo>
                  <a:pt x="109087" y="1580417"/>
                  <a:pt x="480190" y="1338952"/>
                  <a:pt x="600923" y="1235043"/>
                </a:cubicBezTo>
                <a:cubicBezTo>
                  <a:pt x="721655" y="1131134"/>
                  <a:pt x="663269" y="1166760"/>
                  <a:pt x="749365" y="1080664"/>
                </a:cubicBezTo>
                <a:cubicBezTo>
                  <a:pt x="835461" y="994568"/>
                  <a:pt x="1096718" y="762009"/>
                  <a:pt x="1117500" y="718466"/>
                </a:cubicBezTo>
                <a:cubicBezTo>
                  <a:pt x="1138282" y="674923"/>
                  <a:pt x="688008" y="939150"/>
                  <a:pt x="874055" y="819407"/>
                </a:cubicBezTo>
                <a:cubicBezTo>
                  <a:pt x="1060102" y="699664"/>
                  <a:pt x="2194195" y="2978"/>
                  <a:pt x="2198154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19D0BDC-C893-5578-5578-E2E7BE93A514}"/>
              </a:ext>
            </a:extLst>
          </p:cNvPr>
          <p:cNvSpPr/>
          <p:nvPr/>
        </p:nvSpPr>
        <p:spPr>
          <a:xfrm>
            <a:off x="2226623" y="3075686"/>
            <a:ext cx="849881" cy="1150815"/>
          </a:xfrm>
          <a:custGeom>
            <a:avLst/>
            <a:gdLst>
              <a:gd name="connsiteX0" fmla="*/ 849086 w 849881"/>
              <a:gd name="connsiteY0" fmla="*/ 23 h 1150815"/>
              <a:gd name="connsiteX1" fmla="*/ 659081 w 849881"/>
              <a:gd name="connsiteY1" fmla="*/ 599727 h 1150815"/>
              <a:gd name="connsiteX2" fmla="*/ 653143 w 849881"/>
              <a:gd name="connsiteY2" fmla="*/ 623478 h 1150815"/>
              <a:gd name="connsiteX3" fmla="*/ 670956 w 849881"/>
              <a:gd name="connsiteY3" fmla="*/ 1140054 h 1150815"/>
              <a:gd name="connsiteX4" fmla="*/ 659081 w 849881"/>
              <a:gd name="connsiteY4" fmla="*/ 973800 h 1150815"/>
              <a:gd name="connsiteX5" fmla="*/ 308759 w 849881"/>
              <a:gd name="connsiteY5" fmla="*/ 973800 h 1150815"/>
              <a:gd name="connsiteX6" fmla="*/ 184068 w 849881"/>
              <a:gd name="connsiteY6" fmla="*/ 1045052 h 1150815"/>
              <a:gd name="connsiteX7" fmla="*/ 0 w 849881"/>
              <a:gd name="connsiteY7" fmla="*/ 1068802 h 1150815"/>
              <a:gd name="connsiteX8" fmla="*/ 385948 w 849881"/>
              <a:gd name="connsiteY8" fmla="*/ 1015363 h 1150815"/>
              <a:gd name="connsiteX9" fmla="*/ 528452 w 849881"/>
              <a:gd name="connsiteY9" fmla="*/ 1009426 h 1150815"/>
              <a:gd name="connsiteX10" fmla="*/ 611580 w 849881"/>
              <a:gd name="connsiteY10" fmla="*/ 486911 h 1150815"/>
              <a:gd name="connsiteX11" fmla="*/ 575954 w 849881"/>
              <a:gd name="connsiteY11" fmla="*/ 623478 h 1150815"/>
              <a:gd name="connsiteX12" fmla="*/ 849086 w 849881"/>
              <a:gd name="connsiteY12" fmla="*/ 23 h 1150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9881" h="1150815">
                <a:moveTo>
                  <a:pt x="849086" y="23"/>
                </a:moveTo>
                <a:cubicBezTo>
                  <a:pt x="862940" y="-3935"/>
                  <a:pt x="691738" y="495818"/>
                  <a:pt x="659081" y="599727"/>
                </a:cubicBezTo>
                <a:cubicBezTo>
                  <a:pt x="626424" y="703636"/>
                  <a:pt x="651164" y="533424"/>
                  <a:pt x="653143" y="623478"/>
                </a:cubicBezTo>
                <a:cubicBezTo>
                  <a:pt x="655122" y="713532"/>
                  <a:pt x="669966" y="1081667"/>
                  <a:pt x="670956" y="1140054"/>
                </a:cubicBezTo>
                <a:cubicBezTo>
                  <a:pt x="671946" y="1198441"/>
                  <a:pt x="719447" y="1001509"/>
                  <a:pt x="659081" y="973800"/>
                </a:cubicBezTo>
                <a:cubicBezTo>
                  <a:pt x="598715" y="946091"/>
                  <a:pt x="387928" y="961925"/>
                  <a:pt x="308759" y="973800"/>
                </a:cubicBezTo>
                <a:cubicBezTo>
                  <a:pt x="229590" y="985675"/>
                  <a:pt x="235528" y="1029218"/>
                  <a:pt x="184068" y="1045052"/>
                </a:cubicBezTo>
                <a:cubicBezTo>
                  <a:pt x="132608" y="1060886"/>
                  <a:pt x="0" y="1068802"/>
                  <a:pt x="0" y="1068802"/>
                </a:cubicBezTo>
                <a:lnTo>
                  <a:pt x="385948" y="1015363"/>
                </a:lnTo>
                <a:cubicBezTo>
                  <a:pt x="474023" y="1005467"/>
                  <a:pt x="490847" y="1097501"/>
                  <a:pt x="528452" y="1009426"/>
                </a:cubicBezTo>
                <a:cubicBezTo>
                  <a:pt x="566057" y="921351"/>
                  <a:pt x="603663" y="551236"/>
                  <a:pt x="611580" y="486911"/>
                </a:cubicBezTo>
                <a:cubicBezTo>
                  <a:pt x="619497" y="422586"/>
                  <a:pt x="532411" y="700667"/>
                  <a:pt x="575954" y="623478"/>
                </a:cubicBezTo>
                <a:cubicBezTo>
                  <a:pt x="619497" y="546289"/>
                  <a:pt x="835232" y="3981"/>
                  <a:pt x="849086" y="2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75088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D7F132B2-1741-0B4D-070B-161446F805BD}"/>
              </a:ext>
            </a:extLst>
          </p:cNvPr>
          <p:cNvSpPr/>
          <p:nvPr/>
        </p:nvSpPr>
        <p:spPr>
          <a:xfrm>
            <a:off x="7751938" y="1653571"/>
            <a:ext cx="108308" cy="184935"/>
          </a:xfrm>
          <a:custGeom>
            <a:avLst/>
            <a:gdLst>
              <a:gd name="connsiteX0" fmla="*/ 77612 w 108308"/>
              <a:gd name="connsiteY0" fmla="*/ 604 h 184935"/>
              <a:gd name="connsiteX1" fmla="*/ 83962 w 108308"/>
              <a:gd name="connsiteY1" fmla="*/ 137129 h 184935"/>
              <a:gd name="connsiteX2" fmla="*/ 77612 w 108308"/>
              <a:gd name="connsiteY2" fmla="*/ 184754 h 184935"/>
              <a:gd name="connsiteX3" fmla="*/ 55387 w 108308"/>
              <a:gd name="connsiteY3" fmla="*/ 153004 h 184935"/>
              <a:gd name="connsiteX4" fmla="*/ 1412 w 108308"/>
              <a:gd name="connsiteY4" fmla="*/ 140304 h 184935"/>
              <a:gd name="connsiteX5" fmla="*/ 23637 w 108308"/>
              <a:gd name="connsiteY5" fmla="*/ 102204 h 184935"/>
              <a:gd name="connsiteX6" fmla="*/ 106187 w 108308"/>
              <a:gd name="connsiteY6" fmla="*/ 86329 h 184935"/>
              <a:gd name="connsiteX7" fmla="*/ 77612 w 108308"/>
              <a:gd name="connsiteY7" fmla="*/ 604 h 18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308" h="184935">
                <a:moveTo>
                  <a:pt x="77612" y="604"/>
                </a:moveTo>
                <a:cubicBezTo>
                  <a:pt x="73908" y="9071"/>
                  <a:pt x="83962" y="106437"/>
                  <a:pt x="83962" y="137129"/>
                </a:cubicBezTo>
                <a:cubicBezTo>
                  <a:pt x="83962" y="167821"/>
                  <a:pt x="82374" y="182108"/>
                  <a:pt x="77612" y="184754"/>
                </a:cubicBezTo>
                <a:cubicBezTo>
                  <a:pt x="72850" y="187400"/>
                  <a:pt x="68087" y="160412"/>
                  <a:pt x="55387" y="153004"/>
                </a:cubicBezTo>
                <a:cubicBezTo>
                  <a:pt x="42687" y="145596"/>
                  <a:pt x="6704" y="148771"/>
                  <a:pt x="1412" y="140304"/>
                </a:cubicBezTo>
                <a:cubicBezTo>
                  <a:pt x="-3880" y="131837"/>
                  <a:pt x="6174" y="111200"/>
                  <a:pt x="23637" y="102204"/>
                </a:cubicBezTo>
                <a:cubicBezTo>
                  <a:pt x="41099" y="93208"/>
                  <a:pt x="95075" y="97441"/>
                  <a:pt x="106187" y="86329"/>
                </a:cubicBezTo>
                <a:cubicBezTo>
                  <a:pt x="117299" y="75217"/>
                  <a:pt x="81316" y="-7863"/>
                  <a:pt x="77612" y="60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537570" y="4874857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65464B-9931-1E8B-6BDA-6DFC8E1985D8}"/>
              </a:ext>
            </a:extLst>
          </p:cNvPr>
          <p:cNvSpPr/>
          <p:nvPr/>
        </p:nvSpPr>
        <p:spPr>
          <a:xfrm>
            <a:off x="7768897" y="1400175"/>
            <a:ext cx="994099" cy="205792"/>
          </a:xfrm>
          <a:custGeom>
            <a:avLst/>
            <a:gdLst>
              <a:gd name="connsiteX0" fmla="*/ 120978 w 994099"/>
              <a:gd name="connsiteY0" fmla="*/ 203200 h 205792"/>
              <a:gd name="connsiteX1" fmla="*/ 95578 w 994099"/>
              <a:gd name="connsiteY1" fmla="*/ 158750 h 205792"/>
              <a:gd name="connsiteX2" fmla="*/ 13028 w 994099"/>
              <a:gd name="connsiteY2" fmla="*/ 82550 h 205792"/>
              <a:gd name="connsiteX3" fmla="*/ 76528 w 994099"/>
              <a:gd name="connsiteY3" fmla="*/ 114300 h 205792"/>
              <a:gd name="connsiteX4" fmla="*/ 13028 w 994099"/>
              <a:gd name="connsiteY4" fmla="*/ 57150 h 205792"/>
              <a:gd name="connsiteX5" fmla="*/ 51128 w 994099"/>
              <a:gd name="connsiteY5" fmla="*/ 38100 h 205792"/>
              <a:gd name="connsiteX6" fmla="*/ 22553 w 994099"/>
              <a:gd name="connsiteY6" fmla="*/ 19050 h 205792"/>
              <a:gd name="connsiteX7" fmla="*/ 438478 w 994099"/>
              <a:gd name="connsiteY7" fmla="*/ 15875 h 205792"/>
              <a:gd name="connsiteX8" fmla="*/ 378153 w 994099"/>
              <a:gd name="connsiteY8" fmla="*/ 0 h 205792"/>
              <a:gd name="connsiteX9" fmla="*/ 746453 w 994099"/>
              <a:gd name="connsiteY9" fmla="*/ 82550 h 205792"/>
              <a:gd name="connsiteX10" fmla="*/ 990928 w 994099"/>
              <a:gd name="connsiteY10" fmla="*/ 139700 h 205792"/>
              <a:gd name="connsiteX11" fmla="*/ 876628 w 994099"/>
              <a:gd name="connsiteY11" fmla="*/ 130175 h 205792"/>
              <a:gd name="connsiteX12" fmla="*/ 746453 w 994099"/>
              <a:gd name="connsiteY12" fmla="*/ 203200 h 205792"/>
              <a:gd name="connsiteX13" fmla="*/ 705178 w 994099"/>
              <a:gd name="connsiteY13" fmla="*/ 155575 h 205792"/>
              <a:gd name="connsiteX14" fmla="*/ 381328 w 994099"/>
              <a:gd name="connsiteY14" fmla="*/ 60325 h 205792"/>
              <a:gd name="connsiteX15" fmla="*/ 441653 w 994099"/>
              <a:gd name="connsiteY15" fmla="*/ 101600 h 205792"/>
              <a:gd name="connsiteX16" fmla="*/ 241628 w 994099"/>
              <a:gd name="connsiteY16" fmla="*/ 63500 h 205792"/>
              <a:gd name="connsiteX17" fmla="*/ 174953 w 994099"/>
              <a:gd name="connsiteY17" fmla="*/ 60325 h 205792"/>
              <a:gd name="connsiteX18" fmla="*/ 136853 w 994099"/>
              <a:gd name="connsiteY18" fmla="*/ 82550 h 205792"/>
              <a:gd name="connsiteX19" fmla="*/ 120978 w 994099"/>
              <a:gd name="connsiteY19" fmla="*/ 203200 h 20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4099" h="205792">
                <a:moveTo>
                  <a:pt x="120978" y="203200"/>
                </a:moveTo>
                <a:cubicBezTo>
                  <a:pt x="114099" y="215900"/>
                  <a:pt x="113570" y="178858"/>
                  <a:pt x="95578" y="158750"/>
                </a:cubicBezTo>
                <a:cubicBezTo>
                  <a:pt x="77586" y="138642"/>
                  <a:pt x="16203" y="89958"/>
                  <a:pt x="13028" y="82550"/>
                </a:cubicBezTo>
                <a:cubicBezTo>
                  <a:pt x="9853" y="75142"/>
                  <a:pt x="76528" y="118533"/>
                  <a:pt x="76528" y="114300"/>
                </a:cubicBezTo>
                <a:cubicBezTo>
                  <a:pt x="76528" y="110067"/>
                  <a:pt x="17261" y="69850"/>
                  <a:pt x="13028" y="57150"/>
                </a:cubicBezTo>
                <a:cubicBezTo>
                  <a:pt x="8795" y="44450"/>
                  <a:pt x="49540" y="44450"/>
                  <a:pt x="51128" y="38100"/>
                </a:cubicBezTo>
                <a:cubicBezTo>
                  <a:pt x="52715" y="31750"/>
                  <a:pt x="-42005" y="22754"/>
                  <a:pt x="22553" y="19050"/>
                </a:cubicBezTo>
                <a:cubicBezTo>
                  <a:pt x="87111" y="15346"/>
                  <a:pt x="379211" y="19050"/>
                  <a:pt x="438478" y="15875"/>
                </a:cubicBezTo>
                <a:cubicBezTo>
                  <a:pt x="497745" y="12700"/>
                  <a:pt x="378153" y="0"/>
                  <a:pt x="378153" y="0"/>
                </a:cubicBezTo>
                <a:lnTo>
                  <a:pt x="746453" y="82550"/>
                </a:lnTo>
                <a:cubicBezTo>
                  <a:pt x="848582" y="105833"/>
                  <a:pt x="969232" y="131763"/>
                  <a:pt x="990928" y="139700"/>
                </a:cubicBezTo>
                <a:cubicBezTo>
                  <a:pt x="1012624" y="147637"/>
                  <a:pt x="917374" y="119592"/>
                  <a:pt x="876628" y="130175"/>
                </a:cubicBezTo>
                <a:cubicBezTo>
                  <a:pt x="835882" y="140758"/>
                  <a:pt x="775028" y="198967"/>
                  <a:pt x="746453" y="203200"/>
                </a:cubicBezTo>
                <a:cubicBezTo>
                  <a:pt x="717878" y="207433"/>
                  <a:pt x="766032" y="179388"/>
                  <a:pt x="705178" y="155575"/>
                </a:cubicBezTo>
                <a:cubicBezTo>
                  <a:pt x="644324" y="131762"/>
                  <a:pt x="425249" y="69321"/>
                  <a:pt x="381328" y="60325"/>
                </a:cubicBezTo>
                <a:cubicBezTo>
                  <a:pt x="337407" y="51329"/>
                  <a:pt x="464936" y="101071"/>
                  <a:pt x="441653" y="101600"/>
                </a:cubicBezTo>
                <a:cubicBezTo>
                  <a:pt x="418370" y="102129"/>
                  <a:pt x="286078" y="70379"/>
                  <a:pt x="241628" y="63500"/>
                </a:cubicBezTo>
                <a:cubicBezTo>
                  <a:pt x="197178" y="56621"/>
                  <a:pt x="192416" y="57150"/>
                  <a:pt x="174953" y="60325"/>
                </a:cubicBezTo>
                <a:cubicBezTo>
                  <a:pt x="157491" y="63500"/>
                  <a:pt x="145320" y="60854"/>
                  <a:pt x="136853" y="82550"/>
                </a:cubicBezTo>
                <a:cubicBezTo>
                  <a:pt x="128386" y="104246"/>
                  <a:pt x="127857" y="190500"/>
                  <a:pt x="120978" y="203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1982D8EA-FABB-22DA-1C4A-2C731B24D6FE}"/>
              </a:ext>
            </a:extLst>
          </p:cNvPr>
          <p:cNvSpPr/>
          <p:nvPr/>
        </p:nvSpPr>
        <p:spPr>
          <a:xfrm>
            <a:off x="8702665" y="1615491"/>
            <a:ext cx="332373" cy="236252"/>
          </a:xfrm>
          <a:custGeom>
            <a:avLst/>
            <a:gdLst>
              <a:gd name="connsiteX0" fmla="*/ 323860 w 332373"/>
              <a:gd name="connsiteY0" fmla="*/ 64084 h 236252"/>
              <a:gd name="connsiteX1" fmla="*/ 269885 w 332373"/>
              <a:gd name="connsiteY1" fmla="*/ 137109 h 236252"/>
              <a:gd name="connsiteX2" fmla="*/ 139710 w 332373"/>
              <a:gd name="connsiteY2" fmla="*/ 235534 h 236252"/>
              <a:gd name="connsiteX3" fmla="*/ 184160 w 332373"/>
              <a:gd name="connsiteY3" fmla="*/ 175209 h 236252"/>
              <a:gd name="connsiteX4" fmla="*/ 120660 w 332373"/>
              <a:gd name="connsiteY4" fmla="*/ 57734 h 236252"/>
              <a:gd name="connsiteX5" fmla="*/ 193685 w 332373"/>
              <a:gd name="connsiteY5" fmla="*/ 89484 h 236252"/>
              <a:gd name="connsiteX6" fmla="*/ 111135 w 332373"/>
              <a:gd name="connsiteY6" fmla="*/ 32334 h 236252"/>
              <a:gd name="connsiteX7" fmla="*/ 10 w 332373"/>
              <a:gd name="connsiteY7" fmla="*/ 29159 h 236252"/>
              <a:gd name="connsiteX8" fmla="*/ 117485 w 332373"/>
              <a:gd name="connsiteY8" fmla="*/ 32334 h 236252"/>
              <a:gd name="connsiteX9" fmla="*/ 95260 w 332373"/>
              <a:gd name="connsiteY9" fmla="*/ 584 h 236252"/>
              <a:gd name="connsiteX10" fmla="*/ 323860 w 332373"/>
              <a:gd name="connsiteY10" fmla="*/ 64084 h 23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2373" h="236252">
                <a:moveTo>
                  <a:pt x="323860" y="64084"/>
                </a:moveTo>
                <a:cubicBezTo>
                  <a:pt x="352964" y="86838"/>
                  <a:pt x="300577" y="108534"/>
                  <a:pt x="269885" y="137109"/>
                </a:cubicBezTo>
                <a:cubicBezTo>
                  <a:pt x="239193" y="165684"/>
                  <a:pt x="153998" y="229184"/>
                  <a:pt x="139710" y="235534"/>
                </a:cubicBezTo>
                <a:cubicBezTo>
                  <a:pt x="125422" y="241884"/>
                  <a:pt x="187335" y="204842"/>
                  <a:pt x="184160" y="175209"/>
                </a:cubicBezTo>
                <a:cubicBezTo>
                  <a:pt x="180985" y="145576"/>
                  <a:pt x="119073" y="72021"/>
                  <a:pt x="120660" y="57734"/>
                </a:cubicBezTo>
                <a:cubicBezTo>
                  <a:pt x="122247" y="43447"/>
                  <a:pt x="195272" y="93717"/>
                  <a:pt x="193685" y="89484"/>
                </a:cubicBezTo>
                <a:cubicBezTo>
                  <a:pt x="192098" y="85251"/>
                  <a:pt x="143414" y="42388"/>
                  <a:pt x="111135" y="32334"/>
                </a:cubicBezTo>
                <a:cubicBezTo>
                  <a:pt x="78856" y="22280"/>
                  <a:pt x="-1048" y="29159"/>
                  <a:pt x="10" y="29159"/>
                </a:cubicBezTo>
                <a:cubicBezTo>
                  <a:pt x="1068" y="29159"/>
                  <a:pt x="101610" y="37096"/>
                  <a:pt x="117485" y="32334"/>
                </a:cubicBezTo>
                <a:cubicBezTo>
                  <a:pt x="133360" y="27572"/>
                  <a:pt x="57160" y="-4708"/>
                  <a:pt x="95260" y="584"/>
                </a:cubicBezTo>
                <a:cubicBezTo>
                  <a:pt x="133360" y="5876"/>
                  <a:pt x="294756" y="41330"/>
                  <a:pt x="323860" y="64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5CC012A6-F445-70C6-E0F5-5E01E6D025D7}"/>
              </a:ext>
            </a:extLst>
          </p:cNvPr>
          <p:cNvSpPr/>
          <p:nvPr/>
        </p:nvSpPr>
        <p:spPr>
          <a:xfrm>
            <a:off x="8492822" y="1605731"/>
            <a:ext cx="273519" cy="178623"/>
          </a:xfrm>
          <a:custGeom>
            <a:avLst/>
            <a:gdLst>
              <a:gd name="connsiteX0" fmla="*/ 273353 w 273519"/>
              <a:gd name="connsiteY0" fmla="*/ 29394 h 178623"/>
              <a:gd name="connsiteX1" fmla="*/ 95553 w 273519"/>
              <a:gd name="connsiteY1" fmla="*/ 111944 h 178623"/>
              <a:gd name="connsiteX2" fmla="*/ 63803 w 273519"/>
              <a:gd name="connsiteY2" fmla="*/ 178619 h 178623"/>
              <a:gd name="connsiteX3" fmla="*/ 38403 w 273519"/>
              <a:gd name="connsiteY3" fmla="*/ 108769 h 178623"/>
              <a:gd name="connsiteX4" fmla="*/ 303 w 273519"/>
              <a:gd name="connsiteY4" fmla="*/ 819 h 178623"/>
              <a:gd name="connsiteX5" fmla="*/ 60628 w 273519"/>
              <a:gd name="connsiteY5" fmla="*/ 57969 h 178623"/>
              <a:gd name="connsiteX6" fmla="*/ 273353 w 273519"/>
              <a:gd name="connsiteY6" fmla="*/ 29394 h 17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519" h="178623">
                <a:moveTo>
                  <a:pt x="273353" y="29394"/>
                </a:moveTo>
                <a:cubicBezTo>
                  <a:pt x="279174" y="38390"/>
                  <a:pt x="130478" y="87073"/>
                  <a:pt x="95553" y="111944"/>
                </a:cubicBezTo>
                <a:cubicBezTo>
                  <a:pt x="60628" y="136815"/>
                  <a:pt x="73328" y="179148"/>
                  <a:pt x="63803" y="178619"/>
                </a:cubicBezTo>
                <a:cubicBezTo>
                  <a:pt x="54278" y="178090"/>
                  <a:pt x="48986" y="138402"/>
                  <a:pt x="38403" y="108769"/>
                </a:cubicBezTo>
                <a:cubicBezTo>
                  <a:pt x="27820" y="79136"/>
                  <a:pt x="-3401" y="9286"/>
                  <a:pt x="303" y="819"/>
                </a:cubicBezTo>
                <a:cubicBezTo>
                  <a:pt x="4007" y="-7648"/>
                  <a:pt x="17765" y="52148"/>
                  <a:pt x="60628" y="57969"/>
                </a:cubicBezTo>
                <a:cubicBezTo>
                  <a:pt x="103490" y="63790"/>
                  <a:pt x="267532" y="20398"/>
                  <a:pt x="273353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BC0B5CDB-0CBF-3075-7207-811BC5C6DDB1}"/>
              </a:ext>
            </a:extLst>
          </p:cNvPr>
          <p:cNvSpPr/>
          <p:nvPr/>
        </p:nvSpPr>
        <p:spPr>
          <a:xfrm>
            <a:off x="8264378" y="1513930"/>
            <a:ext cx="191011" cy="172084"/>
          </a:xfrm>
          <a:custGeom>
            <a:avLst/>
            <a:gdLst>
              <a:gd name="connsiteX0" fmla="*/ 147 w 191011"/>
              <a:gd name="connsiteY0" fmla="*/ 545 h 172084"/>
              <a:gd name="connsiteX1" fmla="*/ 168422 w 191011"/>
              <a:gd name="connsiteY1" fmla="*/ 54520 h 172084"/>
              <a:gd name="connsiteX2" fmla="*/ 171597 w 191011"/>
              <a:gd name="connsiteY2" fmla="*/ 105320 h 172084"/>
              <a:gd name="connsiteX3" fmla="*/ 190647 w 191011"/>
              <a:gd name="connsiteY3" fmla="*/ 171995 h 172084"/>
              <a:gd name="connsiteX4" fmla="*/ 152547 w 191011"/>
              <a:gd name="connsiteY4" fmla="*/ 118020 h 172084"/>
              <a:gd name="connsiteX5" fmla="*/ 41422 w 191011"/>
              <a:gd name="connsiteY5" fmla="*/ 51345 h 172084"/>
              <a:gd name="connsiteX6" fmla="*/ 136672 w 191011"/>
              <a:gd name="connsiteY6" fmla="*/ 89445 h 172084"/>
              <a:gd name="connsiteX7" fmla="*/ 147 w 191011"/>
              <a:gd name="connsiteY7" fmla="*/ 545 h 17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11" h="172084">
                <a:moveTo>
                  <a:pt x="147" y="545"/>
                </a:moveTo>
                <a:cubicBezTo>
                  <a:pt x="5439" y="-5276"/>
                  <a:pt x="139847" y="37058"/>
                  <a:pt x="168422" y="54520"/>
                </a:cubicBezTo>
                <a:cubicBezTo>
                  <a:pt x="196997" y="71982"/>
                  <a:pt x="167893" y="85741"/>
                  <a:pt x="171597" y="105320"/>
                </a:cubicBezTo>
                <a:cubicBezTo>
                  <a:pt x="175301" y="124899"/>
                  <a:pt x="193822" y="169878"/>
                  <a:pt x="190647" y="171995"/>
                </a:cubicBezTo>
                <a:cubicBezTo>
                  <a:pt x="187472" y="174112"/>
                  <a:pt x="177418" y="138128"/>
                  <a:pt x="152547" y="118020"/>
                </a:cubicBezTo>
                <a:cubicBezTo>
                  <a:pt x="127676" y="97912"/>
                  <a:pt x="44068" y="56107"/>
                  <a:pt x="41422" y="51345"/>
                </a:cubicBezTo>
                <a:cubicBezTo>
                  <a:pt x="38776" y="46583"/>
                  <a:pt x="139847" y="95266"/>
                  <a:pt x="136672" y="89445"/>
                </a:cubicBezTo>
                <a:cubicBezTo>
                  <a:pt x="133497" y="83624"/>
                  <a:pt x="-5145" y="6366"/>
                  <a:pt x="147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7CA1A885-3E09-5397-E147-B346C31F685C}"/>
              </a:ext>
            </a:extLst>
          </p:cNvPr>
          <p:cNvSpPr/>
          <p:nvPr/>
        </p:nvSpPr>
        <p:spPr>
          <a:xfrm>
            <a:off x="7968874" y="1571622"/>
            <a:ext cx="375213" cy="450853"/>
          </a:xfrm>
          <a:custGeom>
            <a:avLst/>
            <a:gdLst>
              <a:gd name="connsiteX0" fmla="*/ 376 w 375213"/>
              <a:gd name="connsiteY0" fmla="*/ 3 h 450853"/>
              <a:gd name="connsiteX1" fmla="*/ 276601 w 375213"/>
              <a:gd name="connsiteY1" fmla="*/ 76203 h 450853"/>
              <a:gd name="connsiteX2" fmla="*/ 330576 w 375213"/>
              <a:gd name="connsiteY2" fmla="*/ 130178 h 450853"/>
              <a:gd name="connsiteX3" fmla="*/ 343276 w 375213"/>
              <a:gd name="connsiteY3" fmla="*/ 212728 h 450853"/>
              <a:gd name="connsiteX4" fmla="*/ 346451 w 375213"/>
              <a:gd name="connsiteY4" fmla="*/ 152403 h 450853"/>
              <a:gd name="connsiteX5" fmla="*/ 355976 w 375213"/>
              <a:gd name="connsiteY5" fmla="*/ 381003 h 450853"/>
              <a:gd name="connsiteX6" fmla="*/ 375026 w 375213"/>
              <a:gd name="connsiteY6" fmla="*/ 450853 h 450853"/>
              <a:gd name="connsiteX7" fmla="*/ 343276 w 375213"/>
              <a:gd name="connsiteY7" fmla="*/ 381003 h 450853"/>
              <a:gd name="connsiteX8" fmla="*/ 289301 w 375213"/>
              <a:gd name="connsiteY8" fmla="*/ 238128 h 450853"/>
              <a:gd name="connsiteX9" fmla="*/ 279776 w 375213"/>
              <a:gd name="connsiteY9" fmla="*/ 342903 h 450853"/>
              <a:gd name="connsiteX10" fmla="*/ 289301 w 375213"/>
              <a:gd name="connsiteY10" fmla="*/ 161928 h 450853"/>
              <a:gd name="connsiteX11" fmla="*/ 203576 w 375213"/>
              <a:gd name="connsiteY11" fmla="*/ 85728 h 450853"/>
              <a:gd name="connsiteX12" fmla="*/ 216276 w 375213"/>
              <a:gd name="connsiteY12" fmla="*/ 79378 h 450853"/>
              <a:gd name="connsiteX13" fmla="*/ 376 w 375213"/>
              <a:gd name="connsiteY13" fmla="*/ 3 h 45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213" h="450853">
                <a:moveTo>
                  <a:pt x="376" y="3"/>
                </a:moveTo>
                <a:cubicBezTo>
                  <a:pt x="10430" y="-526"/>
                  <a:pt x="221568" y="54507"/>
                  <a:pt x="276601" y="76203"/>
                </a:cubicBezTo>
                <a:cubicBezTo>
                  <a:pt x="331634" y="97899"/>
                  <a:pt x="319464" y="107424"/>
                  <a:pt x="330576" y="130178"/>
                </a:cubicBezTo>
                <a:cubicBezTo>
                  <a:pt x="341688" y="152932"/>
                  <a:pt x="340630" y="209024"/>
                  <a:pt x="343276" y="212728"/>
                </a:cubicBezTo>
                <a:cubicBezTo>
                  <a:pt x="345922" y="216432"/>
                  <a:pt x="344334" y="124357"/>
                  <a:pt x="346451" y="152403"/>
                </a:cubicBezTo>
                <a:cubicBezTo>
                  <a:pt x="348568" y="180449"/>
                  <a:pt x="351214" y="331261"/>
                  <a:pt x="355976" y="381003"/>
                </a:cubicBezTo>
                <a:cubicBezTo>
                  <a:pt x="360738" y="430745"/>
                  <a:pt x="377143" y="450853"/>
                  <a:pt x="375026" y="450853"/>
                </a:cubicBezTo>
                <a:cubicBezTo>
                  <a:pt x="372909" y="450853"/>
                  <a:pt x="357564" y="416457"/>
                  <a:pt x="343276" y="381003"/>
                </a:cubicBezTo>
                <a:cubicBezTo>
                  <a:pt x="328989" y="345549"/>
                  <a:pt x="299884" y="244478"/>
                  <a:pt x="289301" y="238128"/>
                </a:cubicBezTo>
                <a:cubicBezTo>
                  <a:pt x="278718" y="231778"/>
                  <a:pt x="279776" y="355603"/>
                  <a:pt x="279776" y="342903"/>
                </a:cubicBezTo>
                <a:cubicBezTo>
                  <a:pt x="279776" y="330203"/>
                  <a:pt x="302001" y="204791"/>
                  <a:pt x="289301" y="161928"/>
                </a:cubicBezTo>
                <a:cubicBezTo>
                  <a:pt x="276601" y="119066"/>
                  <a:pt x="215747" y="99486"/>
                  <a:pt x="203576" y="85728"/>
                </a:cubicBezTo>
                <a:cubicBezTo>
                  <a:pt x="191405" y="71970"/>
                  <a:pt x="248026" y="93666"/>
                  <a:pt x="216276" y="79378"/>
                </a:cubicBezTo>
                <a:cubicBezTo>
                  <a:pt x="184526" y="65091"/>
                  <a:pt x="-9678" y="532"/>
                  <a:pt x="3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535BB3D1-167C-D86E-F5EF-9F1601176ECB}"/>
              </a:ext>
            </a:extLst>
          </p:cNvPr>
          <p:cNvSpPr/>
          <p:nvPr/>
        </p:nvSpPr>
        <p:spPr>
          <a:xfrm>
            <a:off x="7810337" y="1533379"/>
            <a:ext cx="115124" cy="181793"/>
          </a:xfrm>
          <a:custGeom>
            <a:avLst/>
            <a:gdLst>
              <a:gd name="connsiteX0" fmla="*/ 163 w 115124"/>
              <a:gd name="connsiteY0" fmla="*/ 146 h 181793"/>
              <a:gd name="connsiteX1" fmla="*/ 66838 w 115124"/>
              <a:gd name="connsiteY1" fmla="*/ 82696 h 181793"/>
              <a:gd name="connsiteX2" fmla="*/ 76363 w 115124"/>
              <a:gd name="connsiteY2" fmla="*/ 111271 h 181793"/>
              <a:gd name="connsiteX3" fmla="*/ 73188 w 115124"/>
              <a:gd name="connsiteY3" fmla="*/ 152546 h 181793"/>
              <a:gd name="connsiteX4" fmla="*/ 114463 w 115124"/>
              <a:gd name="connsiteY4" fmla="*/ 181121 h 181793"/>
              <a:gd name="connsiteX5" fmla="*/ 35088 w 115124"/>
              <a:gd name="connsiteY5" fmla="*/ 123971 h 181793"/>
              <a:gd name="connsiteX6" fmla="*/ 44613 w 115124"/>
              <a:gd name="connsiteY6" fmla="*/ 152546 h 181793"/>
              <a:gd name="connsiteX7" fmla="*/ 47788 w 115124"/>
              <a:gd name="connsiteY7" fmla="*/ 104921 h 181793"/>
              <a:gd name="connsiteX8" fmla="*/ 163 w 115124"/>
              <a:gd name="connsiteY8" fmla="*/ 146 h 1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124" h="181793">
                <a:moveTo>
                  <a:pt x="163" y="146"/>
                </a:moveTo>
                <a:cubicBezTo>
                  <a:pt x="3338" y="-3558"/>
                  <a:pt x="54138" y="64175"/>
                  <a:pt x="66838" y="82696"/>
                </a:cubicBezTo>
                <a:cubicBezTo>
                  <a:pt x="79538" y="101217"/>
                  <a:pt x="75305" y="99629"/>
                  <a:pt x="76363" y="111271"/>
                </a:cubicBezTo>
                <a:cubicBezTo>
                  <a:pt x="77421" y="122913"/>
                  <a:pt x="66838" y="140904"/>
                  <a:pt x="73188" y="152546"/>
                </a:cubicBezTo>
                <a:cubicBezTo>
                  <a:pt x="79538" y="164188"/>
                  <a:pt x="120813" y="185883"/>
                  <a:pt x="114463" y="181121"/>
                </a:cubicBezTo>
                <a:cubicBezTo>
                  <a:pt x="108113" y="176359"/>
                  <a:pt x="46730" y="128733"/>
                  <a:pt x="35088" y="123971"/>
                </a:cubicBezTo>
                <a:cubicBezTo>
                  <a:pt x="23446" y="119209"/>
                  <a:pt x="42496" y="155721"/>
                  <a:pt x="44613" y="152546"/>
                </a:cubicBezTo>
                <a:cubicBezTo>
                  <a:pt x="46730" y="149371"/>
                  <a:pt x="54667" y="129792"/>
                  <a:pt x="47788" y="104921"/>
                </a:cubicBezTo>
                <a:cubicBezTo>
                  <a:pt x="40909" y="80050"/>
                  <a:pt x="-3012" y="3850"/>
                  <a:pt x="163" y="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98930D9E-BF4C-59C7-7EE9-43A21B1A1A97}"/>
              </a:ext>
            </a:extLst>
          </p:cNvPr>
          <p:cNvSpPr/>
          <p:nvPr/>
        </p:nvSpPr>
        <p:spPr>
          <a:xfrm>
            <a:off x="7770308" y="1997068"/>
            <a:ext cx="150133" cy="336681"/>
          </a:xfrm>
          <a:custGeom>
            <a:avLst/>
            <a:gdLst>
              <a:gd name="connsiteX0" fmla="*/ 97342 w 150133"/>
              <a:gd name="connsiteY0" fmla="*/ 7 h 336681"/>
              <a:gd name="connsiteX1" fmla="*/ 100517 w 150133"/>
              <a:gd name="connsiteY1" fmla="*/ 127007 h 336681"/>
              <a:gd name="connsiteX2" fmla="*/ 144967 w 150133"/>
              <a:gd name="connsiteY2" fmla="*/ 225432 h 336681"/>
              <a:gd name="connsiteX3" fmla="*/ 144967 w 150133"/>
              <a:gd name="connsiteY3" fmla="*/ 336557 h 336681"/>
              <a:gd name="connsiteX4" fmla="*/ 106867 w 150133"/>
              <a:gd name="connsiteY4" fmla="*/ 244482 h 336681"/>
              <a:gd name="connsiteX5" fmla="*/ 5267 w 150133"/>
              <a:gd name="connsiteY5" fmla="*/ 114307 h 336681"/>
              <a:gd name="connsiteX6" fmla="*/ 21142 w 150133"/>
              <a:gd name="connsiteY6" fmla="*/ 120657 h 336681"/>
              <a:gd name="connsiteX7" fmla="*/ 97342 w 150133"/>
              <a:gd name="connsiteY7" fmla="*/ 7 h 33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133" h="336681">
                <a:moveTo>
                  <a:pt x="97342" y="7"/>
                </a:moveTo>
                <a:cubicBezTo>
                  <a:pt x="110571" y="1065"/>
                  <a:pt x="92580" y="89436"/>
                  <a:pt x="100517" y="127007"/>
                </a:cubicBezTo>
                <a:cubicBezTo>
                  <a:pt x="108454" y="164578"/>
                  <a:pt x="137559" y="190507"/>
                  <a:pt x="144967" y="225432"/>
                </a:cubicBezTo>
                <a:cubicBezTo>
                  <a:pt x="152375" y="260357"/>
                  <a:pt x="151317" y="333382"/>
                  <a:pt x="144967" y="336557"/>
                </a:cubicBezTo>
                <a:cubicBezTo>
                  <a:pt x="138617" y="339732"/>
                  <a:pt x="130150" y="281524"/>
                  <a:pt x="106867" y="244482"/>
                </a:cubicBezTo>
                <a:cubicBezTo>
                  <a:pt x="83584" y="207440"/>
                  <a:pt x="19554" y="134944"/>
                  <a:pt x="5267" y="114307"/>
                </a:cubicBezTo>
                <a:cubicBezTo>
                  <a:pt x="-9020" y="93670"/>
                  <a:pt x="8971" y="134944"/>
                  <a:pt x="21142" y="120657"/>
                </a:cubicBezTo>
                <a:cubicBezTo>
                  <a:pt x="33313" y="106370"/>
                  <a:pt x="84113" y="-1051"/>
                  <a:pt x="9734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6A327513-0F38-5B1A-7AED-1C97D0217E7E}"/>
              </a:ext>
            </a:extLst>
          </p:cNvPr>
          <p:cNvSpPr/>
          <p:nvPr/>
        </p:nvSpPr>
        <p:spPr>
          <a:xfrm>
            <a:off x="7764139" y="2065935"/>
            <a:ext cx="78403" cy="261086"/>
          </a:xfrm>
          <a:custGeom>
            <a:avLst/>
            <a:gdLst>
              <a:gd name="connsiteX0" fmla="*/ 1911 w 78403"/>
              <a:gd name="connsiteY0" fmla="*/ 990 h 261086"/>
              <a:gd name="connsiteX1" fmla="*/ 78111 w 78403"/>
              <a:gd name="connsiteY1" fmla="*/ 254990 h 261086"/>
              <a:gd name="connsiteX2" fmla="*/ 27311 w 78403"/>
              <a:gd name="connsiteY2" fmla="*/ 169265 h 261086"/>
              <a:gd name="connsiteX3" fmla="*/ 1911 w 78403"/>
              <a:gd name="connsiteY3" fmla="*/ 990 h 26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03" h="261086">
                <a:moveTo>
                  <a:pt x="1911" y="990"/>
                </a:moveTo>
                <a:cubicBezTo>
                  <a:pt x="10378" y="15278"/>
                  <a:pt x="73878" y="226944"/>
                  <a:pt x="78111" y="254990"/>
                </a:cubicBezTo>
                <a:cubicBezTo>
                  <a:pt x="82344" y="283036"/>
                  <a:pt x="39482" y="207365"/>
                  <a:pt x="27311" y="169265"/>
                </a:cubicBezTo>
                <a:cubicBezTo>
                  <a:pt x="15140" y="131165"/>
                  <a:pt x="-6556" y="-13298"/>
                  <a:pt x="1911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61E5DC87-45E1-6174-8C33-314108E1FAEE}"/>
              </a:ext>
            </a:extLst>
          </p:cNvPr>
          <p:cNvSpPr/>
          <p:nvPr/>
        </p:nvSpPr>
        <p:spPr>
          <a:xfrm>
            <a:off x="8528038" y="2093988"/>
            <a:ext cx="150840" cy="196564"/>
          </a:xfrm>
          <a:custGeom>
            <a:avLst/>
            <a:gdLst>
              <a:gd name="connsiteX0" fmla="*/ 12 w 150840"/>
              <a:gd name="connsiteY0" fmla="*/ 1512 h 196564"/>
              <a:gd name="connsiteX1" fmla="*/ 88912 w 150840"/>
              <a:gd name="connsiteY1" fmla="*/ 87237 h 196564"/>
              <a:gd name="connsiteX2" fmla="*/ 149237 w 150840"/>
              <a:gd name="connsiteY2" fmla="*/ 195187 h 196564"/>
              <a:gd name="connsiteX3" fmla="*/ 130187 w 150840"/>
              <a:gd name="connsiteY3" fmla="*/ 141212 h 196564"/>
              <a:gd name="connsiteX4" fmla="*/ 95262 w 150840"/>
              <a:gd name="connsiteY4" fmla="*/ 39612 h 196564"/>
              <a:gd name="connsiteX5" fmla="*/ 12 w 150840"/>
              <a:gd name="connsiteY5" fmla="*/ 1512 h 19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40" h="196564">
                <a:moveTo>
                  <a:pt x="12" y="1512"/>
                </a:moveTo>
                <a:cubicBezTo>
                  <a:pt x="-1046" y="9449"/>
                  <a:pt x="64041" y="54958"/>
                  <a:pt x="88912" y="87237"/>
                </a:cubicBezTo>
                <a:cubicBezTo>
                  <a:pt x="113783" y="119516"/>
                  <a:pt x="142358" y="186191"/>
                  <a:pt x="149237" y="195187"/>
                </a:cubicBezTo>
                <a:cubicBezTo>
                  <a:pt x="156116" y="204183"/>
                  <a:pt x="139183" y="167141"/>
                  <a:pt x="130187" y="141212"/>
                </a:cubicBezTo>
                <a:cubicBezTo>
                  <a:pt x="121191" y="115283"/>
                  <a:pt x="109550" y="60779"/>
                  <a:pt x="95262" y="39612"/>
                </a:cubicBezTo>
                <a:cubicBezTo>
                  <a:pt x="80975" y="18445"/>
                  <a:pt x="1070" y="-6425"/>
                  <a:pt x="12" y="15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78FBE83E-4E03-77AA-7DBB-4EC884CB7105}"/>
              </a:ext>
            </a:extLst>
          </p:cNvPr>
          <p:cNvSpPr/>
          <p:nvPr/>
        </p:nvSpPr>
        <p:spPr>
          <a:xfrm>
            <a:off x="8889578" y="1860427"/>
            <a:ext cx="141389" cy="279546"/>
          </a:xfrm>
          <a:custGeom>
            <a:avLst/>
            <a:gdLst>
              <a:gd name="connsiteX0" fmla="*/ 140122 w 141389"/>
              <a:gd name="connsiteY0" fmla="*/ 123 h 279546"/>
              <a:gd name="connsiteX1" fmla="*/ 63922 w 141389"/>
              <a:gd name="connsiteY1" fmla="*/ 79498 h 279546"/>
              <a:gd name="connsiteX2" fmla="*/ 422 w 141389"/>
              <a:gd name="connsiteY2" fmla="*/ 250948 h 279546"/>
              <a:gd name="connsiteX3" fmla="*/ 35347 w 141389"/>
              <a:gd name="connsiteY3" fmla="*/ 196973 h 279546"/>
              <a:gd name="connsiteX4" fmla="*/ 16297 w 141389"/>
              <a:gd name="connsiteY4" fmla="*/ 279523 h 279546"/>
              <a:gd name="connsiteX5" fmla="*/ 38522 w 141389"/>
              <a:gd name="connsiteY5" fmla="*/ 187448 h 279546"/>
              <a:gd name="connsiteX6" fmla="*/ 92497 w 141389"/>
              <a:gd name="connsiteY6" fmla="*/ 117598 h 279546"/>
              <a:gd name="connsiteX7" fmla="*/ 111547 w 141389"/>
              <a:gd name="connsiteY7" fmla="*/ 95373 h 279546"/>
              <a:gd name="connsiteX8" fmla="*/ 140122 w 141389"/>
              <a:gd name="connsiteY8" fmla="*/ 123 h 27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389" h="279546">
                <a:moveTo>
                  <a:pt x="140122" y="123"/>
                </a:moveTo>
                <a:cubicBezTo>
                  <a:pt x="132185" y="-2523"/>
                  <a:pt x="87205" y="37694"/>
                  <a:pt x="63922" y="79498"/>
                </a:cubicBezTo>
                <a:cubicBezTo>
                  <a:pt x="40639" y="121302"/>
                  <a:pt x="5184" y="231369"/>
                  <a:pt x="422" y="250948"/>
                </a:cubicBezTo>
                <a:cubicBezTo>
                  <a:pt x="-4340" y="270527"/>
                  <a:pt x="32701" y="192211"/>
                  <a:pt x="35347" y="196973"/>
                </a:cubicBezTo>
                <a:cubicBezTo>
                  <a:pt x="37993" y="201735"/>
                  <a:pt x="15768" y="281110"/>
                  <a:pt x="16297" y="279523"/>
                </a:cubicBezTo>
                <a:cubicBezTo>
                  <a:pt x="16826" y="277936"/>
                  <a:pt x="25822" y="214435"/>
                  <a:pt x="38522" y="187448"/>
                </a:cubicBezTo>
                <a:cubicBezTo>
                  <a:pt x="51222" y="160461"/>
                  <a:pt x="80326" y="132944"/>
                  <a:pt x="92497" y="117598"/>
                </a:cubicBezTo>
                <a:cubicBezTo>
                  <a:pt x="104668" y="102252"/>
                  <a:pt x="106784" y="110190"/>
                  <a:pt x="111547" y="95373"/>
                </a:cubicBezTo>
                <a:cubicBezTo>
                  <a:pt x="116310" y="80556"/>
                  <a:pt x="148059" y="2769"/>
                  <a:pt x="14012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D1650130-FE5A-8115-48D7-968C51AAEA67}"/>
              </a:ext>
            </a:extLst>
          </p:cNvPr>
          <p:cNvSpPr/>
          <p:nvPr/>
        </p:nvSpPr>
        <p:spPr>
          <a:xfrm>
            <a:off x="9016979" y="1758451"/>
            <a:ext cx="104438" cy="420527"/>
          </a:xfrm>
          <a:custGeom>
            <a:avLst/>
            <a:gdLst>
              <a:gd name="connsiteX0" fmla="*/ 88921 w 104438"/>
              <a:gd name="connsiteY0" fmla="*/ 499 h 420527"/>
              <a:gd name="connsiteX1" fmla="*/ 60346 w 104438"/>
              <a:gd name="connsiteY1" fmla="*/ 244974 h 420527"/>
              <a:gd name="connsiteX2" fmla="*/ 21 w 104438"/>
              <a:gd name="connsiteY2" fmla="*/ 419599 h 420527"/>
              <a:gd name="connsiteX3" fmla="*/ 53996 w 104438"/>
              <a:gd name="connsiteY3" fmla="*/ 308474 h 420527"/>
              <a:gd name="connsiteX4" fmla="*/ 101621 w 104438"/>
              <a:gd name="connsiteY4" fmla="*/ 184649 h 420527"/>
              <a:gd name="connsiteX5" fmla="*/ 88921 w 104438"/>
              <a:gd name="connsiteY5" fmla="*/ 499 h 42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38" h="420527">
                <a:moveTo>
                  <a:pt x="88921" y="499"/>
                </a:moveTo>
                <a:cubicBezTo>
                  <a:pt x="82042" y="10553"/>
                  <a:pt x="75163" y="175124"/>
                  <a:pt x="60346" y="244974"/>
                </a:cubicBezTo>
                <a:cubicBezTo>
                  <a:pt x="45529" y="314824"/>
                  <a:pt x="1079" y="409016"/>
                  <a:pt x="21" y="419599"/>
                </a:cubicBezTo>
                <a:cubicBezTo>
                  <a:pt x="-1037" y="430182"/>
                  <a:pt x="37063" y="347632"/>
                  <a:pt x="53996" y="308474"/>
                </a:cubicBezTo>
                <a:cubicBezTo>
                  <a:pt x="70929" y="269316"/>
                  <a:pt x="92625" y="234391"/>
                  <a:pt x="101621" y="184649"/>
                </a:cubicBezTo>
                <a:cubicBezTo>
                  <a:pt x="110617" y="134907"/>
                  <a:pt x="95800" y="-9555"/>
                  <a:pt x="88921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DB83753B-0A28-80FA-6392-80B9C63B392F}"/>
              </a:ext>
            </a:extLst>
          </p:cNvPr>
          <p:cNvSpPr/>
          <p:nvPr/>
        </p:nvSpPr>
        <p:spPr>
          <a:xfrm>
            <a:off x="8131121" y="2472650"/>
            <a:ext cx="288510" cy="169054"/>
          </a:xfrm>
          <a:custGeom>
            <a:avLst/>
            <a:gdLst>
              <a:gd name="connsiteX0" fmla="*/ 54 w 288510"/>
              <a:gd name="connsiteY0" fmla="*/ 675 h 169054"/>
              <a:gd name="connsiteX1" fmla="*/ 139754 w 288510"/>
              <a:gd name="connsiteY1" fmla="*/ 45125 h 169054"/>
              <a:gd name="connsiteX2" fmla="*/ 285804 w 288510"/>
              <a:gd name="connsiteY2" fmla="*/ 64175 h 169054"/>
              <a:gd name="connsiteX3" fmla="*/ 238179 w 288510"/>
              <a:gd name="connsiteY3" fmla="*/ 67350 h 169054"/>
              <a:gd name="connsiteX4" fmla="*/ 282629 w 288510"/>
              <a:gd name="connsiteY4" fmla="*/ 92750 h 169054"/>
              <a:gd name="connsiteX5" fmla="*/ 228654 w 288510"/>
              <a:gd name="connsiteY5" fmla="*/ 127675 h 169054"/>
              <a:gd name="connsiteX6" fmla="*/ 181029 w 288510"/>
              <a:gd name="connsiteY6" fmla="*/ 168950 h 169054"/>
              <a:gd name="connsiteX7" fmla="*/ 282629 w 288510"/>
              <a:gd name="connsiteY7" fmla="*/ 114975 h 169054"/>
              <a:gd name="connsiteX8" fmla="*/ 155629 w 288510"/>
              <a:gd name="connsiteY8" fmla="*/ 83225 h 169054"/>
              <a:gd name="connsiteX9" fmla="*/ 54 w 288510"/>
              <a:gd name="connsiteY9" fmla="*/ 67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510" h="169054">
                <a:moveTo>
                  <a:pt x="54" y="675"/>
                </a:moveTo>
                <a:cubicBezTo>
                  <a:pt x="-2592" y="-5675"/>
                  <a:pt x="92129" y="34542"/>
                  <a:pt x="139754" y="45125"/>
                </a:cubicBezTo>
                <a:cubicBezTo>
                  <a:pt x="187379" y="55708"/>
                  <a:pt x="269400" y="60471"/>
                  <a:pt x="285804" y="64175"/>
                </a:cubicBezTo>
                <a:cubicBezTo>
                  <a:pt x="302208" y="67879"/>
                  <a:pt x="238708" y="62588"/>
                  <a:pt x="238179" y="67350"/>
                </a:cubicBezTo>
                <a:cubicBezTo>
                  <a:pt x="237650" y="72113"/>
                  <a:pt x="284216" y="82696"/>
                  <a:pt x="282629" y="92750"/>
                </a:cubicBezTo>
                <a:cubicBezTo>
                  <a:pt x="281042" y="102804"/>
                  <a:pt x="245587" y="114975"/>
                  <a:pt x="228654" y="127675"/>
                </a:cubicBezTo>
                <a:cubicBezTo>
                  <a:pt x="211721" y="140375"/>
                  <a:pt x="172033" y="171067"/>
                  <a:pt x="181029" y="168950"/>
                </a:cubicBezTo>
                <a:cubicBezTo>
                  <a:pt x="190025" y="166833"/>
                  <a:pt x="286862" y="129262"/>
                  <a:pt x="282629" y="114975"/>
                </a:cubicBezTo>
                <a:cubicBezTo>
                  <a:pt x="278396" y="100688"/>
                  <a:pt x="197433" y="98042"/>
                  <a:pt x="155629" y="83225"/>
                </a:cubicBezTo>
                <a:cubicBezTo>
                  <a:pt x="113825" y="68408"/>
                  <a:pt x="2700" y="7025"/>
                  <a:pt x="54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A9FE33CE-8EF8-7386-1C40-7C90FD5511A7}"/>
              </a:ext>
            </a:extLst>
          </p:cNvPr>
          <p:cNvSpPr/>
          <p:nvPr/>
        </p:nvSpPr>
        <p:spPr>
          <a:xfrm>
            <a:off x="8025867" y="2225330"/>
            <a:ext cx="182301" cy="235380"/>
          </a:xfrm>
          <a:custGeom>
            <a:avLst/>
            <a:gdLst>
              <a:gd name="connsiteX0" fmla="*/ 16408 w 182301"/>
              <a:gd name="connsiteY0" fmla="*/ 345 h 235380"/>
              <a:gd name="connsiteX1" fmla="*/ 41808 w 182301"/>
              <a:gd name="connsiteY1" fmla="*/ 89245 h 235380"/>
              <a:gd name="connsiteX2" fmla="*/ 121183 w 182301"/>
              <a:gd name="connsiteY2" fmla="*/ 152745 h 235380"/>
              <a:gd name="connsiteX3" fmla="*/ 118008 w 182301"/>
              <a:gd name="connsiteY3" fmla="*/ 165445 h 235380"/>
              <a:gd name="connsiteX4" fmla="*/ 181508 w 182301"/>
              <a:gd name="connsiteY4" fmla="*/ 235295 h 235380"/>
              <a:gd name="connsiteX5" fmla="*/ 143408 w 182301"/>
              <a:gd name="connsiteY5" fmla="*/ 178145 h 235380"/>
              <a:gd name="connsiteX6" fmla="*/ 3708 w 182301"/>
              <a:gd name="connsiteY6" fmla="*/ 105120 h 235380"/>
              <a:gd name="connsiteX7" fmla="*/ 38633 w 182301"/>
              <a:gd name="connsiteY7" fmla="*/ 124170 h 235380"/>
              <a:gd name="connsiteX8" fmla="*/ 16408 w 182301"/>
              <a:gd name="connsiteY8" fmla="*/ 345 h 23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301" h="235380">
                <a:moveTo>
                  <a:pt x="16408" y="345"/>
                </a:moveTo>
                <a:cubicBezTo>
                  <a:pt x="16937" y="-5476"/>
                  <a:pt x="24345" y="63845"/>
                  <a:pt x="41808" y="89245"/>
                </a:cubicBezTo>
                <a:cubicBezTo>
                  <a:pt x="59271" y="114645"/>
                  <a:pt x="121183" y="152745"/>
                  <a:pt x="121183" y="152745"/>
                </a:cubicBezTo>
                <a:cubicBezTo>
                  <a:pt x="133883" y="165445"/>
                  <a:pt x="107954" y="151687"/>
                  <a:pt x="118008" y="165445"/>
                </a:cubicBezTo>
                <a:cubicBezTo>
                  <a:pt x="128062" y="179203"/>
                  <a:pt x="177275" y="233178"/>
                  <a:pt x="181508" y="235295"/>
                </a:cubicBezTo>
                <a:cubicBezTo>
                  <a:pt x="185741" y="237412"/>
                  <a:pt x="173041" y="199841"/>
                  <a:pt x="143408" y="178145"/>
                </a:cubicBezTo>
                <a:cubicBezTo>
                  <a:pt x="113775" y="156449"/>
                  <a:pt x="21171" y="114116"/>
                  <a:pt x="3708" y="105120"/>
                </a:cubicBezTo>
                <a:cubicBezTo>
                  <a:pt x="-13755" y="96124"/>
                  <a:pt x="35987" y="136341"/>
                  <a:pt x="38633" y="124170"/>
                </a:cubicBezTo>
                <a:cubicBezTo>
                  <a:pt x="41279" y="111999"/>
                  <a:pt x="15879" y="6166"/>
                  <a:pt x="16408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F78CA44F-3048-0E88-FE22-5F4E1BAE5A70}"/>
              </a:ext>
            </a:extLst>
          </p:cNvPr>
          <p:cNvSpPr/>
          <p:nvPr/>
        </p:nvSpPr>
        <p:spPr>
          <a:xfrm>
            <a:off x="8437085" y="2589647"/>
            <a:ext cx="278338" cy="334413"/>
          </a:xfrm>
          <a:custGeom>
            <a:avLst/>
            <a:gdLst>
              <a:gd name="connsiteX0" fmla="*/ 278290 w 278338"/>
              <a:gd name="connsiteY0" fmla="*/ 1153 h 334413"/>
              <a:gd name="connsiteX1" fmla="*/ 84615 w 278338"/>
              <a:gd name="connsiteY1" fmla="*/ 248803 h 334413"/>
              <a:gd name="connsiteX2" fmla="*/ 14765 w 278338"/>
              <a:gd name="connsiteY2" fmla="*/ 331353 h 334413"/>
              <a:gd name="connsiteX3" fmla="*/ 33815 w 278338"/>
              <a:gd name="connsiteY3" fmla="*/ 283728 h 334413"/>
              <a:gd name="connsiteX4" fmla="*/ 2065 w 278338"/>
              <a:gd name="connsiteY4" fmla="*/ 328178 h 334413"/>
              <a:gd name="connsiteX5" fmla="*/ 103665 w 278338"/>
              <a:gd name="connsiteY5" fmla="*/ 118628 h 334413"/>
              <a:gd name="connsiteX6" fmla="*/ 65565 w 278338"/>
              <a:gd name="connsiteY6" fmla="*/ 153553 h 334413"/>
              <a:gd name="connsiteX7" fmla="*/ 278290 w 278338"/>
              <a:gd name="connsiteY7" fmla="*/ 1153 h 33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338" h="334413">
                <a:moveTo>
                  <a:pt x="278290" y="1153"/>
                </a:moveTo>
                <a:cubicBezTo>
                  <a:pt x="281465" y="17028"/>
                  <a:pt x="128536" y="193770"/>
                  <a:pt x="84615" y="248803"/>
                </a:cubicBezTo>
                <a:cubicBezTo>
                  <a:pt x="40694" y="303836"/>
                  <a:pt x="23232" y="325532"/>
                  <a:pt x="14765" y="331353"/>
                </a:cubicBezTo>
                <a:cubicBezTo>
                  <a:pt x="6298" y="337174"/>
                  <a:pt x="35932" y="284257"/>
                  <a:pt x="33815" y="283728"/>
                </a:cubicBezTo>
                <a:cubicBezTo>
                  <a:pt x="31698" y="283199"/>
                  <a:pt x="-9577" y="355695"/>
                  <a:pt x="2065" y="328178"/>
                </a:cubicBezTo>
                <a:cubicBezTo>
                  <a:pt x="13707" y="300661"/>
                  <a:pt x="93082" y="147732"/>
                  <a:pt x="103665" y="118628"/>
                </a:cubicBezTo>
                <a:cubicBezTo>
                  <a:pt x="114248" y="89524"/>
                  <a:pt x="41753" y="168899"/>
                  <a:pt x="65565" y="153553"/>
                </a:cubicBezTo>
                <a:cubicBezTo>
                  <a:pt x="89377" y="138207"/>
                  <a:pt x="275115" y="-14722"/>
                  <a:pt x="278290" y="1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A3C796EB-CCC9-0BEA-D806-EB568A52B804}"/>
              </a:ext>
            </a:extLst>
          </p:cNvPr>
          <p:cNvSpPr/>
          <p:nvPr/>
        </p:nvSpPr>
        <p:spPr>
          <a:xfrm>
            <a:off x="9074239" y="3028534"/>
            <a:ext cx="138553" cy="145657"/>
          </a:xfrm>
          <a:custGeom>
            <a:avLst/>
            <a:gdLst>
              <a:gd name="connsiteX0" fmla="*/ 6261 w 138553"/>
              <a:gd name="connsiteY0" fmla="*/ 416 h 145657"/>
              <a:gd name="connsiteX1" fmla="*/ 130086 w 138553"/>
              <a:gd name="connsiteY1" fmla="*/ 140116 h 145657"/>
              <a:gd name="connsiteX2" fmla="*/ 114211 w 138553"/>
              <a:gd name="connsiteY2" fmla="*/ 114716 h 145657"/>
              <a:gd name="connsiteX3" fmla="*/ 6261 w 138553"/>
              <a:gd name="connsiteY3" fmla="*/ 86141 h 145657"/>
              <a:gd name="connsiteX4" fmla="*/ 15786 w 138553"/>
              <a:gd name="connsiteY4" fmla="*/ 95666 h 145657"/>
              <a:gd name="connsiteX5" fmla="*/ 6261 w 138553"/>
              <a:gd name="connsiteY5" fmla="*/ 416 h 14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145657">
                <a:moveTo>
                  <a:pt x="6261" y="416"/>
                </a:moveTo>
                <a:cubicBezTo>
                  <a:pt x="25311" y="7824"/>
                  <a:pt x="112094" y="121066"/>
                  <a:pt x="130086" y="140116"/>
                </a:cubicBezTo>
                <a:cubicBezTo>
                  <a:pt x="148078" y="159166"/>
                  <a:pt x="134849" y="123712"/>
                  <a:pt x="114211" y="114716"/>
                </a:cubicBezTo>
                <a:cubicBezTo>
                  <a:pt x="93574" y="105720"/>
                  <a:pt x="6261" y="86141"/>
                  <a:pt x="6261" y="86141"/>
                </a:cubicBezTo>
                <a:cubicBezTo>
                  <a:pt x="-10143" y="82966"/>
                  <a:pt x="13669" y="104662"/>
                  <a:pt x="15786" y="95666"/>
                </a:cubicBezTo>
                <a:cubicBezTo>
                  <a:pt x="17903" y="86670"/>
                  <a:pt x="-12789" y="-6992"/>
                  <a:pt x="6261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4D5C5BE7-7418-B653-2C94-0DDBBBF578BA}"/>
              </a:ext>
            </a:extLst>
          </p:cNvPr>
          <p:cNvSpPr/>
          <p:nvPr/>
        </p:nvSpPr>
        <p:spPr>
          <a:xfrm>
            <a:off x="9082723" y="3123993"/>
            <a:ext cx="383397" cy="531007"/>
          </a:xfrm>
          <a:custGeom>
            <a:avLst/>
            <a:gdLst>
              <a:gd name="connsiteX0" fmla="*/ 952 w 383397"/>
              <a:gd name="connsiteY0" fmla="*/ 51007 h 531007"/>
              <a:gd name="connsiteX1" fmla="*/ 140652 w 383397"/>
              <a:gd name="connsiteY1" fmla="*/ 235157 h 531007"/>
              <a:gd name="connsiteX2" fmla="*/ 93027 w 383397"/>
              <a:gd name="connsiteY2" fmla="*/ 181182 h 531007"/>
              <a:gd name="connsiteX3" fmla="*/ 321627 w 383397"/>
              <a:gd name="connsiteY3" fmla="*/ 466932 h 531007"/>
              <a:gd name="connsiteX4" fmla="*/ 337502 w 383397"/>
              <a:gd name="connsiteY4" fmla="*/ 530432 h 531007"/>
              <a:gd name="connsiteX5" fmla="*/ 362902 w 383397"/>
              <a:gd name="connsiteY5" fmla="*/ 447882 h 531007"/>
              <a:gd name="connsiteX6" fmla="*/ 362902 w 383397"/>
              <a:gd name="connsiteY6" fmla="*/ 397082 h 531007"/>
              <a:gd name="connsiteX7" fmla="*/ 99377 w 383397"/>
              <a:gd name="connsiteY7" fmla="*/ 19257 h 531007"/>
              <a:gd name="connsiteX8" fmla="*/ 80327 w 383397"/>
              <a:gd name="connsiteY8" fmla="*/ 54182 h 531007"/>
              <a:gd name="connsiteX9" fmla="*/ 952 w 383397"/>
              <a:gd name="connsiteY9" fmla="*/ 51007 h 5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397" h="531007">
                <a:moveTo>
                  <a:pt x="952" y="51007"/>
                </a:moveTo>
                <a:cubicBezTo>
                  <a:pt x="11006" y="81169"/>
                  <a:pt x="125306" y="213461"/>
                  <a:pt x="140652" y="235157"/>
                </a:cubicBezTo>
                <a:cubicBezTo>
                  <a:pt x="155998" y="256853"/>
                  <a:pt x="62865" y="142553"/>
                  <a:pt x="93027" y="181182"/>
                </a:cubicBezTo>
                <a:cubicBezTo>
                  <a:pt x="123190" y="219811"/>
                  <a:pt x="280881" y="408724"/>
                  <a:pt x="321627" y="466932"/>
                </a:cubicBezTo>
                <a:cubicBezTo>
                  <a:pt x="362373" y="525140"/>
                  <a:pt x="330623" y="533607"/>
                  <a:pt x="337502" y="530432"/>
                </a:cubicBezTo>
                <a:cubicBezTo>
                  <a:pt x="344381" y="527257"/>
                  <a:pt x="358669" y="470107"/>
                  <a:pt x="362902" y="447882"/>
                </a:cubicBezTo>
                <a:cubicBezTo>
                  <a:pt x="367135" y="425657"/>
                  <a:pt x="406823" y="468520"/>
                  <a:pt x="362902" y="397082"/>
                </a:cubicBezTo>
                <a:cubicBezTo>
                  <a:pt x="318981" y="325644"/>
                  <a:pt x="146473" y="76407"/>
                  <a:pt x="99377" y="19257"/>
                </a:cubicBezTo>
                <a:cubicBezTo>
                  <a:pt x="52281" y="-37893"/>
                  <a:pt x="97260" y="49949"/>
                  <a:pt x="80327" y="54182"/>
                </a:cubicBezTo>
                <a:cubicBezTo>
                  <a:pt x="63394" y="58415"/>
                  <a:pt x="-9102" y="20845"/>
                  <a:pt x="952" y="51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69575670-A003-2E5F-E6A0-BE17877E5A3A}"/>
              </a:ext>
            </a:extLst>
          </p:cNvPr>
          <p:cNvSpPr/>
          <p:nvPr/>
        </p:nvSpPr>
        <p:spPr>
          <a:xfrm>
            <a:off x="8814412" y="6029302"/>
            <a:ext cx="510755" cy="1033077"/>
          </a:xfrm>
          <a:custGeom>
            <a:avLst/>
            <a:gdLst>
              <a:gd name="connsiteX0" fmla="*/ 2563 w 510755"/>
              <a:gd name="connsiteY0" fmla="*/ 23 h 1033077"/>
              <a:gd name="connsiteX1" fmla="*/ 164488 w 510755"/>
              <a:gd name="connsiteY1" fmla="*/ 384198 h 1033077"/>
              <a:gd name="connsiteX2" fmla="*/ 132738 w 510755"/>
              <a:gd name="connsiteY2" fmla="*/ 200048 h 1033077"/>
              <a:gd name="connsiteX3" fmla="*/ 231163 w 510755"/>
              <a:gd name="connsiteY3" fmla="*/ 549298 h 1033077"/>
              <a:gd name="connsiteX4" fmla="*/ 221638 w 510755"/>
              <a:gd name="connsiteY4" fmla="*/ 457223 h 1033077"/>
              <a:gd name="connsiteX5" fmla="*/ 320063 w 510755"/>
              <a:gd name="connsiteY5" fmla="*/ 650898 h 1033077"/>
              <a:gd name="connsiteX6" fmla="*/ 285138 w 510755"/>
              <a:gd name="connsiteY6" fmla="*/ 476273 h 1033077"/>
              <a:gd name="connsiteX7" fmla="*/ 405788 w 510755"/>
              <a:gd name="connsiteY7" fmla="*/ 771548 h 1033077"/>
              <a:gd name="connsiteX8" fmla="*/ 510563 w 510755"/>
              <a:gd name="connsiteY8" fmla="*/ 1031898 h 1033077"/>
              <a:gd name="connsiteX9" fmla="*/ 424838 w 510755"/>
              <a:gd name="connsiteY9" fmla="*/ 854098 h 1033077"/>
              <a:gd name="connsiteX10" fmla="*/ 196238 w 510755"/>
              <a:gd name="connsiteY10" fmla="*/ 539773 h 1033077"/>
              <a:gd name="connsiteX11" fmla="*/ 62888 w 510755"/>
              <a:gd name="connsiteY11" fmla="*/ 317523 h 1033077"/>
              <a:gd name="connsiteX12" fmla="*/ 66063 w 510755"/>
              <a:gd name="connsiteY12" fmla="*/ 365148 h 1033077"/>
              <a:gd name="connsiteX13" fmla="*/ 2563 w 510755"/>
              <a:gd name="connsiteY13" fmla="*/ 23 h 103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0755" h="1033077">
                <a:moveTo>
                  <a:pt x="2563" y="23"/>
                </a:moveTo>
                <a:cubicBezTo>
                  <a:pt x="18967" y="3198"/>
                  <a:pt x="142792" y="350861"/>
                  <a:pt x="164488" y="384198"/>
                </a:cubicBezTo>
                <a:cubicBezTo>
                  <a:pt x="186184" y="417536"/>
                  <a:pt x="121626" y="172531"/>
                  <a:pt x="132738" y="200048"/>
                </a:cubicBezTo>
                <a:cubicBezTo>
                  <a:pt x="143850" y="227565"/>
                  <a:pt x="216346" y="506436"/>
                  <a:pt x="231163" y="549298"/>
                </a:cubicBezTo>
                <a:cubicBezTo>
                  <a:pt x="245980" y="592160"/>
                  <a:pt x="206821" y="440290"/>
                  <a:pt x="221638" y="457223"/>
                </a:cubicBezTo>
                <a:cubicBezTo>
                  <a:pt x="236455" y="474156"/>
                  <a:pt x="309480" y="647723"/>
                  <a:pt x="320063" y="650898"/>
                </a:cubicBezTo>
                <a:cubicBezTo>
                  <a:pt x="330646" y="654073"/>
                  <a:pt x="270851" y="456165"/>
                  <a:pt x="285138" y="476273"/>
                </a:cubicBezTo>
                <a:cubicBezTo>
                  <a:pt x="299425" y="496381"/>
                  <a:pt x="368217" y="678944"/>
                  <a:pt x="405788" y="771548"/>
                </a:cubicBezTo>
                <a:cubicBezTo>
                  <a:pt x="443359" y="864152"/>
                  <a:pt x="507388" y="1018140"/>
                  <a:pt x="510563" y="1031898"/>
                </a:cubicBezTo>
                <a:cubicBezTo>
                  <a:pt x="513738" y="1045656"/>
                  <a:pt x="477225" y="936119"/>
                  <a:pt x="424838" y="854098"/>
                </a:cubicBezTo>
                <a:cubicBezTo>
                  <a:pt x="372451" y="772077"/>
                  <a:pt x="256563" y="629202"/>
                  <a:pt x="196238" y="539773"/>
                </a:cubicBezTo>
                <a:cubicBezTo>
                  <a:pt x="135913" y="450344"/>
                  <a:pt x="84584" y="346627"/>
                  <a:pt x="62888" y="317523"/>
                </a:cubicBezTo>
                <a:cubicBezTo>
                  <a:pt x="41192" y="288419"/>
                  <a:pt x="78763" y="414890"/>
                  <a:pt x="66063" y="365148"/>
                </a:cubicBezTo>
                <a:cubicBezTo>
                  <a:pt x="53363" y="315406"/>
                  <a:pt x="-13841" y="-3152"/>
                  <a:pt x="256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73041CAC-05AE-AD9F-BC73-43E2ACCFCACD}"/>
              </a:ext>
            </a:extLst>
          </p:cNvPr>
          <p:cNvSpPr/>
          <p:nvPr/>
        </p:nvSpPr>
        <p:spPr>
          <a:xfrm>
            <a:off x="9345753" y="6864053"/>
            <a:ext cx="361567" cy="711350"/>
          </a:xfrm>
          <a:custGeom>
            <a:avLst/>
            <a:gdLst>
              <a:gd name="connsiteX0" fmla="*/ 103047 w 361567"/>
              <a:gd name="connsiteY0" fmla="*/ 3472 h 711350"/>
              <a:gd name="connsiteX1" fmla="*/ 217347 w 361567"/>
              <a:gd name="connsiteY1" fmla="*/ 435272 h 711350"/>
              <a:gd name="connsiteX2" fmla="*/ 360222 w 361567"/>
              <a:gd name="connsiteY2" fmla="*/ 708322 h 711350"/>
              <a:gd name="connsiteX3" fmla="*/ 274497 w 361567"/>
              <a:gd name="connsiteY3" fmla="*/ 562272 h 711350"/>
              <a:gd name="connsiteX4" fmla="*/ 42722 w 361567"/>
              <a:gd name="connsiteY4" fmla="*/ 270172 h 711350"/>
              <a:gd name="connsiteX5" fmla="*/ 64947 w 361567"/>
              <a:gd name="connsiteY5" fmla="*/ 286047 h 711350"/>
              <a:gd name="connsiteX6" fmla="*/ 1447 w 361567"/>
              <a:gd name="connsiteY6" fmla="*/ 51097 h 711350"/>
              <a:gd name="connsiteX7" fmla="*/ 20497 w 361567"/>
              <a:gd name="connsiteY7" fmla="*/ 165397 h 711350"/>
              <a:gd name="connsiteX8" fmla="*/ 20497 w 361567"/>
              <a:gd name="connsiteY8" fmla="*/ 19347 h 711350"/>
              <a:gd name="connsiteX9" fmla="*/ 83997 w 361567"/>
              <a:gd name="connsiteY9" fmla="*/ 219372 h 711350"/>
              <a:gd name="connsiteX10" fmla="*/ 103047 w 361567"/>
              <a:gd name="connsiteY10" fmla="*/ 3472 h 7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567" h="711350">
                <a:moveTo>
                  <a:pt x="103047" y="3472"/>
                </a:moveTo>
                <a:cubicBezTo>
                  <a:pt x="125272" y="39455"/>
                  <a:pt x="174485" y="317797"/>
                  <a:pt x="217347" y="435272"/>
                </a:cubicBezTo>
                <a:cubicBezTo>
                  <a:pt x="260209" y="552747"/>
                  <a:pt x="350697" y="687155"/>
                  <a:pt x="360222" y="708322"/>
                </a:cubicBezTo>
                <a:cubicBezTo>
                  <a:pt x="369747" y="729489"/>
                  <a:pt x="327414" y="635297"/>
                  <a:pt x="274497" y="562272"/>
                </a:cubicBezTo>
                <a:cubicBezTo>
                  <a:pt x="221580" y="489247"/>
                  <a:pt x="77647" y="316209"/>
                  <a:pt x="42722" y="270172"/>
                </a:cubicBezTo>
                <a:cubicBezTo>
                  <a:pt x="7797" y="224135"/>
                  <a:pt x="71826" y="322559"/>
                  <a:pt x="64947" y="286047"/>
                </a:cubicBezTo>
                <a:cubicBezTo>
                  <a:pt x="58068" y="249535"/>
                  <a:pt x="8855" y="71205"/>
                  <a:pt x="1447" y="51097"/>
                </a:cubicBezTo>
                <a:cubicBezTo>
                  <a:pt x="-5961" y="30989"/>
                  <a:pt x="17322" y="170689"/>
                  <a:pt x="20497" y="165397"/>
                </a:cubicBezTo>
                <a:cubicBezTo>
                  <a:pt x="23672" y="160105"/>
                  <a:pt x="9914" y="10351"/>
                  <a:pt x="20497" y="19347"/>
                </a:cubicBezTo>
                <a:cubicBezTo>
                  <a:pt x="31080" y="28343"/>
                  <a:pt x="71297" y="215668"/>
                  <a:pt x="83997" y="219372"/>
                </a:cubicBezTo>
                <a:cubicBezTo>
                  <a:pt x="96697" y="223076"/>
                  <a:pt x="80822" y="-32511"/>
                  <a:pt x="103047" y="3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7712838-A7E0-281D-A5F5-CAE471C232F3}"/>
              </a:ext>
            </a:extLst>
          </p:cNvPr>
          <p:cNvSpPr/>
          <p:nvPr/>
        </p:nvSpPr>
        <p:spPr>
          <a:xfrm>
            <a:off x="9518622" y="6192266"/>
            <a:ext cx="339872" cy="993505"/>
          </a:xfrm>
          <a:custGeom>
            <a:avLst/>
            <a:gdLst>
              <a:gd name="connsiteX0" fmla="*/ 28 w 339872"/>
              <a:gd name="connsiteY0" fmla="*/ 5334 h 993505"/>
              <a:gd name="connsiteX1" fmla="*/ 76228 w 339872"/>
              <a:gd name="connsiteY1" fmla="*/ 446659 h 993505"/>
              <a:gd name="connsiteX2" fmla="*/ 76228 w 339872"/>
              <a:gd name="connsiteY2" fmla="*/ 370459 h 993505"/>
              <a:gd name="connsiteX3" fmla="*/ 92103 w 339872"/>
              <a:gd name="connsiteY3" fmla="*/ 656209 h 993505"/>
              <a:gd name="connsiteX4" fmla="*/ 107978 w 339872"/>
              <a:gd name="connsiteY4" fmla="*/ 621284 h 993505"/>
              <a:gd name="connsiteX5" fmla="*/ 222278 w 339872"/>
              <a:gd name="connsiteY5" fmla="*/ 856234 h 993505"/>
              <a:gd name="connsiteX6" fmla="*/ 304828 w 339872"/>
              <a:gd name="connsiteY6" fmla="*/ 992759 h 993505"/>
              <a:gd name="connsiteX7" fmla="*/ 276253 w 339872"/>
              <a:gd name="connsiteY7" fmla="*/ 913384 h 993505"/>
              <a:gd name="connsiteX8" fmla="*/ 339753 w 339872"/>
              <a:gd name="connsiteY8" fmla="*/ 967359 h 993505"/>
              <a:gd name="connsiteX9" fmla="*/ 257203 w 339872"/>
              <a:gd name="connsiteY9" fmla="*/ 789559 h 993505"/>
              <a:gd name="connsiteX10" fmla="*/ 98453 w 339872"/>
              <a:gd name="connsiteY10" fmla="*/ 354584 h 993505"/>
              <a:gd name="connsiteX11" fmla="*/ 117503 w 339872"/>
              <a:gd name="connsiteY11" fmla="*/ 332359 h 993505"/>
              <a:gd name="connsiteX12" fmla="*/ 85753 w 339872"/>
              <a:gd name="connsiteY12" fmla="*/ 208534 h 993505"/>
              <a:gd name="connsiteX13" fmla="*/ 28 w 339872"/>
              <a:gd name="connsiteY13" fmla="*/ 5334 h 9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9872" h="993505">
                <a:moveTo>
                  <a:pt x="28" y="5334"/>
                </a:moveTo>
                <a:cubicBezTo>
                  <a:pt x="-1559" y="45021"/>
                  <a:pt x="63528" y="385805"/>
                  <a:pt x="76228" y="446659"/>
                </a:cubicBezTo>
                <a:cubicBezTo>
                  <a:pt x="88928" y="507513"/>
                  <a:pt x="73582" y="335534"/>
                  <a:pt x="76228" y="370459"/>
                </a:cubicBezTo>
                <a:cubicBezTo>
                  <a:pt x="78874" y="405384"/>
                  <a:pt x="86811" y="614405"/>
                  <a:pt x="92103" y="656209"/>
                </a:cubicBezTo>
                <a:cubicBezTo>
                  <a:pt x="97395" y="698013"/>
                  <a:pt x="86282" y="587947"/>
                  <a:pt x="107978" y="621284"/>
                </a:cubicBezTo>
                <a:cubicBezTo>
                  <a:pt x="129674" y="654622"/>
                  <a:pt x="189470" y="794322"/>
                  <a:pt x="222278" y="856234"/>
                </a:cubicBezTo>
                <a:cubicBezTo>
                  <a:pt x="255086" y="918146"/>
                  <a:pt x="295832" y="983234"/>
                  <a:pt x="304828" y="992759"/>
                </a:cubicBezTo>
                <a:cubicBezTo>
                  <a:pt x="313824" y="1002284"/>
                  <a:pt x="270432" y="917617"/>
                  <a:pt x="276253" y="913384"/>
                </a:cubicBezTo>
                <a:cubicBezTo>
                  <a:pt x="282074" y="909151"/>
                  <a:pt x="342928" y="987997"/>
                  <a:pt x="339753" y="967359"/>
                </a:cubicBezTo>
                <a:cubicBezTo>
                  <a:pt x="336578" y="946722"/>
                  <a:pt x="297420" y="891688"/>
                  <a:pt x="257203" y="789559"/>
                </a:cubicBezTo>
                <a:cubicBezTo>
                  <a:pt x="216986" y="687430"/>
                  <a:pt x="121736" y="430784"/>
                  <a:pt x="98453" y="354584"/>
                </a:cubicBezTo>
                <a:cubicBezTo>
                  <a:pt x="75170" y="278384"/>
                  <a:pt x="119620" y="356701"/>
                  <a:pt x="117503" y="332359"/>
                </a:cubicBezTo>
                <a:cubicBezTo>
                  <a:pt x="115386" y="308017"/>
                  <a:pt x="102686" y="258276"/>
                  <a:pt x="85753" y="208534"/>
                </a:cubicBezTo>
                <a:cubicBezTo>
                  <a:pt x="68820" y="158792"/>
                  <a:pt x="1615" y="-34353"/>
                  <a:pt x="28" y="5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94A4EF49-9C72-5805-A781-9671E1A54F72}"/>
              </a:ext>
            </a:extLst>
          </p:cNvPr>
          <p:cNvSpPr/>
          <p:nvPr/>
        </p:nvSpPr>
        <p:spPr>
          <a:xfrm>
            <a:off x="9921875" y="7248525"/>
            <a:ext cx="187299" cy="288904"/>
          </a:xfrm>
          <a:custGeom>
            <a:avLst/>
            <a:gdLst>
              <a:gd name="connsiteX0" fmla="*/ 0 w 187299"/>
              <a:gd name="connsiteY0" fmla="*/ 0 h 288904"/>
              <a:gd name="connsiteX1" fmla="*/ 50800 w 187299"/>
              <a:gd name="connsiteY1" fmla="*/ 171450 h 288904"/>
              <a:gd name="connsiteX2" fmla="*/ 184150 w 187299"/>
              <a:gd name="connsiteY2" fmla="*/ 285750 h 288904"/>
              <a:gd name="connsiteX3" fmla="*/ 136525 w 187299"/>
              <a:gd name="connsiteY3" fmla="*/ 257175 h 288904"/>
              <a:gd name="connsiteX4" fmla="*/ 38100 w 187299"/>
              <a:gd name="connsiteY4" fmla="*/ 260350 h 288904"/>
              <a:gd name="connsiteX5" fmla="*/ 12700 w 187299"/>
              <a:gd name="connsiteY5" fmla="*/ 114300 h 288904"/>
              <a:gd name="connsiteX6" fmla="*/ 12700 w 187299"/>
              <a:gd name="connsiteY6" fmla="*/ 177800 h 288904"/>
              <a:gd name="connsiteX7" fmla="*/ 0 w 187299"/>
              <a:gd name="connsiteY7" fmla="*/ 0 h 2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299" h="288904">
                <a:moveTo>
                  <a:pt x="0" y="0"/>
                </a:moveTo>
                <a:cubicBezTo>
                  <a:pt x="10054" y="61912"/>
                  <a:pt x="20108" y="123825"/>
                  <a:pt x="50800" y="171450"/>
                </a:cubicBezTo>
                <a:cubicBezTo>
                  <a:pt x="81492" y="219075"/>
                  <a:pt x="169863" y="271463"/>
                  <a:pt x="184150" y="285750"/>
                </a:cubicBezTo>
                <a:cubicBezTo>
                  <a:pt x="198437" y="300037"/>
                  <a:pt x="160867" y="261408"/>
                  <a:pt x="136525" y="257175"/>
                </a:cubicBezTo>
                <a:cubicBezTo>
                  <a:pt x="112183" y="252942"/>
                  <a:pt x="58737" y="284162"/>
                  <a:pt x="38100" y="260350"/>
                </a:cubicBezTo>
                <a:cubicBezTo>
                  <a:pt x="17463" y="236538"/>
                  <a:pt x="16933" y="128058"/>
                  <a:pt x="12700" y="114300"/>
                </a:cubicBezTo>
                <a:cubicBezTo>
                  <a:pt x="8467" y="100542"/>
                  <a:pt x="12700" y="177800"/>
                  <a:pt x="12700" y="1778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C9A39DEC-216C-38DC-9CA8-3FD13E6D9577}"/>
              </a:ext>
            </a:extLst>
          </p:cNvPr>
          <p:cNvSpPr/>
          <p:nvPr/>
        </p:nvSpPr>
        <p:spPr>
          <a:xfrm>
            <a:off x="10062138" y="7576046"/>
            <a:ext cx="221792" cy="101168"/>
          </a:xfrm>
          <a:custGeom>
            <a:avLst/>
            <a:gdLst>
              <a:gd name="connsiteX0" fmla="*/ 2612 w 221792"/>
              <a:gd name="connsiteY0" fmla="*/ 2679 h 101168"/>
              <a:gd name="connsiteX1" fmla="*/ 218512 w 221792"/>
              <a:gd name="connsiteY1" fmla="*/ 12204 h 101168"/>
              <a:gd name="connsiteX2" fmla="*/ 129612 w 221792"/>
              <a:gd name="connsiteY2" fmla="*/ 47129 h 101168"/>
              <a:gd name="connsiteX3" fmla="*/ 81987 w 221792"/>
              <a:gd name="connsiteY3" fmla="*/ 101104 h 101168"/>
              <a:gd name="connsiteX4" fmla="*/ 97862 w 221792"/>
              <a:gd name="connsiteY4" fmla="*/ 56654 h 101168"/>
              <a:gd name="connsiteX5" fmla="*/ 2612 w 221792"/>
              <a:gd name="connsiteY5" fmla="*/ 2679 h 10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792" h="101168">
                <a:moveTo>
                  <a:pt x="2612" y="2679"/>
                </a:moveTo>
                <a:cubicBezTo>
                  <a:pt x="22720" y="-4729"/>
                  <a:pt x="197345" y="4796"/>
                  <a:pt x="218512" y="12204"/>
                </a:cubicBezTo>
                <a:cubicBezTo>
                  <a:pt x="239679" y="19612"/>
                  <a:pt x="152366" y="32312"/>
                  <a:pt x="129612" y="47129"/>
                </a:cubicBezTo>
                <a:cubicBezTo>
                  <a:pt x="106858" y="61946"/>
                  <a:pt x="87279" y="99517"/>
                  <a:pt x="81987" y="101104"/>
                </a:cubicBezTo>
                <a:cubicBezTo>
                  <a:pt x="76695" y="102691"/>
                  <a:pt x="111091" y="74646"/>
                  <a:pt x="97862" y="56654"/>
                </a:cubicBezTo>
                <a:cubicBezTo>
                  <a:pt x="84633" y="38662"/>
                  <a:pt x="-17496" y="10087"/>
                  <a:pt x="26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D8E225B8-8E08-4D6A-8812-BB46BEF7B96B}"/>
              </a:ext>
            </a:extLst>
          </p:cNvPr>
          <p:cNvSpPr/>
          <p:nvPr/>
        </p:nvSpPr>
        <p:spPr>
          <a:xfrm>
            <a:off x="10107099" y="7810155"/>
            <a:ext cx="94197" cy="219454"/>
          </a:xfrm>
          <a:custGeom>
            <a:avLst/>
            <a:gdLst>
              <a:gd name="connsiteX0" fmla="*/ 59251 w 94197"/>
              <a:gd name="connsiteY0" fmla="*/ 345 h 219454"/>
              <a:gd name="connsiteX1" fmla="*/ 49726 w 94197"/>
              <a:gd name="connsiteY1" fmla="*/ 108295 h 219454"/>
              <a:gd name="connsiteX2" fmla="*/ 94176 w 94197"/>
              <a:gd name="connsiteY2" fmla="*/ 101945 h 219454"/>
              <a:gd name="connsiteX3" fmla="*/ 56076 w 94197"/>
              <a:gd name="connsiteY3" fmla="*/ 146395 h 219454"/>
              <a:gd name="connsiteX4" fmla="*/ 84651 w 94197"/>
              <a:gd name="connsiteY4" fmla="*/ 219420 h 219454"/>
              <a:gd name="connsiteX5" fmla="*/ 2101 w 94197"/>
              <a:gd name="connsiteY5" fmla="*/ 155920 h 219454"/>
              <a:gd name="connsiteX6" fmla="*/ 27501 w 94197"/>
              <a:gd name="connsiteY6" fmla="*/ 149570 h 219454"/>
              <a:gd name="connsiteX7" fmla="*/ 59251 w 94197"/>
              <a:gd name="connsiteY7" fmla="*/ 345 h 2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97" h="219454">
                <a:moveTo>
                  <a:pt x="59251" y="345"/>
                </a:moveTo>
                <a:cubicBezTo>
                  <a:pt x="62955" y="-6534"/>
                  <a:pt x="43905" y="91362"/>
                  <a:pt x="49726" y="108295"/>
                </a:cubicBezTo>
                <a:cubicBezTo>
                  <a:pt x="55547" y="125228"/>
                  <a:pt x="93118" y="95595"/>
                  <a:pt x="94176" y="101945"/>
                </a:cubicBezTo>
                <a:cubicBezTo>
                  <a:pt x="95234" y="108295"/>
                  <a:pt x="57663" y="126816"/>
                  <a:pt x="56076" y="146395"/>
                </a:cubicBezTo>
                <a:cubicBezTo>
                  <a:pt x="54489" y="165974"/>
                  <a:pt x="93647" y="217833"/>
                  <a:pt x="84651" y="219420"/>
                </a:cubicBezTo>
                <a:cubicBezTo>
                  <a:pt x="75655" y="221007"/>
                  <a:pt x="11626" y="167562"/>
                  <a:pt x="2101" y="155920"/>
                </a:cubicBezTo>
                <a:cubicBezTo>
                  <a:pt x="-7424" y="144278"/>
                  <a:pt x="17976" y="169149"/>
                  <a:pt x="27501" y="149570"/>
                </a:cubicBezTo>
                <a:cubicBezTo>
                  <a:pt x="37026" y="129991"/>
                  <a:pt x="55547" y="7224"/>
                  <a:pt x="59251" y="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B4B617B0-2D2A-ACC4-C69E-9EA5E166D99C}"/>
              </a:ext>
            </a:extLst>
          </p:cNvPr>
          <p:cNvSpPr/>
          <p:nvPr/>
        </p:nvSpPr>
        <p:spPr>
          <a:xfrm>
            <a:off x="9958829" y="8003321"/>
            <a:ext cx="496753" cy="206559"/>
          </a:xfrm>
          <a:custGeom>
            <a:avLst/>
            <a:gdLst>
              <a:gd name="connsiteX0" fmla="*/ 1146 w 496753"/>
              <a:gd name="connsiteY0" fmla="*/ 854 h 206559"/>
              <a:gd name="connsiteX1" fmla="*/ 191646 w 496753"/>
              <a:gd name="connsiteY1" fmla="*/ 38954 h 206559"/>
              <a:gd name="connsiteX2" fmla="*/ 299596 w 496753"/>
              <a:gd name="connsiteY2" fmla="*/ 83404 h 206559"/>
              <a:gd name="connsiteX3" fmla="*/ 283721 w 496753"/>
              <a:gd name="connsiteY3" fmla="*/ 58004 h 206559"/>
              <a:gd name="connsiteX4" fmla="*/ 369446 w 496753"/>
              <a:gd name="connsiteY4" fmla="*/ 146904 h 206559"/>
              <a:gd name="connsiteX5" fmla="*/ 496446 w 496753"/>
              <a:gd name="connsiteY5" fmla="*/ 204054 h 206559"/>
              <a:gd name="connsiteX6" fmla="*/ 398021 w 496753"/>
              <a:gd name="connsiteY6" fmla="*/ 188179 h 206559"/>
              <a:gd name="connsiteX7" fmla="*/ 185296 w 496753"/>
              <a:gd name="connsiteY7" fmla="*/ 115154 h 206559"/>
              <a:gd name="connsiteX8" fmla="*/ 207521 w 496753"/>
              <a:gd name="connsiteY8" fmla="*/ 124679 h 206559"/>
              <a:gd name="connsiteX9" fmla="*/ 115446 w 496753"/>
              <a:gd name="connsiteY9" fmla="*/ 77054 h 206559"/>
              <a:gd name="connsiteX10" fmla="*/ 1146 w 496753"/>
              <a:gd name="connsiteY10" fmla="*/ 854 h 20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753" h="206559">
                <a:moveTo>
                  <a:pt x="1146" y="854"/>
                </a:moveTo>
                <a:cubicBezTo>
                  <a:pt x="13846" y="-5496"/>
                  <a:pt x="141904" y="25196"/>
                  <a:pt x="191646" y="38954"/>
                </a:cubicBezTo>
                <a:cubicBezTo>
                  <a:pt x="241388" y="52712"/>
                  <a:pt x="284250" y="80229"/>
                  <a:pt x="299596" y="83404"/>
                </a:cubicBezTo>
                <a:cubicBezTo>
                  <a:pt x="314942" y="86579"/>
                  <a:pt x="272079" y="47421"/>
                  <a:pt x="283721" y="58004"/>
                </a:cubicBezTo>
                <a:cubicBezTo>
                  <a:pt x="295363" y="68587"/>
                  <a:pt x="333992" y="122562"/>
                  <a:pt x="369446" y="146904"/>
                </a:cubicBezTo>
                <a:cubicBezTo>
                  <a:pt x="404900" y="171246"/>
                  <a:pt x="491684" y="197175"/>
                  <a:pt x="496446" y="204054"/>
                </a:cubicBezTo>
                <a:cubicBezTo>
                  <a:pt x="501208" y="210933"/>
                  <a:pt x="449879" y="202996"/>
                  <a:pt x="398021" y="188179"/>
                </a:cubicBezTo>
                <a:cubicBezTo>
                  <a:pt x="346163" y="173362"/>
                  <a:pt x="217046" y="125737"/>
                  <a:pt x="185296" y="115154"/>
                </a:cubicBezTo>
                <a:cubicBezTo>
                  <a:pt x="153546" y="104571"/>
                  <a:pt x="219163" y="131029"/>
                  <a:pt x="207521" y="124679"/>
                </a:cubicBezTo>
                <a:cubicBezTo>
                  <a:pt x="195879" y="118329"/>
                  <a:pt x="146138" y="92400"/>
                  <a:pt x="115446" y="77054"/>
                </a:cubicBezTo>
                <a:cubicBezTo>
                  <a:pt x="84754" y="61708"/>
                  <a:pt x="-11554" y="7204"/>
                  <a:pt x="1146" y="8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8BF18D8A-F657-C9F0-F127-5391604088FB}"/>
              </a:ext>
            </a:extLst>
          </p:cNvPr>
          <p:cNvSpPr/>
          <p:nvPr/>
        </p:nvSpPr>
        <p:spPr>
          <a:xfrm>
            <a:off x="10412556" y="7778589"/>
            <a:ext cx="684644" cy="114463"/>
          </a:xfrm>
          <a:custGeom>
            <a:avLst/>
            <a:gdLst>
              <a:gd name="connsiteX0" fmla="*/ 4619 w 684644"/>
              <a:gd name="connsiteY0" fmla="*/ 114461 h 114463"/>
              <a:gd name="connsiteX1" fmla="*/ 366569 w 684644"/>
              <a:gd name="connsiteY1" fmla="*/ 19211 h 114463"/>
              <a:gd name="connsiteX2" fmla="*/ 322119 w 684644"/>
              <a:gd name="connsiteY2" fmla="*/ 161 h 114463"/>
              <a:gd name="connsiteX3" fmla="*/ 471344 w 684644"/>
              <a:gd name="connsiteY3" fmla="*/ 9686 h 114463"/>
              <a:gd name="connsiteX4" fmla="*/ 684069 w 684644"/>
              <a:gd name="connsiteY4" fmla="*/ 3336 h 114463"/>
              <a:gd name="connsiteX5" fmla="*/ 525319 w 684644"/>
              <a:gd name="connsiteY5" fmla="*/ 25561 h 114463"/>
              <a:gd name="connsiteX6" fmla="*/ 268144 w 684644"/>
              <a:gd name="connsiteY6" fmla="*/ 19211 h 114463"/>
              <a:gd name="connsiteX7" fmla="*/ 112569 w 684644"/>
              <a:gd name="connsiteY7" fmla="*/ 35086 h 114463"/>
              <a:gd name="connsiteX8" fmla="*/ 160194 w 684644"/>
              <a:gd name="connsiteY8" fmla="*/ 16036 h 114463"/>
              <a:gd name="connsiteX9" fmla="*/ 4619 w 684644"/>
              <a:gd name="connsiteY9" fmla="*/ 114461 h 1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4644" h="114463">
                <a:moveTo>
                  <a:pt x="4619" y="114461"/>
                </a:moveTo>
                <a:cubicBezTo>
                  <a:pt x="39015" y="114990"/>
                  <a:pt x="313652" y="38261"/>
                  <a:pt x="366569" y="19211"/>
                </a:cubicBezTo>
                <a:cubicBezTo>
                  <a:pt x="419486" y="161"/>
                  <a:pt x="304657" y="1748"/>
                  <a:pt x="322119" y="161"/>
                </a:cubicBezTo>
                <a:cubicBezTo>
                  <a:pt x="339581" y="-1426"/>
                  <a:pt x="411019" y="9157"/>
                  <a:pt x="471344" y="9686"/>
                </a:cubicBezTo>
                <a:cubicBezTo>
                  <a:pt x="531669" y="10215"/>
                  <a:pt x="675073" y="690"/>
                  <a:pt x="684069" y="3336"/>
                </a:cubicBezTo>
                <a:cubicBezTo>
                  <a:pt x="693065" y="5982"/>
                  <a:pt x="594640" y="22915"/>
                  <a:pt x="525319" y="25561"/>
                </a:cubicBezTo>
                <a:cubicBezTo>
                  <a:pt x="455998" y="28207"/>
                  <a:pt x="336936" y="17623"/>
                  <a:pt x="268144" y="19211"/>
                </a:cubicBezTo>
                <a:cubicBezTo>
                  <a:pt x="199352" y="20799"/>
                  <a:pt x="130561" y="35615"/>
                  <a:pt x="112569" y="35086"/>
                </a:cubicBezTo>
                <a:cubicBezTo>
                  <a:pt x="94577" y="34557"/>
                  <a:pt x="181890" y="2807"/>
                  <a:pt x="160194" y="16036"/>
                </a:cubicBezTo>
                <a:cubicBezTo>
                  <a:pt x="138498" y="29265"/>
                  <a:pt x="-29777" y="113932"/>
                  <a:pt x="4619" y="1144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998E716-AA89-5750-130C-F9C6C23B6903}"/>
              </a:ext>
            </a:extLst>
          </p:cNvPr>
          <p:cNvSpPr/>
          <p:nvPr/>
        </p:nvSpPr>
        <p:spPr>
          <a:xfrm>
            <a:off x="9709646" y="7381875"/>
            <a:ext cx="130730" cy="372304"/>
          </a:xfrm>
          <a:custGeom>
            <a:avLst/>
            <a:gdLst>
              <a:gd name="connsiteX0" fmla="*/ 59829 w 130730"/>
              <a:gd name="connsiteY0" fmla="*/ 0 h 372304"/>
              <a:gd name="connsiteX1" fmla="*/ 63004 w 130730"/>
              <a:gd name="connsiteY1" fmla="*/ 260350 h 372304"/>
              <a:gd name="connsiteX2" fmla="*/ 129679 w 130730"/>
              <a:gd name="connsiteY2" fmla="*/ 371475 h 372304"/>
              <a:gd name="connsiteX3" fmla="*/ 2679 w 130730"/>
              <a:gd name="connsiteY3" fmla="*/ 209550 h 372304"/>
              <a:gd name="connsiteX4" fmla="*/ 43954 w 130730"/>
              <a:gd name="connsiteY4" fmla="*/ 260350 h 372304"/>
              <a:gd name="connsiteX5" fmla="*/ 59829 w 130730"/>
              <a:gd name="connsiteY5" fmla="*/ 0 h 37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730" h="372304">
                <a:moveTo>
                  <a:pt x="59829" y="0"/>
                </a:moveTo>
                <a:cubicBezTo>
                  <a:pt x="63004" y="0"/>
                  <a:pt x="51362" y="198438"/>
                  <a:pt x="63004" y="260350"/>
                </a:cubicBezTo>
                <a:cubicBezTo>
                  <a:pt x="74646" y="322262"/>
                  <a:pt x="139733" y="379942"/>
                  <a:pt x="129679" y="371475"/>
                </a:cubicBezTo>
                <a:cubicBezTo>
                  <a:pt x="119625" y="363008"/>
                  <a:pt x="16966" y="228071"/>
                  <a:pt x="2679" y="209550"/>
                </a:cubicBezTo>
                <a:cubicBezTo>
                  <a:pt x="-11608" y="191029"/>
                  <a:pt x="35487" y="289454"/>
                  <a:pt x="43954" y="260350"/>
                </a:cubicBezTo>
                <a:cubicBezTo>
                  <a:pt x="52421" y="231246"/>
                  <a:pt x="56654" y="0"/>
                  <a:pt x="598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520EDB90-E1FC-72D3-D605-DEDADB64A211}"/>
              </a:ext>
            </a:extLst>
          </p:cNvPr>
          <p:cNvSpPr/>
          <p:nvPr/>
        </p:nvSpPr>
        <p:spPr>
          <a:xfrm>
            <a:off x="9488165" y="6191179"/>
            <a:ext cx="54343" cy="314399"/>
          </a:xfrm>
          <a:custGeom>
            <a:avLst/>
            <a:gdLst>
              <a:gd name="connsiteX0" fmla="*/ 20960 w 54343"/>
              <a:gd name="connsiteY0" fmla="*/ 71 h 314399"/>
              <a:gd name="connsiteX1" fmla="*/ 49535 w 54343"/>
              <a:gd name="connsiteY1" fmla="*/ 219146 h 314399"/>
              <a:gd name="connsiteX2" fmla="*/ 52710 w 54343"/>
              <a:gd name="connsiteY2" fmla="*/ 314396 h 314399"/>
              <a:gd name="connsiteX3" fmla="*/ 49535 w 54343"/>
              <a:gd name="connsiteY3" fmla="*/ 222321 h 314399"/>
              <a:gd name="connsiteX4" fmla="*/ 1910 w 54343"/>
              <a:gd name="connsiteY4" fmla="*/ 98496 h 314399"/>
              <a:gd name="connsiteX5" fmla="*/ 11435 w 54343"/>
              <a:gd name="connsiteY5" fmla="*/ 193746 h 314399"/>
              <a:gd name="connsiteX6" fmla="*/ 20960 w 54343"/>
              <a:gd name="connsiteY6" fmla="*/ 71 h 31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43" h="314399">
                <a:moveTo>
                  <a:pt x="20960" y="71"/>
                </a:moveTo>
                <a:cubicBezTo>
                  <a:pt x="27310" y="4304"/>
                  <a:pt x="44243" y="166759"/>
                  <a:pt x="49535" y="219146"/>
                </a:cubicBezTo>
                <a:cubicBezTo>
                  <a:pt x="54827" y="271533"/>
                  <a:pt x="52710" y="313867"/>
                  <a:pt x="52710" y="314396"/>
                </a:cubicBezTo>
                <a:cubicBezTo>
                  <a:pt x="52710" y="314925"/>
                  <a:pt x="58002" y="258304"/>
                  <a:pt x="49535" y="222321"/>
                </a:cubicBezTo>
                <a:cubicBezTo>
                  <a:pt x="41068" y="186338"/>
                  <a:pt x="8260" y="103258"/>
                  <a:pt x="1910" y="98496"/>
                </a:cubicBezTo>
                <a:cubicBezTo>
                  <a:pt x="-4440" y="93734"/>
                  <a:pt x="6673" y="205388"/>
                  <a:pt x="11435" y="193746"/>
                </a:cubicBezTo>
                <a:cubicBezTo>
                  <a:pt x="16197" y="182104"/>
                  <a:pt x="14610" y="-4162"/>
                  <a:pt x="2096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85435CC3-8EE1-A2C6-223F-B32B2E305E00}"/>
              </a:ext>
            </a:extLst>
          </p:cNvPr>
          <p:cNvSpPr/>
          <p:nvPr/>
        </p:nvSpPr>
        <p:spPr>
          <a:xfrm>
            <a:off x="7219585" y="1534449"/>
            <a:ext cx="228397" cy="345184"/>
          </a:xfrm>
          <a:custGeom>
            <a:avLst/>
            <a:gdLst>
              <a:gd name="connsiteX0" fmla="*/ 117840 w 228397"/>
              <a:gd name="connsiteY0" fmla="*/ 2251 h 345184"/>
              <a:gd name="connsiteX1" fmla="*/ 152765 w 228397"/>
              <a:gd name="connsiteY1" fmla="*/ 94326 h 345184"/>
              <a:gd name="connsiteX2" fmla="*/ 67040 w 228397"/>
              <a:gd name="connsiteY2" fmla="*/ 246726 h 345184"/>
              <a:gd name="connsiteX3" fmla="*/ 127365 w 228397"/>
              <a:gd name="connsiteY3" fmla="*/ 176876 h 345184"/>
              <a:gd name="connsiteX4" fmla="*/ 365 w 228397"/>
              <a:gd name="connsiteY4" fmla="*/ 345151 h 345184"/>
              <a:gd name="connsiteX5" fmla="*/ 174990 w 228397"/>
              <a:gd name="connsiteY5" fmla="*/ 161001 h 345184"/>
              <a:gd name="connsiteX6" fmla="*/ 222615 w 228397"/>
              <a:gd name="connsiteY6" fmla="*/ 68926 h 345184"/>
              <a:gd name="connsiteX7" fmla="*/ 216265 w 228397"/>
              <a:gd name="connsiteY7" fmla="*/ 30826 h 345184"/>
              <a:gd name="connsiteX8" fmla="*/ 117840 w 228397"/>
              <a:gd name="connsiteY8" fmla="*/ 2251 h 3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397" h="345184">
                <a:moveTo>
                  <a:pt x="117840" y="2251"/>
                </a:moveTo>
                <a:cubicBezTo>
                  <a:pt x="107257" y="12834"/>
                  <a:pt x="161232" y="53580"/>
                  <a:pt x="152765" y="94326"/>
                </a:cubicBezTo>
                <a:cubicBezTo>
                  <a:pt x="144298" y="135072"/>
                  <a:pt x="71273" y="232968"/>
                  <a:pt x="67040" y="246726"/>
                </a:cubicBezTo>
                <a:cubicBezTo>
                  <a:pt x="62807" y="260484"/>
                  <a:pt x="138477" y="160472"/>
                  <a:pt x="127365" y="176876"/>
                </a:cubicBezTo>
                <a:cubicBezTo>
                  <a:pt x="116253" y="193280"/>
                  <a:pt x="-7572" y="347797"/>
                  <a:pt x="365" y="345151"/>
                </a:cubicBezTo>
                <a:cubicBezTo>
                  <a:pt x="8302" y="342505"/>
                  <a:pt x="137948" y="207038"/>
                  <a:pt x="174990" y="161001"/>
                </a:cubicBezTo>
                <a:cubicBezTo>
                  <a:pt x="212032" y="114964"/>
                  <a:pt x="215736" y="90622"/>
                  <a:pt x="222615" y="68926"/>
                </a:cubicBezTo>
                <a:cubicBezTo>
                  <a:pt x="229494" y="47230"/>
                  <a:pt x="233198" y="40351"/>
                  <a:pt x="216265" y="30826"/>
                </a:cubicBezTo>
                <a:cubicBezTo>
                  <a:pt x="199332" y="21301"/>
                  <a:pt x="128423" y="-8332"/>
                  <a:pt x="117840" y="2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A2016F0-9A40-5B9E-2862-D4778CB6434A}"/>
              </a:ext>
            </a:extLst>
          </p:cNvPr>
          <p:cNvSpPr/>
          <p:nvPr/>
        </p:nvSpPr>
        <p:spPr>
          <a:xfrm>
            <a:off x="6731636" y="771431"/>
            <a:ext cx="269239" cy="118090"/>
          </a:xfrm>
          <a:custGeom>
            <a:avLst/>
            <a:gdLst>
              <a:gd name="connsiteX0" fmla="*/ 269239 w 269239"/>
              <a:gd name="connsiteY0" fmla="*/ 94 h 118090"/>
              <a:gd name="connsiteX1" fmla="*/ 120014 w 269239"/>
              <a:gd name="connsiteY1" fmla="*/ 25494 h 118090"/>
              <a:gd name="connsiteX2" fmla="*/ 2539 w 269239"/>
              <a:gd name="connsiteY2" fmla="*/ 117569 h 118090"/>
              <a:gd name="connsiteX3" fmla="*/ 40639 w 269239"/>
              <a:gd name="connsiteY3" fmla="*/ 60419 h 118090"/>
              <a:gd name="connsiteX4" fmla="*/ 56514 w 269239"/>
              <a:gd name="connsiteY4" fmla="*/ 6444 h 118090"/>
              <a:gd name="connsiteX5" fmla="*/ 120014 w 269239"/>
              <a:gd name="connsiteY5" fmla="*/ 15969 h 118090"/>
              <a:gd name="connsiteX6" fmla="*/ 269239 w 269239"/>
              <a:gd name="connsiteY6" fmla="*/ 94 h 11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239" h="118090">
                <a:moveTo>
                  <a:pt x="269239" y="94"/>
                </a:moveTo>
                <a:cubicBezTo>
                  <a:pt x="269239" y="1681"/>
                  <a:pt x="164464" y="5915"/>
                  <a:pt x="120014" y="25494"/>
                </a:cubicBezTo>
                <a:cubicBezTo>
                  <a:pt x="75564" y="45073"/>
                  <a:pt x="15768" y="111748"/>
                  <a:pt x="2539" y="117569"/>
                </a:cubicBezTo>
                <a:cubicBezTo>
                  <a:pt x="-10690" y="123390"/>
                  <a:pt x="31643" y="78940"/>
                  <a:pt x="40639" y="60419"/>
                </a:cubicBezTo>
                <a:cubicBezTo>
                  <a:pt x="49635" y="41898"/>
                  <a:pt x="43285" y="13852"/>
                  <a:pt x="56514" y="6444"/>
                </a:cubicBezTo>
                <a:cubicBezTo>
                  <a:pt x="69743" y="-964"/>
                  <a:pt x="84031" y="14382"/>
                  <a:pt x="120014" y="15969"/>
                </a:cubicBezTo>
                <a:cubicBezTo>
                  <a:pt x="155997" y="17557"/>
                  <a:pt x="269239" y="-1493"/>
                  <a:pt x="269239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660A6FF6-F036-401D-307E-4568B99BC29A}"/>
              </a:ext>
            </a:extLst>
          </p:cNvPr>
          <p:cNvSpPr/>
          <p:nvPr/>
        </p:nvSpPr>
        <p:spPr>
          <a:xfrm>
            <a:off x="6711505" y="1133468"/>
            <a:ext cx="471788" cy="249345"/>
          </a:xfrm>
          <a:custGeom>
            <a:avLst/>
            <a:gdLst>
              <a:gd name="connsiteX0" fmla="*/ 445 w 471788"/>
              <a:gd name="connsiteY0" fmla="*/ 7 h 249345"/>
              <a:gd name="connsiteX1" fmla="*/ 209995 w 471788"/>
              <a:gd name="connsiteY1" fmla="*/ 120657 h 249345"/>
              <a:gd name="connsiteX2" fmla="*/ 156020 w 471788"/>
              <a:gd name="connsiteY2" fmla="*/ 28582 h 249345"/>
              <a:gd name="connsiteX3" fmla="*/ 314770 w 471788"/>
              <a:gd name="connsiteY3" fmla="*/ 152407 h 249345"/>
              <a:gd name="connsiteX4" fmla="*/ 292545 w 471788"/>
              <a:gd name="connsiteY4" fmla="*/ 123832 h 249345"/>
              <a:gd name="connsiteX5" fmla="*/ 470345 w 471788"/>
              <a:gd name="connsiteY5" fmla="*/ 247657 h 249345"/>
              <a:gd name="connsiteX6" fmla="*/ 362395 w 471788"/>
              <a:gd name="connsiteY6" fmla="*/ 190507 h 249345"/>
              <a:gd name="connsiteX7" fmla="*/ 117920 w 471788"/>
              <a:gd name="connsiteY7" fmla="*/ 117482 h 249345"/>
              <a:gd name="connsiteX8" fmla="*/ 152845 w 471788"/>
              <a:gd name="connsiteY8" fmla="*/ 127007 h 249345"/>
              <a:gd name="connsiteX9" fmla="*/ 445 w 471788"/>
              <a:gd name="connsiteY9" fmla="*/ 7 h 24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1788" h="249345">
                <a:moveTo>
                  <a:pt x="445" y="7"/>
                </a:moveTo>
                <a:cubicBezTo>
                  <a:pt x="9970" y="-1051"/>
                  <a:pt x="184066" y="115895"/>
                  <a:pt x="209995" y="120657"/>
                </a:cubicBezTo>
                <a:cubicBezTo>
                  <a:pt x="235924" y="125419"/>
                  <a:pt x="138558" y="23290"/>
                  <a:pt x="156020" y="28582"/>
                </a:cubicBezTo>
                <a:cubicBezTo>
                  <a:pt x="173482" y="33874"/>
                  <a:pt x="292016" y="136532"/>
                  <a:pt x="314770" y="152407"/>
                </a:cubicBezTo>
                <a:cubicBezTo>
                  <a:pt x="337524" y="168282"/>
                  <a:pt x="266616" y="107957"/>
                  <a:pt x="292545" y="123832"/>
                </a:cubicBezTo>
                <a:cubicBezTo>
                  <a:pt x="318474" y="139707"/>
                  <a:pt x="458703" y="236545"/>
                  <a:pt x="470345" y="247657"/>
                </a:cubicBezTo>
                <a:cubicBezTo>
                  <a:pt x="481987" y="258770"/>
                  <a:pt x="421132" y="212203"/>
                  <a:pt x="362395" y="190507"/>
                </a:cubicBezTo>
                <a:cubicBezTo>
                  <a:pt x="303658" y="168811"/>
                  <a:pt x="152845" y="128065"/>
                  <a:pt x="117920" y="117482"/>
                </a:cubicBezTo>
                <a:cubicBezTo>
                  <a:pt x="82995" y="106899"/>
                  <a:pt x="168720" y="144469"/>
                  <a:pt x="152845" y="127007"/>
                </a:cubicBezTo>
                <a:cubicBezTo>
                  <a:pt x="136970" y="109545"/>
                  <a:pt x="-9080" y="1065"/>
                  <a:pt x="44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C006953C-0209-2FF8-4365-9A1FBD399463}"/>
              </a:ext>
            </a:extLst>
          </p:cNvPr>
          <p:cNvSpPr/>
          <p:nvPr/>
        </p:nvSpPr>
        <p:spPr>
          <a:xfrm>
            <a:off x="6378207" y="1422901"/>
            <a:ext cx="422861" cy="164982"/>
          </a:xfrm>
          <a:custGeom>
            <a:avLst/>
            <a:gdLst>
              <a:gd name="connsiteX0" fmla="*/ 63868 w 422861"/>
              <a:gd name="connsiteY0" fmla="*/ 15374 h 164982"/>
              <a:gd name="connsiteX1" fmla="*/ 251193 w 422861"/>
              <a:gd name="connsiteY1" fmla="*/ 161424 h 164982"/>
              <a:gd name="connsiteX2" fmla="*/ 359143 w 422861"/>
              <a:gd name="connsiteY2" fmla="*/ 123324 h 164982"/>
              <a:gd name="connsiteX3" fmla="*/ 422643 w 422861"/>
              <a:gd name="connsiteY3" fmla="*/ 101099 h 164982"/>
              <a:gd name="connsiteX4" fmla="*/ 375018 w 422861"/>
              <a:gd name="connsiteY4" fmla="*/ 94749 h 164982"/>
              <a:gd name="connsiteX5" fmla="*/ 251193 w 422861"/>
              <a:gd name="connsiteY5" fmla="*/ 155074 h 164982"/>
              <a:gd name="connsiteX6" fmla="*/ 238493 w 422861"/>
              <a:gd name="connsiteY6" fmla="*/ 126499 h 164982"/>
              <a:gd name="connsiteX7" fmla="*/ 178168 w 422861"/>
              <a:gd name="connsiteY7" fmla="*/ 69349 h 164982"/>
              <a:gd name="connsiteX8" fmla="*/ 3543 w 422861"/>
              <a:gd name="connsiteY8" fmla="*/ 9024 h 164982"/>
              <a:gd name="connsiteX9" fmla="*/ 63868 w 422861"/>
              <a:gd name="connsiteY9" fmla="*/ 15374 h 16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861" h="164982">
                <a:moveTo>
                  <a:pt x="63868" y="15374"/>
                </a:moveTo>
                <a:cubicBezTo>
                  <a:pt x="105143" y="40774"/>
                  <a:pt x="201981" y="143432"/>
                  <a:pt x="251193" y="161424"/>
                </a:cubicBezTo>
                <a:cubicBezTo>
                  <a:pt x="300405" y="179416"/>
                  <a:pt x="359143" y="123324"/>
                  <a:pt x="359143" y="123324"/>
                </a:cubicBezTo>
                <a:cubicBezTo>
                  <a:pt x="387718" y="113270"/>
                  <a:pt x="419997" y="105861"/>
                  <a:pt x="422643" y="101099"/>
                </a:cubicBezTo>
                <a:cubicBezTo>
                  <a:pt x="425289" y="96337"/>
                  <a:pt x="403593" y="85753"/>
                  <a:pt x="375018" y="94749"/>
                </a:cubicBezTo>
                <a:cubicBezTo>
                  <a:pt x="346443" y="103745"/>
                  <a:pt x="273947" y="149782"/>
                  <a:pt x="251193" y="155074"/>
                </a:cubicBezTo>
                <a:cubicBezTo>
                  <a:pt x="228439" y="160366"/>
                  <a:pt x="250664" y="140786"/>
                  <a:pt x="238493" y="126499"/>
                </a:cubicBezTo>
                <a:cubicBezTo>
                  <a:pt x="226322" y="112212"/>
                  <a:pt x="217326" y="88928"/>
                  <a:pt x="178168" y="69349"/>
                </a:cubicBezTo>
                <a:cubicBezTo>
                  <a:pt x="139010" y="49770"/>
                  <a:pt x="18360" y="15903"/>
                  <a:pt x="3543" y="9024"/>
                </a:cubicBezTo>
                <a:cubicBezTo>
                  <a:pt x="-11274" y="2145"/>
                  <a:pt x="22593" y="-10026"/>
                  <a:pt x="63868" y="1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0456638-0506-8682-68A1-C2783E89F3AD}"/>
              </a:ext>
            </a:extLst>
          </p:cNvPr>
          <p:cNvSpPr/>
          <p:nvPr/>
        </p:nvSpPr>
        <p:spPr>
          <a:xfrm>
            <a:off x="6961754" y="1501728"/>
            <a:ext cx="318934" cy="158799"/>
          </a:xfrm>
          <a:custGeom>
            <a:avLst/>
            <a:gdLst>
              <a:gd name="connsiteX0" fmla="*/ 318521 w 318934"/>
              <a:gd name="connsiteY0" fmla="*/ 47 h 158799"/>
              <a:gd name="connsiteX1" fmla="*/ 150246 w 318934"/>
              <a:gd name="connsiteY1" fmla="*/ 63547 h 158799"/>
              <a:gd name="connsiteX2" fmla="*/ 1021 w 318934"/>
              <a:gd name="connsiteY2" fmla="*/ 158797 h 158799"/>
              <a:gd name="connsiteX3" fmla="*/ 89921 w 318934"/>
              <a:gd name="connsiteY3" fmla="*/ 66722 h 158799"/>
              <a:gd name="connsiteX4" fmla="*/ 194696 w 318934"/>
              <a:gd name="connsiteY4" fmla="*/ 22272 h 158799"/>
              <a:gd name="connsiteX5" fmla="*/ 99446 w 318934"/>
              <a:gd name="connsiteY5" fmla="*/ 73072 h 158799"/>
              <a:gd name="connsiteX6" fmla="*/ 318521 w 318934"/>
              <a:gd name="connsiteY6" fmla="*/ 47 h 1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934" h="158799">
                <a:moveTo>
                  <a:pt x="318521" y="47"/>
                </a:moveTo>
                <a:cubicBezTo>
                  <a:pt x="326988" y="-1540"/>
                  <a:pt x="203163" y="37089"/>
                  <a:pt x="150246" y="63547"/>
                </a:cubicBezTo>
                <a:cubicBezTo>
                  <a:pt x="97329" y="90005"/>
                  <a:pt x="11075" y="158268"/>
                  <a:pt x="1021" y="158797"/>
                </a:cubicBezTo>
                <a:cubicBezTo>
                  <a:pt x="-9033" y="159326"/>
                  <a:pt x="57642" y="89476"/>
                  <a:pt x="89921" y="66722"/>
                </a:cubicBezTo>
                <a:cubicBezTo>
                  <a:pt x="122200" y="43968"/>
                  <a:pt x="193108" y="21214"/>
                  <a:pt x="194696" y="22272"/>
                </a:cubicBezTo>
                <a:cubicBezTo>
                  <a:pt x="196284" y="23330"/>
                  <a:pt x="85159" y="78893"/>
                  <a:pt x="99446" y="73072"/>
                </a:cubicBezTo>
                <a:cubicBezTo>
                  <a:pt x="113733" y="67251"/>
                  <a:pt x="310054" y="1634"/>
                  <a:pt x="31852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55EA364-8FBF-E4C9-C6A8-5E86150F8E3F}"/>
              </a:ext>
            </a:extLst>
          </p:cNvPr>
          <p:cNvSpPr/>
          <p:nvPr/>
        </p:nvSpPr>
        <p:spPr>
          <a:xfrm>
            <a:off x="6489700" y="1459208"/>
            <a:ext cx="444999" cy="178233"/>
          </a:xfrm>
          <a:custGeom>
            <a:avLst/>
            <a:gdLst>
              <a:gd name="connsiteX0" fmla="*/ 441325 w 444999"/>
              <a:gd name="connsiteY0" fmla="*/ 1292 h 178233"/>
              <a:gd name="connsiteX1" fmla="*/ 428625 w 444999"/>
              <a:gd name="connsiteY1" fmla="*/ 77492 h 178233"/>
              <a:gd name="connsiteX2" fmla="*/ 422275 w 444999"/>
              <a:gd name="connsiteY2" fmla="*/ 131467 h 178233"/>
              <a:gd name="connsiteX3" fmla="*/ 368300 w 444999"/>
              <a:gd name="connsiteY3" fmla="*/ 99717 h 178233"/>
              <a:gd name="connsiteX4" fmla="*/ 384175 w 444999"/>
              <a:gd name="connsiteY4" fmla="*/ 175917 h 178233"/>
              <a:gd name="connsiteX5" fmla="*/ 269875 w 444999"/>
              <a:gd name="connsiteY5" fmla="*/ 160042 h 178233"/>
              <a:gd name="connsiteX6" fmla="*/ 0 w 444999"/>
              <a:gd name="connsiteY6" fmla="*/ 115592 h 178233"/>
              <a:gd name="connsiteX7" fmla="*/ 279400 w 444999"/>
              <a:gd name="connsiteY7" fmla="*/ 150517 h 178233"/>
              <a:gd name="connsiteX8" fmla="*/ 266700 w 444999"/>
              <a:gd name="connsiteY8" fmla="*/ 112417 h 178233"/>
              <a:gd name="connsiteX9" fmla="*/ 355600 w 444999"/>
              <a:gd name="connsiteY9" fmla="*/ 20342 h 178233"/>
              <a:gd name="connsiteX10" fmla="*/ 355600 w 444999"/>
              <a:gd name="connsiteY10" fmla="*/ 26692 h 178233"/>
              <a:gd name="connsiteX11" fmla="*/ 441325 w 444999"/>
              <a:gd name="connsiteY11" fmla="*/ 1292 h 17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999" h="178233">
                <a:moveTo>
                  <a:pt x="441325" y="1292"/>
                </a:moveTo>
                <a:cubicBezTo>
                  <a:pt x="453496" y="9759"/>
                  <a:pt x="431800" y="55796"/>
                  <a:pt x="428625" y="77492"/>
                </a:cubicBezTo>
                <a:cubicBezTo>
                  <a:pt x="425450" y="99188"/>
                  <a:pt x="432329" y="127763"/>
                  <a:pt x="422275" y="131467"/>
                </a:cubicBezTo>
                <a:cubicBezTo>
                  <a:pt x="412221" y="135171"/>
                  <a:pt x="374650" y="92309"/>
                  <a:pt x="368300" y="99717"/>
                </a:cubicBezTo>
                <a:cubicBezTo>
                  <a:pt x="361950" y="107125"/>
                  <a:pt x="400579" y="165863"/>
                  <a:pt x="384175" y="175917"/>
                </a:cubicBezTo>
                <a:cubicBezTo>
                  <a:pt x="367771" y="185971"/>
                  <a:pt x="269875" y="160042"/>
                  <a:pt x="269875" y="160042"/>
                </a:cubicBezTo>
                <a:lnTo>
                  <a:pt x="0" y="115592"/>
                </a:lnTo>
                <a:cubicBezTo>
                  <a:pt x="1587" y="114005"/>
                  <a:pt x="234950" y="151046"/>
                  <a:pt x="279400" y="150517"/>
                </a:cubicBezTo>
                <a:cubicBezTo>
                  <a:pt x="323850" y="149988"/>
                  <a:pt x="254000" y="134113"/>
                  <a:pt x="266700" y="112417"/>
                </a:cubicBezTo>
                <a:cubicBezTo>
                  <a:pt x="279400" y="90721"/>
                  <a:pt x="340783" y="34629"/>
                  <a:pt x="355600" y="20342"/>
                </a:cubicBezTo>
                <a:cubicBezTo>
                  <a:pt x="370417" y="6055"/>
                  <a:pt x="343958" y="24575"/>
                  <a:pt x="355600" y="26692"/>
                </a:cubicBezTo>
                <a:cubicBezTo>
                  <a:pt x="367242" y="28809"/>
                  <a:pt x="429154" y="-7175"/>
                  <a:pt x="441325" y="1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815E0A03-8A9A-B082-861B-219607CB5D60}"/>
              </a:ext>
            </a:extLst>
          </p:cNvPr>
          <p:cNvSpPr/>
          <p:nvPr/>
        </p:nvSpPr>
        <p:spPr>
          <a:xfrm>
            <a:off x="6520423" y="2450897"/>
            <a:ext cx="318625" cy="232147"/>
          </a:xfrm>
          <a:custGeom>
            <a:avLst/>
            <a:gdLst>
              <a:gd name="connsiteX0" fmla="*/ 318527 w 318625"/>
              <a:gd name="connsiteY0" fmla="*/ 203 h 232147"/>
              <a:gd name="connsiteX1" fmla="*/ 13727 w 318625"/>
              <a:gd name="connsiteY1" fmla="*/ 120853 h 232147"/>
              <a:gd name="connsiteX2" fmla="*/ 51827 w 318625"/>
              <a:gd name="connsiteY2" fmla="*/ 158953 h 232147"/>
              <a:gd name="connsiteX3" fmla="*/ 45477 w 318625"/>
              <a:gd name="connsiteY3" fmla="*/ 231978 h 232147"/>
              <a:gd name="connsiteX4" fmla="*/ 147077 w 318625"/>
              <a:gd name="connsiteY4" fmla="*/ 136728 h 232147"/>
              <a:gd name="connsiteX5" fmla="*/ 48652 w 318625"/>
              <a:gd name="connsiteY5" fmla="*/ 152603 h 232147"/>
              <a:gd name="connsiteX6" fmla="*/ 318527 w 318625"/>
              <a:gd name="connsiteY6" fmla="*/ 203 h 23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625" h="232147">
                <a:moveTo>
                  <a:pt x="318527" y="203"/>
                </a:moveTo>
                <a:cubicBezTo>
                  <a:pt x="312706" y="-5089"/>
                  <a:pt x="58177" y="94395"/>
                  <a:pt x="13727" y="120853"/>
                </a:cubicBezTo>
                <a:cubicBezTo>
                  <a:pt x="-30723" y="147311"/>
                  <a:pt x="46535" y="140432"/>
                  <a:pt x="51827" y="158953"/>
                </a:cubicBezTo>
                <a:cubicBezTo>
                  <a:pt x="57119" y="177474"/>
                  <a:pt x="29602" y="235682"/>
                  <a:pt x="45477" y="231978"/>
                </a:cubicBezTo>
                <a:cubicBezTo>
                  <a:pt x="61352" y="228274"/>
                  <a:pt x="146548" y="149957"/>
                  <a:pt x="147077" y="136728"/>
                </a:cubicBezTo>
                <a:cubicBezTo>
                  <a:pt x="147606" y="123499"/>
                  <a:pt x="26956" y="172711"/>
                  <a:pt x="48652" y="152603"/>
                </a:cubicBezTo>
                <a:cubicBezTo>
                  <a:pt x="70348" y="132495"/>
                  <a:pt x="324348" y="5495"/>
                  <a:pt x="31852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3D38B94-B4F1-C7DB-4F84-A15618F5A46E}"/>
              </a:ext>
            </a:extLst>
          </p:cNvPr>
          <p:cNvSpPr/>
          <p:nvPr/>
        </p:nvSpPr>
        <p:spPr>
          <a:xfrm>
            <a:off x="4800521" y="5045068"/>
            <a:ext cx="539806" cy="333987"/>
          </a:xfrm>
          <a:custGeom>
            <a:avLst/>
            <a:gdLst>
              <a:gd name="connsiteX0" fmla="*/ 79 w 539806"/>
              <a:gd name="connsiteY0" fmla="*/ 7 h 333987"/>
              <a:gd name="connsiteX1" fmla="*/ 355679 w 539806"/>
              <a:gd name="connsiteY1" fmla="*/ 142882 h 333987"/>
              <a:gd name="connsiteX2" fmla="*/ 473154 w 539806"/>
              <a:gd name="connsiteY2" fmla="*/ 234957 h 333987"/>
              <a:gd name="connsiteX3" fmla="*/ 454104 w 539806"/>
              <a:gd name="connsiteY3" fmla="*/ 196857 h 333987"/>
              <a:gd name="connsiteX4" fmla="*/ 536654 w 539806"/>
              <a:gd name="connsiteY4" fmla="*/ 330207 h 333987"/>
              <a:gd name="connsiteX5" fmla="*/ 504904 w 539806"/>
              <a:gd name="connsiteY5" fmla="*/ 288932 h 333987"/>
              <a:gd name="connsiteX6" fmla="*/ 342979 w 539806"/>
              <a:gd name="connsiteY6" fmla="*/ 200032 h 333987"/>
              <a:gd name="connsiteX7" fmla="*/ 419179 w 539806"/>
              <a:gd name="connsiteY7" fmla="*/ 238132 h 333987"/>
              <a:gd name="connsiteX8" fmla="*/ 323929 w 539806"/>
              <a:gd name="connsiteY8" fmla="*/ 149232 h 333987"/>
              <a:gd name="connsiteX9" fmla="*/ 79 w 539806"/>
              <a:gd name="connsiteY9" fmla="*/ 7 h 33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806" h="333987">
                <a:moveTo>
                  <a:pt x="79" y="7"/>
                </a:moveTo>
                <a:cubicBezTo>
                  <a:pt x="5370" y="-1051"/>
                  <a:pt x="276833" y="103724"/>
                  <a:pt x="355679" y="142882"/>
                </a:cubicBezTo>
                <a:cubicBezTo>
                  <a:pt x="434525" y="182040"/>
                  <a:pt x="456750" y="225961"/>
                  <a:pt x="473154" y="234957"/>
                </a:cubicBezTo>
                <a:cubicBezTo>
                  <a:pt x="489558" y="243953"/>
                  <a:pt x="443521" y="180982"/>
                  <a:pt x="454104" y="196857"/>
                </a:cubicBezTo>
                <a:cubicBezTo>
                  <a:pt x="464687" y="212732"/>
                  <a:pt x="528187" y="314861"/>
                  <a:pt x="536654" y="330207"/>
                </a:cubicBezTo>
                <a:cubicBezTo>
                  <a:pt x="545121" y="345553"/>
                  <a:pt x="537183" y="310628"/>
                  <a:pt x="504904" y="288932"/>
                </a:cubicBezTo>
                <a:cubicBezTo>
                  <a:pt x="472625" y="267236"/>
                  <a:pt x="357267" y="208499"/>
                  <a:pt x="342979" y="200032"/>
                </a:cubicBezTo>
                <a:cubicBezTo>
                  <a:pt x="328691" y="191565"/>
                  <a:pt x="422354" y="246599"/>
                  <a:pt x="419179" y="238132"/>
                </a:cubicBezTo>
                <a:cubicBezTo>
                  <a:pt x="416004" y="229665"/>
                  <a:pt x="393250" y="185215"/>
                  <a:pt x="323929" y="149232"/>
                </a:cubicBezTo>
                <a:cubicBezTo>
                  <a:pt x="254608" y="113249"/>
                  <a:pt x="-5212" y="1065"/>
                  <a:pt x="7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876251DC-5AB7-4DB3-0692-5FE58166F810}"/>
              </a:ext>
            </a:extLst>
          </p:cNvPr>
          <p:cNvSpPr/>
          <p:nvPr/>
        </p:nvSpPr>
        <p:spPr>
          <a:xfrm>
            <a:off x="4686211" y="5743554"/>
            <a:ext cx="322371" cy="235139"/>
          </a:xfrm>
          <a:custGeom>
            <a:avLst/>
            <a:gdLst>
              <a:gd name="connsiteX0" fmla="*/ 89 w 322371"/>
              <a:gd name="connsiteY0" fmla="*/ 21 h 235139"/>
              <a:gd name="connsiteX1" fmla="*/ 133439 w 322371"/>
              <a:gd name="connsiteY1" fmla="*/ 101621 h 235139"/>
              <a:gd name="connsiteX2" fmla="*/ 146139 w 322371"/>
              <a:gd name="connsiteY2" fmla="*/ 219096 h 235139"/>
              <a:gd name="connsiteX3" fmla="*/ 149314 w 322371"/>
              <a:gd name="connsiteY3" fmla="*/ 114321 h 235139"/>
              <a:gd name="connsiteX4" fmla="*/ 215989 w 322371"/>
              <a:gd name="connsiteY4" fmla="*/ 187346 h 235139"/>
              <a:gd name="connsiteX5" fmla="*/ 231864 w 322371"/>
              <a:gd name="connsiteY5" fmla="*/ 114321 h 235139"/>
              <a:gd name="connsiteX6" fmla="*/ 263614 w 322371"/>
              <a:gd name="connsiteY6" fmla="*/ 222271 h 235139"/>
              <a:gd name="connsiteX7" fmla="*/ 279489 w 322371"/>
              <a:gd name="connsiteY7" fmla="*/ 133371 h 235139"/>
              <a:gd name="connsiteX8" fmla="*/ 317589 w 322371"/>
              <a:gd name="connsiteY8" fmla="*/ 234971 h 235139"/>
              <a:gd name="connsiteX9" fmla="*/ 311239 w 322371"/>
              <a:gd name="connsiteY9" fmla="*/ 155596 h 235139"/>
              <a:gd name="connsiteX10" fmla="*/ 222339 w 322371"/>
              <a:gd name="connsiteY10" fmla="*/ 85746 h 235139"/>
              <a:gd name="connsiteX11" fmla="*/ 171539 w 322371"/>
              <a:gd name="connsiteY11" fmla="*/ 50821 h 235139"/>
              <a:gd name="connsiteX12" fmla="*/ 155664 w 322371"/>
              <a:gd name="connsiteY12" fmla="*/ 92096 h 235139"/>
              <a:gd name="connsiteX13" fmla="*/ 89 w 322371"/>
              <a:gd name="connsiteY13" fmla="*/ 21 h 23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2371" h="235139">
                <a:moveTo>
                  <a:pt x="89" y="21"/>
                </a:moveTo>
                <a:cubicBezTo>
                  <a:pt x="-3615" y="1608"/>
                  <a:pt x="109097" y="65109"/>
                  <a:pt x="133439" y="101621"/>
                </a:cubicBezTo>
                <a:cubicBezTo>
                  <a:pt x="157781" y="138134"/>
                  <a:pt x="143493" y="216979"/>
                  <a:pt x="146139" y="219096"/>
                </a:cubicBezTo>
                <a:cubicBezTo>
                  <a:pt x="148785" y="221213"/>
                  <a:pt x="137672" y="119613"/>
                  <a:pt x="149314" y="114321"/>
                </a:cubicBezTo>
                <a:cubicBezTo>
                  <a:pt x="160956" y="109029"/>
                  <a:pt x="202231" y="187346"/>
                  <a:pt x="215989" y="187346"/>
                </a:cubicBezTo>
                <a:cubicBezTo>
                  <a:pt x="229747" y="187346"/>
                  <a:pt x="223927" y="108500"/>
                  <a:pt x="231864" y="114321"/>
                </a:cubicBezTo>
                <a:cubicBezTo>
                  <a:pt x="239801" y="120142"/>
                  <a:pt x="255676" y="219096"/>
                  <a:pt x="263614" y="222271"/>
                </a:cubicBezTo>
                <a:cubicBezTo>
                  <a:pt x="271552" y="225446"/>
                  <a:pt x="270493" y="131254"/>
                  <a:pt x="279489" y="133371"/>
                </a:cubicBezTo>
                <a:cubicBezTo>
                  <a:pt x="288485" y="135488"/>
                  <a:pt x="312297" y="231267"/>
                  <a:pt x="317589" y="234971"/>
                </a:cubicBezTo>
                <a:cubicBezTo>
                  <a:pt x="322881" y="238675"/>
                  <a:pt x="327114" y="180467"/>
                  <a:pt x="311239" y="155596"/>
                </a:cubicBezTo>
                <a:cubicBezTo>
                  <a:pt x="295364" y="130725"/>
                  <a:pt x="245622" y="103209"/>
                  <a:pt x="222339" y="85746"/>
                </a:cubicBezTo>
                <a:cubicBezTo>
                  <a:pt x="199056" y="68284"/>
                  <a:pt x="182651" y="49763"/>
                  <a:pt x="171539" y="50821"/>
                </a:cubicBezTo>
                <a:cubicBezTo>
                  <a:pt x="160427" y="51879"/>
                  <a:pt x="182122" y="97917"/>
                  <a:pt x="155664" y="92096"/>
                </a:cubicBezTo>
                <a:cubicBezTo>
                  <a:pt x="129206" y="86275"/>
                  <a:pt x="3793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C8552A68-7A54-4E27-F8B3-CE7C3A1B35A5}"/>
              </a:ext>
            </a:extLst>
          </p:cNvPr>
          <p:cNvSpPr/>
          <p:nvPr/>
        </p:nvSpPr>
        <p:spPr>
          <a:xfrm>
            <a:off x="5057657" y="6051517"/>
            <a:ext cx="127330" cy="723949"/>
          </a:xfrm>
          <a:custGeom>
            <a:avLst/>
            <a:gdLst>
              <a:gd name="connsiteX0" fmla="*/ 82668 w 127330"/>
              <a:gd name="connsiteY0" fmla="*/ 33 h 723949"/>
              <a:gd name="connsiteX1" fmla="*/ 3293 w 127330"/>
              <a:gd name="connsiteY1" fmla="*/ 193708 h 723949"/>
              <a:gd name="connsiteX2" fmla="*/ 25518 w 127330"/>
              <a:gd name="connsiteY2" fmla="*/ 314358 h 723949"/>
              <a:gd name="connsiteX3" fmla="*/ 118 w 127330"/>
              <a:gd name="connsiteY3" fmla="*/ 295308 h 723949"/>
              <a:gd name="connsiteX4" fmla="*/ 38218 w 127330"/>
              <a:gd name="connsiteY4" fmla="*/ 412783 h 723949"/>
              <a:gd name="connsiteX5" fmla="*/ 111243 w 127330"/>
              <a:gd name="connsiteY5" fmla="*/ 628683 h 723949"/>
              <a:gd name="connsiteX6" fmla="*/ 98543 w 127330"/>
              <a:gd name="connsiteY6" fmla="*/ 562008 h 723949"/>
              <a:gd name="connsiteX7" fmla="*/ 127118 w 127330"/>
              <a:gd name="connsiteY7" fmla="*/ 723933 h 723949"/>
              <a:gd name="connsiteX8" fmla="*/ 111243 w 127330"/>
              <a:gd name="connsiteY8" fmla="*/ 571533 h 723949"/>
              <a:gd name="connsiteX9" fmla="*/ 104893 w 127330"/>
              <a:gd name="connsiteY9" fmla="*/ 473108 h 723949"/>
              <a:gd name="connsiteX10" fmla="*/ 15993 w 127330"/>
              <a:gd name="connsiteY10" fmla="*/ 269908 h 723949"/>
              <a:gd name="connsiteX11" fmla="*/ 15993 w 127330"/>
              <a:gd name="connsiteY11" fmla="*/ 155608 h 723949"/>
              <a:gd name="connsiteX12" fmla="*/ 15993 w 127330"/>
              <a:gd name="connsiteY12" fmla="*/ 177833 h 723949"/>
              <a:gd name="connsiteX13" fmla="*/ 82668 w 127330"/>
              <a:gd name="connsiteY13" fmla="*/ 33 h 72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330" h="723949">
                <a:moveTo>
                  <a:pt x="82668" y="33"/>
                </a:moveTo>
                <a:cubicBezTo>
                  <a:pt x="80551" y="2679"/>
                  <a:pt x="12818" y="141321"/>
                  <a:pt x="3293" y="193708"/>
                </a:cubicBezTo>
                <a:cubicBezTo>
                  <a:pt x="-6232" y="246095"/>
                  <a:pt x="26047" y="297425"/>
                  <a:pt x="25518" y="314358"/>
                </a:cubicBezTo>
                <a:cubicBezTo>
                  <a:pt x="24989" y="331291"/>
                  <a:pt x="-1999" y="278904"/>
                  <a:pt x="118" y="295308"/>
                </a:cubicBezTo>
                <a:cubicBezTo>
                  <a:pt x="2235" y="311712"/>
                  <a:pt x="19697" y="357221"/>
                  <a:pt x="38218" y="412783"/>
                </a:cubicBezTo>
                <a:cubicBezTo>
                  <a:pt x="56739" y="468346"/>
                  <a:pt x="101189" y="603812"/>
                  <a:pt x="111243" y="628683"/>
                </a:cubicBezTo>
                <a:cubicBezTo>
                  <a:pt x="121297" y="653554"/>
                  <a:pt x="95897" y="546133"/>
                  <a:pt x="98543" y="562008"/>
                </a:cubicBezTo>
                <a:cubicBezTo>
                  <a:pt x="101189" y="577883"/>
                  <a:pt x="125001" y="722345"/>
                  <a:pt x="127118" y="723933"/>
                </a:cubicBezTo>
                <a:cubicBezTo>
                  <a:pt x="129235" y="725521"/>
                  <a:pt x="114947" y="613337"/>
                  <a:pt x="111243" y="571533"/>
                </a:cubicBezTo>
                <a:cubicBezTo>
                  <a:pt x="107539" y="529729"/>
                  <a:pt x="120768" y="523379"/>
                  <a:pt x="104893" y="473108"/>
                </a:cubicBezTo>
                <a:cubicBezTo>
                  <a:pt x="89018" y="422837"/>
                  <a:pt x="30810" y="322825"/>
                  <a:pt x="15993" y="269908"/>
                </a:cubicBezTo>
                <a:cubicBezTo>
                  <a:pt x="1176" y="216991"/>
                  <a:pt x="15993" y="155608"/>
                  <a:pt x="15993" y="155608"/>
                </a:cubicBezTo>
                <a:cubicBezTo>
                  <a:pt x="15993" y="140262"/>
                  <a:pt x="4881" y="202704"/>
                  <a:pt x="15993" y="177833"/>
                </a:cubicBezTo>
                <a:cubicBezTo>
                  <a:pt x="27105" y="152962"/>
                  <a:pt x="84785" y="-2613"/>
                  <a:pt x="8266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392F3E71-8AB8-244B-6EF3-A57572A879DB}"/>
              </a:ext>
            </a:extLst>
          </p:cNvPr>
          <p:cNvSpPr/>
          <p:nvPr/>
        </p:nvSpPr>
        <p:spPr>
          <a:xfrm>
            <a:off x="5133857" y="6877026"/>
            <a:ext cx="109359" cy="241346"/>
          </a:xfrm>
          <a:custGeom>
            <a:avLst/>
            <a:gdLst>
              <a:gd name="connsiteX0" fmla="*/ 118 w 109359"/>
              <a:gd name="connsiteY0" fmla="*/ 24 h 241346"/>
              <a:gd name="connsiteX1" fmla="*/ 76318 w 109359"/>
              <a:gd name="connsiteY1" fmla="*/ 114324 h 241346"/>
              <a:gd name="connsiteX2" fmla="*/ 108068 w 109359"/>
              <a:gd name="connsiteY2" fmla="*/ 241324 h 241346"/>
              <a:gd name="connsiteX3" fmla="*/ 95368 w 109359"/>
              <a:gd name="connsiteY3" fmla="*/ 123849 h 241346"/>
              <a:gd name="connsiteX4" fmla="*/ 118 w 109359"/>
              <a:gd name="connsiteY4" fmla="*/ 24 h 2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59" h="241346">
                <a:moveTo>
                  <a:pt x="118" y="24"/>
                </a:moveTo>
                <a:cubicBezTo>
                  <a:pt x="-3057" y="-1563"/>
                  <a:pt x="58326" y="74107"/>
                  <a:pt x="76318" y="114324"/>
                </a:cubicBezTo>
                <a:cubicBezTo>
                  <a:pt x="94310" y="154541"/>
                  <a:pt x="104893" y="239737"/>
                  <a:pt x="108068" y="241324"/>
                </a:cubicBezTo>
                <a:cubicBezTo>
                  <a:pt x="111243" y="242911"/>
                  <a:pt x="109126" y="161949"/>
                  <a:pt x="95368" y="123849"/>
                </a:cubicBezTo>
                <a:cubicBezTo>
                  <a:pt x="81610" y="85749"/>
                  <a:pt x="3293" y="1611"/>
                  <a:pt x="118" y="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E604FC97-374B-4EE8-3E0C-4CB7E2EA5A10}"/>
              </a:ext>
            </a:extLst>
          </p:cNvPr>
          <p:cNvSpPr/>
          <p:nvPr/>
        </p:nvSpPr>
        <p:spPr>
          <a:xfrm>
            <a:off x="4511378" y="5892709"/>
            <a:ext cx="309169" cy="520793"/>
          </a:xfrm>
          <a:custGeom>
            <a:avLst/>
            <a:gdLst>
              <a:gd name="connsiteX0" fmla="*/ 279697 w 309169"/>
              <a:gd name="connsiteY0" fmla="*/ 91 h 520793"/>
              <a:gd name="connsiteX1" fmla="*/ 305097 w 309169"/>
              <a:gd name="connsiteY1" fmla="*/ 111216 h 520793"/>
              <a:gd name="connsiteX2" fmla="*/ 200322 w 309169"/>
              <a:gd name="connsiteY2" fmla="*/ 203291 h 520793"/>
              <a:gd name="connsiteX3" fmla="*/ 263822 w 309169"/>
              <a:gd name="connsiteY3" fmla="*/ 193766 h 520793"/>
              <a:gd name="connsiteX4" fmla="*/ 193972 w 309169"/>
              <a:gd name="connsiteY4" fmla="*/ 295366 h 520793"/>
              <a:gd name="connsiteX5" fmla="*/ 232072 w 309169"/>
              <a:gd name="connsiteY5" fmla="*/ 260441 h 520793"/>
              <a:gd name="connsiteX6" fmla="*/ 165397 w 309169"/>
              <a:gd name="connsiteY6" fmla="*/ 406491 h 520793"/>
              <a:gd name="connsiteX7" fmla="*/ 193972 w 309169"/>
              <a:gd name="connsiteY7" fmla="*/ 365216 h 520793"/>
              <a:gd name="connsiteX8" fmla="*/ 297 w 309169"/>
              <a:gd name="connsiteY8" fmla="*/ 520791 h 520793"/>
              <a:gd name="connsiteX9" fmla="*/ 152697 w 309169"/>
              <a:gd name="connsiteY9" fmla="*/ 368391 h 520793"/>
              <a:gd name="connsiteX10" fmla="*/ 270172 w 309169"/>
              <a:gd name="connsiteY10" fmla="*/ 222341 h 520793"/>
              <a:gd name="connsiteX11" fmla="*/ 276522 w 309169"/>
              <a:gd name="connsiteY11" fmla="*/ 190591 h 520793"/>
              <a:gd name="connsiteX12" fmla="*/ 263822 w 309169"/>
              <a:gd name="connsiteY12" fmla="*/ 181066 h 520793"/>
              <a:gd name="connsiteX13" fmla="*/ 308272 w 309169"/>
              <a:gd name="connsiteY13" fmla="*/ 130266 h 520793"/>
              <a:gd name="connsiteX14" fmla="*/ 279697 w 309169"/>
              <a:gd name="connsiteY14" fmla="*/ 91 h 52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169" h="520793">
                <a:moveTo>
                  <a:pt x="279697" y="91"/>
                </a:moveTo>
                <a:cubicBezTo>
                  <a:pt x="279168" y="-3084"/>
                  <a:pt x="318326" y="77349"/>
                  <a:pt x="305097" y="111216"/>
                </a:cubicBezTo>
                <a:cubicBezTo>
                  <a:pt x="291868" y="145083"/>
                  <a:pt x="207201" y="189533"/>
                  <a:pt x="200322" y="203291"/>
                </a:cubicBezTo>
                <a:cubicBezTo>
                  <a:pt x="193443" y="217049"/>
                  <a:pt x="264880" y="178420"/>
                  <a:pt x="263822" y="193766"/>
                </a:cubicBezTo>
                <a:cubicBezTo>
                  <a:pt x="262764" y="209112"/>
                  <a:pt x="199264" y="284254"/>
                  <a:pt x="193972" y="295366"/>
                </a:cubicBezTo>
                <a:cubicBezTo>
                  <a:pt x="188680" y="306479"/>
                  <a:pt x="236835" y="241920"/>
                  <a:pt x="232072" y="260441"/>
                </a:cubicBezTo>
                <a:cubicBezTo>
                  <a:pt x="227309" y="278962"/>
                  <a:pt x="171747" y="389029"/>
                  <a:pt x="165397" y="406491"/>
                </a:cubicBezTo>
                <a:cubicBezTo>
                  <a:pt x="159047" y="423953"/>
                  <a:pt x="221489" y="346166"/>
                  <a:pt x="193972" y="365216"/>
                </a:cubicBezTo>
                <a:cubicBezTo>
                  <a:pt x="166455" y="384266"/>
                  <a:pt x="7176" y="520262"/>
                  <a:pt x="297" y="520791"/>
                </a:cubicBezTo>
                <a:cubicBezTo>
                  <a:pt x="-6582" y="521320"/>
                  <a:pt x="107718" y="418133"/>
                  <a:pt x="152697" y="368391"/>
                </a:cubicBezTo>
                <a:cubicBezTo>
                  <a:pt x="197676" y="318649"/>
                  <a:pt x="249535" y="251974"/>
                  <a:pt x="270172" y="222341"/>
                </a:cubicBezTo>
                <a:cubicBezTo>
                  <a:pt x="290809" y="192708"/>
                  <a:pt x="277580" y="197470"/>
                  <a:pt x="276522" y="190591"/>
                </a:cubicBezTo>
                <a:cubicBezTo>
                  <a:pt x="275464" y="183712"/>
                  <a:pt x="258530" y="191120"/>
                  <a:pt x="263822" y="181066"/>
                </a:cubicBezTo>
                <a:cubicBezTo>
                  <a:pt x="269114" y="171012"/>
                  <a:pt x="301393" y="155666"/>
                  <a:pt x="308272" y="130266"/>
                </a:cubicBezTo>
                <a:cubicBezTo>
                  <a:pt x="315151" y="104866"/>
                  <a:pt x="280226" y="3266"/>
                  <a:pt x="27969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0292BB52-84FD-BAEC-F523-EDB050DFFDB0}"/>
              </a:ext>
            </a:extLst>
          </p:cNvPr>
          <p:cNvSpPr/>
          <p:nvPr/>
        </p:nvSpPr>
        <p:spPr>
          <a:xfrm>
            <a:off x="3831041" y="6133454"/>
            <a:ext cx="432641" cy="427225"/>
          </a:xfrm>
          <a:custGeom>
            <a:avLst/>
            <a:gdLst>
              <a:gd name="connsiteX0" fmla="*/ 10709 w 432641"/>
              <a:gd name="connsiteY0" fmla="*/ 646 h 427225"/>
              <a:gd name="connsiteX1" fmla="*/ 226609 w 432641"/>
              <a:gd name="connsiteY1" fmla="*/ 48271 h 427225"/>
              <a:gd name="connsiteX2" fmla="*/ 131359 w 432641"/>
              <a:gd name="connsiteY2" fmla="*/ 111771 h 427225"/>
              <a:gd name="connsiteX3" fmla="*/ 182159 w 432641"/>
              <a:gd name="connsiteY3" fmla="*/ 197496 h 427225"/>
              <a:gd name="connsiteX4" fmla="*/ 125009 w 432641"/>
              <a:gd name="connsiteY4" fmla="*/ 137171 h 427225"/>
              <a:gd name="connsiteX5" fmla="*/ 328209 w 432641"/>
              <a:gd name="connsiteY5" fmla="*/ 330846 h 427225"/>
              <a:gd name="connsiteX6" fmla="*/ 242484 w 432641"/>
              <a:gd name="connsiteY6" fmla="*/ 264171 h 427225"/>
              <a:gd name="connsiteX7" fmla="*/ 350434 w 432641"/>
              <a:gd name="connsiteY7" fmla="*/ 378471 h 427225"/>
              <a:gd name="connsiteX8" fmla="*/ 223434 w 432641"/>
              <a:gd name="connsiteY8" fmla="*/ 219721 h 427225"/>
              <a:gd name="connsiteX9" fmla="*/ 356784 w 432641"/>
              <a:gd name="connsiteY9" fmla="*/ 362596 h 427225"/>
              <a:gd name="connsiteX10" fmla="*/ 429809 w 432641"/>
              <a:gd name="connsiteY10" fmla="*/ 426096 h 427225"/>
              <a:gd name="connsiteX11" fmla="*/ 261534 w 432641"/>
              <a:gd name="connsiteY11" fmla="*/ 394346 h 427225"/>
              <a:gd name="connsiteX12" fmla="*/ 134534 w 432641"/>
              <a:gd name="connsiteY12" fmla="*/ 286396 h 427225"/>
              <a:gd name="connsiteX13" fmla="*/ 207559 w 432641"/>
              <a:gd name="connsiteY13" fmla="*/ 324496 h 427225"/>
              <a:gd name="connsiteX14" fmla="*/ 39284 w 432641"/>
              <a:gd name="connsiteY14" fmla="*/ 143521 h 427225"/>
              <a:gd name="connsiteX15" fmla="*/ 109134 w 432641"/>
              <a:gd name="connsiteY15" fmla="*/ 226071 h 427225"/>
              <a:gd name="connsiteX16" fmla="*/ 83734 w 432641"/>
              <a:gd name="connsiteY16" fmla="*/ 133996 h 427225"/>
              <a:gd name="connsiteX17" fmla="*/ 267884 w 432641"/>
              <a:gd name="connsiteY17" fmla="*/ 35571 h 427225"/>
              <a:gd name="connsiteX18" fmla="*/ 55159 w 432641"/>
              <a:gd name="connsiteY18" fmla="*/ 83196 h 427225"/>
              <a:gd name="connsiteX19" fmla="*/ 10709 w 432641"/>
              <a:gd name="connsiteY19" fmla="*/ 646 h 4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641" h="427225">
                <a:moveTo>
                  <a:pt x="10709" y="646"/>
                </a:moveTo>
                <a:cubicBezTo>
                  <a:pt x="39284" y="-5175"/>
                  <a:pt x="206501" y="29750"/>
                  <a:pt x="226609" y="48271"/>
                </a:cubicBezTo>
                <a:cubicBezTo>
                  <a:pt x="246717" y="66792"/>
                  <a:pt x="138767" y="86900"/>
                  <a:pt x="131359" y="111771"/>
                </a:cubicBezTo>
                <a:cubicBezTo>
                  <a:pt x="123951" y="136642"/>
                  <a:pt x="183217" y="193263"/>
                  <a:pt x="182159" y="197496"/>
                </a:cubicBezTo>
                <a:cubicBezTo>
                  <a:pt x="181101" y="201729"/>
                  <a:pt x="100667" y="114946"/>
                  <a:pt x="125009" y="137171"/>
                </a:cubicBezTo>
                <a:cubicBezTo>
                  <a:pt x="149351" y="159396"/>
                  <a:pt x="308630" y="309679"/>
                  <a:pt x="328209" y="330846"/>
                </a:cubicBezTo>
                <a:cubicBezTo>
                  <a:pt x="347788" y="352013"/>
                  <a:pt x="238780" y="256234"/>
                  <a:pt x="242484" y="264171"/>
                </a:cubicBezTo>
                <a:cubicBezTo>
                  <a:pt x="246188" y="272108"/>
                  <a:pt x="353609" y="385879"/>
                  <a:pt x="350434" y="378471"/>
                </a:cubicBezTo>
                <a:cubicBezTo>
                  <a:pt x="347259" y="371063"/>
                  <a:pt x="222376" y="222367"/>
                  <a:pt x="223434" y="219721"/>
                </a:cubicBezTo>
                <a:cubicBezTo>
                  <a:pt x="224492" y="217075"/>
                  <a:pt x="322388" y="328200"/>
                  <a:pt x="356784" y="362596"/>
                </a:cubicBezTo>
                <a:cubicBezTo>
                  <a:pt x="391180" y="396992"/>
                  <a:pt x="445684" y="420804"/>
                  <a:pt x="429809" y="426096"/>
                </a:cubicBezTo>
                <a:cubicBezTo>
                  <a:pt x="413934" y="431388"/>
                  <a:pt x="310746" y="417629"/>
                  <a:pt x="261534" y="394346"/>
                </a:cubicBezTo>
                <a:cubicBezTo>
                  <a:pt x="212322" y="371063"/>
                  <a:pt x="143530" y="298038"/>
                  <a:pt x="134534" y="286396"/>
                </a:cubicBezTo>
                <a:cubicBezTo>
                  <a:pt x="125538" y="274754"/>
                  <a:pt x="223434" y="348309"/>
                  <a:pt x="207559" y="324496"/>
                </a:cubicBezTo>
                <a:cubicBezTo>
                  <a:pt x="191684" y="300684"/>
                  <a:pt x="55688" y="159925"/>
                  <a:pt x="39284" y="143521"/>
                </a:cubicBezTo>
                <a:cubicBezTo>
                  <a:pt x="22880" y="127117"/>
                  <a:pt x="101726" y="227658"/>
                  <a:pt x="109134" y="226071"/>
                </a:cubicBezTo>
                <a:cubicBezTo>
                  <a:pt x="116542" y="224484"/>
                  <a:pt x="57276" y="165746"/>
                  <a:pt x="83734" y="133996"/>
                </a:cubicBezTo>
                <a:cubicBezTo>
                  <a:pt x="110192" y="102246"/>
                  <a:pt x="272647" y="44038"/>
                  <a:pt x="267884" y="35571"/>
                </a:cubicBezTo>
                <a:cubicBezTo>
                  <a:pt x="263121" y="27104"/>
                  <a:pt x="94847" y="87429"/>
                  <a:pt x="55159" y="83196"/>
                </a:cubicBezTo>
                <a:cubicBezTo>
                  <a:pt x="15471" y="78963"/>
                  <a:pt x="-17866" y="6467"/>
                  <a:pt x="1070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D33C92E9-E45F-10E7-D6A3-F109D02C5103}"/>
              </a:ext>
            </a:extLst>
          </p:cNvPr>
          <p:cNvSpPr/>
          <p:nvPr/>
        </p:nvSpPr>
        <p:spPr>
          <a:xfrm>
            <a:off x="4332148" y="6708775"/>
            <a:ext cx="416398" cy="127714"/>
          </a:xfrm>
          <a:custGeom>
            <a:avLst/>
            <a:gdLst>
              <a:gd name="connsiteX0" fmla="*/ 4902 w 416398"/>
              <a:gd name="connsiteY0" fmla="*/ 0 h 127714"/>
              <a:gd name="connsiteX1" fmla="*/ 265252 w 416398"/>
              <a:gd name="connsiteY1" fmla="*/ 104775 h 127714"/>
              <a:gd name="connsiteX2" fmla="*/ 189052 w 416398"/>
              <a:gd name="connsiteY2" fmla="*/ 66675 h 127714"/>
              <a:gd name="connsiteX3" fmla="*/ 414477 w 416398"/>
              <a:gd name="connsiteY3" fmla="*/ 123825 h 127714"/>
              <a:gd name="connsiteX4" fmla="*/ 287477 w 416398"/>
              <a:gd name="connsiteY4" fmla="*/ 120650 h 127714"/>
              <a:gd name="connsiteX5" fmla="*/ 109677 w 416398"/>
              <a:gd name="connsiteY5" fmla="*/ 104775 h 127714"/>
              <a:gd name="connsiteX6" fmla="*/ 4902 w 416398"/>
              <a:gd name="connsiteY6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398" h="127714">
                <a:moveTo>
                  <a:pt x="4902" y="0"/>
                </a:moveTo>
                <a:cubicBezTo>
                  <a:pt x="30831" y="0"/>
                  <a:pt x="234560" y="93663"/>
                  <a:pt x="265252" y="104775"/>
                </a:cubicBezTo>
                <a:cubicBezTo>
                  <a:pt x="295944" y="115888"/>
                  <a:pt x="164181" y="63500"/>
                  <a:pt x="189052" y="66675"/>
                </a:cubicBezTo>
                <a:cubicBezTo>
                  <a:pt x="213923" y="69850"/>
                  <a:pt x="398073" y="114829"/>
                  <a:pt x="414477" y="123825"/>
                </a:cubicBezTo>
                <a:cubicBezTo>
                  <a:pt x="430881" y="132821"/>
                  <a:pt x="338277" y="123825"/>
                  <a:pt x="287477" y="120650"/>
                </a:cubicBezTo>
                <a:cubicBezTo>
                  <a:pt x="236677" y="117475"/>
                  <a:pt x="157302" y="121179"/>
                  <a:pt x="109677" y="104775"/>
                </a:cubicBezTo>
                <a:cubicBezTo>
                  <a:pt x="62052" y="88371"/>
                  <a:pt x="-21027" y="0"/>
                  <a:pt x="490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A64EA2B7-0405-EA07-4453-46B08B96F330}"/>
              </a:ext>
            </a:extLst>
          </p:cNvPr>
          <p:cNvSpPr/>
          <p:nvPr/>
        </p:nvSpPr>
        <p:spPr>
          <a:xfrm>
            <a:off x="4264967" y="6627463"/>
            <a:ext cx="499147" cy="151820"/>
          </a:xfrm>
          <a:custGeom>
            <a:avLst/>
            <a:gdLst>
              <a:gd name="connsiteX0" fmla="*/ 2233 w 499147"/>
              <a:gd name="connsiteY0" fmla="*/ 52737 h 151820"/>
              <a:gd name="connsiteX1" fmla="*/ 297508 w 499147"/>
              <a:gd name="connsiteY1" fmla="*/ 1937 h 151820"/>
              <a:gd name="connsiteX2" fmla="*/ 227658 w 499147"/>
              <a:gd name="connsiteY2" fmla="*/ 14637 h 151820"/>
              <a:gd name="connsiteX3" fmla="*/ 376883 w 499147"/>
              <a:gd name="connsiteY3" fmla="*/ 52737 h 151820"/>
              <a:gd name="connsiteX4" fmla="*/ 345133 w 499147"/>
              <a:gd name="connsiteY4" fmla="*/ 27337 h 151820"/>
              <a:gd name="connsiteX5" fmla="*/ 497533 w 499147"/>
              <a:gd name="connsiteY5" fmla="*/ 151162 h 151820"/>
              <a:gd name="connsiteX6" fmla="*/ 411808 w 499147"/>
              <a:gd name="connsiteY6" fmla="*/ 74962 h 151820"/>
              <a:gd name="connsiteX7" fmla="*/ 205433 w 499147"/>
              <a:gd name="connsiteY7" fmla="*/ 43212 h 151820"/>
              <a:gd name="connsiteX8" fmla="*/ 253058 w 499147"/>
              <a:gd name="connsiteY8" fmla="*/ 113062 h 151820"/>
              <a:gd name="connsiteX9" fmla="*/ 103833 w 499147"/>
              <a:gd name="connsiteY9" fmla="*/ 68612 h 151820"/>
              <a:gd name="connsiteX10" fmla="*/ 157808 w 499147"/>
              <a:gd name="connsiteY10" fmla="*/ 55912 h 151820"/>
              <a:gd name="connsiteX11" fmla="*/ 2233 w 499147"/>
              <a:gd name="connsiteY11" fmla="*/ 52737 h 15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9147" h="151820">
                <a:moveTo>
                  <a:pt x="2233" y="52737"/>
                </a:moveTo>
                <a:cubicBezTo>
                  <a:pt x="25516" y="43741"/>
                  <a:pt x="259937" y="8287"/>
                  <a:pt x="297508" y="1937"/>
                </a:cubicBezTo>
                <a:cubicBezTo>
                  <a:pt x="335079" y="-4413"/>
                  <a:pt x="214429" y="6170"/>
                  <a:pt x="227658" y="14637"/>
                </a:cubicBezTo>
                <a:cubicBezTo>
                  <a:pt x="240887" y="23104"/>
                  <a:pt x="357304" y="50620"/>
                  <a:pt x="376883" y="52737"/>
                </a:cubicBezTo>
                <a:cubicBezTo>
                  <a:pt x="396462" y="54854"/>
                  <a:pt x="345133" y="27337"/>
                  <a:pt x="345133" y="27337"/>
                </a:cubicBezTo>
                <a:lnTo>
                  <a:pt x="497533" y="151162"/>
                </a:lnTo>
                <a:cubicBezTo>
                  <a:pt x="508646" y="159100"/>
                  <a:pt x="460491" y="92954"/>
                  <a:pt x="411808" y="74962"/>
                </a:cubicBezTo>
                <a:cubicBezTo>
                  <a:pt x="363125" y="56970"/>
                  <a:pt x="231891" y="36862"/>
                  <a:pt x="205433" y="43212"/>
                </a:cubicBezTo>
                <a:cubicBezTo>
                  <a:pt x="178975" y="49562"/>
                  <a:pt x="269991" y="108829"/>
                  <a:pt x="253058" y="113062"/>
                </a:cubicBezTo>
                <a:cubicBezTo>
                  <a:pt x="236125" y="117295"/>
                  <a:pt x="119708" y="78137"/>
                  <a:pt x="103833" y="68612"/>
                </a:cubicBezTo>
                <a:cubicBezTo>
                  <a:pt x="87958" y="59087"/>
                  <a:pt x="170508" y="59087"/>
                  <a:pt x="157808" y="55912"/>
                </a:cubicBezTo>
                <a:cubicBezTo>
                  <a:pt x="145108" y="52737"/>
                  <a:pt x="-21050" y="61733"/>
                  <a:pt x="2233" y="5273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5C463350-8C9B-FEF0-E600-C2D99B1B9D4B}"/>
              </a:ext>
            </a:extLst>
          </p:cNvPr>
          <p:cNvSpPr/>
          <p:nvPr/>
        </p:nvSpPr>
        <p:spPr>
          <a:xfrm>
            <a:off x="4708522" y="6673848"/>
            <a:ext cx="441361" cy="101654"/>
          </a:xfrm>
          <a:custGeom>
            <a:avLst/>
            <a:gdLst>
              <a:gd name="connsiteX0" fmla="*/ 3 w 441361"/>
              <a:gd name="connsiteY0" fmla="*/ 2 h 101654"/>
              <a:gd name="connsiteX1" fmla="*/ 342903 w 441361"/>
              <a:gd name="connsiteY1" fmla="*/ 92077 h 101654"/>
              <a:gd name="connsiteX2" fmla="*/ 441328 w 441361"/>
              <a:gd name="connsiteY2" fmla="*/ 98427 h 101654"/>
              <a:gd name="connsiteX3" fmla="*/ 349253 w 441361"/>
              <a:gd name="connsiteY3" fmla="*/ 88902 h 101654"/>
              <a:gd name="connsiteX4" fmla="*/ 3 w 441361"/>
              <a:gd name="connsiteY4" fmla="*/ 2 h 10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61" h="101654">
                <a:moveTo>
                  <a:pt x="3" y="2"/>
                </a:moveTo>
                <a:cubicBezTo>
                  <a:pt x="-1055" y="531"/>
                  <a:pt x="269349" y="75673"/>
                  <a:pt x="342903" y="92077"/>
                </a:cubicBezTo>
                <a:cubicBezTo>
                  <a:pt x="416457" y="108481"/>
                  <a:pt x="440270" y="98956"/>
                  <a:pt x="441328" y="98427"/>
                </a:cubicBezTo>
                <a:cubicBezTo>
                  <a:pt x="442386" y="97898"/>
                  <a:pt x="418574" y="101602"/>
                  <a:pt x="349253" y="88902"/>
                </a:cubicBezTo>
                <a:cubicBezTo>
                  <a:pt x="279932" y="76202"/>
                  <a:pt x="1061" y="-527"/>
                  <a:pt x="3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5FA5C648-C877-5E6E-0976-6DC0E5033E66}"/>
              </a:ext>
            </a:extLst>
          </p:cNvPr>
          <p:cNvSpPr/>
          <p:nvPr/>
        </p:nvSpPr>
        <p:spPr>
          <a:xfrm>
            <a:off x="4425812" y="6605243"/>
            <a:ext cx="772746" cy="154912"/>
          </a:xfrm>
          <a:custGeom>
            <a:avLst/>
            <a:gdLst>
              <a:gd name="connsiteX0" fmla="*/ 138 w 772746"/>
              <a:gd name="connsiteY0" fmla="*/ 20982 h 154912"/>
              <a:gd name="connsiteX1" fmla="*/ 238263 w 772746"/>
              <a:gd name="connsiteY1" fmla="*/ 20982 h 154912"/>
              <a:gd name="connsiteX2" fmla="*/ 387488 w 772746"/>
              <a:gd name="connsiteY2" fmla="*/ 46382 h 154912"/>
              <a:gd name="connsiteX3" fmla="*/ 355738 w 772746"/>
              <a:gd name="connsiteY3" fmla="*/ 49557 h 154912"/>
              <a:gd name="connsiteX4" fmla="*/ 533538 w 772746"/>
              <a:gd name="connsiteY4" fmla="*/ 103532 h 154912"/>
              <a:gd name="connsiteX5" fmla="*/ 450988 w 772746"/>
              <a:gd name="connsiteY5" fmla="*/ 87657 h 154912"/>
              <a:gd name="connsiteX6" fmla="*/ 736738 w 772746"/>
              <a:gd name="connsiteY6" fmla="*/ 132107 h 154912"/>
              <a:gd name="connsiteX7" fmla="*/ 758963 w 772746"/>
              <a:gd name="connsiteY7" fmla="*/ 154332 h 154912"/>
              <a:gd name="connsiteX8" fmla="*/ 647838 w 772746"/>
              <a:gd name="connsiteY8" fmla="*/ 109882 h 154912"/>
              <a:gd name="connsiteX9" fmla="*/ 216038 w 772746"/>
              <a:gd name="connsiteY9" fmla="*/ 8282 h 154912"/>
              <a:gd name="connsiteX10" fmla="*/ 273188 w 772746"/>
              <a:gd name="connsiteY10" fmla="*/ 8282 h 154912"/>
              <a:gd name="connsiteX11" fmla="*/ 138 w 772746"/>
              <a:gd name="connsiteY11" fmla="*/ 20982 h 1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746" h="154912">
                <a:moveTo>
                  <a:pt x="138" y="20982"/>
                </a:moveTo>
                <a:cubicBezTo>
                  <a:pt x="-5683" y="23099"/>
                  <a:pt x="173705" y="16749"/>
                  <a:pt x="238263" y="20982"/>
                </a:cubicBezTo>
                <a:cubicBezTo>
                  <a:pt x="302821" y="25215"/>
                  <a:pt x="367909" y="41620"/>
                  <a:pt x="387488" y="46382"/>
                </a:cubicBezTo>
                <a:cubicBezTo>
                  <a:pt x="407067" y="51144"/>
                  <a:pt x="331396" y="40032"/>
                  <a:pt x="355738" y="49557"/>
                </a:cubicBezTo>
                <a:cubicBezTo>
                  <a:pt x="380080" y="59082"/>
                  <a:pt x="517663" y="97182"/>
                  <a:pt x="533538" y="103532"/>
                </a:cubicBezTo>
                <a:cubicBezTo>
                  <a:pt x="549413" y="109882"/>
                  <a:pt x="417121" y="82895"/>
                  <a:pt x="450988" y="87657"/>
                </a:cubicBezTo>
                <a:cubicBezTo>
                  <a:pt x="484855" y="92419"/>
                  <a:pt x="685409" y="120995"/>
                  <a:pt x="736738" y="132107"/>
                </a:cubicBezTo>
                <a:cubicBezTo>
                  <a:pt x="788067" y="143219"/>
                  <a:pt x="773780" y="158036"/>
                  <a:pt x="758963" y="154332"/>
                </a:cubicBezTo>
                <a:cubicBezTo>
                  <a:pt x="744146" y="150628"/>
                  <a:pt x="738326" y="134224"/>
                  <a:pt x="647838" y="109882"/>
                </a:cubicBezTo>
                <a:cubicBezTo>
                  <a:pt x="557351" y="85540"/>
                  <a:pt x="278480" y="25215"/>
                  <a:pt x="216038" y="8282"/>
                </a:cubicBezTo>
                <a:cubicBezTo>
                  <a:pt x="153596" y="-8651"/>
                  <a:pt x="305996" y="5107"/>
                  <a:pt x="273188" y="8282"/>
                </a:cubicBezTo>
                <a:cubicBezTo>
                  <a:pt x="240380" y="11457"/>
                  <a:pt x="5959" y="18865"/>
                  <a:pt x="138" y="2098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F60B41FF-40DC-9361-4866-A0473D1BD412}"/>
              </a:ext>
            </a:extLst>
          </p:cNvPr>
          <p:cNvSpPr/>
          <p:nvPr/>
        </p:nvSpPr>
        <p:spPr>
          <a:xfrm>
            <a:off x="3467099" y="5305272"/>
            <a:ext cx="267373" cy="359001"/>
          </a:xfrm>
          <a:custGeom>
            <a:avLst/>
            <a:gdLst>
              <a:gd name="connsiteX0" fmla="*/ 1 w 267373"/>
              <a:gd name="connsiteY0" fmla="*/ 153 h 359001"/>
              <a:gd name="connsiteX1" fmla="*/ 184151 w 267373"/>
              <a:gd name="connsiteY1" fmla="*/ 136678 h 359001"/>
              <a:gd name="connsiteX2" fmla="*/ 196851 w 267373"/>
              <a:gd name="connsiteY2" fmla="*/ 203353 h 359001"/>
              <a:gd name="connsiteX3" fmla="*/ 238126 w 267373"/>
              <a:gd name="connsiteY3" fmla="*/ 311303 h 359001"/>
              <a:gd name="connsiteX4" fmla="*/ 266701 w 267373"/>
              <a:gd name="connsiteY4" fmla="*/ 358928 h 359001"/>
              <a:gd name="connsiteX5" fmla="*/ 209551 w 267373"/>
              <a:gd name="connsiteY5" fmla="*/ 320828 h 359001"/>
              <a:gd name="connsiteX6" fmla="*/ 184151 w 267373"/>
              <a:gd name="connsiteY6" fmla="*/ 266853 h 359001"/>
              <a:gd name="connsiteX7" fmla="*/ 180976 w 267373"/>
              <a:gd name="connsiteY7" fmla="*/ 165253 h 359001"/>
              <a:gd name="connsiteX8" fmla="*/ 1 w 267373"/>
              <a:gd name="connsiteY8" fmla="*/ 153 h 35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373" h="359001">
                <a:moveTo>
                  <a:pt x="1" y="153"/>
                </a:moveTo>
                <a:cubicBezTo>
                  <a:pt x="530" y="-4610"/>
                  <a:pt x="151343" y="102811"/>
                  <a:pt x="184151" y="136678"/>
                </a:cubicBezTo>
                <a:cubicBezTo>
                  <a:pt x="216959" y="170545"/>
                  <a:pt x="187855" y="174249"/>
                  <a:pt x="196851" y="203353"/>
                </a:cubicBezTo>
                <a:cubicBezTo>
                  <a:pt x="205847" y="232457"/>
                  <a:pt x="226484" y="285374"/>
                  <a:pt x="238126" y="311303"/>
                </a:cubicBezTo>
                <a:cubicBezTo>
                  <a:pt x="249768" y="337232"/>
                  <a:pt x="271463" y="357341"/>
                  <a:pt x="266701" y="358928"/>
                </a:cubicBezTo>
                <a:cubicBezTo>
                  <a:pt x="261939" y="360515"/>
                  <a:pt x="223309" y="336174"/>
                  <a:pt x="209551" y="320828"/>
                </a:cubicBezTo>
                <a:cubicBezTo>
                  <a:pt x="195793" y="305482"/>
                  <a:pt x="188913" y="292782"/>
                  <a:pt x="184151" y="266853"/>
                </a:cubicBezTo>
                <a:cubicBezTo>
                  <a:pt x="179389" y="240924"/>
                  <a:pt x="206376" y="206528"/>
                  <a:pt x="180976" y="165253"/>
                </a:cubicBezTo>
                <a:cubicBezTo>
                  <a:pt x="155576" y="123978"/>
                  <a:pt x="-528" y="4916"/>
                  <a:pt x="1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D94C6EF-7E08-6747-162A-CA7551063EB4}"/>
              </a:ext>
            </a:extLst>
          </p:cNvPr>
          <p:cNvSpPr/>
          <p:nvPr/>
        </p:nvSpPr>
        <p:spPr>
          <a:xfrm>
            <a:off x="3256596" y="6320400"/>
            <a:ext cx="284021" cy="112287"/>
          </a:xfrm>
          <a:custGeom>
            <a:avLst/>
            <a:gdLst>
              <a:gd name="connsiteX0" fmla="*/ 954 w 284021"/>
              <a:gd name="connsiteY0" fmla="*/ 7375 h 112287"/>
              <a:gd name="connsiteX1" fmla="*/ 178754 w 284021"/>
              <a:gd name="connsiteY1" fmla="*/ 74050 h 112287"/>
              <a:gd name="connsiteX2" fmla="*/ 283529 w 284021"/>
              <a:gd name="connsiteY2" fmla="*/ 112150 h 112287"/>
              <a:gd name="connsiteX3" fmla="*/ 213679 w 284021"/>
              <a:gd name="connsiteY3" fmla="*/ 61350 h 112287"/>
              <a:gd name="connsiteX4" fmla="*/ 112079 w 284021"/>
              <a:gd name="connsiteY4" fmla="*/ 7375 h 112287"/>
              <a:gd name="connsiteX5" fmla="*/ 954 w 284021"/>
              <a:gd name="connsiteY5" fmla="*/ 7375 h 11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21" h="112287">
                <a:moveTo>
                  <a:pt x="954" y="7375"/>
                </a:moveTo>
                <a:cubicBezTo>
                  <a:pt x="12066" y="18487"/>
                  <a:pt x="178754" y="74050"/>
                  <a:pt x="178754" y="74050"/>
                </a:cubicBezTo>
                <a:cubicBezTo>
                  <a:pt x="225850" y="91512"/>
                  <a:pt x="277708" y="114267"/>
                  <a:pt x="283529" y="112150"/>
                </a:cubicBezTo>
                <a:cubicBezTo>
                  <a:pt x="289350" y="110033"/>
                  <a:pt x="242254" y="78812"/>
                  <a:pt x="213679" y="61350"/>
                </a:cubicBezTo>
                <a:cubicBezTo>
                  <a:pt x="185104" y="43888"/>
                  <a:pt x="145416" y="15842"/>
                  <a:pt x="112079" y="7375"/>
                </a:cubicBezTo>
                <a:cubicBezTo>
                  <a:pt x="78742" y="-1092"/>
                  <a:pt x="-10158" y="-3737"/>
                  <a:pt x="954" y="7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78C35972-F3DA-5E32-E21F-9F0ADEEAA34C}"/>
              </a:ext>
            </a:extLst>
          </p:cNvPr>
          <p:cNvSpPr/>
          <p:nvPr/>
        </p:nvSpPr>
        <p:spPr>
          <a:xfrm>
            <a:off x="3203552" y="6528605"/>
            <a:ext cx="285824" cy="119919"/>
          </a:xfrm>
          <a:custGeom>
            <a:avLst/>
            <a:gdLst>
              <a:gd name="connsiteX0" fmla="*/ 23 w 285824"/>
              <a:gd name="connsiteY0" fmla="*/ 5545 h 119919"/>
              <a:gd name="connsiteX1" fmla="*/ 98448 w 285824"/>
              <a:gd name="connsiteY1" fmla="*/ 5545 h 119919"/>
              <a:gd name="connsiteX2" fmla="*/ 225448 w 285824"/>
              <a:gd name="connsiteY2" fmla="*/ 75395 h 119919"/>
              <a:gd name="connsiteX3" fmla="*/ 177823 w 285824"/>
              <a:gd name="connsiteY3" fmla="*/ 46820 h 119919"/>
              <a:gd name="connsiteX4" fmla="*/ 285773 w 285824"/>
              <a:gd name="connsiteY4" fmla="*/ 119845 h 119919"/>
              <a:gd name="connsiteX5" fmla="*/ 161948 w 285824"/>
              <a:gd name="connsiteY5" fmla="*/ 30945 h 119919"/>
              <a:gd name="connsiteX6" fmla="*/ 107973 w 285824"/>
              <a:gd name="connsiteY6" fmla="*/ 5545 h 119919"/>
              <a:gd name="connsiteX7" fmla="*/ 50823 w 285824"/>
              <a:gd name="connsiteY7" fmla="*/ 18245 h 119919"/>
              <a:gd name="connsiteX8" fmla="*/ 88923 w 285824"/>
              <a:gd name="connsiteY8" fmla="*/ 15070 h 119919"/>
              <a:gd name="connsiteX9" fmla="*/ 23 w 285824"/>
              <a:gd name="connsiteY9" fmla="*/ 5545 h 11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24" h="119919">
                <a:moveTo>
                  <a:pt x="23" y="5545"/>
                </a:moveTo>
                <a:cubicBezTo>
                  <a:pt x="1610" y="3958"/>
                  <a:pt x="60877" y="-6097"/>
                  <a:pt x="98448" y="5545"/>
                </a:cubicBezTo>
                <a:cubicBezTo>
                  <a:pt x="136019" y="17187"/>
                  <a:pt x="212219" y="68516"/>
                  <a:pt x="225448" y="75395"/>
                </a:cubicBezTo>
                <a:cubicBezTo>
                  <a:pt x="238677" y="82274"/>
                  <a:pt x="167769" y="39412"/>
                  <a:pt x="177823" y="46820"/>
                </a:cubicBezTo>
                <a:cubicBezTo>
                  <a:pt x="187877" y="54228"/>
                  <a:pt x="288419" y="122491"/>
                  <a:pt x="285773" y="119845"/>
                </a:cubicBezTo>
                <a:cubicBezTo>
                  <a:pt x="283127" y="117199"/>
                  <a:pt x="191581" y="49995"/>
                  <a:pt x="161948" y="30945"/>
                </a:cubicBezTo>
                <a:cubicBezTo>
                  <a:pt x="132315" y="11895"/>
                  <a:pt x="126494" y="7662"/>
                  <a:pt x="107973" y="5545"/>
                </a:cubicBezTo>
                <a:cubicBezTo>
                  <a:pt x="89452" y="3428"/>
                  <a:pt x="53998" y="16658"/>
                  <a:pt x="50823" y="18245"/>
                </a:cubicBezTo>
                <a:cubicBezTo>
                  <a:pt x="47648" y="19832"/>
                  <a:pt x="99506" y="16128"/>
                  <a:pt x="88923" y="15070"/>
                </a:cubicBezTo>
                <a:cubicBezTo>
                  <a:pt x="78340" y="14012"/>
                  <a:pt x="-1564" y="7132"/>
                  <a:pt x="23" y="554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8D9291FC-9A0C-1540-C394-DFE7F7BCD756}"/>
              </a:ext>
            </a:extLst>
          </p:cNvPr>
          <p:cNvSpPr/>
          <p:nvPr/>
        </p:nvSpPr>
        <p:spPr>
          <a:xfrm>
            <a:off x="2757288" y="6708517"/>
            <a:ext cx="406392" cy="193942"/>
          </a:xfrm>
          <a:custGeom>
            <a:avLst/>
            <a:gdLst>
              <a:gd name="connsiteX0" fmla="*/ 1787 w 406392"/>
              <a:gd name="connsiteY0" fmla="*/ 258 h 193942"/>
              <a:gd name="connsiteX1" fmla="*/ 398662 w 406392"/>
              <a:gd name="connsiteY1" fmla="*/ 133608 h 193942"/>
              <a:gd name="connsiteX2" fmla="*/ 255787 w 406392"/>
              <a:gd name="connsiteY2" fmla="*/ 120908 h 193942"/>
              <a:gd name="connsiteX3" fmla="*/ 147837 w 406392"/>
              <a:gd name="connsiteY3" fmla="*/ 108208 h 193942"/>
              <a:gd name="connsiteX4" fmla="*/ 281187 w 406392"/>
              <a:gd name="connsiteY4" fmla="*/ 165358 h 193942"/>
              <a:gd name="connsiteX5" fmla="*/ 151012 w 406392"/>
              <a:gd name="connsiteY5" fmla="*/ 139958 h 193942"/>
              <a:gd name="connsiteX6" fmla="*/ 100212 w 406392"/>
              <a:gd name="connsiteY6" fmla="*/ 165358 h 193942"/>
              <a:gd name="connsiteX7" fmla="*/ 189112 w 406392"/>
              <a:gd name="connsiteY7" fmla="*/ 193933 h 193942"/>
              <a:gd name="connsiteX8" fmla="*/ 125612 w 406392"/>
              <a:gd name="connsiteY8" fmla="*/ 168533 h 193942"/>
              <a:gd name="connsiteX9" fmla="*/ 319287 w 406392"/>
              <a:gd name="connsiteY9" fmla="*/ 174883 h 193942"/>
              <a:gd name="connsiteX10" fmla="*/ 109737 w 406392"/>
              <a:gd name="connsiteY10" fmla="*/ 85983 h 193942"/>
              <a:gd name="connsiteX11" fmla="*/ 246262 w 406392"/>
              <a:gd name="connsiteY11" fmla="*/ 98683 h 193942"/>
              <a:gd name="connsiteX12" fmla="*/ 1787 w 406392"/>
              <a:gd name="connsiteY12" fmla="*/ 258 h 193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392" h="193942">
                <a:moveTo>
                  <a:pt x="1787" y="258"/>
                </a:moveTo>
                <a:cubicBezTo>
                  <a:pt x="27187" y="6079"/>
                  <a:pt x="356329" y="113500"/>
                  <a:pt x="398662" y="133608"/>
                </a:cubicBezTo>
                <a:cubicBezTo>
                  <a:pt x="440995" y="153716"/>
                  <a:pt x="297591" y="125141"/>
                  <a:pt x="255787" y="120908"/>
                </a:cubicBezTo>
                <a:cubicBezTo>
                  <a:pt x="213983" y="116675"/>
                  <a:pt x="143604" y="100800"/>
                  <a:pt x="147837" y="108208"/>
                </a:cubicBezTo>
                <a:cubicBezTo>
                  <a:pt x="152070" y="115616"/>
                  <a:pt x="280658" y="160066"/>
                  <a:pt x="281187" y="165358"/>
                </a:cubicBezTo>
                <a:cubicBezTo>
                  <a:pt x="281716" y="170650"/>
                  <a:pt x="181174" y="139958"/>
                  <a:pt x="151012" y="139958"/>
                </a:cubicBezTo>
                <a:cubicBezTo>
                  <a:pt x="120850" y="139958"/>
                  <a:pt x="93862" y="156362"/>
                  <a:pt x="100212" y="165358"/>
                </a:cubicBezTo>
                <a:cubicBezTo>
                  <a:pt x="106562" y="174354"/>
                  <a:pt x="184879" y="193404"/>
                  <a:pt x="189112" y="193933"/>
                </a:cubicBezTo>
                <a:cubicBezTo>
                  <a:pt x="193345" y="194462"/>
                  <a:pt x="103916" y="171708"/>
                  <a:pt x="125612" y="168533"/>
                </a:cubicBezTo>
                <a:cubicBezTo>
                  <a:pt x="147308" y="165358"/>
                  <a:pt x="321933" y="188641"/>
                  <a:pt x="319287" y="174883"/>
                </a:cubicBezTo>
                <a:cubicBezTo>
                  <a:pt x="316641" y="161125"/>
                  <a:pt x="121908" y="98683"/>
                  <a:pt x="109737" y="85983"/>
                </a:cubicBezTo>
                <a:cubicBezTo>
                  <a:pt x="97566" y="73283"/>
                  <a:pt x="262666" y="108737"/>
                  <a:pt x="246262" y="98683"/>
                </a:cubicBezTo>
                <a:cubicBezTo>
                  <a:pt x="229858" y="88629"/>
                  <a:pt x="-23613" y="-5563"/>
                  <a:pt x="1787" y="25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7D4F625D-470F-B9E7-A3BF-4858AC3BC1AA}"/>
              </a:ext>
            </a:extLst>
          </p:cNvPr>
          <p:cNvSpPr/>
          <p:nvPr/>
        </p:nvSpPr>
        <p:spPr>
          <a:xfrm>
            <a:off x="2298280" y="6143600"/>
            <a:ext cx="403681" cy="638501"/>
          </a:xfrm>
          <a:custGeom>
            <a:avLst/>
            <a:gdLst>
              <a:gd name="connsiteX0" fmla="*/ 420 w 403681"/>
              <a:gd name="connsiteY0" fmla="*/ 25 h 638501"/>
              <a:gd name="connsiteX1" fmla="*/ 375070 w 403681"/>
              <a:gd name="connsiteY1" fmla="*/ 241325 h 638501"/>
              <a:gd name="connsiteX2" fmla="*/ 349670 w 403681"/>
              <a:gd name="connsiteY2" fmla="*/ 241325 h 638501"/>
              <a:gd name="connsiteX3" fmla="*/ 403645 w 403681"/>
              <a:gd name="connsiteY3" fmla="*/ 444525 h 638501"/>
              <a:gd name="connsiteX4" fmla="*/ 340145 w 403681"/>
              <a:gd name="connsiteY4" fmla="*/ 476275 h 638501"/>
              <a:gd name="connsiteX5" fmla="*/ 295695 w 403681"/>
              <a:gd name="connsiteY5" fmla="*/ 638200 h 638501"/>
              <a:gd name="connsiteX6" fmla="*/ 305220 w 403681"/>
              <a:gd name="connsiteY6" fmla="*/ 514375 h 638501"/>
              <a:gd name="connsiteX7" fmla="*/ 286170 w 403681"/>
              <a:gd name="connsiteY7" fmla="*/ 431825 h 638501"/>
              <a:gd name="connsiteX8" fmla="*/ 270295 w 403681"/>
              <a:gd name="connsiteY8" fmla="*/ 269900 h 638501"/>
              <a:gd name="connsiteX9" fmla="*/ 305220 w 403681"/>
              <a:gd name="connsiteY9" fmla="*/ 409600 h 638501"/>
              <a:gd name="connsiteX10" fmla="*/ 317920 w 403681"/>
              <a:gd name="connsiteY10" fmla="*/ 301650 h 638501"/>
              <a:gd name="connsiteX11" fmla="*/ 343320 w 403681"/>
              <a:gd name="connsiteY11" fmla="*/ 371500 h 638501"/>
              <a:gd name="connsiteX12" fmla="*/ 302045 w 403681"/>
              <a:gd name="connsiteY12" fmla="*/ 257200 h 638501"/>
              <a:gd name="connsiteX13" fmla="*/ 420 w 403681"/>
              <a:gd name="connsiteY13" fmla="*/ 25 h 6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3681" h="638501">
                <a:moveTo>
                  <a:pt x="420" y="25"/>
                </a:moveTo>
                <a:cubicBezTo>
                  <a:pt x="12591" y="-2621"/>
                  <a:pt x="316862" y="201108"/>
                  <a:pt x="375070" y="241325"/>
                </a:cubicBezTo>
                <a:cubicBezTo>
                  <a:pt x="433278" y="281542"/>
                  <a:pt x="344908" y="207458"/>
                  <a:pt x="349670" y="241325"/>
                </a:cubicBezTo>
                <a:cubicBezTo>
                  <a:pt x="354432" y="275192"/>
                  <a:pt x="405232" y="405367"/>
                  <a:pt x="403645" y="444525"/>
                </a:cubicBezTo>
                <a:cubicBezTo>
                  <a:pt x="402058" y="483683"/>
                  <a:pt x="358137" y="443996"/>
                  <a:pt x="340145" y="476275"/>
                </a:cubicBezTo>
                <a:cubicBezTo>
                  <a:pt x="322153" y="508554"/>
                  <a:pt x="301516" y="631850"/>
                  <a:pt x="295695" y="638200"/>
                </a:cubicBezTo>
                <a:cubicBezTo>
                  <a:pt x="289874" y="644550"/>
                  <a:pt x="306808" y="548771"/>
                  <a:pt x="305220" y="514375"/>
                </a:cubicBezTo>
                <a:cubicBezTo>
                  <a:pt x="303633" y="479979"/>
                  <a:pt x="291991" y="472571"/>
                  <a:pt x="286170" y="431825"/>
                </a:cubicBezTo>
                <a:cubicBezTo>
                  <a:pt x="280349" y="391079"/>
                  <a:pt x="267120" y="273604"/>
                  <a:pt x="270295" y="269900"/>
                </a:cubicBezTo>
                <a:cubicBezTo>
                  <a:pt x="273470" y="266196"/>
                  <a:pt x="297283" y="404308"/>
                  <a:pt x="305220" y="409600"/>
                </a:cubicBezTo>
                <a:cubicBezTo>
                  <a:pt x="313157" y="414892"/>
                  <a:pt x="311570" y="308000"/>
                  <a:pt x="317920" y="301650"/>
                </a:cubicBezTo>
                <a:cubicBezTo>
                  <a:pt x="324270" y="295300"/>
                  <a:pt x="345966" y="378908"/>
                  <a:pt x="343320" y="371500"/>
                </a:cubicBezTo>
                <a:cubicBezTo>
                  <a:pt x="340674" y="364092"/>
                  <a:pt x="360253" y="316467"/>
                  <a:pt x="302045" y="257200"/>
                </a:cubicBezTo>
                <a:cubicBezTo>
                  <a:pt x="243837" y="197933"/>
                  <a:pt x="-11751" y="2671"/>
                  <a:pt x="4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D1464F83-17D7-50C8-D9E9-610A343009C2}"/>
              </a:ext>
            </a:extLst>
          </p:cNvPr>
          <p:cNvSpPr/>
          <p:nvPr/>
        </p:nvSpPr>
        <p:spPr>
          <a:xfrm>
            <a:off x="2293082" y="6184892"/>
            <a:ext cx="304255" cy="556363"/>
          </a:xfrm>
          <a:custGeom>
            <a:avLst/>
            <a:gdLst>
              <a:gd name="connsiteX0" fmla="*/ 2443 w 304255"/>
              <a:gd name="connsiteY0" fmla="*/ 8 h 556363"/>
              <a:gd name="connsiteX1" fmla="*/ 250093 w 304255"/>
              <a:gd name="connsiteY1" fmla="*/ 295283 h 556363"/>
              <a:gd name="connsiteX2" fmla="*/ 294543 w 304255"/>
              <a:gd name="connsiteY2" fmla="*/ 476258 h 556363"/>
              <a:gd name="connsiteX3" fmla="*/ 288193 w 304255"/>
              <a:gd name="connsiteY3" fmla="*/ 555633 h 556363"/>
              <a:gd name="connsiteX4" fmla="*/ 129443 w 304255"/>
              <a:gd name="connsiteY4" fmla="*/ 434983 h 556363"/>
              <a:gd name="connsiteX5" fmla="*/ 123093 w 304255"/>
              <a:gd name="connsiteY5" fmla="*/ 285758 h 556363"/>
              <a:gd name="connsiteX6" fmla="*/ 2443 w 304255"/>
              <a:gd name="connsiteY6" fmla="*/ 8 h 55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255" h="556363">
                <a:moveTo>
                  <a:pt x="2443" y="8"/>
                </a:moveTo>
                <a:cubicBezTo>
                  <a:pt x="23610" y="1595"/>
                  <a:pt x="201410" y="215908"/>
                  <a:pt x="250093" y="295283"/>
                </a:cubicBezTo>
                <a:cubicBezTo>
                  <a:pt x="298776" y="374658"/>
                  <a:pt x="288193" y="432866"/>
                  <a:pt x="294543" y="476258"/>
                </a:cubicBezTo>
                <a:cubicBezTo>
                  <a:pt x="300893" y="519650"/>
                  <a:pt x="315710" y="562512"/>
                  <a:pt x="288193" y="555633"/>
                </a:cubicBezTo>
                <a:cubicBezTo>
                  <a:pt x="260676" y="548754"/>
                  <a:pt x="156960" y="479962"/>
                  <a:pt x="129443" y="434983"/>
                </a:cubicBezTo>
                <a:cubicBezTo>
                  <a:pt x="101926" y="390004"/>
                  <a:pt x="142143" y="351375"/>
                  <a:pt x="123093" y="285758"/>
                </a:cubicBezTo>
                <a:cubicBezTo>
                  <a:pt x="104043" y="220141"/>
                  <a:pt x="-18724" y="-1579"/>
                  <a:pt x="244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CAA86C42-CCF1-EE7C-ABA4-E1E2C15655D1}"/>
              </a:ext>
            </a:extLst>
          </p:cNvPr>
          <p:cNvSpPr/>
          <p:nvPr/>
        </p:nvSpPr>
        <p:spPr>
          <a:xfrm>
            <a:off x="2798951" y="6479664"/>
            <a:ext cx="435707" cy="323772"/>
          </a:xfrm>
          <a:custGeom>
            <a:avLst/>
            <a:gdLst>
              <a:gd name="connsiteX0" fmla="*/ 23624 w 435707"/>
              <a:gd name="connsiteY0" fmla="*/ 3686 h 323772"/>
              <a:gd name="connsiteX1" fmla="*/ 331599 w 435707"/>
              <a:gd name="connsiteY1" fmla="*/ 270386 h 323772"/>
              <a:gd name="connsiteX2" fmla="*/ 430024 w 435707"/>
              <a:gd name="connsiteY2" fmla="*/ 318011 h 323772"/>
              <a:gd name="connsiteX3" fmla="*/ 188724 w 435707"/>
              <a:gd name="connsiteY3" fmla="*/ 187836 h 323772"/>
              <a:gd name="connsiteX4" fmla="*/ 7749 w 435707"/>
              <a:gd name="connsiteY4" fmla="*/ 203711 h 323772"/>
              <a:gd name="connsiteX5" fmla="*/ 33149 w 435707"/>
              <a:gd name="connsiteY5" fmla="*/ 117986 h 323772"/>
              <a:gd name="connsiteX6" fmla="*/ 23624 w 435707"/>
              <a:gd name="connsiteY6" fmla="*/ 3686 h 32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707" h="323772">
                <a:moveTo>
                  <a:pt x="23624" y="3686"/>
                </a:moveTo>
                <a:cubicBezTo>
                  <a:pt x="73366" y="29086"/>
                  <a:pt x="263866" y="217998"/>
                  <a:pt x="331599" y="270386"/>
                </a:cubicBezTo>
                <a:cubicBezTo>
                  <a:pt x="399332" y="322774"/>
                  <a:pt x="453836" y="331769"/>
                  <a:pt x="430024" y="318011"/>
                </a:cubicBezTo>
                <a:cubicBezTo>
                  <a:pt x="406212" y="304253"/>
                  <a:pt x="259103" y="206886"/>
                  <a:pt x="188724" y="187836"/>
                </a:cubicBezTo>
                <a:cubicBezTo>
                  <a:pt x="118345" y="168786"/>
                  <a:pt x="33678" y="215353"/>
                  <a:pt x="7749" y="203711"/>
                </a:cubicBezTo>
                <a:cubicBezTo>
                  <a:pt x="-18180" y="192069"/>
                  <a:pt x="28916" y="144444"/>
                  <a:pt x="33149" y="117986"/>
                </a:cubicBezTo>
                <a:cubicBezTo>
                  <a:pt x="37382" y="91528"/>
                  <a:pt x="-26118" y="-21714"/>
                  <a:pt x="23624" y="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FA3A7652-ADED-960C-EAFE-B7A9B22EC928}"/>
              </a:ext>
            </a:extLst>
          </p:cNvPr>
          <p:cNvSpPr/>
          <p:nvPr/>
        </p:nvSpPr>
        <p:spPr>
          <a:xfrm>
            <a:off x="2755450" y="4298182"/>
            <a:ext cx="224014" cy="188182"/>
          </a:xfrm>
          <a:custGeom>
            <a:avLst/>
            <a:gdLst>
              <a:gd name="connsiteX0" fmla="*/ 450 w 224014"/>
              <a:gd name="connsiteY0" fmla="*/ 768 h 188182"/>
              <a:gd name="connsiteX1" fmla="*/ 213175 w 224014"/>
              <a:gd name="connsiteY1" fmla="*/ 32518 h 188182"/>
              <a:gd name="connsiteX2" fmla="*/ 187775 w 224014"/>
              <a:gd name="connsiteY2" fmla="*/ 83318 h 188182"/>
              <a:gd name="connsiteX3" fmla="*/ 143325 w 224014"/>
              <a:gd name="connsiteY3" fmla="*/ 188093 h 188182"/>
              <a:gd name="connsiteX4" fmla="*/ 121100 w 224014"/>
              <a:gd name="connsiteY4" fmla="*/ 64268 h 188182"/>
              <a:gd name="connsiteX5" fmla="*/ 156025 w 224014"/>
              <a:gd name="connsiteY5" fmla="*/ 64268 h 188182"/>
              <a:gd name="connsiteX6" fmla="*/ 450 w 224014"/>
              <a:gd name="connsiteY6" fmla="*/ 768 h 1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014" h="188182">
                <a:moveTo>
                  <a:pt x="450" y="768"/>
                </a:moveTo>
                <a:cubicBezTo>
                  <a:pt x="9975" y="-4524"/>
                  <a:pt x="181954" y="18760"/>
                  <a:pt x="213175" y="32518"/>
                </a:cubicBezTo>
                <a:cubicBezTo>
                  <a:pt x="244396" y="46276"/>
                  <a:pt x="199417" y="57389"/>
                  <a:pt x="187775" y="83318"/>
                </a:cubicBezTo>
                <a:cubicBezTo>
                  <a:pt x="176133" y="109247"/>
                  <a:pt x="154438" y="191268"/>
                  <a:pt x="143325" y="188093"/>
                </a:cubicBezTo>
                <a:cubicBezTo>
                  <a:pt x="132212" y="184918"/>
                  <a:pt x="118983" y="84905"/>
                  <a:pt x="121100" y="64268"/>
                </a:cubicBezTo>
                <a:cubicBezTo>
                  <a:pt x="123217" y="43631"/>
                  <a:pt x="176662" y="75380"/>
                  <a:pt x="156025" y="64268"/>
                </a:cubicBezTo>
                <a:cubicBezTo>
                  <a:pt x="135388" y="53156"/>
                  <a:pt x="-9075" y="6060"/>
                  <a:pt x="450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8E62CEF-B825-7797-6C9D-EAE8FE543EA6}"/>
              </a:ext>
            </a:extLst>
          </p:cNvPr>
          <p:cNvSpPr/>
          <p:nvPr/>
        </p:nvSpPr>
        <p:spPr>
          <a:xfrm>
            <a:off x="2120900" y="4562104"/>
            <a:ext cx="251114" cy="184626"/>
          </a:xfrm>
          <a:custGeom>
            <a:avLst/>
            <a:gdLst>
              <a:gd name="connsiteX0" fmla="*/ 0 w 251114"/>
              <a:gd name="connsiteY0" fmla="*/ 371 h 184626"/>
              <a:gd name="connsiteX1" fmla="*/ 136525 w 251114"/>
              <a:gd name="connsiteY1" fmla="*/ 89271 h 184626"/>
              <a:gd name="connsiteX2" fmla="*/ 250825 w 251114"/>
              <a:gd name="connsiteY2" fmla="*/ 184521 h 184626"/>
              <a:gd name="connsiteX3" fmla="*/ 168275 w 251114"/>
              <a:gd name="connsiteY3" fmla="*/ 108321 h 184626"/>
              <a:gd name="connsiteX4" fmla="*/ 136525 w 251114"/>
              <a:gd name="connsiteY4" fmla="*/ 124196 h 184626"/>
              <a:gd name="connsiteX5" fmla="*/ 0 w 251114"/>
              <a:gd name="connsiteY5" fmla="*/ 371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114" h="184626">
                <a:moveTo>
                  <a:pt x="0" y="371"/>
                </a:moveTo>
                <a:cubicBezTo>
                  <a:pt x="0" y="-5450"/>
                  <a:pt x="94721" y="58580"/>
                  <a:pt x="136525" y="89271"/>
                </a:cubicBezTo>
                <a:cubicBezTo>
                  <a:pt x="178329" y="119962"/>
                  <a:pt x="245533" y="181346"/>
                  <a:pt x="250825" y="184521"/>
                </a:cubicBezTo>
                <a:cubicBezTo>
                  <a:pt x="256117" y="187696"/>
                  <a:pt x="187325" y="118375"/>
                  <a:pt x="168275" y="108321"/>
                </a:cubicBezTo>
                <a:cubicBezTo>
                  <a:pt x="149225" y="98267"/>
                  <a:pt x="158221" y="140071"/>
                  <a:pt x="136525" y="124196"/>
                </a:cubicBezTo>
                <a:cubicBezTo>
                  <a:pt x="114829" y="108321"/>
                  <a:pt x="0" y="6192"/>
                  <a:pt x="0" y="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2892FEA8-A7B2-7CDB-FBE1-1A3628B36353}"/>
              </a:ext>
            </a:extLst>
          </p:cNvPr>
          <p:cNvSpPr/>
          <p:nvPr/>
        </p:nvSpPr>
        <p:spPr>
          <a:xfrm>
            <a:off x="3669912" y="2720729"/>
            <a:ext cx="138048" cy="521113"/>
          </a:xfrm>
          <a:custGeom>
            <a:avLst/>
            <a:gdLst>
              <a:gd name="connsiteX0" fmla="*/ 136913 w 138048"/>
              <a:gd name="connsiteY0" fmla="*/ 246 h 521113"/>
              <a:gd name="connsiteX1" fmla="*/ 73413 w 138048"/>
              <a:gd name="connsiteY1" fmla="*/ 139946 h 521113"/>
              <a:gd name="connsiteX2" fmla="*/ 92463 w 138048"/>
              <a:gd name="connsiteY2" fmla="*/ 279646 h 521113"/>
              <a:gd name="connsiteX3" fmla="*/ 70238 w 138048"/>
              <a:gd name="connsiteY3" fmla="*/ 187571 h 521113"/>
              <a:gd name="connsiteX4" fmla="*/ 73413 w 138048"/>
              <a:gd name="connsiteY4" fmla="*/ 349496 h 521113"/>
              <a:gd name="connsiteX5" fmla="*/ 127388 w 138048"/>
              <a:gd name="connsiteY5" fmla="*/ 520946 h 521113"/>
              <a:gd name="connsiteX6" fmla="*/ 54363 w 138048"/>
              <a:gd name="connsiteY6" fmla="*/ 317746 h 521113"/>
              <a:gd name="connsiteX7" fmla="*/ 44838 w 138048"/>
              <a:gd name="connsiteY7" fmla="*/ 336796 h 521113"/>
              <a:gd name="connsiteX8" fmla="*/ 35313 w 138048"/>
              <a:gd name="connsiteY8" fmla="*/ 155821 h 521113"/>
              <a:gd name="connsiteX9" fmla="*/ 6738 w 138048"/>
              <a:gd name="connsiteY9" fmla="*/ 31996 h 521113"/>
              <a:gd name="connsiteX10" fmla="*/ 9913 w 138048"/>
              <a:gd name="connsiteY10" fmla="*/ 174871 h 521113"/>
              <a:gd name="connsiteX11" fmla="*/ 136913 w 138048"/>
              <a:gd name="connsiteY11" fmla="*/ 246 h 5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048" h="521113">
                <a:moveTo>
                  <a:pt x="136913" y="246"/>
                </a:moveTo>
                <a:cubicBezTo>
                  <a:pt x="147496" y="-5575"/>
                  <a:pt x="80821" y="93379"/>
                  <a:pt x="73413" y="139946"/>
                </a:cubicBezTo>
                <a:cubicBezTo>
                  <a:pt x="66005" y="186513"/>
                  <a:pt x="92992" y="271709"/>
                  <a:pt x="92463" y="279646"/>
                </a:cubicBezTo>
                <a:cubicBezTo>
                  <a:pt x="91934" y="287584"/>
                  <a:pt x="73413" y="175929"/>
                  <a:pt x="70238" y="187571"/>
                </a:cubicBezTo>
                <a:cubicBezTo>
                  <a:pt x="67063" y="199213"/>
                  <a:pt x="63888" y="293934"/>
                  <a:pt x="73413" y="349496"/>
                </a:cubicBezTo>
                <a:cubicBezTo>
                  <a:pt x="82938" y="405058"/>
                  <a:pt x="130563" y="526238"/>
                  <a:pt x="127388" y="520946"/>
                </a:cubicBezTo>
                <a:cubicBezTo>
                  <a:pt x="124213" y="515654"/>
                  <a:pt x="68121" y="348438"/>
                  <a:pt x="54363" y="317746"/>
                </a:cubicBezTo>
                <a:cubicBezTo>
                  <a:pt x="40605" y="287054"/>
                  <a:pt x="48013" y="363784"/>
                  <a:pt x="44838" y="336796"/>
                </a:cubicBezTo>
                <a:cubicBezTo>
                  <a:pt x="41663" y="309808"/>
                  <a:pt x="41663" y="206621"/>
                  <a:pt x="35313" y="155821"/>
                </a:cubicBezTo>
                <a:cubicBezTo>
                  <a:pt x="28963" y="105021"/>
                  <a:pt x="10971" y="28821"/>
                  <a:pt x="6738" y="31996"/>
                </a:cubicBezTo>
                <a:cubicBezTo>
                  <a:pt x="2505" y="35171"/>
                  <a:pt x="-7550" y="177517"/>
                  <a:pt x="9913" y="174871"/>
                </a:cubicBezTo>
                <a:cubicBezTo>
                  <a:pt x="27376" y="172225"/>
                  <a:pt x="126330" y="6067"/>
                  <a:pt x="13691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4D7BD98B-E50C-B652-DE41-918FDB00A4AB}"/>
              </a:ext>
            </a:extLst>
          </p:cNvPr>
          <p:cNvSpPr/>
          <p:nvPr/>
        </p:nvSpPr>
        <p:spPr>
          <a:xfrm>
            <a:off x="3486127" y="2670134"/>
            <a:ext cx="86898" cy="425906"/>
          </a:xfrm>
          <a:custGeom>
            <a:avLst/>
            <a:gdLst>
              <a:gd name="connsiteX0" fmla="*/ 85748 w 86898"/>
              <a:gd name="connsiteY0" fmla="*/ 41 h 425906"/>
              <a:gd name="connsiteX1" fmla="*/ 50823 w 86898"/>
              <a:gd name="connsiteY1" fmla="*/ 193716 h 425906"/>
              <a:gd name="connsiteX2" fmla="*/ 41298 w 86898"/>
              <a:gd name="connsiteY2" fmla="*/ 425491 h 425906"/>
              <a:gd name="connsiteX3" fmla="*/ 41298 w 86898"/>
              <a:gd name="connsiteY3" fmla="*/ 254041 h 425906"/>
              <a:gd name="connsiteX4" fmla="*/ 23 w 86898"/>
              <a:gd name="connsiteY4" fmla="*/ 390566 h 425906"/>
              <a:gd name="connsiteX5" fmla="*/ 34948 w 86898"/>
              <a:gd name="connsiteY5" fmla="*/ 123866 h 425906"/>
              <a:gd name="connsiteX6" fmla="*/ 3198 w 86898"/>
              <a:gd name="connsiteY6" fmla="*/ 209591 h 425906"/>
              <a:gd name="connsiteX7" fmla="*/ 85748 w 86898"/>
              <a:gd name="connsiteY7" fmla="*/ 41 h 42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898" h="425906">
                <a:moveTo>
                  <a:pt x="85748" y="41"/>
                </a:moveTo>
                <a:cubicBezTo>
                  <a:pt x="93685" y="-2605"/>
                  <a:pt x="58231" y="122808"/>
                  <a:pt x="50823" y="193716"/>
                </a:cubicBezTo>
                <a:cubicBezTo>
                  <a:pt x="43415" y="264624"/>
                  <a:pt x="42885" y="415437"/>
                  <a:pt x="41298" y="425491"/>
                </a:cubicBezTo>
                <a:cubicBezTo>
                  <a:pt x="39711" y="435545"/>
                  <a:pt x="48177" y="259862"/>
                  <a:pt x="41298" y="254041"/>
                </a:cubicBezTo>
                <a:cubicBezTo>
                  <a:pt x="34419" y="248220"/>
                  <a:pt x="1081" y="412262"/>
                  <a:pt x="23" y="390566"/>
                </a:cubicBezTo>
                <a:cubicBezTo>
                  <a:pt x="-1035" y="368870"/>
                  <a:pt x="34419" y="154029"/>
                  <a:pt x="34948" y="123866"/>
                </a:cubicBezTo>
                <a:cubicBezTo>
                  <a:pt x="35477" y="93704"/>
                  <a:pt x="-5798" y="229699"/>
                  <a:pt x="3198" y="209591"/>
                </a:cubicBezTo>
                <a:cubicBezTo>
                  <a:pt x="12194" y="189483"/>
                  <a:pt x="77811" y="2687"/>
                  <a:pt x="8574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F5FB7CA1-56E2-BD18-A620-3B60196098ED}"/>
              </a:ext>
            </a:extLst>
          </p:cNvPr>
          <p:cNvSpPr/>
          <p:nvPr/>
        </p:nvSpPr>
        <p:spPr>
          <a:xfrm>
            <a:off x="3416101" y="3276539"/>
            <a:ext cx="98243" cy="352519"/>
          </a:xfrm>
          <a:custGeom>
            <a:avLst/>
            <a:gdLst>
              <a:gd name="connsiteX0" fmla="*/ 82749 w 98243"/>
              <a:gd name="connsiteY0" fmla="*/ 61 h 352519"/>
              <a:gd name="connsiteX1" fmla="*/ 95449 w 98243"/>
              <a:gd name="connsiteY1" fmla="*/ 161986 h 352519"/>
              <a:gd name="connsiteX2" fmla="*/ 22424 w 98243"/>
              <a:gd name="connsiteY2" fmla="*/ 266761 h 352519"/>
              <a:gd name="connsiteX3" fmla="*/ 199 w 98243"/>
              <a:gd name="connsiteY3" fmla="*/ 352486 h 352519"/>
              <a:gd name="connsiteX4" fmla="*/ 31949 w 98243"/>
              <a:gd name="connsiteY4" fmla="*/ 257236 h 352519"/>
              <a:gd name="connsiteX5" fmla="*/ 79574 w 98243"/>
              <a:gd name="connsiteY5" fmla="*/ 181036 h 352519"/>
              <a:gd name="connsiteX6" fmla="*/ 82749 w 98243"/>
              <a:gd name="connsiteY6" fmla="*/ 61 h 35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43" h="352519">
                <a:moveTo>
                  <a:pt x="82749" y="61"/>
                </a:moveTo>
                <a:cubicBezTo>
                  <a:pt x="85395" y="-3114"/>
                  <a:pt x="105503" y="117536"/>
                  <a:pt x="95449" y="161986"/>
                </a:cubicBezTo>
                <a:cubicBezTo>
                  <a:pt x="85395" y="206436"/>
                  <a:pt x="38299" y="235011"/>
                  <a:pt x="22424" y="266761"/>
                </a:cubicBezTo>
                <a:cubicBezTo>
                  <a:pt x="6549" y="298511"/>
                  <a:pt x="-1388" y="354073"/>
                  <a:pt x="199" y="352486"/>
                </a:cubicBezTo>
                <a:cubicBezTo>
                  <a:pt x="1786" y="350899"/>
                  <a:pt x="18720" y="285811"/>
                  <a:pt x="31949" y="257236"/>
                </a:cubicBezTo>
                <a:cubicBezTo>
                  <a:pt x="45178" y="228661"/>
                  <a:pt x="71637" y="223898"/>
                  <a:pt x="79574" y="181036"/>
                </a:cubicBezTo>
                <a:cubicBezTo>
                  <a:pt x="87511" y="138174"/>
                  <a:pt x="80103" y="3236"/>
                  <a:pt x="8274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E1938B51-8F2C-B7AA-99D6-A847A6AA02EC}"/>
              </a:ext>
            </a:extLst>
          </p:cNvPr>
          <p:cNvSpPr/>
          <p:nvPr/>
        </p:nvSpPr>
        <p:spPr>
          <a:xfrm>
            <a:off x="3107112" y="4003627"/>
            <a:ext cx="48892" cy="358920"/>
          </a:xfrm>
          <a:custGeom>
            <a:avLst/>
            <a:gdLst>
              <a:gd name="connsiteX0" fmla="*/ 13913 w 48892"/>
              <a:gd name="connsiteY0" fmla="*/ 48 h 358920"/>
              <a:gd name="connsiteX1" fmla="*/ 10738 w 48892"/>
              <a:gd name="connsiteY1" fmla="*/ 209598 h 358920"/>
              <a:gd name="connsiteX2" fmla="*/ 48838 w 48892"/>
              <a:gd name="connsiteY2" fmla="*/ 358823 h 358920"/>
              <a:gd name="connsiteX3" fmla="*/ 1213 w 48892"/>
              <a:gd name="connsiteY3" fmla="*/ 228648 h 358920"/>
              <a:gd name="connsiteX4" fmla="*/ 13913 w 48892"/>
              <a:gd name="connsiteY4" fmla="*/ 48 h 3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92" h="358920">
                <a:moveTo>
                  <a:pt x="13913" y="48"/>
                </a:moveTo>
                <a:cubicBezTo>
                  <a:pt x="15500" y="-3127"/>
                  <a:pt x="4917" y="149802"/>
                  <a:pt x="10738" y="209598"/>
                </a:cubicBezTo>
                <a:cubicBezTo>
                  <a:pt x="16559" y="269394"/>
                  <a:pt x="50425" y="355648"/>
                  <a:pt x="48838" y="358823"/>
                </a:cubicBezTo>
                <a:cubicBezTo>
                  <a:pt x="47251" y="361998"/>
                  <a:pt x="7034" y="286856"/>
                  <a:pt x="1213" y="228648"/>
                </a:cubicBezTo>
                <a:cubicBezTo>
                  <a:pt x="-4608" y="170440"/>
                  <a:pt x="12326" y="3223"/>
                  <a:pt x="13913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DD208A7-F385-AEE2-86AE-7958140EBA1F}"/>
              </a:ext>
            </a:extLst>
          </p:cNvPr>
          <p:cNvSpPr/>
          <p:nvPr/>
        </p:nvSpPr>
        <p:spPr>
          <a:xfrm>
            <a:off x="3231911" y="4117971"/>
            <a:ext cx="172924" cy="284225"/>
          </a:xfrm>
          <a:custGeom>
            <a:avLst/>
            <a:gdLst>
              <a:gd name="connsiteX0" fmla="*/ 239 w 172924"/>
              <a:gd name="connsiteY0" fmla="*/ 4 h 284225"/>
              <a:gd name="connsiteX1" fmla="*/ 155814 w 172924"/>
              <a:gd name="connsiteY1" fmla="*/ 231779 h 284225"/>
              <a:gd name="connsiteX2" fmla="*/ 162164 w 172924"/>
              <a:gd name="connsiteY2" fmla="*/ 276229 h 284225"/>
              <a:gd name="connsiteX3" fmla="*/ 95489 w 172924"/>
              <a:gd name="connsiteY3" fmla="*/ 282579 h 284225"/>
              <a:gd name="connsiteX4" fmla="*/ 12939 w 172924"/>
              <a:gd name="connsiteY4" fmla="*/ 257179 h 284225"/>
              <a:gd name="connsiteX5" fmla="*/ 63739 w 172924"/>
              <a:gd name="connsiteY5" fmla="*/ 257179 h 284225"/>
              <a:gd name="connsiteX6" fmla="*/ 12939 w 172924"/>
              <a:gd name="connsiteY6" fmla="*/ 209554 h 284225"/>
              <a:gd name="connsiteX7" fmla="*/ 143114 w 172924"/>
              <a:gd name="connsiteY7" fmla="*/ 279404 h 284225"/>
              <a:gd name="connsiteX8" fmla="*/ 120889 w 172924"/>
              <a:gd name="connsiteY8" fmla="*/ 238129 h 284225"/>
              <a:gd name="connsiteX9" fmla="*/ 239 w 172924"/>
              <a:gd name="connsiteY9" fmla="*/ 4 h 2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924" h="284225">
                <a:moveTo>
                  <a:pt x="239" y="4"/>
                </a:moveTo>
                <a:cubicBezTo>
                  <a:pt x="6060" y="-1054"/>
                  <a:pt x="128826" y="185741"/>
                  <a:pt x="155814" y="231779"/>
                </a:cubicBezTo>
                <a:cubicBezTo>
                  <a:pt x="182802" y="277817"/>
                  <a:pt x="172218" y="267762"/>
                  <a:pt x="162164" y="276229"/>
                </a:cubicBezTo>
                <a:cubicBezTo>
                  <a:pt x="152110" y="284696"/>
                  <a:pt x="120360" y="285754"/>
                  <a:pt x="95489" y="282579"/>
                </a:cubicBezTo>
                <a:cubicBezTo>
                  <a:pt x="70618" y="279404"/>
                  <a:pt x="18231" y="261412"/>
                  <a:pt x="12939" y="257179"/>
                </a:cubicBezTo>
                <a:cubicBezTo>
                  <a:pt x="7647" y="252946"/>
                  <a:pt x="63739" y="265116"/>
                  <a:pt x="63739" y="257179"/>
                </a:cubicBezTo>
                <a:cubicBezTo>
                  <a:pt x="63739" y="249242"/>
                  <a:pt x="-290" y="205850"/>
                  <a:pt x="12939" y="209554"/>
                </a:cubicBezTo>
                <a:cubicBezTo>
                  <a:pt x="26168" y="213258"/>
                  <a:pt x="125122" y="274642"/>
                  <a:pt x="143114" y="279404"/>
                </a:cubicBezTo>
                <a:cubicBezTo>
                  <a:pt x="161106" y="284167"/>
                  <a:pt x="145231" y="279404"/>
                  <a:pt x="120889" y="238129"/>
                </a:cubicBezTo>
                <a:cubicBezTo>
                  <a:pt x="96547" y="196854"/>
                  <a:pt x="-5582" y="1062"/>
                  <a:pt x="23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41448503-89B1-5157-C507-5471959FA2E6}"/>
              </a:ext>
            </a:extLst>
          </p:cNvPr>
          <p:cNvSpPr/>
          <p:nvPr/>
        </p:nvSpPr>
        <p:spPr>
          <a:xfrm>
            <a:off x="3768722" y="4333855"/>
            <a:ext cx="101603" cy="533849"/>
          </a:xfrm>
          <a:custGeom>
            <a:avLst/>
            <a:gdLst>
              <a:gd name="connsiteX0" fmla="*/ 3 w 101603"/>
              <a:gd name="connsiteY0" fmla="*/ 20 h 533849"/>
              <a:gd name="connsiteX1" fmla="*/ 82553 w 101603"/>
              <a:gd name="connsiteY1" fmla="*/ 320695 h 533849"/>
              <a:gd name="connsiteX2" fmla="*/ 101603 w 101603"/>
              <a:gd name="connsiteY2" fmla="*/ 438170 h 533849"/>
              <a:gd name="connsiteX3" fmla="*/ 82553 w 101603"/>
              <a:gd name="connsiteY3" fmla="*/ 396895 h 533849"/>
              <a:gd name="connsiteX4" fmla="*/ 63503 w 101603"/>
              <a:gd name="connsiteY4" fmla="*/ 441345 h 533849"/>
              <a:gd name="connsiteX5" fmla="*/ 79378 w 101603"/>
              <a:gd name="connsiteY5" fmla="*/ 533420 h 533849"/>
              <a:gd name="connsiteX6" fmla="*/ 19053 w 101603"/>
              <a:gd name="connsiteY6" fmla="*/ 473095 h 533849"/>
              <a:gd name="connsiteX7" fmla="*/ 53978 w 101603"/>
              <a:gd name="connsiteY7" fmla="*/ 409595 h 533849"/>
              <a:gd name="connsiteX8" fmla="*/ 25403 w 101603"/>
              <a:gd name="connsiteY8" fmla="*/ 342920 h 533849"/>
              <a:gd name="connsiteX9" fmla="*/ 82553 w 101603"/>
              <a:gd name="connsiteY9" fmla="*/ 371495 h 533849"/>
              <a:gd name="connsiteX10" fmla="*/ 79378 w 101603"/>
              <a:gd name="connsiteY10" fmla="*/ 336570 h 533849"/>
              <a:gd name="connsiteX11" fmla="*/ 3 w 101603"/>
              <a:gd name="connsiteY11" fmla="*/ 20 h 5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03" h="533849">
                <a:moveTo>
                  <a:pt x="3" y="20"/>
                </a:moveTo>
                <a:cubicBezTo>
                  <a:pt x="532" y="-2626"/>
                  <a:pt x="65620" y="247670"/>
                  <a:pt x="82553" y="320695"/>
                </a:cubicBezTo>
                <a:cubicBezTo>
                  <a:pt x="99486" y="393720"/>
                  <a:pt x="101603" y="425470"/>
                  <a:pt x="101603" y="438170"/>
                </a:cubicBezTo>
                <a:cubicBezTo>
                  <a:pt x="101603" y="450870"/>
                  <a:pt x="88903" y="396366"/>
                  <a:pt x="82553" y="396895"/>
                </a:cubicBezTo>
                <a:cubicBezTo>
                  <a:pt x="76203" y="397424"/>
                  <a:pt x="64032" y="418591"/>
                  <a:pt x="63503" y="441345"/>
                </a:cubicBezTo>
                <a:cubicBezTo>
                  <a:pt x="62974" y="464099"/>
                  <a:pt x="86786" y="528128"/>
                  <a:pt x="79378" y="533420"/>
                </a:cubicBezTo>
                <a:cubicBezTo>
                  <a:pt x="71970" y="538712"/>
                  <a:pt x="23286" y="493732"/>
                  <a:pt x="19053" y="473095"/>
                </a:cubicBezTo>
                <a:cubicBezTo>
                  <a:pt x="14820" y="452458"/>
                  <a:pt x="52920" y="431291"/>
                  <a:pt x="53978" y="409595"/>
                </a:cubicBezTo>
                <a:cubicBezTo>
                  <a:pt x="55036" y="387899"/>
                  <a:pt x="20641" y="349270"/>
                  <a:pt x="25403" y="342920"/>
                </a:cubicBezTo>
                <a:cubicBezTo>
                  <a:pt x="30165" y="336570"/>
                  <a:pt x="73557" y="372553"/>
                  <a:pt x="82553" y="371495"/>
                </a:cubicBezTo>
                <a:cubicBezTo>
                  <a:pt x="91549" y="370437"/>
                  <a:pt x="93136" y="396366"/>
                  <a:pt x="79378" y="336570"/>
                </a:cubicBezTo>
                <a:cubicBezTo>
                  <a:pt x="65620" y="276774"/>
                  <a:pt x="-526" y="2666"/>
                  <a:pt x="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FD798A76-489C-093F-C845-9A6BB4EB8929}"/>
              </a:ext>
            </a:extLst>
          </p:cNvPr>
          <p:cNvSpPr/>
          <p:nvPr/>
        </p:nvSpPr>
        <p:spPr>
          <a:xfrm>
            <a:off x="4044936" y="3483320"/>
            <a:ext cx="89660" cy="907888"/>
          </a:xfrm>
          <a:custGeom>
            <a:avLst/>
            <a:gdLst>
              <a:gd name="connsiteX0" fmla="*/ 22239 w 89660"/>
              <a:gd name="connsiteY0" fmla="*/ 82205 h 907888"/>
              <a:gd name="connsiteX1" fmla="*/ 50814 w 89660"/>
              <a:gd name="connsiteY1" fmla="*/ 25055 h 907888"/>
              <a:gd name="connsiteX2" fmla="*/ 63514 w 89660"/>
              <a:gd name="connsiteY2" fmla="*/ 383830 h 907888"/>
              <a:gd name="connsiteX3" fmla="*/ 88914 w 89660"/>
              <a:gd name="connsiteY3" fmla="*/ 298105 h 907888"/>
              <a:gd name="connsiteX4" fmla="*/ 31764 w 89660"/>
              <a:gd name="connsiteY4" fmla="*/ 768005 h 907888"/>
              <a:gd name="connsiteX5" fmla="*/ 66689 w 89660"/>
              <a:gd name="connsiteY5" fmla="*/ 672755 h 907888"/>
              <a:gd name="connsiteX6" fmla="*/ 41289 w 89660"/>
              <a:gd name="connsiteY6" fmla="*/ 907705 h 907888"/>
              <a:gd name="connsiteX7" fmla="*/ 28589 w 89660"/>
              <a:gd name="connsiteY7" fmla="*/ 628305 h 907888"/>
              <a:gd name="connsiteX8" fmla="*/ 38114 w 89660"/>
              <a:gd name="connsiteY8" fmla="*/ 342555 h 907888"/>
              <a:gd name="connsiteX9" fmla="*/ 14 w 89660"/>
              <a:gd name="connsiteY9" fmla="*/ 498130 h 907888"/>
              <a:gd name="connsiteX10" fmla="*/ 22239 w 89660"/>
              <a:gd name="connsiteY10" fmla="*/ 82205 h 90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660" h="907888">
                <a:moveTo>
                  <a:pt x="22239" y="82205"/>
                </a:moveTo>
                <a:cubicBezTo>
                  <a:pt x="30706" y="3359"/>
                  <a:pt x="43935" y="-25216"/>
                  <a:pt x="50814" y="25055"/>
                </a:cubicBezTo>
                <a:cubicBezTo>
                  <a:pt x="57693" y="75326"/>
                  <a:pt x="57164" y="338322"/>
                  <a:pt x="63514" y="383830"/>
                </a:cubicBezTo>
                <a:cubicBezTo>
                  <a:pt x="69864" y="429338"/>
                  <a:pt x="94206" y="234076"/>
                  <a:pt x="88914" y="298105"/>
                </a:cubicBezTo>
                <a:cubicBezTo>
                  <a:pt x="83622" y="362134"/>
                  <a:pt x="35468" y="705563"/>
                  <a:pt x="31764" y="768005"/>
                </a:cubicBezTo>
                <a:cubicBezTo>
                  <a:pt x="28060" y="830447"/>
                  <a:pt x="65102" y="649472"/>
                  <a:pt x="66689" y="672755"/>
                </a:cubicBezTo>
                <a:cubicBezTo>
                  <a:pt x="68277" y="696038"/>
                  <a:pt x="47639" y="915113"/>
                  <a:pt x="41289" y="907705"/>
                </a:cubicBezTo>
                <a:cubicBezTo>
                  <a:pt x="34939" y="900297"/>
                  <a:pt x="29118" y="722497"/>
                  <a:pt x="28589" y="628305"/>
                </a:cubicBezTo>
                <a:cubicBezTo>
                  <a:pt x="28060" y="534113"/>
                  <a:pt x="42876" y="364251"/>
                  <a:pt x="38114" y="342555"/>
                </a:cubicBezTo>
                <a:cubicBezTo>
                  <a:pt x="33352" y="320859"/>
                  <a:pt x="543" y="543109"/>
                  <a:pt x="14" y="498130"/>
                </a:cubicBezTo>
                <a:cubicBezTo>
                  <a:pt x="-515" y="453151"/>
                  <a:pt x="13772" y="161051"/>
                  <a:pt x="22239" y="82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3033E181-123C-AEBF-5F94-809EE906F0C4}"/>
              </a:ext>
            </a:extLst>
          </p:cNvPr>
          <p:cNvSpPr/>
          <p:nvPr/>
        </p:nvSpPr>
        <p:spPr>
          <a:xfrm>
            <a:off x="4115958" y="3352766"/>
            <a:ext cx="245072" cy="1382086"/>
          </a:xfrm>
          <a:custGeom>
            <a:avLst/>
            <a:gdLst>
              <a:gd name="connsiteX0" fmla="*/ 135367 w 245072"/>
              <a:gd name="connsiteY0" fmla="*/ 34 h 1382086"/>
              <a:gd name="connsiteX1" fmla="*/ 78217 w 245072"/>
              <a:gd name="connsiteY1" fmla="*/ 593759 h 1382086"/>
              <a:gd name="connsiteX2" fmla="*/ 211567 w 245072"/>
              <a:gd name="connsiteY2" fmla="*/ 1000159 h 1382086"/>
              <a:gd name="connsiteX3" fmla="*/ 167117 w 245072"/>
              <a:gd name="connsiteY3" fmla="*/ 917609 h 1382086"/>
              <a:gd name="connsiteX4" fmla="*/ 243317 w 245072"/>
              <a:gd name="connsiteY4" fmla="*/ 1358934 h 1382086"/>
              <a:gd name="connsiteX5" fmla="*/ 202042 w 245072"/>
              <a:gd name="connsiteY5" fmla="*/ 1266859 h 1382086"/>
              <a:gd name="connsiteX6" fmla="*/ 5192 w 245072"/>
              <a:gd name="connsiteY6" fmla="*/ 812834 h 1382086"/>
              <a:gd name="connsiteX7" fmla="*/ 55992 w 245072"/>
              <a:gd name="connsiteY7" fmla="*/ 527084 h 1382086"/>
              <a:gd name="connsiteX8" fmla="*/ 43292 w 245072"/>
              <a:gd name="connsiteY8" fmla="*/ 565184 h 1382086"/>
              <a:gd name="connsiteX9" fmla="*/ 135367 w 245072"/>
              <a:gd name="connsiteY9" fmla="*/ 34 h 13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072" h="1382086">
                <a:moveTo>
                  <a:pt x="135367" y="34"/>
                </a:moveTo>
                <a:cubicBezTo>
                  <a:pt x="141188" y="4796"/>
                  <a:pt x="65517" y="427072"/>
                  <a:pt x="78217" y="593759"/>
                </a:cubicBezTo>
                <a:cubicBezTo>
                  <a:pt x="90917" y="760446"/>
                  <a:pt x="196750" y="946184"/>
                  <a:pt x="211567" y="1000159"/>
                </a:cubicBezTo>
                <a:cubicBezTo>
                  <a:pt x="226384" y="1054134"/>
                  <a:pt x="161825" y="857813"/>
                  <a:pt x="167117" y="917609"/>
                </a:cubicBezTo>
                <a:cubicBezTo>
                  <a:pt x="172409" y="977405"/>
                  <a:pt x="237496" y="1300726"/>
                  <a:pt x="243317" y="1358934"/>
                </a:cubicBezTo>
                <a:cubicBezTo>
                  <a:pt x="249138" y="1417142"/>
                  <a:pt x="241729" y="1357876"/>
                  <a:pt x="202042" y="1266859"/>
                </a:cubicBezTo>
                <a:cubicBezTo>
                  <a:pt x="162355" y="1175842"/>
                  <a:pt x="29534" y="936130"/>
                  <a:pt x="5192" y="812834"/>
                </a:cubicBezTo>
                <a:cubicBezTo>
                  <a:pt x="-19150" y="689538"/>
                  <a:pt x="49642" y="568359"/>
                  <a:pt x="55992" y="527084"/>
                </a:cubicBezTo>
                <a:cubicBezTo>
                  <a:pt x="62342" y="485809"/>
                  <a:pt x="32180" y="648263"/>
                  <a:pt x="43292" y="565184"/>
                </a:cubicBezTo>
                <a:cubicBezTo>
                  <a:pt x="54404" y="482105"/>
                  <a:pt x="129546" y="-4728"/>
                  <a:pt x="135367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F0BBD06A-7696-C4EE-C466-9892C483E424}"/>
              </a:ext>
            </a:extLst>
          </p:cNvPr>
          <p:cNvSpPr/>
          <p:nvPr/>
        </p:nvSpPr>
        <p:spPr>
          <a:xfrm>
            <a:off x="3378650" y="3016242"/>
            <a:ext cx="86058" cy="659660"/>
          </a:xfrm>
          <a:custGeom>
            <a:avLst/>
            <a:gdLst>
              <a:gd name="connsiteX0" fmla="*/ 75750 w 86058"/>
              <a:gd name="connsiteY0" fmla="*/ 8 h 659660"/>
              <a:gd name="connsiteX1" fmla="*/ 24950 w 86058"/>
              <a:gd name="connsiteY1" fmla="*/ 504833 h 659660"/>
              <a:gd name="connsiteX2" fmla="*/ 2725 w 86058"/>
              <a:gd name="connsiteY2" fmla="*/ 657233 h 659660"/>
              <a:gd name="connsiteX3" fmla="*/ 85275 w 86058"/>
              <a:gd name="connsiteY3" fmla="*/ 412758 h 659660"/>
              <a:gd name="connsiteX4" fmla="*/ 47175 w 86058"/>
              <a:gd name="connsiteY4" fmla="*/ 517533 h 659660"/>
              <a:gd name="connsiteX5" fmla="*/ 75750 w 86058"/>
              <a:gd name="connsiteY5" fmla="*/ 8 h 65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58" h="659660">
                <a:moveTo>
                  <a:pt x="75750" y="8"/>
                </a:moveTo>
                <a:cubicBezTo>
                  <a:pt x="72046" y="-2109"/>
                  <a:pt x="37121" y="395296"/>
                  <a:pt x="24950" y="504833"/>
                </a:cubicBezTo>
                <a:cubicBezTo>
                  <a:pt x="12779" y="614370"/>
                  <a:pt x="-7329" y="672579"/>
                  <a:pt x="2725" y="657233"/>
                </a:cubicBezTo>
                <a:cubicBezTo>
                  <a:pt x="12779" y="641887"/>
                  <a:pt x="77867" y="436041"/>
                  <a:pt x="85275" y="412758"/>
                </a:cubicBezTo>
                <a:cubicBezTo>
                  <a:pt x="92683" y="389475"/>
                  <a:pt x="45058" y="582091"/>
                  <a:pt x="47175" y="517533"/>
                </a:cubicBezTo>
                <a:cubicBezTo>
                  <a:pt x="49292" y="452975"/>
                  <a:pt x="79454" y="2125"/>
                  <a:pt x="757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324A7B95-0869-AD6B-5354-B149FB5456D0}"/>
              </a:ext>
            </a:extLst>
          </p:cNvPr>
          <p:cNvSpPr/>
          <p:nvPr/>
        </p:nvSpPr>
        <p:spPr>
          <a:xfrm>
            <a:off x="3209291" y="3702050"/>
            <a:ext cx="394635" cy="73036"/>
          </a:xfrm>
          <a:custGeom>
            <a:avLst/>
            <a:gdLst>
              <a:gd name="connsiteX0" fmla="*/ 634 w 394635"/>
              <a:gd name="connsiteY0" fmla="*/ 73025 h 73036"/>
              <a:gd name="connsiteX1" fmla="*/ 210184 w 394635"/>
              <a:gd name="connsiteY1" fmla="*/ 41275 h 73036"/>
              <a:gd name="connsiteX2" fmla="*/ 394334 w 394635"/>
              <a:gd name="connsiteY2" fmla="*/ 50800 h 73036"/>
              <a:gd name="connsiteX3" fmla="*/ 254634 w 394635"/>
              <a:gd name="connsiteY3" fmla="*/ 31750 h 73036"/>
              <a:gd name="connsiteX4" fmla="*/ 299084 w 394635"/>
              <a:gd name="connsiteY4" fmla="*/ 0 h 73036"/>
              <a:gd name="connsiteX5" fmla="*/ 257809 w 394635"/>
              <a:gd name="connsiteY5" fmla="*/ 31750 h 73036"/>
              <a:gd name="connsiteX6" fmla="*/ 16509 w 394635"/>
              <a:gd name="connsiteY6" fmla="*/ 19050 h 73036"/>
              <a:gd name="connsiteX7" fmla="*/ 140334 w 394635"/>
              <a:gd name="connsiteY7" fmla="*/ 44450 h 73036"/>
              <a:gd name="connsiteX8" fmla="*/ 634 w 394635"/>
              <a:gd name="connsiteY8" fmla="*/ 73025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635" h="73036">
                <a:moveTo>
                  <a:pt x="634" y="73025"/>
                </a:moveTo>
                <a:cubicBezTo>
                  <a:pt x="12276" y="72496"/>
                  <a:pt x="144567" y="44979"/>
                  <a:pt x="210184" y="41275"/>
                </a:cubicBezTo>
                <a:cubicBezTo>
                  <a:pt x="275801" y="37571"/>
                  <a:pt x="386926" y="52387"/>
                  <a:pt x="394334" y="50800"/>
                </a:cubicBezTo>
                <a:cubicBezTo>
                  <a:pt x="401742" y="49213"/>
                  <a:pt x="270509" y="40217"/>
                  <a:pt x="254634" y="31750"/>
                </a:cubicBezTo>
                <a:cubicBezTo>
                  <a:pt x="238759" y="23283"/>
                  <a:pt x="298555" y="0"/>
                  <a:pt x="299084" y="0"/>
                </a:cubicBezTo>
                <a:cubicBezTo>
                  <a:pt x="299613" y="0"/>
                  <a:pt x="304905" y="28575"/>
                  <a:pt x="257809" y="31750"/>
                </a:cubicBezTo>
                <a:cubicBezTo>
                  <a:pt x="210713" y="34925"/>
                  <a:pt x="36088" y="16933"/>
                  <a:pt x="16509" y="19050"/>
                </a:cubicBezTo>
                <a:cubicBezTo>
                  <a:pt x="-3070" y="21167"/>
                  <a:pt x="139276" y="33338"/>
                  <a:pt x="140334" y="44450"/>
                </a:cubicBezTo>
                <a:cubicBezTo>
                  <a:pt x="141392" y="55562"/>
                  <a:pt x="-11008" y="73554"/>
                  <a:pt x="634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063E8EDD-EF8B-AE3D-A20B-9110706CB4B8}"/>
              </a:ext>
            </a:extLst>
          </p:cNvPr>
          <p:cNvSpPr/>
          <p:nvPr/>
        </p:nvSpPr>
        <p:spPr>
          <a:xfrm>
            <a:off x="3556000" y="2492371"/>
            <a:ext cx="47774" cy="165107"/>
          </a:xfrm>
          <a:custGeom>
            <a:avLst/>
            <a:gdLst>
              <a:gd name="connsiteX0" fmla="*/ 47625 w 47774"/>
              <a:gd name="connsiteY0" fmla="*/ 4 h 165107"/>
              <a:gd name="connsiteX1" fmla="*/ 15875 w 47774"/>
              <a:gd name="connsiteY1" fmla="*/ 76204 h 165107"/>
              <a:gd name="connsiteX2" fmla="*/ 41275 w 47774"/>
              <a:gd name="connsiteY2" fmla="*/ 165104 h 165107"/>
              <a:gd name="connsiteX3" fmla="*/ 0 w 47774"/>
              <a:gd name="connsiteY3" fmla="*/ 73029 h 165107"/>
              <a:gd name="connsiteX4" fmla="*/ 47625 w 47774"/>
              <a:gd name="connsiteY4" fmla="*/ 4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74" h="165107">
                <a:moveTo>
                  <a:pt x="47625" y="4"/>
                </a:moveTo>
                <a:cubicBezTo>
                  <a:pt x="50271" y="533"/>
                  <a:pt x="16933" y="48687"/>
                  <a:pt x="15875" y="76204"/>
                </a:cubicBezTo>
                <a:cubicBezTo>
                  <a:pt x="14817" y="103721"/>
                  <a:pt x="43921" y="165633"/>
                  <a:pt x="41275" y="165104"/>
                </a:cubicBezTo>
                <a:cubicBezTo>
                  <a:pt x="38629" y="164575"/>
                  <a:pt x="0" y="96841"/>
                  <a:pt x="0" y="73029"/>
                </a:cubicBezTo>
                <a:cubicBezTo>
                  <a:pt x="0" y="49217"/>
                  <a:pt x="44979" y="-525"/>
                  <a:pt x="476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439DEC75-142C-0ECD-04F7-9034467EC206}"/>
              </a:ext>
            </a:extLst>
          </p:cNvPr>
          <p:cNvSpPr/>
          <p:nvPr/>
        </p:nvSpPr>
        <p:spPr>
          <a:xfrm>
            <a:off x="3270097" y="2669927"/>
            <a:ext cx="146485" cy="235200"/>
          </a:xfrm>
          <a:custGeom>
            <a:avLst/>
            <a:gdLst>
              <a:gd name="connsiteX0" fmla="*/ 146203 w 146485"/>
              <a:gd name="connsiteY0" fmla="*/ 248 h 235200"/>
              <a:gd name="connsiteX1" fmla="*/ 70003 w 146485"/>
              <a:gd name="connsiteY1" fmla="*/ 114548 h 235200"/>
              <a:gd name="connsiteX2" fmla="*/ 153 w 146485"/>
              <a:gd name="connsiteY2" fmla="*/ 235198 h 235200"/>
              <a:gd name="connsiteX3" fmla="*/ 50953 w 146485"/>
              <a:gd name="connsiteY3" fmla="*/ 117723 h 235200"/>
              <a:gd name="connsiteX4" fmla="*/ 41428 w 146485"/>
              <a:gd name="connsiteY4" fmla="*/ 146298 h 235200"/>
              <a:gd name="connsiteX5" fmla="*/ 146203 w 146485"/>
              <a:gd name="connsiteY5" fmla="*/ 24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485" h="235200">
                <a:moveTo>
                  <a:pt x="146203" y="248"/>
                </a:moveTo>
                <a:cubicBezTo>
                  <a:pt x="150966" y="-5044"/>
                  <a:pt x="94345" y="75390"/>
                  <a:pt x="70003" y="114548"/>
                </a:cubicBezTo>
                <a:cubicBezTo>
                  <a:pt x="45661" y="153706"/>
                  <a:pt x="3328" y="234669"/>
                  <a:pt x="153" y="235198"/>
                </a:cubicBezTo>
                <a:cubicBezTo>
                  <a:pt x="-3022" y="235727"/>
                  <a:pt x="44074" y="132540"/>
                  <a:pt x="50953" y="117723"/>
                </a:cubicBezTo>
                <a:cubicBezTo>
                  <a:pt x="57832" y="102906"/>
                  <a:pt x="27670" y="163760"/>
                  <a:pt x="41428" y="146298"/>
                </a:cubicBezTo>
                <a:cubicBezTo>
                  <a:pt x="55186" y="128836"/>
                  <a:pt x="141440" y="5540"/>
                  <a:pt x="146203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10A0F5C0-84DD-B8A1-BE95-D434CAF45D9D}"/>
              </a:ext>
            </a:extLst>
          </p:cNvPr>
          <p:cNvSpPr/>
          <p:nvPr/>
        </p:nvSpPr>
        <p:spPr>
          <a:xfrm>
            <a:off x="3374812" y="2926689"/>
            <a:ext cx="25961" cy="296388"/>
          </a:xfrm>
          <a:custGeom>
            <a:avLst/>
            <a:gdLst>
              <a:gd name="connsiteX0" fmla="*/ 3388 w 25961"/>
              <a:gd name="connsiteY0" fmla="*/ 661 h 296388"/>
              <a:gd name="connsiteX1" fmla="*/ 12913 w 25961"/>
              <a:gd name="connsiteY1" fmla="*/ 156236 h 296388"/>
              <a:gd name="connsiteX2" fmla="*/ 213 w 25961"/>
              <a:gd name="connsiteY2" fmla="*/ 295936 h 296388"/>
              <a:gd name="connsiteX3" fmla="*/ 25613 w 25961"/>
              <a:gd name="connsiteY3" fmla="*/ 108611 h 296388"/>
              <a:gd name="connsiteX4" fmla="*/ 3388 w 25961"/>
              <a:gd name="connsiteY4" fmla="*/ 661 h 29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1" h="296388">
                <a:moveTo>
                  <a:pt x="3388" y="661"/>
                </a:moveTo>
                <a:cubicBezTo>
                  <a:pt x="1271" y="8598"/>
                  <a:pt x="13442" y="107024"/>
                  <a:pt x="12913" y="156236"/>
                </a:cubicBezTo>
                <a:cubicBezTo>
                  <a:pt x="12384" y="205448"/>
                  <a:pt x="-1904" y="303873"/>
                  <a:pt x="213" y="295936"/>
                </a:cubicBezTo>
                <a:cubicBezTo>
                  <a:pt x="2330" y="287999"/>
                  <a:pt x="29317" y="159411"/>
                  <a:pt x="25613" y="108611"/>
                </a:cubicBezTo>
                <a:cubicBezTo>
                  <a:pt x="21909" y="57811"/>
                  <a:pt x="5505" y="-7276"/>
                  <a:pt x="338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50F9C9C9-8CFD-DC34-F6A3-4CE2B7FBA39E}"/>
              </a:ext>
            </a:extLst>
          </p:cNvPr>
          <p:cNvSpPr/>
          <p:nvPr/>
        </p:nvSpPr>
        <p:spPr>
          <a:xfrm>
            <a:off x="3107972" y="3155637"/>
            <a:ext cx="162284" cy="423492"/>
          </a:xfrm>
          <a:custGeom>
            <a:avLst/>
            <a:gdLst>
              <a:gd name="connsiteX0" fmla="*/ 105128 w 162284"/>
              <a:gd name="connsiteY0" fmla="*/ 313 h 423492"/>
              <a:gd name="connsiteX1" fmla="*/ 6703 w 162284"/>
              <a:gd name="connsiteY1" fmla="*/ 400363 h 423492"/>
              <a:gd name="connsiteX2" fmla="*/ 25753 w 162284"/>
              <a:gd name="connsiteY2" fmla="*/ 355913 h 423492"/>
              <a:gd name="connsiteX3" fmla="*/ 162278 w 162284"/>
              <a:gd name="connsiteY3" fmla="*/ 193988 h 423492"/>
              <a:gd name="connsiteX4" fmla="*/ 32103 w 162284"/>
              <a:gd name="connsiteY4" fmla="*/ 330513 h 423492"/>
              <a:gd name="connsiteX5" fmla="*/ 105128 w 162284"/>
              <a:gd name="connsiteY5" fmla="*/ 313 h 42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4" h="423492">
                <a:moveTo>
                  <a:pt x="105128" y="313"/>
                </a:moveTo>
                <a:cubicBezTo>
                  <a:pt x="100895" y="11955"/>
                  <a:pt x="19932" y="341096"/>
                  <a:pt x="6703" y="400363"/>
                </a:cubicBezTo>
                <a:cubicBezTo>
                  <a:pt x="-6526" y="459630"/>
                  <a:pt x="-176" y="390309"/>
                  <a:pt x="25753" y="355913"/>
                </a:cubicBezTo>
                <a:cubicBezTo>
                  <a:pt x="51682" y="321517"/>
                  <a:pt x="161220" y="198221"/>
                  <a:pt x="162278" y="193988"/>
                </a:cubicBezTo>
                <a:cubicBezTo>
                  <a:pt x="163336" y="189755"/>
                  <a:pt x="41099" y="356442"/>
                  <a:pt x="32103" y="330513"/>
                </a:cubicBezTo>
                <a:cubicBezTo>
                  <a:pt x="23107" y="304584"/>
                  <a:pt x="109361" y="-11329"/>
                  <a:pt x="105128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A3127256-D4BC-246A-BDA0-26756D9FCBDA}"/>
              </a:ext>
            </a:extLst>
          </p:cNvPr>
          <p:cNvSpPr/>
          <p:nvPr/>
        </p:nvSpPr>
        <p:spPr>
          <a:xfrm>
            <a:off x="3644747" y="3124191"/>
            <a:ext cx="38300" cy="172396"/>
          </a:xfrm>
          <a:custGeom>
            <a:avLst/>
            <a:gdLst>
              <a:gd name="connsiteX0" fmla="*/ 9678 w 38300"/>
              <a:gd name="connsiteY0" fmla="*/ 9 h 172396"/>
              <a:gd name="connsiteX1" fmla="*/ 38253 w 38300"/>
              <a:gd name="connsiteY1" fmla="*/ 117484 h 172396"/>
              <a:gd name="connsiteX2" fmla="*/ 16028 w 38300"/>
              <a:gd name="connsiteY2" fmla="*/ 171459 h 172396"/>
              <a:gd name="connsiteX3" fmla="*/ 153 w 38300"/>
              <a:gd name="connsiteY3" fmla="*/ 76209 h 172396"/>
              <a:gd name="connsiteX4" fmla="*/ 25553 w 38300"/>
              <a:gd name="connsiteY4" fmla="*/ 123834 h 172396"/>
              <a:gd name="connsiteX5" fmla="*/ 9678 w 38300"/>
              <a:gd name="connsiteY5" fmla="*/ 9 h 1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00" h="172396">
                <a:moveTo>
                  <a:pt x="9678" y="9"/>
                </a:moveTo>
                <a:cubicBezTo>
                  <a:pt x="11795" y="-1049"/>
                  <a:pt x="37195" y="88909"/>
                  <a:pt x="38253" y="117484"/>
                </a:cubicBezTo>
                <a:cubicBezTo>
                  <a:pt x="39311" y="146059"/>
                  <a:pt x="22378" y="178338"/>
                  <a:pt x="16028" y="171459"/>
                </a:cubicBezTo>
                <a:cubicBezTo>
                  <a:pt x="9678" y="164580"/>
                  <a:pt x="-1435" y="84147"/>
                  <a:pt x="153" y="76209"/>
                </a:cubicBezTo>
                <a:cubicBezTo>
                  <a:pt x="1741" y="68271"/>
                  <a:pt x="25024" y="132830"/>
                  <a:pt x="25553" y="123834"/>
                </a:cubicBezTo>
                <a:cubicBezTo>
                  <a:pt x="26082" y="114838"/>
                  <a:pt x="7561" y="1067"/>
                  <a:pt x="967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9A25FBCF-9DCF-BFDA-C398-EFDCEB2F3236}"/>
              </a:ext>
            </a:extLst>
          </p:cNvPr>
          <p:cNvSpPr/>
          <p:nvPr/>
        </p:nvSpPr>
        <p:spPr>
          <a:xfrm>
            <a:off x="3612391" y="3095594"/>
            <a:ext cx="162684" cy="811883"/>
          </a:xfrm>
          <a:custGeom>
            <a:avLst/>
            <a:gdLst>
              <a:gd name="connsiteX0" fmla="*/ 162684 w 162684"/>
              <a:gd name="connsiteY0" fmla="*/ 31 h 811883"/>
              <a:gd name="connsiteX1" fmla="*/ 111884 w 162684"/>
              <a:gd name="connsiteY1" fmla="*/ 200056 h 811883"/>
              <a:gd name="connsiteX2" fmla="*/ 73784 w 162684"/>
              <a:gd name="connsiteY2" fmla="*/ 396906 h 811883"/>
              <a:gd name="connsiteX3" fmla="*/ 92834 w 162684"/>
              <a:gd name="connsiteY3" fmla="*/ 336581 h 811883"/>
              <a:gd name="connsiteX4" fmla="*/ 64259 w 162684"/>
              <a:gd name="connsiteY4" fmla="*/ 520731 h 811883"/>
              <a:gd name="connsiteX5" fmla="*/ 73784 w 162684"/>
              <a:gd name="connsiteY5" fmla="*/ 463581 h 811883"/>
              <a:gd name="connsiteX6" fmla="*/ 22984 w 162684"/>
              <a:gd name="connsiteY6" fmla="*/ 644556 h 811883"/>
              <a:gd name="connsiteX7" fmla="*/ 759 w 162684"/>
              <a:gd name="connsiteY7" fmla="*/ 809656 h 811883"/>
              <a:gd name="connsiteX8" fmla="*/ 48384 w 162684"/>
              <a:gd name="connsiteY8" fmla="*/ 520731 h 811883"/>
              <a:gd name="connsiteX9" fmla="*/ 111884 w 162684"/>
              <a:gd name="connsiteY9" fmla="*/ 187356 h 811883"/>
              <a:gd name="connsiteX10" fmla="*/ 162684 w 162684"/>
              <a:gd name="connsiteY10" fmla="*/ 31 h 8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684" h="811883">
                <a:moveTo>
                  <a:pt x="162684" y="31"/>
                </a:moveTo>
                <a:cubicBezTo>
                  <a:pt x="162684" y="2148"/>
                  <a:pt x="126701" y="133910"/>
                  <a:pt x="111884" y="200056"/>
                </a:cubicBezTo>
                <a:cubicBezTo>
                  <a:pt x="97067" y="266202"/>
                  <a:pt x="76959" y="374152"/>
                  <a:pt x="73784" y="396906"/>
                </a:cubicBezTo>
                <a:cubicBezTo>
                  <a:pt x="70609" y="419660"/>
                  <a:pt x="94421" y="315944"/>
                  <a:pt x="92834" y="336581"/>
                </a:cubicBezTo>
                <a:cubicBezTo>
                  <a:pt x="91247" y="357218"/>
                  <a:pt x="67434" y="499564"/>
                  <a:pt x="64259" y="520731"/>
                </a:cubicBezTo>
                <a:cubicBezTo>
                  <a:pt x="61084" y="541898"/>
                  <a:pt x="80663" y="442944"/>
                  <a:pt x="73784" y="463581"/>
                </a:cubicBezTo>
                <a:cubicBezTo>
                  <a:pt x="66905" y="484218"/>
                  <a:pt x="35155" y="586877"/>
                  <a:pt x="22984" y="644556"/>
                </a:cubicBezTo>
                <a:cubicBezTo>
                  <a:pt x="10813" y="702235"/>
                  <a:pt x="-3474" y="830293"/>
                  <a:pt x="759" y="809656"/>
                </a:cubicBezTo>
                <a:cubicBezTo>
                  <a:pt x="4992" y="789019"/>
                  <a:pt x="29863" y="624448"/>
                  <a:pt x="48384" y="520731"/>
                </a:cubicBezTo>
                <a:cubicBezTo>
                  <a:pt x="66905" y="417014"/>
                  <a:pt x="91776" y="270964"/>
                  <a:pt x="111884" y="187356"/>
                </a:cubicBezTo>
                <a:cubicBezTo>
                  <a:pt x="131992" y="103748"/>
                  <a:pt x="162684" y="-2086"/>
                  <a:pt x="162684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B242D204-C808-F82E-9F20-3B5FD98328B1}"/>
              </a:ext>
            </a:extLst>
          </p:cNvPr>
          <p:cNvSpPr/>
          <p:nvPr/>
        </p:nvSpPr>
        <p:spPr>
          <a:xfrm>
            <a:off x="3095617" y="3660175"/>
            <a:ext cx="389100" cy="80173"/>
          </a:xfrm>
          <a:custGeom>
            <a:avLst/>
            <a:gdLst>
              <a:gd name="connsiteX0" fmla="*/ 8 w 389100"/>
              <a:gd name="connsiteY0" fmla="*/ 73625 h 80173"/>
              <a:gd name="connsiteX1" fmla="*/ 133358 w 389100"/>
              <a:gd name="connsiteY1" fmla="*/ 45050 h 80173"/>
              <a:gd name="connsiteX2" fmla="*/ 152408 w 389100"/>
              <a:gd name="connsiteY2" fmla="*/ 600 h 80173"/>
              <a:gd name="connsiteX3" fmla="*/ 387358 w 389100"/>
              <a:gd name="connsiteY3" fmla="*/ 79975 h 80173"/>
              <a:gd name="connsiteX4" fmla="*/ 254008 w 389100"/>
              <a:gd name="connsiteY4" fmla="*/ 22825 h 80173"/>
              <a:gd name="connsiteX5" fmla="*/ 152408 w 389100"/>
              <a:gd name="connsiteY5" fmla="*/ 10125 h 80173"/>
              <a:gd name="connsiteX6" fmla="*/ 127008 w 389100"/>
              <a:gd name="connsiteY6" fmla="*/ 60925 h 80173"/>
              <a:gd name="connsiteX7" fmla="*/ 8 w 389100"/>
              <a:gd name="connsiteY7" fmla="*/ 73625 h 8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100" h="80173">
                <a:moveTo>
                  <a:pt x="8" y="73625"/>
                </a:moveTo>
                <a:cubicBezTo>
                  <a:pt x="1066" y="70979"/>
                  <a:pt x="107958" y="57221"/>
                  <a:pt x="133358" y="45050"/>
                </a:cubicBezTo>
                <a:cubicBezTo>
                  <a:pt x="158758" y="32879"/>
                  <a:pt x="110075" y="-5221"/>
                  <a:pt x="152408" y="600"/>
                </a:cubicBezTo>
                <a:cubicBezTo>
                  <a:pt x="194741" y="6421"/>
                  <a:pt x="370425" y="76271"/>
                  <a:pt x="387358" y="79975"/>
                </a:cubicBezTo>
                <a:cubicBezTo>
                  <a:pt x="404291" y="83679"/>
                  <a:pt x="293166" y="34467"/>
                  <a:pt x="254008" y="22825"/>
                </a:cubicBezTo>
                <a:cubicBezTo>
                  <a:pt x="214850" y="11183"/>
                  <a:pt x="173575" y="3775"/>
                  <a:pt x="152408" y="10125"/>
                </a:cubicBezTo>
                <a:cubicBezTo>
                  <a:pt x="131241" y="16475"/>
                  <a:pt x="156112" y="50871"/>
                  <a:pt x="127008" y="60925"/>
                </a:cubicBezTo>
                <a:cubicBezTo>
                  <a:pt x="97904" y="70979"/>
                  <a:pt x="-1050" y="76271"/>
                  <a:pt x="8" y="73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BEE0E280-D675-A377-2195-FFDB33A379D9}"/>
              </a:ext>
            </a:extLst>
          </p:cNvPr>
          <p:cNvSpPr/>
          <p:nvPr/>
        </p:nvSpPr>
        <p:spPr>
          <a:xfrm>
            <a:off x="3062173" y="3771569"/>
            <a:ext cx="302461" cy="54332"/>
          </a:xfrm>
          <a:custGeom>
            <a:avLst/>
            <a:gdLst>
              <a:gd name="connsiteX0" fmla="*/ 1702 w 302461"/>
              <a:gd name="connsiteY0" fmla="*/ 3506 h 54332"/>
              <a:gd name="connsiteX1" fmla="*/ 296977 w 302461"/>
              <a:gd name="connsiteY1" fmla="*/ 331 h 54332"/>
              <a:gd name="connsiteX2" fmla="*/ 182677 w 302461"/>
              <a:gd name="connsiteY2" fmla="*/ 9856 h 54332"/>
              <a:gd name="connsiteX3" fmla="*/ 42977 w 302461"/>
              <a:gd name="connsiteY3" fmla="*/ 54306 h 54332"/>
              <a:gd name="connsiteX4" fmla="*/ 169977 w 302461"/>
              <a:gd name="connsiteY4" fmla="*/ 16206 h 54332"/>
              <a:gd name="connsiteX5" fmla="*/ 1702 w 302461"/>
              <a:gd name="connsiteY5" fmla="*/ 3506 h 5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61" h="54332">
                <a:moveTo>
                  <a:pt x="1702" y="3506"/>
                </a:moveTo>
                <a:cubicBezTo>
                  <a:pt x="22869" y="860"/>
                  <a:pt x="266815" y="-727"/>
                  <a:pt x="296977" y="331"/>
                </a:cubicBezTo>
                <a:cubicBezTo>
                  <a:pt x="327139" y="1389"/>
                  <a:pt x="225010" y="860"/>
                  <a:pt x="182677" y="9856"/>
                </a:cubicBezTo>
                <a:cubicBezTo>
                  <a:pt x="140344" y="18852"/>
                  <a:pt x="45094" y="53248"/>
                  <a:pt x="42977" y="54306"/>
                </a:cubicBezTo>
                <a:cubicBezTo>
                  <a:pt x="40860" y="55364"/>
                  <a:pt x="176327" y="24673"/>
                  <a:pt x="169977" y="16206"/>
                </a:cubicBezTo>
                <a:cubicBezTo>
                  <a:pt x="163627" y="7739"/>
                  <a:pt x="-19465" y="6152"/>
                  <a:pt x="1702" y="3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EBF7B904-9940-77D0-3AB5-AEA6C6A45108}"/>
              </a:ext>
            </a:extLst>
          </p:cNvPr>
          <p:cNvSpPr/>
          <p:nvPr/>
        </p:nvSpPr>
        <p:spPr>
          <a:xfrm>
            <a:off x="3251200" y="3759200"/>
            <a:ext cx="175868" cy="177817"/>
          </a:xfrm>
          <a:custGeom>
            <a:avLst/>
            <a:gdLst>
              <a:gd name="connsiteX0" fmla="*/ 174625 w 175868"/>
              <a:gd name="connsiteY0" fmla="*/ 0 h 177817"/>
              <a:gd name="connsiteX1" fmla="*/ 152400 w 175868"/>
              <a:gd name="connsiteY1" fmla="*/ 66675 h 177817"/>
              <a:gd name="connsiteX2" fmla="*/ 165100 w 175868"/>
              <a:gd name="connsiteY2" fmla="*/ 107950 h 177817"/>
              <a:gd name="connsiteX3" fmla="*/ 0 w 175868"/>
              <a:gd name="connsiteY3" fmla="*/ 177800 h 177817"/>
              <a:gd name="connsiteX4" fmla="*/ 165100 w 175868"/>
              <a:gd name="connsiteY4" fmla="*/ 114300 h 177817"/>
              <a:gd name="connsiteX5" fmla="*/ 107950 w 175868"/>
              <a:gd name="connsiteY5" fmla="*/ 66675 h 177817"/>
              <a:gd name="connsiteX6" fmla="*/ 174625 w 175868"/>
              <a:gd name="connsiteY6" fmla="*/ 0 h 17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868" h="177817">
                <a:moveTo>
                  <a:pt x="174625" y="0"/>
                </a:moveTo>
                <a:cubicBezTo>
                  <a:pt x="182033" y="0"/>
                  <a:pt x="153987" y="48683"/>
                  <a:pt x="152400" y="66675"/>
                </a:cubicBezTo>
                <a:cubicBezTo>
                  <a:pt x="150812" y="84667"/>
                  <a:pt x="190500" y="89429"/>
                  <a:pt x="165100" y="107950"/>
                </a:cubicBezTo>
                <a:cubicBezTo>
                  <a:pt x="139700" y="126471"/>
                  <a:pt x="0" y="176742"/>
                  <a:pt x="0" y="177800"/>
                </a:cubicBezTo>
                <a:cubicBezTo>
                  <a:pt x="0" y="178858"/>
                  <a:pt x="147108" y="132821"/>
                  <a:pt x="165100" y="114300"/>
                </a:cubicBezTo>
                <a:cubicBezTo>
                  <a:pt x="183092" y="95779"/>
                  <a:pt x="101071" y="82021"/>
                  <a:pt x="107950" y="66675"/>
                </a:cubicBezTo>
                <a:cubicBezTo>
                  <a:pt x="114829" y="51329"/>
                  <a:pt x="167217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DA055C56-54B2-AF10-F694-CAE956111583}"/>
              </a:ext>
            </a:extLst>
          </p:cNvPr>
          <p:cNvSpPr/>
          <p:nvPr/>
        </p:nvSpPr>
        <p:spPr>
          <a:xfrm>
            <a:off x="3200400" y="4381500"/>
            <a:ext cx="289789" cy="146054"/>
          </a:xfrm>
          <a:custGeom>
            <a:avLst/>
            <a:gdLst>
              <a:gd name="connsiteX0" fmla="*/ 0 w 289789"/>
              <a:gd name="connsiteY0" fmla="*/ 6350 h 146054"/>
              <a:gd name="connsiteX1" fmla="*/ 222250 w 289789"/>
              <a:gd name="connsiteY1" fmla="*/ 44450 h 146054"/>
              <a:gd name="connsiteX2" fmla="*/ 273050 w 289789"/>
              <a:gd name="connsiteY2" fmla="*/ 0 h 146054"/>
              <a:gd name="connsiteX3" fmla="*/ 257175 w 289789"/>
              <a:gd name="connsiteY3" fmla="*/ 44450 h 146054"/>
              <a:gd name="connsiteX4" fmla="*/ 285750 w 289789"/>
              <a:gd name="connsiteY4" fmla="*/ 79375 h 146054"/>
              <a:gd name="connsiteX5" fmla="*/ 288925 w 289789"/>
              <a:gd name="connsiteY5" fmla="*/ 146050 h 146054"/>
              <a:gd name="connsiteX6" fmla="*/ 279400 w 289789"/>
              <a:gd name="connsiteY6" fmla="*/ 82550 h 146054"/>
              <a:gd name="connsiteX7" fmla="*/ 276225 w 289789"/>
              <a:gd name="connsiteY7" fmla="*/ 22225 h 146054"/>
              <a:gd name="connsiteX8" fmla="*/ 269875 w 289789"/>
              <a:gd name="connsiteY8" fmla="*/ 34925 h 146054"/>
              <a:gd name="connsiteX9" fmla="*/ 180975 w 289789"/>
              <a:gd name="connsiteY9" fmla="*/ 41275 h 146054"/>
              <a:gd name="connsiteX10" fmla="*/ 222250 w 289789"/>
              <a:gd name="connsiteY10" fmla="*/ 66675 h 146054"/>
              <a:gd name="connsiteX11" fmla="*/ 0 w 289789"/>
              <a:gd name="connsiteY11" fmla="*/ 6350 h 14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789" h="146054">
                <a:moveTo>
                  <a:pt x="0" y="6350"/>
                </a:moveTo>
                <a:cubicBezTo>
                  <a:pt x="0" y="2646"/>
                  <a:pt x="176742" y="45508"/>
                  <a:pt x="222250" y="44450"/>
                </a:cubicBezTo>
                <a:cubicBezTo>
                  <a:pt x="267758" y="43392"/>
                  <a:pt x="267229" y="0"/>
                  <a:pt x="273050" y="0"/>
                </a:cubicBezTo>
                <a:cubicBezTo>
                  <a:pt x="278871" y="0"/>
                  <a:pt x="255058" y="31221"/>
                  <a:pt x="257175" y="44450"/>
                </a:cubicBezTo>
                <a:cubicBezTo>
                  <a:pt x="259292" y="57679"/>
                  <a:pt x="280458" y="62442"/>
                  <a:pt x="285750" y="79375"/>
                </a:cubicBezTo>
                <a:cubicBezTo>
                  <a:pt x="291042" y="96308"/>
                  <a:pt x="289983" y="145521"/>
                  <a:pt x="288925" y="146050"/>
                </a:cubicBezTo>
                <a:cubicBezTo>
                  <a:pt x="287867" y="146579"/>
                  <a:pt x="281517" y="103187"/>
                  <a:pt x="279400" y="82550"/>
                </a:cubicBezTo>
                <a:cubicBezTo>
                  <a:pt x="277283" y="61913"/>
                  <a:pt x="277813" y="30163"/>
                  <a:pt x="276225" y="22225"/>
                </a:cubicBezTo>
                <a:cubicBezTo>
                  <a:pt x="274637" y="14287"/>
                  <a:pt x="285750" y="31750"/>
                  <a:pt x="269875" y="34925"/>
                </a:cubicBezTo>
                <a:cubicBezTo>
                  <a:pt x="254000" y="38100"/>
                  <a:pt x="188912" y="35983"/>
                  <a:pt x="180975" y="41275"/>
                </a:cubicBezTo>
                <a:cubicBezTo>
                  <a:pt x="173038" y="46567"/>
                  <a:pt x="252412" y="73025"/>
                  <a:pt x="222250" y="66675"/>
                </a:cubicBezTo>
                <a:cubicBezTo>
                  <a:pt x="192088" y="60325"/>
                  <a:pt x="0" y="10054"/>
                  <a:pt x="0" y="6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D1DA8CE8-18FC-74C3-E54D-304A456339CB}"/>
              </a:ext>
            </a:extLst>
          </p:cNvPr>
          <p:cNvSpPr/>
          <p:nvPr/>
        </p:nvSpPr>
        <p:spPr>
          <a:xfrm>
            <a:off x="3623866" y="3336895"/>
            <a:ext cx="68702" cy="285782"/>
          </a:xfrm>
          <a:custGeom>
            <a:avLst/>
            <a:gdLst>
              <a:gd name="connsiteX0" fmla="*/ 68659 w 68702"/>
              <a:gd name="connsiteY0" fmla="*/ 30 h 285782"/>
              <a:gd name="connsiteX1" fmla="*/ 17859 w 68702"/>
              <a:gd name="connsiteY1" fmla="*/ 155605 h 285782"/>
              <a:gd name="connsiteX2" fmla="*/ 11509 w 68702"/>
              <a:gd name="connsiteY2" fmla="*/ 285780 h 285782"/>
              <a:gd name="connsiteX3" fmla="*/ 1984 w 68702"/>
              <a:gd name="connsiteY3" fmla="*/ 152430 h 285782"/>
              <a:gd name="connsiteX4" fmla="*/ 8334 w 68702"/>
              <a:gd name="connsiteY4" fmla="*/ 168305 h 285782"/>
              <a:gd name="connsiteX5" fmla="*/ 68659 w 68702"/>
              <a:gd name="connsiteY5" fmla="*/ 30 h 2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702" h="285782">
                <a:moveTo>
                  <a:pt x="68659" y="30"/>
                </a:moveTo>
                <a:cubicBezTo>
                  <a:pt x="70247" y="-2087"/>
                  <a:pt x="27384" y="107980"/>
                  <a:pt x="17859" y="155605"/>
                </a:cubicBezTo>
                <a:cubicBezTo>
                  <a:pt x="8334" y="203230"/>
                  <a:pt x="14155" y="286309"/>
                  <a:pt x="11509" y="285780"/>
                </a:cubicBezTo>
                <a:cubicBezTo>
                  <a:pt x="8863" y="285251"/>
                  <a:pt x="2513" y="172009"/>
                  <a:pt x="1984" y="152430"/>
                </a:cubicBezTo>
                <a:cubicBezTo>
                  <a:pt x="1455" y="132851"/>
                  <a:pt x="-4895" y="194234"/>
                  <a:pt x="8334" y="168305"/>
                </a:cubicBezTo>
                <a:cubicBezTo>
                  <a:pt x="21563" y="142376"/>
                  <a:pt x="67071" y="2147"/>
                  <a:pt x="6865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CA5FC4A9-A36E-BDC1-A8CA-A7DA57972E0A}"/>
              </a:ext>
            </a:extLst>
          </p:cNvPr>
          <p:cNvSpPr/>
          <p:nvPr/>
        </p:nvSpPr>
        <p:spPr>
          <a:xfrm>
            <a:off x="4005189" y="3771423"/>
            <a:ext cx="43114" cy="831566"/>
          </a:xfrm>
          <a:custGeom>
            <a:avLst/>
            <a:gdLst>
              <a:gd name="connsiteX0" fmla="*/ 27061 w 43114"/>
              <a:gd name="connsiteY0" fmla="*/ 3652 h 831566"/>
              <a:gd name="connsiteX1" fmla="*/ 42936 w 43114"/>
              <a:gd name="connsiteY1" fmla="*/ 622777 h 831566"/>
              <a:gd name="connsiteX2" fmla="*/ 33411 w 43114"/>
              <a:gd name="connsiteY2" fmla="*/ 530702 h 831566"/>
              <a:gd name="connsiteX3" fmla="*/ 1661 w 43114"/>
              <a:gd name="connsiteY3" fmla="*/ 829152 h 831566"/>
              <a:gd name="connsiteX4" fmla="*/ 4836 w 43114"/>
              <a:gd name="connsiteY4" fmla="*/ 651352 h 831566"/>
              <a:gd name="connsiteX5" fmla="*/ 8011 w 43114"/>
              <a:gd name="connsiteY5" fmla="*/ 298927 h 831566"/>
              <a:gd name="connsiteX6" fmla="*/ 8011 w 43114"/>
              <a:gd name="connsiteY6" fmla="*/ 362427 h 831566"/>
              <a:gd name="connsiteX7" fmla="*/ 27061 w 43114"/>
              <a:gd name="connsiteY7" fmla="*/ 3652 h 83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14" h="831566">
                <a:moveTo>
                  <a:pt x="27061" y="3652"/>
                </a:moveTo>
                <a:cubicBezTo>
                  <a:pt x="32882" y="47044"/>
                  <a:pt x="41878" y="534935"/>
                  <a:pt x="42936" y="622777"/>
                </a:cubicBezTo>
                <a:cubicBezTo>
                  <a:pt x="43994" y="710619"/>
                  <a:pt x="40290" y="496306"/>
                  <a:pt x="33411" y="530702"/>
                </a:cubicBezTo>
                <a:cubicBezTo>
                  <a:pt x="26532" y="565098"/>
                  <a:pt x="6423" y="809044"/>
                  <a:pt x="1661" y="829152"/>
                </a:cubicBezTo>
                <a:cubicBezTo>
                  <a:pt x="-3101" y="849260"/>
                  <a:pt x="3778" y="739723"/>
                  <a:pt x="4836" y="651352"/>
                </a:cubicBezTo>
                <a:cubicBezTo>
                  <a:pt x="5894" y="562981"/>
                  <a:pt x="7482" y="347081"/>
                  <a:pt x="8011" y="298927"/>
                </a:cubicBezTo>
                <a:cubicBezTo>
                  <a:pt x="8540" y="250773"/>
                  <a:pt x="3778" y="407935"/>
                  <a:pt x="8011" y="362427"/>
                </a:cubicBezTo>
                <a:cubicBezTo>
                  <a:pt x="12244" y="316919"/>
                  <a:pt x="21240" y="-39740"/>
                  <a:pt x="27061" y="3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30446A9C-AC92-E1D4-8174-839486971E06}"/>
              </a:ext>
            </a:extLst>
          </p:cNvPr>
          <p:cNvSpPr/>
          <p:nvPr/>
        </p:nvSpPr>
        <p:spPr>
          <a:xfrm>
            <a:off x="5895423" y="3641635"/>
            <a:ext cx="150876" cy="333567"/>
          </a:xfrm>
          <a:custGeom>
            <a:avLst/>
            <a:gdLst>
              <a:gd name="connsiteX0" fmla="*/ 552 w 150876"/>
              <a:gd name="connsiteY0" fmla="*/ 90 h 333567"/>
              <a:gd name="connsiteX1" fmla="*/ 146602 w 150876"/>
              <a:gd name="connsiteY1" fmla="*/ 44540 h 333567"/>
              <a:gd name="connsiteX2" fmla="*/ 114852 w 150876"/>
              <a:gd name="connsiteY2" fmla="*/ 66765 h 333567"/>
              <a:gd name="connsiteX3" fmla="*/ 146602 w 150876"/>
              <a:gd name="connsiteY3" fmla="*/ 108040 h 333567"/>
              <a:gd name="connsiteX4" fmla="*/ 121202 w 150876"/>
              <a:gd name="connsiteY4" fmla="*/ 136615 h 333567"/>
              <a:gd name="connsiteX5" fmla="*/ 133902 w 150876"/>
              <a:gd name="connsiteY5" fmla="*/ 212815 h 333567"/>
              <a:gd name="connsiteX6" fmla="*/ 121202 w 150876"/>
              <a:gd name="connsiteY6" fmla="*/ 168365 h 333567"/>
              <a:gd name="connsiteX7" fmla="*/ 127552 w 150876"/>
              <a:gd name="connsiteY7" fmla="*/ 330290 h 333567"/>
              <a:gd name="connsiteX8" fmla="*/ 124377 w 150876"/>
              <a:gd name="connsiteY8" fmla="*/ 263615 h 333567"/>
              <a:gd name="connsiteX9" fmla="*/ 64052 w 150876"/>
              <a:gd name="connsiteY9" fmla="*/ 104865 h 333567"/>
              <a:gd name="connsiteX10" fmla="*/ 86277 w 150876"/>
              <a:gd name="connsiteY10" fmla="*/ 133440 h 333567"/>
              <a:gd name="connsiteX11" fmla="*/ 98977 w 150876"/>
              <a:gd name="connsiteY11" fmla="*/ 92165 h 333567"/>
              <a:gd name="connsiteX12" fmla="*/ 95802 w 150876"/>
              <a:gd name="connsiteY12" fmla="*/ 57240 h 333567"/>
              <a:gd name="connsiteX13" fmla="*/ 552 w 150876"/>
              <a:gd name="connsiteY13" fmla="*/ 90 h 33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876" h="333567">
                <a:moveTo>
                  <a:pt x="552" y="90"/>
                </a:moveTo>
                <a:cubicBezTo>
                  <a:pt x="9019" y="-2027"/>
                  <a:pt x="127552" y="33428"/>
                  <a:pt x="146602" y="44540"/>
                </a:cubicBezTo>
                <a:cubicBezTo>
                  <a:pt x="165652" y="55652"/>
                  <a:pt x="114852" y="56182"/>
                  <a:pt x="114852" y="66765"/>
                </a:cubicBezTo>
                <a:cubicBezTo>
                  <a:pt x="114852" y="77348"/>
                  <a:pt x="145544" y="96398"/>
                  <a:pt x="146602" y="108040"/>
                </a:cubicBezTo>
                <a:cubicBezTo>
                  <a:pt x="147660" y="119682"/>
                  <a:pt x="123319" y="119153"/>
                  <a:pt x="121202" y="136615"/>
                </a:cubicBezTo>
                <a:cubicBezTo>
                  <a:pt x="119085" y="154077"/>
                  <a:pt x="133902" y="207523"/>
                  <a:pt x="133902" y="212815"/>
                </a:cubicBezTo>
                <a:cubicBezTo>
                  <a:pt x="133902" y="218107"/>
                  <a:pt x="122260" y="148786"/>
                  <a:pt x="121202" y="168365"/>
                </a:cubicBezTo>
                <a:cubicBezTo>
                  <a:pt x="120144" y="187944"/>
                  <a:pt x="127023" y="314415"/>
                  <a:pt x="127552" y="330290"/>
                </a:cubicBezTo>
                <a:cubicBezTo>
                  <a:pt x="128081" y="346165"/>
                  <a:pt x="134960" y="301186"/>
                  <a:pt x="124377" y="263615"/>
                </a:cubicBezTo>
                <a:cubicBezTo>
                  <a:pt x="113794" y="226044"/>
                  <a:pt x="70402" y="126561"/>
                  <a:pt x="64052" y="104865"/>
                </a:cubicBezTo>
                <a:cubicBezTo>
                  <a:pt x="57702" y="83169"/>
                  <a:pt x="80456" y="135557"/>
                  <a:pt x="86277" y="133440"/>
                </a:cubicBezTo>
                <a:cubicBezTo>
                  <a:pt x="92098" y="131323"/>
                  <a:pt x="97390" y="104865"/>
                  <a:pt x="98977" y="92165"/>
                </a:cubicBezTo>
                <a:cubicBezTo>
                  <a:pt x="100564" y="79465"/>
                  <a:pt x="107973" y="69411"/>
                  <a:pt x="95802" y="57240"/>
                </a:cubicBezTo>
                <a:cubicBezTo>
                  <a:pt x="83631" y="45069"/>
                  <a:pt x="-7915" y="2207"/>
                  <a:pt x="55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55523063-3250-66CC-9968-D586D87491C0}"/>
              </a:ext>
            </a:extLst>
          </p:cNvPr>
          <p:cNvSpPr/>
          <p:nvPr/>
        </p:nvSpPr>
        <p:spPr>
          <a:xfrm>
            <a:off x="5711567" y="3908131"/>
            <a:ext cx="371733" cy="454477"/>
          </a:xfrm>
          <a:custGeom>
            <a:avLst/>
            <a:gdLst>
              <a:gd name="connsiteX0" fmla="*/ 289183 w 371733"/>
              <a:gd name="connsiteY0" fmla="*/ 6644 h 454477"/>
              <a:gd name="connsiteX1" fmla="*/ 98683 w 371733"/>
              <a:gd name="connsiteY1" fmla="*/ 232069 h 454477"/>
              <a:gd name="connsiteX2" fmla="*/ 124083 w 371733"/>
              <a:gd name="connsiteY2" fmla="*/ 216194 h 454477"/>
              <a:gd name="connsiteX3" fmla="*/ 54233 w 371733"/>
              <a:gd name="connsiteY3" fmla="*/ 352719 h 454477"/>
              <a:gd name="connsiteX4" fmla="*/ 258 w 371733"/>
              <a:gd name="connsiteY4" fmla="*/ 454319 h 454477"/>
              <a:gd name="connsiteX5" fmla="*/ 76458 w 371733"/>
              <a:gd name="connsiteY5" fmla="*/ 374944 h 454477"/>
              <a:gd name="connsiteX6" fmla="*/ 89158 w 371733"/>
              <a:gd name="connsiteY6" fmla="*/ 330494 h 454477"/>
              <a:gd name="connsiteX7" fmla="*/ 152658 w 371733"/>
              <a:gd name="connsiteY7" fmla="*/ 197144 h 454477"/>
              <a:gd name="connsiteX8" fmla="*/ 133608 w 371733"/>
              <a:gd name="connsiteY8" fmla="*/ 238419 h 454477"/>
              <a:gd name="connsiteX9" fmla="*/ 241558 w 371733"/>
              <a:gd name="connsiteY9" fmla="*/ 133644 h 454477"/>
              <a:gd name="connsiteX10" fmla="*/ 308233 w 371733"/>
              <a:gd name="connsiteY10" fmla="*/ 95544 h 454477"/>
              <a:gd name="connsiteX11" fmla="*/ 371733 w 371733"/>
              <a:gd name="connsiteY11" fmla="*/ 82844 h 454477"/>
              <a:gd name="connsiteX12" fmla="*/ 260608 w 371733"/>
              <a:gd name="connsiteY12" fmla="*/ 105069 h 454477"/>
              <a:gd name="connsiteX13" fmla="*/ 263783 w 371733"/>
              <a:gd name="connsiteY13" fmla="*/ 63794 h 454477"/>
              <a:gd name="connsiteX14" fmla="*/ 289183 w 371733"/>
              <a:gd name="connsiteY14" fmla="*/ 6644 h 45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733" h="454477">
                <a:moveTo>
                  <a:pt x="289183" y="6644"/>
                </a:moveTo>
                <a:cubicBezTo>
                  <a:pt x="261666" y="34690"/>
                  <a:pt x="126200" y="197144"/>
                  <a:pt x="98683" y="232069"/>
                </a:cubicBezTo>
                <a:cubicBezTo>
                  <a:pt x="71166" y="266994"/>
                  <a:pt x="131491" y="196086"/>
                  <a:pt x="124083" y="216194"/>
                </a:cubicBezTo>
                <a:cubicBezTo>
                  <a:pt x="116675" y="236302"/>
                  <a:pt x="74870" y="313032"/>
                  <a:pt x="54233" y="352719"/>
                </a:cubicBezTo>
                <a:cubicBezTo>
                  <a:pt x="33595" y="392407"/>
                  <a:pt x="-3446" y="450615"/>
                  <a:pt x="258" y="454319"/>
                </a:cubicBezTo>
                <a:cubicBezTo>
                  <a:pt x="3962" y="458023"/>
                  <a:pt x="61641" y="395581"/>
                  <a:pt x="76458" y="374944"/>
                </a:cubicBezTo>
                <a:cubicBezTo>
                  <a:pt x="91275" y="354307"/>
                  <a:pt x="76458" y="360127"/>
                  <a:pt x="89158" y="330494"/>
                </a:cubicBezTo>
                <a:cubicBezTo>
                  <a:pt x="101858" y="300861"/>
                  <a:pt x="145250" y="212490"/>
                  <a:pt x="152658" y="197144"/>
                </a:cubicBezTo>
                <a:cubicBezTo>
                  <a:pt x="160066" y="181798"/>
                  <a:pt x="118791" y="249002"/>
                  <a:pt x="133608" y="238419"/>
                </a:cubicBezTo>
                <a:cubicBezTo>
                  <a:pt x="148425" y="227836"/>
                  <a:pt x="212454" y="157456"/>
                  <a:pt x="241558" y="133644"/>
                </a:cubicBezTo>
                <a:cubicBezTo>
                  <a:pt x="270662" y="109832"/>
                  <a:pt x="286537" y="104011"/>
                  <a:pt x="308233" y="95544"/>
                </a:cubicBezTo>
                <a:cubicBezTo>
                  <a:pt x="329929" y="87077"/>
                  <a:pt x="371733" y="82844"/>
                  <a:pt x="371733" y="82844"/>
                </a:cubicBezTo>
                <a:cubicBezTo>
                  <a:pt x="363795" y="84432"/>
                  <a:pt x="278600" y="108244"/>
                  <a:pt x="260608" y="105069"/>
                </a:cubicBezTo>
                <a:cubicBezTo>
                  <a:pt x="242616" y="101894"/>
                  <a:pt x="252141" y="80198"/>
                  <a:pt x="263783" y="63794"/>
                </a:cubicBezTo>
                <a:cubicBezTo>
                  <a:pt x="275425" y="47390"/>
                  <a:pt x="316700" y="-21402"/>
                  <a:pt x="289183" y="6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A657D56C-A770-5B5D-3E61-71CFC651D551}"/>
              </a:ext>
            </a:extLst>
          </p:cNvPr>
          <p:cNvSpPr/>
          <p:nvPr/>
        </p:nvSpPr>
        <p:spPr>
          <a:xfrm>
            <a:off x="5705461" y="4086121"/>
            <a:ext cx="95453" cy="304566"/>
          </a:xfrm>
          <a:custGeom>
            <a:avLst/>
            <a:gdLst>
              <a:gd name="connsiteX0" fmla="*/ 95264 w 95453"/>
              <a:gd name="connsiteY0" fmla="*/ 104 h 304566"/>
              <a:gd name="connsiteX1" fmla="*/ 47639 w 95453"/>
              <a:gd name="connsiteY1" fmla="*/ 98529 h 304566"/>
              <a:gd name="connsiteX2" fmla="*/ 15889 w 95453"/>
              <a:gd name="connsiteY2" fmla="*/ 158854 h 304566"/>
              <a:gd name="connsiteX3" fmla="*/ 15889 w 95453"/>
              <a:gd name="connsiteY3" fmla="*/ 301729 h 304566"/>
              <a:gd name="connsiteX4" fmla="*/ 14 w 95453"/>
              <a:gd name="connsiteY4" fmla="*/ 244579 h 304566"/>
              <a:gd name="connsiteX5" fmla="*/ 19064 w 95453"/>
              <a:gd name="connsiteY5" fmla="*/ 130279 h 304566"/>
              <a:gd name="connsiteX6" fmla="*/ 34939 w 95453"/>
              <a:gd name="connsiteY6" fmla="*/ 79479 h 304566"/>
              <a:gd name="connsiteX7" fmla="*/ 28589 w 95453"/>
              <a:gd name="connsiteY7" fmla="*/ 79479 h 304566"/>
              <a:gd name="connsiteX8" fmla="*/ 95264 w 95453"/>
              <a:gd name="connsiteY8" fmla="*/ 104 h 3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453" h="304566">
                <a:moveTo>
                  <a:pt x="95264" y="104"/>
                </a:moveTo>
                <a:cubicBezTo>
                  <a:pt x="98439" y="3279"/>
                  <a:pt x="60868" y="72071"/>
                  <a:pt x="47639" y="98529"/>
                </a:cubicBezTo>
                <a:cubicBezTo>
                  <a:pt x="34410" y="124987"/>
                  <a:pt x="21181" y="124987"/>
                  <a:pt x="15889" y="158854"/>
                </a:cubicBezTo>
                <a:cubicBezTo>
                  <a:pt x="10597" y="192721"/>
                  <a:pt x="18535" y="287442"/>
                  <a:pt x="15889" y="301729"/>
                </a:cubicBezTo>
                <a:cubicBezTo>
                  <a:pt x="13243" y="316016"/>
                  <a:pt x="-515" y="273154"/>
                  <a:pt x="14" y="244579"/>
                </a:cubicBezTo>
                <a:cubicBezTo>
                  <a:pt x="543" y="216004"/>
                  <a:pt x="13243" y="157796"/>
                  <a:pt x="19064" y="130279"/>
                </a:cubicBezTo>
                <a:cubicBezTo>
                  <a:pt x="24885" y="102762"/>
                  <a:pt x="33352" y="87946"/>
                  <a:pt x="34939" y="79479"/>
                </a:cubicBezTo>
                <a:cubicBezTo>
                  <a:pt x="36526" y="71012"/>
                  <a:pt x="19064" y="92179"/>
                  <a:pt x="28589" y="79479"/>
                </a:cubicBezTo>
                <a:cubicBezTo>
                  <a:pt x="38114" y="66779"/>
                  <a:pt x="92089" y="-3071"/>
                  <a:pt x="95264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177E49F-37C5-29A0-F6F0-DE2B317C50DF}"/>
              </a:ext>
            </a:extLst>
          </p:cNvPr>
          <p:cNvSpPr/>
          <p:nvPr/>
        </p:nvSpPr>
        <p:spPr>
          <a:xfrm>
            <a:off x="5574279" y="4082915"/>
            <a:ext cx="36341" cy="290773"/>
          </a:xfrm>
          <a:custGeom>
            <a:avLst/>
            <a:gdLst>
              <a:gd name="connsiteX0" fmla="*/ 20071 w 36341"/>
              <a:gd name="connsiteY0" fmla="*/ 135 h 290773"/>
              <a:gd name="connsiteX1" fmla="*/ 35946 w 36341"/>
              <a:gd name="connsiteY1" fmla="*/ 139835 h 290773"/>
              <a:gd name="connsiteX2" fmla="*/ 1021 w 36341"/>
              <a:gd name="connsiteY2" fmla="*/ 285885 h 290773"/>
              <a:gd name="connsiteX3" fmla="*/ 10546 w 36341"/>
              <a:gd name="connsiteY3" fmla="*/ 247785 h 290773"/>
              <a:gd name="connsiteX4" fmla="*/ 23246 w 36341"/>
              <a:gd name="connsiteY4" fmla="*/ 165235 h 290773"/>
              <a:gd name="connsiteX5" fmla="*/ 20071 w 36341"/>
              <a:gd name="connsiteY5" fmla="*/ 135 h 29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341" h="290773">
                <a:moveTo>
                  <a:pt x="20071" y="135"/>
                </a:moveTo>
                <a:cubicBezTo>
                  <a:pt x="22188" y="-4098"/>
                  <a:pt x="39121" y="92210"/>
                  <a:pt x="35946" y="139835"/>
                </a:cubicBezTo>
                <a:cubicBezTo>
                  <a:pt x="32771" y="187460"/>
                  <a:pt x="5254" y="267893"/>
                  <a:pt x="1021" y="285885"/>
                </a:cubicBezTo>
                <a:cubicBezTo>
                  <a:pt x="-3212" y="303877"/>
                  <a:pt x="6842" y="267893"/>
                  <a:pt x="10546" y="247785"/>
                </a:cubicBezTo>
                <a:cubicBezTo>
                  <a:pt x="14250" y="227677"/>
                  <a:pt x="18484" y="201218"/>
                  <a:pt x="23246" y="165235"/>
                </a:cubicBezTo>
                <a:cubicBezTo>
                  <a:pt x="28008" y="129252"/>
                  <a:pt x="17954" y="4368"/>
                  <a:pt x="2007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DCC43E19-B2D4-27EF-D35C-94C262DE32BD}"/>
              </a:ext>
            </a:extLst>
          </p:cNvPr>
          <p:cNvSpPr/>
          <p:nvPr/>
        </p:nvSpPr>
        <p:spPr>
          <a:xfrm>
            <a:off x="6301972" y="2952237"/>
            <a:ext cx="76611" cy="193919"/>
          </a:xfrm>
          <a:custGeom>
            <a:avLst/>
            <a:gdLst>
              <a:gd name="connsiteX0" fmla="*/ 76603 w 76611"/>
              <a:gd name="connsiteY0" fmla="*/ 513 h 193919"/>
              <a:gd name="connsiteX1" fmla="*/ 35328 w 76611"/>
              <a:gd name="connsiteY1" fmla="*/ 64013 h 193919"/>
              <a:gd name="connsiteX2" fmla="*/ 35328 w 76611"/>
              <a:gd name="connsiteY2" fmla="*/ 191013 h 193919"/>
              <a:gd name="connsiteX3" fmla="*/ 19453 w 76611"/>
              <a:gd name="connsiteY3" fmla="*/ 149738 h 193919"/>
              <a:gd name="connsiteX4" fmla="*/ 403 w 76611"/>
              <a:gd name="connsiteY4" fmla="*/ 111638 h 193919"/>
              <a:gd name="connsiteX5" fmla="*/ 38503 w 76611"/>
              <a:gd name="connsiteY5" fmla="*/ 38613 h 193919"/>
              <a:gd name="connsiteX6" fmla="*/ 76603 w 76611"/>
              <a:gd name="connsiteY6" fmla="*/ 513 h 19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1" h="193919">
                <a:moveTo>
                  <a:pt x="76603" y="513"/>
                </a:moveTo>
                <a:cubicBezTo>
                  <a:pt x="76074" y="4746"/>
                  <a:pt x="42207" y="32263"/>
                  <a:pt x="35328" y="64013"/>
                </a:cubicBezTo>
                <a:cubicBezTo>
                  <a:pt x="28449" y="95763"/>
                  <a:pt x="37974" y="176726"/>
                  <a:pt x="35328" y="191013"/>
                </a:cubicBezTo>
                <a:cubicBezTo>
                  <a:pt x="32682" y="205300"/>
                  <a:pt x="25274" y="162967"/>
                  <a:pt x="19453" y="149738"/>
                </a:cubicBezTo>
                <a:cubicBezTo>
                  <a:pt x="13632" y="136509"/>
                  <a:pt x="-2772" y="130159"/>
                  <a:pt x="403" y="111638"/>
                </a:cubicBezTo>
                <a:cubicBezTo>
                  <a:pt x="3578" y="93117"/>
                  <a:pt x="23686" y="58192"/>
                  <a:pt x="38503" y="38613"/>
                </a:cubicBezTo>
                <a:cubicBezTo>
                  <a:pt x="53320" y="19034"/>
                  <a:pt x="77132" y="-3720"/>
                  <a:pt x="76603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FA667982-5361-0934-167B-758AE2588CE9}"/>
              </a:ext>
            </a:extLst>
          </p:cNvPr>
          <p:cNvSpPr/>
          <p:nvPr/>
        </p:nvSpPr>
        <p:spPr>
          <a:xfrm>
            <a:off x="6346217" y="2790808"/>
            <a:ext cx="92730" cy="225571"/>
          </a:xfrm>
          <a:custGeom>
            <a:avLst/>
            <a:gdLst>
              <a:gd name="connsiteX0" fmla="*/ 92683 w 92730"/>
              <a:gd name="connsiteY0" fmla="*/ 17 h 225571"/>
              <a:gd name="connsiteX1" fmla="*/ 10133 w 92730"/>
              <a:gd name="connsiteY1" fmla="*/ 127017 h 225571"/>
              <a:gd name="connsiteX2" fmla="*/ 3783 w 92730"/>
              <a:gd name="connsiteY2" fmla="*/ 187342 h 225571"/>
              <a:gd name="connsiteX3" fmla="*/ 32358 w 92730"/>
              <a:gd name="connsiteY3" fmla="*/ 225442 h 225571"/>
              <a:gd name="connsiteX4" fmla="*/ 22833 w 92730"/>
              <a:gd name="connsiteY4" fmla="*/ 196867 h 225571"/>
              <a:gd name="connsiteX5" fmla="*/ 29183 w 92730"/>
              <a:gd name="connsiteY5" fmla="*/ 123842 h 225571"/>
              <a:gd name="connsiteX6" fmla="*/ 79983 w 92730"/>
              <a:gd name="connsiteY6" fmla="*/ 107967 h 225571"/>
              <a:gd name="connsiteX7" fmla="*/ 76808 w 92730"/>
              <a:gd name="connsiteY7" fmla="*/ 85742 h 225571"/>
              <a:gd name="connsiteX8" fmla="*/ 22833 w 92730"/>
              <a:gd name="connsiteY8" fmla="*/ 117492 h 225571"/>
              <a:gd name="connsiteX9" fmla="*/ 92683 w 92730"/>
              <a:gd name="connsiteY9" fmla="*/ 17 h 22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30" h="225571">
                <a:moveTo>
                  <a:pt x="92683" y="17"/>
                </a:moveTo>
                <a:cubicBezTo>
                  <a:pt x="90566" y="1605"/>
                  <a:pt x="24950" y="95796"/>
                  <a:pt x="10133" y="127017"/>
                </a:cubicBezTo>
                <a:cubicBezTo>
                  <a:pt x="-4684" y="158238"/>
                  <a:pt x="79" y="170938"/>
                  <a:pt x="3783" y="187342"/>
                </a:cubicBezTo>
                <a:cubicBezTo>
                  <a:pt x="7487" y="203746"/>
                  <a:pt x="29183" y="223855"/>
                  <a:pt x="32358" y="225442"/>
                </a:cubicBezTo>
                <a:cubicBezTo>
                  <a:pt x="35533" y="227029"/>
                  <a:pt x="23362" y="213800"/>
                  <a:pt x="22833" y="196867"/>
                </a:cubicBezTo>
                <a:cubicBezTo>
                  <a:pt x="22304" y="179934"/>
                  <a:pt x="19658" y="138659"/>
                  <a:pt x="29183" y="123842"/>
                </a:cubicBezTo>
                <a:cubicBezTo>
                  <a:pt x="38708" y="109025"/>
                  <a:pt x="72046" y="114317"/>
                  <a:pt x="79983" y="107967"/>
                </a:cubicBezTo>
                <a:cubicBezTo>
                  <a:pt x="87920" y="101617"/>
                  <a:pt x="86333" y="84155"/>
                  <a:pt x="76808" y="85742"/>
                </a:cubicBezTo>
                <a:cubicBezTo>
                  <a:pt x="67283" y="87330"/>
                  <a:pt x="20187" y="127546"/>
                  <a:pt x="22833" y="117492"/>
                </a:cubicBezTo>
                <a:cubicBezTo>
                  <a:pt x="25479" y="107438"/>
                  <a:pt x="94800" y="-1571"/>
                  <a:pt x="9268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FB6371B-EE65-55D4-C71B-9E4708F221C8}"/>
              </a:ext>
            </a:extLst>
          </p:cNvPr>
          <p:cNvSpPr/>
          <p:nvPr/>
        </p:nvSpPr>
        <p:spPr>
          <a:xfrm>
            <a:off x="8177778" y="1983252"/>
            <a:ext cx="347910" cy="259593"/>
          </a:xfrm>
          <a:custGeom>
            <a:avLst/>
            <a:gdLst>
              <a:gd name="connsiteX0" fmla="*/ 98317 w 347910"/>
              <a:gd name="connsiteY0" fmla="*/ 531 h 259593"/>
              <a:gd name="connsiteX1" fmla="*/ 51822 w 347910"/>
              <a:gd name="connsiteY1" fmla="*/ 140016 h 259593"/>
              <a:gd name="connsiteX2" fmla="*/ 25991 w 347910"/>
              <a:gd name="connsiteY2" fmla="*/ 176179 h 259593"/>
              <a:gd name="connsiteX3" fmla="*/ 82819 w 347910"/>
              <a:gd name="connsiteY3" fmla="*/ 238172 h 259593"/>
              <a:gd name="connsiteX4" fmla="*/ 87985 w 347910"/>
              <a:gd name="connsiteY4" fmla="*/ 217507 h 259593"/>
              <a:gd name="connsiteX5" fmla="*/ 149978 w 347910"/>
              <a:gd name="connsiteY5" fmla="*/ 243338 h 259593"/>
              <a:gd name="connsiteX6" fmla="*/ 129314 w 347910"/>
              <a:gd name="connsiteY6" fmla="*/ 222673 h 259593"/>
              <a:gd name="connsiteX7" fmla="*/ 346290 w 347910"/>
              <a:gd name="connsiteY7" fmla="*/ 217507 h 259593"/>
              <a:gd name="connsiteX8" fmla="*/ 217137 w 347910"/>
              <a:gd name="connsiteY8" fmla="*/ 258836 h 259593"/>
              <a:gd name="connsiteX9" fmla="*/ 10493 w 347910"/>
              <a:gd name="connsiteY9" fmla="*/ 176179 h 259593"/>
              <a:gd name="connsiteX10" fmla="*/ 36324 w 347910"/>
              <a:gd name="connsiteY10" fmla="*/ 93521 h 259593"/>
              <a:gd name="connsiteX11" fmla="*/ 98317 w 347910"/>
              <a:gd name="connsiteY11" fmla="*/ 531 h 2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910" h="259593">
                <a:moveTo>
                  <a:pt x="98317" y="531"/>
                </a:moveTo>
                <a:cubicBezTo>
                  <a:pt x="100900" y="8280"/>
                  <a:pt x="63876" y="110741"/>
                  <a:pt x="51822" y="140016"/>
                </a:cubicBezTo>
                <a:cubicBezTo>
                  <a:pt x="39768" y="169291"/>
                  <a:pt x="20825" y="159820"/>
                  <a:pt x="25991" y="176179"/>
                </a:cubicBezTo>
                <a:cubicBezTo>
                  <a:pt x="31157" y="192538"/>
                  <a:pt x="72487" y="231284"/>
                  <a:pt x="82819" y="238172"/>
                </a:cubicBezTo>
                <a:cubicBezTo>
                  <a:pt x="93151" y="245060"/>
                  <a:pt x="76792" y="216646"/>
                  <a:pt x="87985" y="217507"/>
                </a:cubicBezTo>
                <a:cubicBezTo>
                  <a:pt x="99178" y="218368"/>
                  <a:pt x="149978" y="243338"/>
                  <a:pt x="149978" y="243338"/>
                </a:cubicBezTo>
                <a:cubicBezTo>
                  <a:pt x="156866" y="244199"/>
                  <a:pt x="96595" y="226978"/>
                  <a:pt x="129314" y="222673"/>
                </a:cubicBezTo>
                <a:cubicBezTo>
                  <a:pt x="162033" y="218368"/>
                  <a:pt x="331653" y="211480"/>
                  <a:pt x="346290" y="217507"/>
                </a:cubicBezTo>
                <a:cubicBezTo>
                  <a:pt x="360927" y="223534"/>
                  <a:pt x="273103" y="265724"/>
                  <a:pt x="217137" y="258836"/>
                </a:cubicBezTo>
                <a:cubicBezTo>
                  <a:pt x="161171" y="251948"/>
                  <a:pt x="40628" y="203732"/>
                  <a:pt x="10493" y="176179"/>
                </a:cubicBezTo>
                <a:cubicBezTo>
                  <a:pt x="-19643" y="148627"/>
                  <a:pt x="23409" y="115046"/>
                  <a:pt x="36324" y="93521"/>
                </a:cubicBezTo>
                <a:cubicBezTo>
                  <a:pt x="49239" y="71996"/>
                  <a:pt x="95734" y="-7218"/>
                  <a:pt x="98317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A4625596-69EE-D1E4-B3AD-6D98D039DFF6}"/>
              </a:ext>
            </a:extLst>
          </p:cNvPr>
          <p:cNvSpPr/>
          <p:nvPr/>
        </p:nvSpPr>
        <p:spPr>
          <a:xfrm>
            <a:off x="7836179" y="1802292"/>
            <a:ext cx="301095" cy="150763"/>
          </a:xfrm>
          <a:custGeom>
            <a:avLst/>
            <a:gdLst>
              <a:gd name="connsiteX0" fmla="*/ 300431 w 301095"/>
              <a:gd name="connsiteY0" fmla="*/ 42006 h 150763"/>
              <a:gd name="connsiteX1" fmla="*/ 98953 w 301095"/>
              <a:gd name="connsiteY1" fmla="*/ 150494 h 150763"/>
              <a:gd name="connsiteX2" fmla="*/ 88621 w 301095"/>
              <a:gd name="connsiteY2" fmla="*/ 73003 h 150763"/>
              <a:gd name="connsiteX3" fmla="*/ 797 w 301095"/>
              <a:gd name="connsiteY3" fmla="*/ 78169 h 150763"/>
              <a:gd name="connsiteX4" fmla="*/ 47292 w 301095"/>
              <a:gd name="connsiteY4" fmla="*/ 5844 h 150763"/>
              <a:gd name="connsiteX5" fmla="*/ 83455 w 301095"/>
              <a:gd name="connsiteY5" fmla="*/ 31674 h 150763"/>
              <a:gd name="connsiteX6" fmla="*/ 21462 w 301095"/>
              <a:gd name="connsiteY6" fmla="*/ 677 h 150763"/>
              <a:gd name="connsiteX7" fmla="*/ 300431 w 301095"/>
              <a:gd name="connsiteY7" fmla="*/ 42006 h 15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095" h="150763">
                <a:moveTo>
                  <a:pt x="300431" y="42006"/>
                </a:moveTo>
                <a:cubicBezTo>
                  <a:pt x="313346" y="66976"/>
                  <a:pt x="134255" y="145328"/>
                  <a:pt x="98953" y="150494"/>
                </a:cubicBezTo>
                <a:cubicBezTo>
                  <a:pt x="63651" y="155660"/>
                  <a:pt x="104980" y="85057"/>
                  <a:pt x="88621" y="73003"/>
                </a:cubicBezTo>
                <a:cubicBezTo>
                  <a:pt x="72262" y="60949"/>
                  <a:pt x="7685" y="89362"/>
                  <a:pt x="797" y="78169"/>
                </a:cubicBezTo>
                <a:cubicBezTo>
                  <a:pt x="-6091" y="66976"/>
                  <a:pt x="33516" y="13593"/>
                  <a:pt x="47292" y="5844"/>
                </a:cubicBezTo>
                <a:cubicBezTo>
                  <a:pt x="61068" y="-1905"/>
                  <a:pt x="87760" y="32535"/>
                  <a:pt x="83455" y="31674"/>
                </a:cubicBezTo>
                <a:cubicBezTo>
                  <a:pt x="79150" y="30813"/>
                  <a:pt x="-8673" y="-5350"/>
                  <a:pt x="21462" y="677"/>
                </a:cubicBezTo>
                <a:cubicBezTo>
                  <a:pt x="51597" y="6704"/>
                  <a:pt x="287516" y="17036"/>
                  <a:pt x="300431" y="4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A4BF9F6C-9D95-0384-F08F-56DBAA81C450}"/>
              </a:ext>
            </a:extLst>
          </p:cNvPr>
          <p:cNvSpPr/>
          <p:nvPr/>
        </p:nvSpPr>
        <p:spPr>
          <a:xfrm>
            <a:off x="8745277" y="2045652"/>
            <a:ext cx="298317" cy="253280"/>
          </a:xfrm>
          <a:custGeom>
            <a:avLst/>
            <a:gdLst>
              <a:gd name="connsiteX0" fmla="*/ 295401 w 298317"/>
              <a:gd name="connsiteY0" fmla="*/ 124 h 253280"/>
              <a:gd name="connsiteX1" fmla="*/ 93923 w 298317"/>
              <a:gd name="connsiteY1" fmla="*/ 211934 h 253280"/>
              <a:gd name="connsiteX2" fmla="*/ 933 w 298317"/>
              <a:gd name="connsiteY2" fmla="*/ 253263 h 253280"/>
              <a:gd name="connsiteX3" fmla="*/ 145584 w 298317"/>
              <a:gd name="connsiteY3" fmla="*/ 217101 h 253280"/>
              <a:gd name="connsiteX4" fmla="*/ 161082 w 298317"/>
              <a:gd name="connsiteY4" fmla="*/ 217101 h 253280"/>
              <a:gd name="connsiteX5" fmla="*/ 202411 w 298317"/>
              <a:gd name="connsiteY5" fmla="*/ 206768 h 253280"/>
              <a:gd name="connsiteX6" fmla="*/ 212743 w 298317"/>
              <a:gd name="connsiteY6" fmla="*/ 180938 h 253280"/>
              <a:gd name="connsiteX7" fmla="*/ 295401 w 298317"/>
              <a:gd name="connsiteY7" fmla="*/ 124 h 25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317" h="253280">
                <a:moveTo>
                  <a:pt x="295401" y="124"/>
                </a:moveTo>
                <a:cubicBezTo>
                  <a:pt x="275598" y="5290"/>
                  <a:pt x="143001" y="169744"/>
                  <a:pt x="93923" y="211934"/>
                </a:cubicBezTo>
                <a:cubicBezTo>
                  <a:pt x="44845" y="254124"/>
                  <a:pt x="-7677" y="252402"/>
                  <a:pt x="933" y="253263"/>
                </a:cubicBezTo>
                <a:cubicBezTo>
                  <a:pt x="9543" y="254124"/>
                  <a:pt x="118893" y="223128"/>
                  <a:pt x="145584" y="217101"/>
                </a:cubicBezTo>
                <a:cubicBezTo>
                  <a:pt x="172275" y="211074"/>
                  <a:pt x="151611" y="218823"/>
                  <a:pt x="161082" y="217101"/>
                </a:cubicBezTo>
                <a:cubicBezTo>
                  <a:pt x="170553" y="215379"/>
                  <a:pt x="193801" y="212795"/>
                  <a:pt x="202411" y="206768"/>
                </a:cubicBezTo>
                <a:cubicBezTo>
                  <a:pt x="211021" y="200741"/>
                  <a:pt x="197245" y="210212"/>
                  <a:pt x="212743" y="180938"/>
                </a:cubicBezTo>
                <a:cubicBezTo>
                  <a:pt x="228241" y="151664"/>
                  <a:pt x="315204" y="-5042"/>
                  <a:pt x="295401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98E7E6E-4D67-C06A-99D1-B94B1BF30C38}"/>
              </a:ext>
            </a:extLst>
          </p:cNvPr>
          <p:cNvSpPr/>
          <p:nvPr/>
        </p:nvSpPr>
        <p:spPr>
          <a:xfrm>
            <a:off x="7287762" y="2511140"/>
            <a:ext cx="821644" cy="368618"/>
          </a:xfrm>
          <a:custGeom>
            <a:avLst/>
            <a:gdLst>
              <a:gd name="connsiteX0" fmla="*/ 14738 w 821644"/>
              <a:gd name="connsiteY0" fmla="*/ 9810 h 368618"/>
              <a:gd name="connsiteX1" fmla="*/ 94113 w 821644"/>
              <a:gd name="connsiteY1" fmla="*/ 32035 h 368618"/>
              <a:gd name="connsiteX2" fmla="*/ 325888 w 821644"/>
              <a:gd name="connsiteY2" fmla="*/ 162210 h 368618"/>
              <a:gd name="connsiteX3" fmla="*/ 325888 w 821644"/>
              <a:gd name="connsiteY3" fmla="*/ 178085 h 368618"/>
              <a:gd name="connsiteX4" fmla="*/ 532263 w 821644"/>
              <a:gd name="connsiteY4" fmla="*/ 247935 h 368618"/>
              <a:gd name="connsiteX5" fmla="*/ 522738 w 821644"/>
              <a:gd name="connsiteY5" fmla="*/ 251110 h 368618"/>
              <a:gd name="connsiteX6" fmla="*/ 757688 w 821644"/>
              <a:gd name="connsiteY6" fmla="*/ 324135 h 368618"/>
              <a:gd name="connsiteX7" fmla="*/ 821188 w 821644"/>
              <a:gd name="connsiteY7" fmla="*/ 368585 h 368618"/>
              <a:gd name="connsiteX8" fmla="*/ 776738 w 821644"/>
              <a:gd name="connsiteY8" fmla="*/ 330485 h 368618"/>
              <a:gd name="connsiteX9" fmla="*/ 614813 w 821644"/>
              <a:gd name="connsiteY9" fmla="*/ 279685 h 368618"/>
              <a:gd name="connsiteX10" fmla="*/ 373513 w 821644"/>
              <a:gd name="connsiteY10" fmla="*/ 165385 h 368618"/>
              <a:gd name="connsiteX11" fmla="*/ 14738 w 821644"/>
              <a:gd name="connsiteY11" fmla="*/ 9810 h 36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1644" h="368618">
                <a:moveTo>
                  <a:pt x="14738" y="9810"/>
                </a:moveTo>
                <a:cubicBezTo>
                  <a:pt x="-31829" y="-12415"/>
                  <a:pt x="42255" y="6635"/>
                  <a:pt x="94113" y="32035"/>
                </a:cubicBezTo>
                <a:cubicBezTo>
                  <a:pt x="145971" y="57435"/>
                  <a:pt x="287259" y="137868"/>
                  <a:pt x="325888" y="162210"/>
                </a:cubicBezTo>
                <a:cubicBezTo>
                  <a:pt x="364517" y="186552"/>
                  <a:pt x="291492" y="163798"/>
                  <a:pt x="325888" y="178085"/>
                </a:cubicBezTo>
                <a:cubicBezTo>
                  <a:pt x="360284" y="192373"/>
                  <a:pt x="499455" y="235764"/>
                  <a:pt x="532263" y="247935"/>
                </a:cubicBezTo>
                <a:cubicBezTo>
                  <a:pt x="565071" y="260106"/>
                  <a:pt x="485167" y="238410"/>
                  <a:pt x="522738" y="251110"/>
                </a:cubicBezTo>
                <a:cubicBezTo>
                  <a:pt x="560309" y="263810"/>
                  <a:pt x="707946" y="304556"/>
                  <a:pt x="757688" y="324135"/>
                </a:cubicBezTo>
                <a:cubicBezTo>
                  <a:pt x="807430" y="343714"/>
                  <a:pt x="818013" y="367527"/>
                  <a:pt x="821188" y="368585"/>
                </a:cubicBezTo>
                <a:cubicBezTo>
                  <a:pt x="824363" y="369643"/>
                  <a:pt x="811134" y="345302"/>
                  <a:pt x="776738" y="330485"/>
                </a:cubicBezTo>
                <a:cubicBezTo>
                  <a:pt x="742342" y="315668"/>
                  <a:pt x="682017" y="307202"/>
                  <a:pt x="614813" y="279685"/>
                </a:cubicBezTo>
                <a:cubicBezTo>
                  <a:pt x="547609" y="252168"/>
                  <a:pt x="470350" y="207718"/>
                  <a:pt x="373513" y="165385"/>
                </a:cubicBezTo>
                <a:lnTo>
                  <a:pt x="14738" y="98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687F12D7-261A-E645-5BB2-8DAC2347C781}"/>
              </a:ext>
            </a:extLst>
          </p:cNvPr>
          <p:cNvSpPr/>
          <p:nvPr/>
        </p:nvSpPr>
        <p:spPr>
          <a:xfrm>
            <a:off x="7399794" y="2469969"/>
            <a:ext cx="671058" cy="333861"/>
          </a:xfrm>
          <a:custGeom>
            <a:avLst/>
            <a:gdLst>
              <a:gd name="connsiteX0" fmla="*/ 1131 w 671058"/>
              <a:gd name="connsiteY0" fmla="*/ 181 h 333861"/>
              <a:gd name="connsiteX1" fmla="*/ 274181 w 671058"/>
              <a:gd name="connsiteY1" fmla="*/ 206556 h 333861"/>
              <a:gd name="connsiteX2" fmla="*/ 363081 w 671058"/>
              <a:gd name="connsiteY2" fmla="*/ 225606 h 333861"/>
              <a:gd name="connsiteX3" fmla="*/ 340856 w 671058"/>
              <a:gd name="connsiteY3" fmla="*/ 197031 h 333861"/>
              <a:gd name="connsiteX4" fmla="*/ 493256 w 671058"/>
              <a:gd name="connsiteY4" fmla="*/ 244656 h 333861"/>
              <a:gd name="connsiteX5" fmla="*/ 671056 w 671058"/>
              <a:gd name="connsiteY5" fmla="*/ 333556 h 333861"/>
              <a:gd name="connsiteX6" fmla="*/ 496431 w 671058"/>
              <a:gd name="connsiteY6" fmla="*/ 270056 h 333861"/>
              <a:gd name="connsiteX7" fmla="*/ 188456 w 671058"/>
              <a:gd name="connsiteY7" fmla="*/ 171631 h 333861"/>
              <a:gd name="connsiteX8" fmla="*/ 1131 w 671058"/>
              <a:gd name="connsiteY8" fmla="*/ 181 h 33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1058" h="333861">
                <a:moveTo>
                  <a:pt x="1131" y="181"/>
                </a:moveTo>
                <a:cubicBezTo>
                  <a:pt x="15418" y="6002"/>
                  <a:pt x="213856" y="168985"/>
                  <a:pt x="274181" y="206556"/>
                </a:cubicBezTo>
                <a:cubicBezTo>
                  <a:pt x="334506" y="244127"/>
                  <a:pt x="351969" y="227193"/>
                  <a:pt x="363081" y="225606"/>
                </a:cubicBezTo>
                <a:cubicBezTo>
                  <a:pt x="374193" y="224019"/>
                  <a:pt x="319160" y="193856"/>
                  <a:pt x="340856" y="197031"/>
                </a:cubicBezTo>
                <a:cubicBezTo>
                  <a:pt x="362552" y="200206"/>
                  <a:pt x="438223" y="221902"/>
                  <a:pt x="493256" y="244656"/>
                </a:cubicBezTo>
                <a:cubicBezTo>
                  <a:pt x="548289" y="267410"/>
                  <a:pt x="670527" y="329323"/>
                  <a:pt x="671056" y="333556"/>
                </a:cubicBezTo>
                <a:cubicBezTo>
                  <a:pt x="671585" y="337789"/>
                  <a:pt x="576864" y="297043"/>
                  <a:pt x="496431" y="270056"/>
                </a:cubicBezTo>
                <a:cubicBezTo>
                  <a:pt x="415998" y="243069"/>
                  <a:pt x="265714" y="212906"/>
                  <a:pt x="188456" y="171631"/>
                </a:cubicBezTo>
                <a:cubicBezTo>
                  <a:pt x="111198" y="130356"/>
                  <a:pt x="-13156" y="-5640"/>
                  <a:pt x="1131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B92DC20E-01F3-DE6F-3D1B-86F5C4081162}"/>
              </a:ext>
            </a:extLst>
          </p:cNvPr>
          <p:cNvSpPr/>
          <p:nvPr/>
        </p:nvSpPr>
        <p:spPr>
          <a:xfrm>
            <a:off x="6536331" y="2549496"/>
            <a:ext cx="232879" cy="265696"/>
          </a:xfrm>
          <a:custGeom>
            <a:avLst/>
            <a:gdLst>
              <a:gd name="connsiteX0" fmla="*/ 35919 w 232879"/>
              <a:gd name="connsiteY0" fmla="*/ 29 h 265696"/>
              <a:gd name="connsiteX1" fmla="*/ 232769 w 232879"/>
              <a:gd name="connsiteY1" fmla="*/ 95279 h 265696"/>
              <a:gd name="connsiteX2" fmla="*/ 4169 w 232879"/>
              <a:gd name="connsiteY2" fmla="*/ 263554 h 265696"/>
              <a:gd name="connsiteX3" fmla="*/ 86719 w 232879"/>
              <a:gd name="connsiteY3" fmla="*/ 187354 h 265696"/>
              <a:gd name="connsiteX4" fmla="*/ 108944 w 232879"/>
              <a:gd name="connsiteY4" fmla="*/ 142904 h 265696"/>
              <a:gd name="connsiteX5" fmla="*/ 112119 w 232879"/>
              <a:gd name="connsiteY5" fmla="*/ 149254 h 265696"/>
              <a:gd name="connsiteX6" fmla="*/ 134344 w 232879"/>
              <a:gd name="connsiteY6" fmla="*/ 85754 h 265696"/>
              <a:gd name="connsiteX7" fmla="*/ 35919 w 232879"/>
              <a:gd name="connsiteY7" fmla="*/ 29 h 26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879" h="265696">
                <a:moveTo>
                  <a:pt x="35919" y="29"/>
                </a:moveTo>
                <a:cubicBezTo>
                  <a:pt x="52323" y="1616"/>
                  <a:pt x="238061" y="51358"/>
                  <a:pt x="232769" y="95279"/>
                </a:cubicBezTo>
                <a:cubicBezTo>
                  <a:pt x="227477" y="139200"/>
                  <a:pt x="28511" y="248208"/>
                  <a:pt x="4169" y="263554"/>
                </a:cubicBezTo>
                <a:cubicBezTo>
                  <a:pt x="-20173" y="278900"/>
                  <a:pt x="69257" y="207462"/>
                  <a:pt x="86719" y="187354"/>
                </a:cubicBezTo>
                <a:cubicBezTo>
                  <a:pt x="104181" y="167246"/>
                  <a:pt x="104711" y="149254"/>
                  <a:pt x="108944" y="142904"/>
                </a:cubicBezTo>
                <a:cubicBezTo>
                  <a:pt x="113177" y="136554"/>
                  <a:pt x="107886" y="158779"/>
                  <a:pt x="112119" y="149254"/>
                </a:cubicBezTo>
                <a:cubicBezTo>
                  <a:pt x="116352" y="139729"/>
                  <a:pt x="141223" y="109566"/>
                  <a:pt x="134344" y="85754"/>
                </a:cubicBezTo>
                <a:cubicBezTo>
                  <a:pt x="127465" y="61942"/>
                  <a:pt x="19515" y="-1558"/>
                  <a:pt x="35919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10057631-B162-B5A5-0B9E-02439BE16D64}"/>
              </a:ext>
            </a:extLst>
          </p:cNvPr>
          <p:cNvSpPr/>
          <p:nvPr/>
        </p:nvSpPr>
        <p:spPr>
          <a:xfrm>
            <a:off x="6054986" y="3516625"/>
            <a:ext cx="556091" cy="360489"/>
          </a:xfrm>
          <a:custGeom>
            <a:avLst/>
            <a:gdLst>
              <a:gd name="connsiteX0" fmla="*/ 2914 w 556091"/>
              <a:gd name="connsiteY0" fmla="*/ 156850 h 360489"/>
              <a:gd name="connsiteX1" fmla="*/ 412489 w 556091"/>
              <a:gd name="connsiteY1" fmla="*/ 93350 h 360489"/>
              <a:gd name="connsiteX2" fmla="*/ 307714 w 556091"/>
              <a:gd name="connsiteY2" fmla="*/ 1275 h 360489"/>
              <a:gd name="connsiteX3" fmla="*/ 514089 w 556091"/>
              <a:gd name="connsiteY3" fmla="*/ 166375 h 360489"/>
              <a:gd name="connsiteX4" fmla="*/ 555364 w 556091"/>
              <a:gd name="connsiteY4" fmla="*/ 353700 h 360489"/>
              <a:gd name="connsiteX5" fmla="*/ 498214 w 556091"/>
              <a:gd name="connsiteY5" fmla="*/ 321950 h 360489"/>
              <a:gd name="connsiteX6" fmla="*/ 533139 w 556091"/>
              <a:gd name="connsiteY6" fmla="*/ 347350 h 360489"/>
              <a:gd name="connsiteX7" fmla="*/ 431539 w 556091"/>
              <a:gd name="connsiteY7" fmla="*/ 214000 h 360489"/>
              <a:gd name="connsiteX8" fmla="*/ 412489 w 556091"/>
              <a:gd name="connsiteY8" fmla="*/ 179075 h 360489"/>
              <a:gd name="connsiteX9" fmla="*/ 348989 w 556091"/>
              <a:gd name="connsiteY9" fmla="*/ 109225 h 360489"/>
              <a:gd name="connsiteX10" fmla="*/ 234689 w 556091"/>
              <a:gd name="connsiteY10" fmla="*/ 96525 h 360489"/>
              <a:gd name="connsiteX11" fmla="*/ 2914 w 556091"/>
              <a:gd name="connsiteY11" fmla="*/ 156850 h 36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6091" h="360489">
                <a:moveTo>
                  <a:pt x="2914" y="156850"/>
                </a:moveTo>
                <a:cubicBezTo>
                  <a:pt x="32547" y="156321"/>
                  <a:pt x="361689" y="119279"/>
                  <a:pt x="412489" y="93350"/>
                </a:cubicBezTo>
                <a:cubicBezTo>
                  <a:pt x="463289" y="67421"/>
                  <a:pt x="290781" y="-10896"/>
                  <a:pt x="307714" y="1275"/>
                </a:cubicBezTo>
                <a:cubicBezTo>
                  <a:pt x="324647" y="13446"/>
                  <a:pt x="472814" y="107638"/>
                  <a:pt x="514089" y="166375"/>
                </a:cubicBezTo>
                <a:cubicBezTo>
                  <a:pt x="555364" y="225112"/>
                  <a:pt x="558010" y="327771"/>
                  <a:pt x="555364" y="353700"/>
                </a:cubicBezTo>
                <a:cubicBezTo>
                  <a:pt x="552718" y="379629"/>
                  <a:pt x="501918" y="323008"/>
                  <a:pt x="498214" y="321950"/>
                </a:cubicBezTo>
                <a:cubicBezTo>
                  <a:pt x="494510" y="320892"/>
                  <a:pt x="544251" y="365341"/>
                  <a:pt x="533139" y="347350"/>
                </a:cubicBezTo>
                <a:cubicBezTo>
                  <a:pt x="522027" y="329359"/>
                  <a:pt x="451647" y="242046"/>
                  <a:pt x="431539" y="214000"/>
                </a:cubicBezTo>
                <a:cubicBezTo>
                  <a:pt x="411431" y="185954"/>
                  <a:pt x="426247" y="196537"/>
                  <a:pt x="412489" y="179075"/>
                </a:cubicBezTo>
                <a:cubicBezTo>
                  <a:pt x="398731" y="161613"/>
                  <a:pt x="378622" y="122983"/>
                  <a:pt x="348989" y="109225"/>
                </a:cubicBezTo>
                <a:cubicBezTo>
                  <a:pt x="319356" y="95467"/>
                  <a:pt x="291310" y="92292"/>
                  <a:pt x="234689" y="96525"/>
                </a:cubicBezTo>
                <a:cubicBezTo>
                  <a:pt x="178068" y="100758"/>
                  <a:pt x="-26719" y="157379"/>
                  <a:pt x="2914" y="156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61EC722B-3C94-259D-797C-C760098BF1C8}"/>
              </a:ext>
            </a:extLst>
          </p:cNvPr>
          <p:cNvSpPr/>
          <p:nvPr/>
        </p:nvSpPr>
        <p:spPr>
          <a:xfrm>
            <a:off x="5071796" y="4666524"/>
            <a:ext cx="560675" cy="225541"/>
          </a:xfrm>
          <a:custGeom>
            <a:avLst/>
            <a:gdLst>
              <a:gd name="connsiteX0" fmla="*/ 14554 w 560675"/>
              <a:gd name="connsiteY0" fmla="*/ 184876 h 225541"/>
              <a:gd name="connsiteX1" fmla="*/ 465404 w 560675"/>
              <a:gd name="connsiteY1" fmla="*/ 3901 h 225541"/>
              <a:gd name="connsiteX2" fmla="*/ 560654 w 560675"/>
              <a:gd name="connsiteY2" fmla="*/ 67401 h 225541"/>
              <a:gd name="connsiteX3" fmla="*/ 474929 w 560675"/>
              <a:gd name="connsiteY3" fmla="*/ 146776 h 225541"/>
              <a:gd name="connsiteX4" fmla="*/ 392379 w 560675"/>
              <a:gd name="connsiteY4" fmla="*/ 222976 h 225541"/>
              <a:gd name="connsiteX5" fmla="*/ 303479 w 560675"/>
              <a:gd name="connsiteY5" fmla="*/ 200751 h 225541"/>
              <a:gd name="connsiteX6" fmla="*/ 125679 w 560675"/>
              <a:gd name="connsiteY6" fmla="*/ 134076 h 225541"/>
              <a:gd name="connsiteX7" fmla="*/ 14554 w 560675"/>
              <a:gd name="connsiteY7" fmla="*/ 184876 h 22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675" h="225541">
                <a:moveTo>
                  <a:pt x="14554" y="184876"/>
                </a:moveTo>
                <a:cubicBezTo>
                  <a:pt x="71175" y="163180"/>
                  <a:pt x="374387" y="23480"/>
                  <a:pt x="465404" y="3901"/>
                </a:cubicBezTo>
                <a:cubicBezTo>
                  <a:pt x="556421" y="-15678"/>
                  <a:pt x="559066" y="43588"/>
                  <a:pt x="560654" y="67401"/>
                </a:cubicBezTo>
                <a:cubicBezTo>
                  <a:pt x="562242" y="91214"/>
                  <a:pt x="474929" y="146776"/>
                  <a:pt x="474929" y="146776"/>
                </a:cubicBezTo>
                <a:cubicBezTo>
                  <a:pt x="446883" y="172705"/>
                  <a:pt x="420954" y="213980"/>
                  <a:pt x="392379" y="222976"/>
                </a:cubicBezTo>
                <a:cubicBezTo>
                  <a:pt x="363804" y="231972"/>
                  <a:pt x="347929" y="215568"/>
                  <a:pt x="303479" y="200751"/>
                </a:cubicBezTo>
                <a:cubicBezTo>
                  <a:pt x="259029" y="185934"/>
                  <a:pt x="169600" y="136722"/>
                  <a:pt x="125679" y="134076"/>
                </a:cubicBezTo>
                <a:cubicBezTo>
                  <a:pt x="81758" y="131430"/>
                  <a:pt x="-42067" y="206572"/>
                  <a:pt x="14554" y="18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874A252F-17EB-561F-6722-80B33ED4E083}"/>
              </a:ext>
            </a:extLst>
          </p:cNvPr>
          <p:cNvSpPr/>
          <p:nvPr/>
        </p:nvSpPr>
        <p:spPr>
          <a:xfrm>
            <a:off x="5487248" y="1099138"/>
            <a:ext cx="937329" cy="492919"/>
          </a:xfrm>
          <a:custGeom>
            <a:avLst/>
            <a:gdLst>
              <a:gd name="connsiteX0" fmla="*/ 59477 w 937329"/>
              <a:gd name="connsiteY0" fmla="*/ 2587 h 492919"/>
              <a:gd name="connsiteX1" fmla="*/ 110277 w 937329"/>
              <a:gd name="connsiteY1" fmla="*/ 2587 h 492919"/>
              <a:gd name="connsiteX2" fmla="*/ 916727 w 937329"/>
              <a:gd name="connsiteY2" fmla="*/ 34337 h 492919"/>
              <a:gd name="connsiteX3" fmla="*/ 704002 w 937329"/>
              <a:gd name="connsiteY3" fmla="*/ 101012 h 492919"/>
              <a:gd name="connsiteX4" fmla="*/ 777027 w 937329"/>
              <a:gd name="connsiteY4" fmla="*/ 224837 h 492919"/>
              <a:gd name="connsiteX5" fmla="*/ 526202 w 937329"/>
              <a:gd name="connsiteY5" fmla="*/ 183562 h 492919"/>
              <a:gd name="connsiteX6" fmla="*/ 726227 w 937329"/>
              <a:gd name="connsiteY6" fmla="*/ 339137 h 492919"/>
              <a:gd name="connsiteX7" fmla="*/ 637327 w 937329"/>
              <a:gd name="connsiteY7" fmla="*/ 491537 h 492919"/>
              <a:gd name="connsiteX8" fmla="*/ 659552 w 937329"/>
              <a:gd name="connsiteY8" fmla="*/ 247062 h 492919"/>
              <a:gd name="connsiteX9" fmla="*/ 808777 w 937329"/>
              <a:gd name="connsiteY9" fmla="*/ 104187 h 492919"/>
              <a:gd name="connsiteX10" fmla="*/ 402377 w 937329"/>
              <a:gd name="connsiteY10" fmla="*/ 31162 h 492919"/>
              <a:gd name="connsiteX11" fmla="*/ 21377 w 937329"/>
              <a:gd name="connsiteY11" fmla="*/ 37512 h 492919"/>
              <a:gd name="connsiteX12" fmla="*/ 59477 w 937329"/>
              <a:gd name="connsiteY12" fmla="*/ 2587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7329" h="492919">
                <a:moveTo>
                  <a:pt x="59477" y="2587"/>
                </a:moveTo>
                <a:cubicBezTo>
                  <a:pt x="74294" y="-3234"/>
                  <a:pt x="110277" y="2587"/>
                  <a:pt x="110277" y="2587"/>
                </a:cubicBezTo>
                <a:cubicBezTo>
                  <a:pt x="253152" y="7879"/>
                  <a:pt x="817773" y="17933"/>
                  <a:pt x="916727" y="34337"/>
                </a:cubicBezTo>
                <a:cubicBezTo>
                  <a:pt x="1015681" y="50741"/>
                  <a:pt x="727285" y="69262"/>
                  <a:pt x="704002" y="101012"/>
                </a:cubicBezTo>
                <a:cubicBezTo>
                  <a:pt x="680719" y="132762"/>
                  <a:pt x="806660" y="211079"/>
                  <a:pt x="777027" y="224837"/>
                </a:cubicBezTo>
                <a:cubicBezTo>
                  <a:pt x="747394" y="238595"/>
                  <a:pt x="534669" y="164512"/>
                  <a:pt x="526202" y="183562"/>
                </a:cubicBezTo>
                <a:cubicBezTo>
                  <a:pt x="517735" y="202612"/>
                  <a:pt x="707706" y="287808"/>
                  <a:pt x="726227" y="339137"/>
                </a:cubicBezTo>
                <a:cubicBezTo>
                  <a:pt x="744748" y="390466"/>
                  <a:pt x="648439" y="506883"/>
                  <a:pt x="637327" y="491537"/>
                </a:cubicBezTo>
                <a:cubicBezTo>
                  <a:pt x="626215" y="476191"/>
                  <a:pt x="630977" y="311620"/>
                  <a:pt x="659552" y="247062"/>
                </a:cubicBezTo>
                <a:cubicBezTo>
                  <a:pt x="688127" y="182504"/>
                  <a:pt x="851639" y="140170"/>
                  <a:pt x="808777" y="104187"/>
                </a:cubicBezTo>
                <a:cubicBezTo>
                  <a:pt x="765915" y="68204"/>
                  <a:pt x="533610" y="42274"/>
                  <a:pt x="402377" y="31162"/>
                </a:cubicBezTo>
                <a:cubicBezTo>
                  <a:pt x="271144" y="20050"/>
                  <a:pt x="81173" y="39099"/>
                  <a:pt x="21377" y="37512"/>
                </a:cubicBezTo>
                <a:cubicBezTo>
                  <a:pt x="-38419" y="35925"/>
                  <a:pt x="44660" y="8408"/>
                  <a:pt x="59477" y="2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7D729D5C-FB44-6B3E-D0FC-51C61838955D}"/>
              </a:ext>
            </a:extLst>
          </p:cNvPr>
          <p:cNvSpPr/>
          <p:nvPr/>
        </p:nvSpPr>
        <p:spPr>
          <a:xfrm>
            <a:off x="6909010" y="2089052"/>
            <a:ext cx="717433" cy="550303"/>
          </a:xfrm>
          <a:custGeom>
            <a:avLst/>
            <a:gdLst>
              <a:gd name="connsiteX0" fmla="*/ 368090 w 717433"/>
              <a:gd name="connsiteY0" fmla="*/ 3273 h 550303"/>
              <a:gd name="connsiteX1" fmla="*/ 606215 w 717433"/>
              <a:gd name="connsiteY1" fmla="*/ 184248 h 550303"/>
              <a:gd name="connsiteX2" fmla="*/ 488740 w 717433"/>
              <a:gd name="connsiteY2" fmla="*/ 301723 h 550303"/>
              <a:gd name="connsiteX3" fmla="*/ 593515 w 717433"/>
              <a:gd name="connsiteY3" fmla="*/ 263623 h 550303"/>
              <a:gd name="connsiteX4" fmla="*/ 231565 w 717433"/>
              <a:gd name="connsiteY4" fmla="*/ 412848 h 550303"/>
              <a:gd name="connsiteX5" fmla="*/ 2965 w 717433"/>
              <a:gd name="connsiteY5" fmla="*/ 549373 h 550303"/>
              <a:gd name="connsiteX6" fmla="*/ 390315 w 717433"/>
              <a:gd name="connsiteY6" fmla="*/ 342998 h 550303"/>
              <a:gd name="connsiteX7" fmla="*/ 612565 w 717433"/>
              <a:gd name="connsiteY7" fmla="*/ 219173 h 550303"/>
              <a:gd name="connsiteX8" fmla="*/ 717340 w 717433"/>
              <a:gd name="connsiteY8" fmla="*/ 95348 h 550303"/>
              <a:gd name="connsiteX9" fmla="*/ 628440 w 717433"/>
              <a:gd name="connsiteY9" fmla="*/ 146148 h 550303"/>
              <a:gd name="connsiteX10" fmla="*/ 491915 w 717433"/>
              <a:gd name="connsiteY10" fmla="*/ 73123 h 550303"/>
              <a:gd name="connsiteX11" fmla="*/ 368090 w 717433"/>
              <a:gd name="connsiteY11" fmla="*/ 3273 h 5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7433" h="550303">
                <a:moveTo>
                  <a:pt x="368090" y="3273"/>
                </a:moveTo>
                <a:cubicBezTo>
                  <a:pt x="387140" y="21794"/>
                  <a:pt x="586107" y="134506"/>
                  <a:pt x="606215" y="184248"/>
                </a:cubicBezTo>
                <a:cubicBezTo>
                  <a:pt x="626323" y="233990"/>
                  <a:pt x="490857" y="288494"/>
                  <a:pt x="488740" y="301723"/>
                </a:cubicBezTo>
                <a:cubicBezTo>
                  <a:pt x="486623" y="314952"/>
                  <a:pt x="636378" y="245102"/>
                  <a:pt x="593515" y="263623"/>
                </a:cubicBezTo>
                <a:cubicBezTo>
                  <a:pt x="550653" y="282144"/>
                  <a:pt x="329990" y="365223"/>
                  <a:pt x="231565" y="412848"/>
                </a:cubicBezTo>
                <a:cubicBezTo>
                  <a:pt x="133140" y="460473"/>
                  <a:pt x="-23493" y="561015"/>
                  <a:pt x="2965" y="549373"/>
                </a:cubicBezTo>
                <a:cubicBezTo>
                  <a:pt x="29423" y="537731"/>
                  <a:pt x="288715" y="398031"/>
                  <a:pt x="390315" y="342998"/>
                </a:cubicBezTo>
                <a:cubicBezTo>
                  <a:pt x="491915" y="287965"/>
                  <a:pt x="558061" y="260448"/>
                  <a:pt x="612565" y="219173"/>
                </a:cubicBezTo>
                <a:cubicBezTo>
                  <a:pt x="667069" y="177898"/>
                  <a:pt x="714694" y="107519"/>
                  <a:pt x="717340" y="95348"/>
                </a:cubicBezTo>
                <a:cubicBezTo>
                  <a:pt x="719986" y="83177"/>
                  <a:pt x="666011" y="149852"/>
                  <a:pt x="628440" y="146148"/>
                </a:cubicBezTo>
                <a:cubicBezTo>
                  <a:pt x="590869" y="142444"/>
                  <a:pt x="531603" y="96406"/>
                  <a:pt x="491915" y="73123"/>
                </a:cubicBezTo>
                <a:cubicBezTo>
                  <a:pt x="452228" y="49840"/>
                  <a:pt x="349040" y="-15248"/>
                  <a:pt x="368090" y="3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912F219F-9BF0-D6B2-2B88-9E082CAF0801}"/>
              </a:ext>
            </a:extLst>
          </p:cNvPr>
          <p:cNvSpPr/>
          <p:nvPr/>
        </p:nvSpPr>
        <p:spPr>
          <a:xfrm>
            <a:off x="6654050" y="2574755"/>
            <a:ext cx="799098" cy="223557"/>
          </a:xfrm>
          <a:custGeom>
            <a:avLst/>
            <a:gdLst>
              <a:gd name="connsiteX0" fmla="*/ 797675 w 799098"/>
              <a:gd name="connsiteY0" fmla="*/ 170 h 223557"/>
              <a:gd name="connsiteX1" fmla="*/ 365875 w 799098"/>
              <a:gd name="connsiteY1" fmla="*/ 155745 h 223557"/>
              <a:gd name="connsiteX2" fmla="*/ 146800 w 799098"/>
              <a:gd name="connsiteY2" fmla="*/ 190670 h 223557"/>
              <a:gd name="connsiteX3" fmla="*/ 375400 w 799098"/>
              <a:gd name="connsiteY3" fmla="*/ 139870 h 223557"/>
              <a:gd name="connsiteX4" fmla="*/ 750 w 799098"/>
              <a:gd name="connsiteY4" fmla="*/ 222420 h 223557"/>
              <a:gd name="connsiteX5" fmla="*/ 492875 w 799098"/>
              <a:gd name="connsiteY5" fmla="*/ 66845 h 223557"/>
              <a:gd name="connsiteX6" fmla="*/ 207125 w 799098"/>
              <a:gd name="connsiteY6" fmla="*/ 123995 h 223557"/>
              <a:gd name="connsiteX7" fmla="*/ 797675 w 799098"/>
              <a:gd name="connsiteY7" fmla="*/ 170 h 22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9098" h="223557">
                <a:moveTo>
                  <a:pt x="797675" y="170"/>
                </a:moveTo>
                <a:cubicBezTo>
                  <a:pt x="824133" y="5462"/>
                  <a:pt x="474354" y="123995"/>
                  <a:pt x="365875" y="155745"/>
                </a:cubicBezTo>
                <a:cubicBezTo>
                  <a:pt x="257396" y="187495"/>
                  <a:pt x="145212" y="193316"/>
                  <a:pt x="146800" y="190670"/>
                </a:cubicBezTo>
                <a:cubicBezTo>
                  <a:pt x="148387" y="188024"/>
                  <a:pt x="375400" y="139870"/>
                  <a:pt x="375400" y="139870"/>
                </a:cubicBezTo>
                <a:cubicBezTo>
                  <a:pt x="351058" y="145162"/>
                  <a:pt x="-18829" y="234591"/>
                  <a:pt x="750" y="222420"/>
                </a:cubicBezTo>
                <a:cubicBezTo>
                  <a:pt x="20329" y="210249"/>
                  <a:pt x="458479" y="83249"/>
                  <a:pt x="492875" y="66845"/>
                </a:cubicBezTo>
                <a:cubicBezTo>
                  <a:pt x="527271" y="50441"/>
                  <a:pt x="153150" y="133520"/>
                  <a:pt x="207125" y="123995"/>
                </a:cubicBezTo>
                <a:cubicBezTo>
                  <a:pt x="261100" y="114470"/>
                  <a:pt x="771217" y="-5122"/>
                  <a:pt x="797675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3BAAD7FB-2671-0383-D3F0-12C560EC0589}"/>
              </a:ext>
            </a:extLst>
          </p:cNvPr>
          <p:cNvSpPr/>
          <p:nvPr/>
        </p:nvSpPr>
        <p:spPr>
          <a:xfrm>
            <a:off x="6345712" y="2647950"/>
            <a:ext cx="1169513" cy="631102"/>
          </a:xfrm>
          <a:custGeom>
            <a:avLst/>
            <a:gdLst>
              <a:gd name="connsiteX0" fmla="*/ 1169513 w 1169513"/>
              <a:gd name="connsiteY0" fmla="*/ 0 h 631102"/>
              <a:gd name="connsiteX1" fmla="*/ 826613 w 1169513"/>
              <a:gd name="connsiteY1" fmla="*/ 247650 h 631102"/>
              <a:gd name="connsiteX2" fmla="*/ 648813 w 1169513"/>
              <a:gd name="connsiteY2" fmla="*/ 438150 h 631102"/>
              <a:gd name="connsiteX3" fmla="*/ 753588 w 1169513"/>
              <a:gd name="connsiteY3" fmla="*/ 342900 h 631102"/>
              <a:gd name="connsiteX4" fmla="*/ 852013 w 1169513"/>
              <a:gd name="connsiteY4" fmla="*/ 257175 h 631102"/>
              <a:gd name="connsiteX5" fmla="*/ 651988 w 1169513"/>
              <a:gd name="connsiteY5" fmla="*/ 400050 h 631102"/>
              <a:gd name="connsiteX6" fmla="*/ 617063 w 1169513"/>
              <a:gd name="connsiteY6" fmla="*/ 412750 h 631102"/>
              <a:gd name="connsiteX7" fmla="*/ 382113 w 1169513"/>
              <a:gd name="connsiteY7" fmla="*/ 466725 h 631102"/>
              <a:gd name="connsiteX8" fmla="*/ 7463 w 1169513"/>
              <a:gd name="connsiteY8" fmla="*/ 628650 h 631102"/>
              <a:gd name="connsiteX9" fmla="*/ 750413 w 1169513"/>
              <a:gd name="connsiteY9" fmla="*/ 327025 h 631102"/>
              <a:gd name="connsiteX10" fmla="*/ 636113 w 1169513"/>
              <a:gd name="connsiteY10" fmla="*/ 365125 h 631102"/>
              <a:gd name="connsiteX11" fmla="*/ 817088 w 1169513"/>
              <a:gd name="connsiteY11" fmla="*/ 225425 h 631102"/>
              <a:gd name="connsiteX12" fmla="*/ 747238 w 1169513"/>
              <a:gd name="connsiteY12" fmla="*/ 266700 h 631102"/>
              <a:gd name="connsiteX13" fmla="*/ 1169513 w 1169513"/>
              <a:gd name="connsiteY13" fmla="*/ 0 h 6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9513" h="631102">
                <a:moveTo>
                  <a:pt x="1169513" y="0"/>
                </a:moveTo>
                <a:cubicBezTo>
                  <a:pt x="1041454" y="87312"/>
                  <a:pt x="913396" y="174625"/>
                  <a:pt x="826613" y="247650"/>
                </a:cubicBezTo>
                <a:cubicBezTo>
                  <a:pt x="739830" y="320675"/>
                  <a:pt x="660984" y="422275"/>
                  <a:pt x="648813" y="438150"/>
                </a:cubicBezTo>
                <a:cubicBezTo>
                  <a:pt x="636642" y="454025"/>
                  <a:pt x="719721" y="373063"/>
                  <a:pt x="753588" y="342900"/>
                </a:cubicBezTo>
                <a:cubicBezTo>
                  <a:pt x="787455" y="312738"/>
                  <a:pt x="868946" y="247650"/>
                  <a:pt x="852013" y="257175"/>
                </a:cubicBezTo>
                <a:cubicBezTo>
                  <a:pt x="835080" y="266700"/>
                  <a:pt x="691146" y="374121"/>
                  <a:pt x="651988" y="400050"/>
                </a:cubicBezTo>
                <a:cubicBezTo>
                  <a:pt x="612830" y="425979"/>
                  <a:pt x="662042" y="401638"/>
                  <a:pt x="617063" y="412750"/>
                </a:cubicBezTo>
                <a:cubicBezTo>
                  <a:pt x="572084" y="423862"/>
                  <a:pt x="483713" y="430742"/>
                  <a:pt x="382113" y="466725"/>
                </a:cubicBezTo>
                <a:cubicBezTo>
                  <a:pt x="280513" y="502708"/>
                  <a:pt x="-53920" y="651933"/>
                  <a:pt x="7463" y="628650"/>
                </a:cubicBezTo>
                <a:cubicBezTo>
                  <a:pt x="68846" y="605367"/>
                  <a:pt x="645638" y="370946"/>
                  <a:pt x="750413" y="327025"/>
                </a:cubicBezTo>
                <a:cubicBezTo>
                  <a:pt x="855188" y="283104"/>
                  <a:pt x="625001" y="382058"/>
                  <a:pt x="636113" y="365125"/>
                </a:cubicBezTo>
                <a:cubicBezTo>
                  <a:pt x="647225" y="348192"/>
                  <a:pt x="798567" y="241829"/>
                  <a:pt x="817088" y="225425"/>
                </a:cubicBezTo>
                <a:cubicBezTo>
                  <a:pt x="835609" y="209021"/>
                  <a:pt x="747238" y="266700"/>
                  <a:pt x="747238" y="266700"/>
                </a:cubicBezTo>
                <a:lnTo>
                  <a:pt x="116951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E68ADE10-8317-B837-59C2-6677D5652350}"/>
              </a:ext>
            </a:extLst>
          </p:cNvPr>
          <p:cNvSpPr/>
          <p:nvPr/>
        </p:nvSpPr>
        <p:spPr>
          <a:xfrm>
            <a:off x="6393470" y="3186823"/>
            <a:ext cx="828275" cy="148937"/>
          </a:xfrm>
          <a:custGeom>
            <a:avLst/>
            <a:gdLst>
              <a:gd name="connsiteX0" fmla="*/ 20030 w 828275"/>
              <a:gd name="connsiteY0" fmla="*/ 131052 h 148937"/>
              <a:gd name="connsiteX1" fmla="*/ 512155 w 828275"/>
              <a:gd name="connsiteY1" fmla="*/ 13577 h 148937"/>
              <a:gd name="connsiteX2" fmla="*/ 820130 w 828275"/>
              <a:gd name="connsiteY2" fmla="*/ 58027 h 148937"/>
              <a:gd name="connsiteX3" fmla="*/ 699480 w 828275"/>
              <a:gd name="connsiteY3" fmla="*/ 877 h 148937"/>
              <a:gd name="connsiteX4" fmla="*/ 283555 w 828275"/>
              <a:gd name="connsiteY4" fmla="*/ 29452 h 148937"/>
              <a:gd name="connsiteX5" fmla="*/ 207355 w 828275"/>
              <a:gd name="connsiteY5" fmla="*/ 108827 h 148937"/>
              <a:gd name="connsiteX6" fmla="*/ 105755 w 828275"/>
              <a:gd name="connsiteY6" fmla="*/ 146927 h 148937"/>
              <a:gd name="connsiteX7" fmla="*/ 20030 w 828275"/>
              <a:gd name="connsiteY7" fmla="*/ 131052 h 14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275" h="148937">
                <a:moveTo>
                  <a:pt x="20030" y="131052"/>
                </a:moveTo>
                <a:cubicBezTo>
                  <a:pt x="87763" y="108827"/>
                  <a:pt x="378805" y="25748"/>
                  <a:pt x="512155" y="13577"/>
                </a:cubicBezTo>
                <a:cubicBezTo>
                  <a:pt x="645505" y="1406"/>
                  <a:pt x="788909" y="60144"/>
                  <a:pt x="820130" y="58027"/>
                </a:cubicBezTo>
                <a:cubicBezTo>
                  <a:pt x="851351" y="55910"/>
                  <a:pt x="788909" y="5640"/>
                  <a:pt x="699480" y="877"/>
                </a:cubicBezTo>
                <a:cubicBezTo>
                  <a:pt x="610051" y="-3886"/>
                  <a:pt x="365576" y="11460"/>
                  <a:pt x="283555" y="29452"/>
                </a:cubicBezTo>
                <a:cubicBezTo>
                  <a:pt x="201534" y="47444"/>
                  <a:pt x="236988" y="89248"/>
                  <a:pt x="207355" y="108827"/>
                </a:cubicBezTo>
                <a:cubicBezTo>
                  <a:pt x="177722" y="128406"/>
                  <a:pt x="135917" y="144281"/>
                  <a:pt x="105755" y="146927"/>
                </a:cubicBezTo>
                <a:cubicBezTo>
                  <a:pt x="75593" y="149573"/>
                  <a:pt x="-47703" y="153277"/>
                  <a:pt x="20030" y="131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24111174-E11D-0934-250E-F0D2AA187301}"/>
              </a:ext>
            </a:extLst>
          </p:cNvPr>
          <p:cNvSpPr/>
          <p:nvPr/>
        </p:nvSpPr>
        <p:spPr>
          <a:xfrm>
            <a:off x="7498171" y="3094288"/>
            <a:ext cx="369484" cy="1061928"/>
          </a:xfrm>
          <a:custGeom>
            <a:avLst/>
            <a:gdLst>
              <a:gd name="connsiteX0" fmla="*/ 369479 w 369484"/>
              <a:gd name="connsiteY0" fmla="*/ 1337 h 1061928"/>
              <a:gd name="connsiteX1" fmla="*/ 182154 w 369484"/>
              <a:gd name="connsiteY1" fmla="*/ 258512 h 1061928"/>
              <a:gd name="connsiteX2" fmla="*/ 201204 w 369484"/>
              <a:gd name="connsiteY2" fmla="*/ 252162 h 1061928"/>
              <a:gd name="connsiteX3" fmla="*/ 137704 w 369484"/>
              <a:gd name="connsiteY3" fmla="*/ 350587 h 1061928"/>
              <a:gd name="connsiteX4" fmla="*/ 156754 w 369484"/>
              <a:gd name="connsiteY4" fmla="*/ 264862 h 1061928"/>
              <a:gd name="connsiteX5" fmla="*/ 36104 w 369484"/>
              <a:gd name="connsiteY5" fmla="*/ 585537 h 1061928"/>
              <a:gd name="connsiteX6" fmla="*/ 96429 w 369484"/>
              <a:gd name="connsiteY6" fmla="*/ 493462 h 1061928"/>
              <a:gd name="connsiteX7" fmla="*/ 4354 w 369484"/>
              <a:gd name="connsiteY7" fmla="*/ 636337 h 1061928"/>
              <a:gd name="connsiteX8" fmla="*/ 17054 w 369484"/>
              <a:gd name="connsiteY8" fmla="*/ 776037 h 1061928"/>
              <a:gd name="connsiteX9" fmla="*/ 36104 w 369484"/>
              <a:gd name="connsiteY9" fmla="*/ 766512 h 1061928"/>
              <a:gd name="connsiteX10" fmla="*/ 147229 w 369484"/>
              <a:gd name="connsiteY10" fmla="*/ 1058612 h 1061928"/>
              <a:gd name="connsiteX11" fmla="*/ 99604 w 369484"/>
              <a:gd name="connsiteY11" fmla="*/ 903037 h 1061928"/>
              <a:gd name="connsiteX12" fmla="*/ 10704 w 369484"/>
              <a:gd name="connsiteY12" fmla="*/ 582362 h 1061928"/>
              <a:gd name="connsiteX13" fmla="*/ 236129 w 369484"/>
              <a:gd name="connsiteY13" fmla="*/ 277562 h 1061928"/>
              <a:gd name="connsiteX14" fmla="*/ 175804 w 369484"/>
              <a:gd name="connsiteY14" fmla="*/ 385512 h 1061928"/>
              <a:gd name="connsiteX15" fmla="*/ 369479 w 369484"/>
              <a:gd name="connsiteY15" fmla="*/ 1337 h 106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484" h="1061928">
                <a:moveTo>
                  <a:pt x="369479" y="1337"/>
                </a:moveTo>
                <a:cubicBezTo>
                  <a:pt x="370537" y="-19830"/>
                  <a:pt x="210200" y="216708"/>
                  <a:pt x="182154" y="258512"/>
                </a:cubicBezTo>
                <a:cubicBezTo>
                  <a:pt x="154108" y="300316"/>
                  <a:pt x="208612" y="236816"/>
                  <a:pt x="201204" y="252162"/>
                </a:cubicBezTo>
                <a:cubicBezTo>
                  <a:pt x="193796" y="267508"/>
                  <a:pt x="145112" y="348470"/>
                  <a:pt x="137704" y="350587"/>
                </a:cubicBezTo>
                <a:cubicBezTo>
                  <a:pt x="130296" y="352704"/>
                  <a:pt x="173687" y="225704"/>
                  <a:pt x="156754" y="264862"/>
                </a:cubicBezTo>
                <a:cubicBezTo>
                  <a:pt x="139821" y="304020"/>
                  <a:pt x="46158" y="547437"/>
                  <a:pt x="36104" y="585537"/>
                </a:cubicBezTo>
                <a:cubicBezTo>
                  <a:pt x="26050" y="623637"/>
                  <a:pt x="101721" y="484995"/>
                  <a:pt x="96429" y="493462"/>
                </a:cubicBezTo>
                <a:cubicBezTo>
                  <a:pt x="91137" y="501929"/>
                  <a:pt x="17583" y="589241"/>
                  <a:pt x="4354" y="636337"/>
                </a:cubicBezTo>
                <a:cubicBezTo>
                  <a:pt x="-8875" y="683433"/>
                  <a:pt x="11762" y="754341"/>
                  <a:pt x="17054" y="776037"/>
                </a:cubicBezTo>
                <a:cubicBezTo>
                  <a:pt x="22346" y="797733"/>
                  <a:pt x="14408" y="719416"/>
                  <a:pt x="36104" y="766512"/>
                </a:cubicBezTo>
                <a:cubicBezTo>
                  <a:pt x="57800" y="813608"/>
                  <a:pt x="136646" y="1035858"/>
                  <a:pt x="147229" y="1058612"/>
                </a:cubicBezTo>
                <a:cubicBezTo>
                  <a:pt x="157812" y="1081366"/>
                  <a:pt x="122358" y="982412"/>
                  <a:pt x="99604" y="903037"/>
                </a:cubicBezTo>
                <a:cubicBezTo>
                  <a:pt x="76850" y="823662"/>
                  <a:pt x="-12050" y="686608"/>
                  <a:pt x="10704" y="582362"/>
                </a:cubicBezTo>
                <a:cubicBezTo>
                  <a:pt x="33458" y="478116"/>
                  <a:pt x="208612" y="310370"/>
                  <a:pt x="236129" y="277562"/>
                </a:cubicBezTo>
                <a:cubicBezTo>
                  <a:pt x="263646" y="244754"/>
                  <a:pt x="156225" y="428375"/>
                  <a:pt x="175804" y="385512"/>
                </a:cubicBezTo>
                <a:cubicBezTo>
                  <a:pt x="195383" y="342650"/>
                  <a:pt x="368421" y="22504"/>
                  <a:pt x="369479" y="1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5E52859-E334-77E1-20E2-6DD0429DCAB3}"/>
              </a:ext>
            </a:extLst>
          </p:cNvPr>
          <p:cNvSpPr/>
          <p:nvPr/>
        </p:nvSpPr>
        <p:spPr>
          <a:xfrm>
            <a:off x="7317719" y="3993589"/>
            <a:ext cx="264278" cy="622870"/>
          </a:xfrm>
          <a:custGeom>
            <a:avLst/>
            <a:gdLst>
              <a:gd name="connsiteX0" fmla="*/ 264181 w 264278"/>
              <a:gd name="connsiteY0" fmla="*/ 561 h 622870"/>
              <a:gd name="connsiteX1" fmla="*/ 162581 w 264278"/>
              <a:gd name="connsiteY1" fmla="*/ 203761 h 622870"/>
              <a:gd name="connsiteX2" fmla="*/ 178456 w 264278"/>
              <a:gd name="connsiteY2" fmla="*/ 187886 h 622870"/>
              <a:gd name="connsiteX3" fmla="*/ 153056 w 264278"/>
              <a:gd name="connsiteY3" fmla="*/ 400611 h 622870"/>
              <a:gd name="connsiteX4" fmla="*/ 207031 w 264278"/>
              <a:gd name="connsiteY4" fmla="*/ 565711 h 622870"/>
              <a:gd name="connsiteX5" fmla="*/ 210206 w 264278"/>
              <a:gd name="connsiteY5" fmla="*/ 530786 h 622870"/>
              <a:gd name="connsiteX6" fmla="*/ 219731 w 264278"/>
              <a:gd name="connsiteY6" fmla="*/ 549836 h 622870"/>
              <a:gd name="connsiteX7" fmla="*/ 207031 w 264278"/>
              <a:gd name="connsiteY7" fmla="*/ 581586 h 622870"/>
              <a:gd name="connsiteX8" fmla="*/ 3831 w 264278"/>
              <a:gd name="connsiteY8" fmla="*/ 622861 h 622870"/>
              <a:gd name="connsiteX9" fmla="*/ 76856 w 264278"/>
              <a:gd name="connsiteY9" fmla="*/ 584761 h 622870"/>
              <a:gd name="connsiteX10" fmla="*/ 111781 w 264278"/>
              <a:gd name="connsiteY10" fmla="*/ 521261 h 622870"/>
              <a:gd name="connsiteX11" fmla="*/ 146706 w 264278"/>
              <a:gd name="connsiteY11" fmla="*/ 426011 h 622870"/>
              <a:gd name="connsiteX12" fmla="*/ 200681 w 264278"/>
              <a:gd name="connsiteY12" fmla="*/ 241861 h 622870"/>
              <a:gd name="connsiteX13" fmla="*/ 175281 w 264278"/>
              <a:gd name="connsiteY13" fmla="*/ 245036 h 622870"/>
              <a:gd name="connsiteX14" fmla="*/ 181631 w 264278"/>
              <a:gd name="connsiteY14" fmla="*/ 83111 h 622870"/>
              <a:gd name="connsiteX15" fmla="*/ 181631 w 264278"/>
              <a:gd name="connsiteY15" fmla="*/ 140261 h 622870"/>
              <a:gd name="connsiteX16" fmla="*/ 264181 w 264278"/>
              <a:gd name="connsiteY16" fmla="*/ 561 h 62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278" h="622870">
                <a:moveTo>
                  <a:pt x="264181" y="561"/>
                </a:moveTo>
                <a:cubicBezTo>
                  <a:pt x="261006" y="11144"/>
                  <a:pt x="176868" y="172540"/>
                  <a:pt x="162581" y="203761"/>
                </a:cubicBezTo>
                <a:cubicBezTo>
                  <a:pt x="148293" y="234982"/>
                  <a:pt x="180043" y="155078"/>
                  <a:pt x="178456" y="187886"/>
                </a:cubicBezTo>
                <a:cubicBezTo>
                  <a:pt x="176868" y="220694"/>
                  <a:pt x="148294" y="337640"/>
                  <a:pt x="153056" y="400611"/>
                </a:cubicBezTo>
                <a:cubicBezTo>
                  <a:pt x="157818" y="463582"/>
                  <a:pt x="197506" y="544015"/>
                  <a:pt x="207031" y="565711"/>
                </a:cubicBezTo>
                <a:cubicBezTo>
                  <a:pt x="216556" y="587407"/>
                  <a:pt x="208089" y="533432"/>
                  <a:pt x="210206" y="530786"/>
                </a:cubicBezTo>
                <a:cubicBezTo>
                  <a:pt x="212323" y="528140"/>
                  <a:pt x="220260" y="541369"/>
                  <a:pt x="219731" y="549836"/>
                </a:cubicBezTo>
                <a:cubicBezTo>
                  <a:pt x="219202" y="558303"/>
                  <a:pt x="243014" y="569415"/>
                  <a:pt x="207031" y="581586"/>
                </a:cubicBezTo>
                <a:cubicBezTo>
                  <a:pt x="171048" y="593757"/>
                  <a:pt x="25527" y="622332"/>
                  <a:pt x="3831" y="622861"/>
                </a:cubicBezTo>
                <a:cubicBezTo>
                  <a:pt x="-17865" y="623390"/>
                  <a:pt x="58864" y="601694"/>
                  <a:pt x="76856" y="584761"/>
                </a:cubicBezTo>
                <a:cubicBezTo>
                  <a:pt x="94848" y="567828"/>
                  <a:pt x="100139" y="547719"/>
                  <a:pt x="111781" y="521261"/>
                </a:cubicBezTo>
                <a:cubicBezTo>
                  <a:pt x="123423" y="494803"/>
                  <a:pt x="131889" y="472578"/>
                  <a:pt x="146706" y="426011"/>
                </a:cubicBezTo>
                <a:cubicBezTo>
                  <a:pt x="161523" y="379444"/>
                  <a:pt x="195918" y="272024"/>
                  <a:pt x="200681" y="241861"/>
                </a:cubicBezTo>
                <a:cubicBezTo>
                  <a:pt x="205443" y="211699"/>
                  <a:pt x="178456" y="271494"/>
                  <a:pt x="175281" y="245036"/>
                </a:cubicBezTo>
                <a:cubicBezTo>
                  <a:pt x="172106" y="218578"/>
                  <a:pt x="180573" y="100573"/>
                  <a:pt x="181631" y="83111"/>
                </a:cubicBezTo>
                <a:cubicBezTo>
                  <a:pt x="182689" y="65649"/>
                  <a:pt x="171048" y="148198"/>
                  <a:pt x="181631" y="140261"/>
                </a:cubicBezTo>
                <a:cubicBezTo>
                  <a:pt x="192214" y="132324"/>
                  <a:pt x="267356" y="-10022"/>
                  <a:pt x="264181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7B337F13-DE12-39A0-ACDC-44095C0DCF0D}"/>
              </a:ext>
            </a:extLst>
          </p:cNvPr>
          <p:cNvSpPr/>
          <p:nvPr/>
        </p:nvSpPr>
        <p:spPr>
          <a:xfrm>
            <a:off x="7718057" y="3876301"/>
            <a:ext cx="390490" cy="521589"/>
          </a:xfrm>
          <a:custGeom>
            <a:avLst/>
            <a:gdLst>
              <a:gd name="connsiteX0" fmla="*/ 368 w 390490"/>
              <a:gd name="connsiteY0" fmla="*/ 374 h 521589"/>
              <a:gd name="connsiteX1" fmla="*/ 336918 w 390490"/>
              <a:gd name="connsiteY1" fmla="*/ 241674 h 521589"/>
              <a:gd name="connsiteX2" fmla="*/ 365493 w 390490"/>
              <a:gd name="connsiteY2" fmla="*/ 263899 h 521589"/>
              <a:gd name="connsiteX3" fmla="*/ 238493 w 390490"/>
              <a:gd name="connsiteY3" fmla="*/ 321049 h 521589"/>
              <a:gd name="connsiteX4" fmla="*/ 25768 w 390490"/>
              <a:gd name="connsiteY4" fmla="*/ 521074 h 521589"/>
              <a:gd name="connsiteX5" fmla="*/ 168643 w 390490"/>
              <a:gd name="connsiteY5" fmla="*/ 375024 h 521589"/>
              <a:gd name="connsiteX6" fmla="*/ 387718 w 390490"/>
              <a:gd name="connsiteY6" fmla="*/ 257549 h 521589"/>
              <a:gd name="connsiteX7" fmla="*/ 273418 w 390490"/>
              <a:gd name="connsiteY7" fmla="*/ 187699 h 521589"/>
              <a:gd name="connsiteX8" fmla="*/ 368 w 390490"/>
              <a:gd name="connsiteY8" fmla="*/ 374 h 52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90" h="521589">
                <a:moveTo>
                  <a:pt x="368" y="374"/>
                </a:moveTo>
                <a:cubicBezTo>
                  <a:pt x="10951" y="9370"/>
                  <a:pt x="276064" y="197753"/>
                  <a:pt x="336918" y="241674"/>
                </a:cubicBezTo>
                <a:cubicBezTo>
                  <a:pt x="397772" y="285595"/>
                  <a:pt x="381897" y="250670"/>
                  <a:pt x="365493" y="263899"/>
                </a:cubicBezTo>
                <a:cubicBezTo>
                  <a:pt x="349089" y="277128"/>
                  <a:pt x="295114" y="278187"/>
                  <a:pt x="238493" y="321049"/>
                </a:cubicBezTo>
                <a:cubicBezTo>
                  <a:pt x="181872" y="363911"/>
                  <a:pt x="37410" y="512078"/>
                  <a:pt x="25768" y="521074"/>
                </a:cubicBezTo>
                <a:cubicBezTo>
                  <a:pt x="14126" y="530070"/>
                  <a:pt x="108318" y="418945"/>
                  <a:pt x="168643" y="375024"/>
                </a:cubicBezTo>
                <a:cubicBezTo>
                  <a:pt x="228968" y="331103"/>
                  <a:pt x="370256" y="288770"/>
                  <a:pt x="387718" y="257549"/>
                </a:cubicBezTo>
                <a:cubicBezTo>
                  <a:pt x="405180" y="226328"/>
                  <a:pt x="336918" y="228445"/>
                  <a:pt x="273418" y="187699"/>
                </a:cubicBezTo>
                <a:cubicBezTo>
                  <a:pt x="209918" y="146953"/>
                  <a:pt x="-10215" y="-8622"/>
                  <a:pt x="368" y="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9397203-159E-3352-29F2-5DD9A8C756A6}"/>
              </a:ext>
            </a:extLst>
          </p:cNvPr>
          <p:cNvSpPr/>
          <p:nvPr/>
        </p:nvSpPr>
        <p:spPr>
          <a:xfrm>
            <a:off x="7723345" y="2759073"/>
            <a:ext cx="445949" cy="176214"/>
          </a:xfrm>
          <a:custGeom>
            <a:avLst/>
            <a:gdLst>
              <a:gd name="connsiteX0" fmla="*/ 20480 w 445949"/>
              <a:gd name="connsiteY0" fmla="*/ 2 h 176214"/>
              <a:gd name="connsiteX1" fmla="*/ 17305 w 445949"/>
              <a:gd name="connsiteY1" fmla="*/ 114302 h 176214"/>
              <a:gd name="connsiteX2" fmla="*/ 83980 w 445949"/>
              <a:gd name="connsiteY2" fmla="*/ 155577 h 176214"/>
              <a:gd name="connsiteX3" fmla="*/ 411005 w 445949"/>
              <a:gd name="connsiteY3" fmla="*/ 107952 h 176214"/>
              <a:gd name="connsiteX4" fmla="*/ 249080 w 445949"/>
              <a:gd name="connsiteY4" fmla="*/ 133352 h 176214"/>
              <a:gd name="connsiteX5" fmla="*/ 306230 w 445949"/>
              <a:gd name="connsiteY5" fmla="*/ 161927 h 176214"/>
              <a:gd name="connsiteX6" fmla="*/ 252255 w 445949"/>
              <a:gd name="connsiteY6" fmla="*/ 174627 h 176214"/>
              <a:gd name="connsiteX7" fmla="*/ 445930 w 445949"/>
              <a:gd name="connsiteY7" fmla="*/ 174627 h 176214"/>
              <a:gd name="connsiteX8" fmla="*/ 239555 w 445949"/>
              <a:gd name="connsiteY8" fmla="*/ 161927 h 176214"/>
              <a:gd name="connsiteX9" fmla="*/ 10955 w 445949"/>
              <a:gd name="connsiteY9" fmla="*/ 168277 h 176214"/>
              <a:gd name="connsiteX10" fmla="*/ 33180 w 445949"/>
              <a:gd name="connsiteY10" fmla="*/ 155577 h 176214"/>
              <a:gd name="connsiteX11" fmla="*/ 4605 w 445949"/>
              <a:gd name="connsiteY11" fmla="*/ 111127 h 176214"/>
              <a:gd name="connsiteX12" fmla="*/ 20480 w 445949"/>
              <a:gd name="connsiteY12" fmla="*/ 2 h 1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5949" h="176214">
                <a:moveTo>
                  <a:pt x="20480" y="2"/>
                </a:moveTo>
                <a:cubicBezTo>
                  <a:pt x="22597" y="531"/>
                  <a:pt x="6722" y="88373"/>
                  <a:pt x="17305" y="114302"/>
                </a:cubicBezTo>
                <a:cubicBezTo>
                  <a:pt x="27888" y="140231"/>
                  <a:pt x="18363" y="156635"/>
                  <a:pt x="83980" y="155577"/>
                </a:cubicBezTo>
                <a:cubicBezTo>
                  <a:pt x="149597" y="154519"/>
                  <a:pt x="383488" y="111656"/>
                  <a:pt x="411005" y="107952"/>
                </a:cubicBezTo>
                <a:cubicBezTo>
                  <a:pt x="438522" y="104248"/>
                  <a:pt x="266543" y="124356"/>
                  <a:pt x="249080" y="133352"/>
                </a:cubicBezTo>
                <a:cubicBezTo>
                  <a:pt x="231618" y="142348"/>
                  <a:pt x="305701" y="155048"/>
                  <a:pt x="306230" y="161927"/>
                </a:cubicBezTo>
                <a:cubicBezTo>
                  <a:pt x="306759" y="168806"/>
                  <a:pt x="228972" y="172510"/>
                  <a:pt x="252255" y="174627"/>
                </a:cubicBezTo>
                <a:cubicBezTo>
                  <a:pt x="275538" y="176744"/>
                  <a:pt x="448047" y="176744"/>
                  <a:pt x="445930" y="174627"/>
                </a:cubicBezTo>
                <a:cubicBezTo>
                  <a:pt x="443813" y="172510"/>
                  <a:pt x="312051" y="162985"/>
                  <a:pt x="239555" y="161927"/>
                </a:cubicBezTo>
                <a:cubicBezTo>
                  <a:pt x="167059" y="160869"/>
                  <a:pt x="45351" y="169335"/>
                  <a:pt x="10955" y="168277"/>
                </a:cubicBezTo>
                <a:cubicBezTo>
                  <a:pt x="-23441" y="167219"/>
                  <a:pt x="34238" y="165102"/>
                  <a:pt x="33180" y="155577"/>
                </a:cubicBezTo>
                <a:cubicBezTo>
                  <a:pt x="32122" y="146052"/>
                  <a:pt x="2488" y="137585"/>
                  <a:pt x="4605" y="111127"/>
                </a:cubicBezTo>
                <a:cubicBezTo>
                  <a:pt x="6722" y="84669"/>
                  <a:pt x="18363" y="-527"/>
                  <a:pt x="2048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2D7F2BE8-50C2-51C0-FD03-C119C881C1ED}"/>
              </a:ext>
            </a:extLst>
          </p:cNvPr>
          <p:cNvSpPr/>
          <p:nvPr/>
        </p:nvSpPr>
        <p:spPr>
          <a:xfrm>
            <a:off x="6899222" y="2714200"/>
            <a:ext cx="753739" cy="832616"/>
          </a:xfrm>
          <a:custGeom>
            <a:avLst/>
            <a:gdLst>
              <a:gd name="connsiteX0" fmla="*/ 752528 w 753739"/>
              <a:gd name="connsiteY0" fmla="*/ 425 h 832616"/>
              <a:gd name="connsiteX1" fmla="*/ 625528 w 753739"/>
              <a:gd name="connsiteY1" fmla="*/ 206800 h 832616"/>
              <a:gd name="connsiteX2" fmla="*/ 669978 w 753739"/>
              <a:gd name="connsiteY2" fmla="*/ 121075 h 832616"/>
              <a:gd name="connsiteX3" fmla="*/ 530278 w 753739"/>
              <a:gd name="connsiteY3" fmla="*/ 308400 h 832616"/>
              <a:gd name="connsiteX4" fmla="*/ 555678 w 753739"/>
              <a:gd name="connsiteY4" fmla="*/ 238550 h 832616"/>
              <a:gd name="connsiteX5" fmla="*/ 457253 w 753739"/>
              <a:gd name="connsiteY5" fmla="*/ 368725 h 832616"/>
              <a:gd name="connsiteX6" fmla="*/ 501703 w 753739"/>
              <a:gd name="connsiteY6" fmla="*/ 330625 h 832616"/>
              <a:gd name="connsiteX7" fmla="*/ 317553 w 753739"/>
              <a:gd name="connsiteY7" fmla="*/ 559225 h 832616"/>
              <a:gd name="connsiteX8" fmla="*/ 196903 w 753739"/>
              <a:gd name="connsiteY8" fmla="*/ 702100 h 832616"/>
              <a:gd name="connsiteX9" fmla="*/ 219128 w 753739"/>
              <a:gd name="connsiteY9" fmla="*/ 648125 h 832616"/>
              <a:gd name="connsiteX10" fmla="*/ 53 w 753739"/>
              <a:gd name="connsiteY10" fmla="*/ 832275 h 832616"/>
              <a:gd name="connsiteX11" fmla="*/ 241353 w 753739"/>
              <a:gd name="connsiteY11" fmla="*/ 594150 h 832616"/>
              <a:gd name="connsiteX12" fmla="*/ 533453 w 753739"/>
              <a:gd name="connsiteY12" fmla="*/ 248075 h 832616"/>
              <a:gd name="connsiteX13" fmla="*/ 476303 w 753739"/>
              <a:gd name="connsiteY13" fmla="*/ 371900 h 832616"/>
              <a:gd name="connsiteX14" fmla="*/ 723953 w 753739"/>
              <a:gd name="connsiteY14" fmla="*/ 143300 h 832616"/>
              <a:gd name="connsiteX15" fmla="*/ 631878 w 753739"/>
              <a:gd name="connsiteY15" fmla="*/ 209975 h 832616"/>
              <a:gd name="connsiteX16" fmla="*/ 679503 w 753739"/>
              <a:gd name="connsiteY16" fmla="*/ 175050 h 832616"/>
              <a:gd name="connsiteX17" fmla="*/ 689028 w 753739"/>
              <a:gd name="connsiteY17" fmla="*/ 152825 h 832616"/>
              <a:gd name="connsiteX18" fmla="*/ 752528 w 753739"/>
              <a:gd name="connsiteY18" fmla="*/ 425 h 83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53739" h="832616">
                <a:moveTo>
                  <a:pt x="752528" y="425"/>
                </a:moveTo>
                <a:cubicBezTo>
                  <a:pt x="741945" y="9421"/>
                  <a:pt x="639286" y="186692"/>
                  <a:pt x="625528" y="206800"/>
                </a:cubicBezTo>
                <a:cubicBezTo>
                  <a:pt x="611770" y="226908"/>
                  <a:pt x="685853" y="104142"/>
                  <a:pt x="669978" y="121075"/>
                </a:cubicBezTo>
                <a:cubicBezTo>
                  <a:pt x="654103" y="138008"/>
                  <a:pt x="549328" y="288821"/>
                  <a:pt x="530278" y="308400"/>
                </a:cubicBezTo>
                <a:cubicBezTo>
                  <a:pt x="511228" y="327979"/>
                  <a:pt x="567849" y="228496"/>
                  <a:pt x="555678" y="238550"/>
                </a:cubicBezTo>
                <a:cubicBezTo>
                  <a:pt x="543507" y="248604"/>
                  <a:pt x="466249" y="353379"/>
                  <a:pt x="457253" y="368725"/>
                </a:cubicBezTo>
                <a:cubicBezTo>
                  <a:pt x="448257" y="384071"/>
                  <a:pt x="524986" y="298875"/>
                  <a:pt x="501703" y="330625"/>
                </a:cubicBezTo>
                <a:cubicBezTo>
                  <a:pt x="478420" y="362375"/>
                  <a:pt x="368353" y="497313"/>
                  <a:pt x="317553" y="559225"/>
                </a:cubicBezTo>
                <a:cubicBezTo>
                  <a:pt x="266753" y="621138"/>
                  <a:pt x="213307" y="687283"/>
                  <a:pt x="196903" y="702100"/>
                </a:cubicBezTo>
                <a:cubicBezTo>
                  <a:pt x="180499" y="716917"/>
                  <a:pt x="251936" y="626429"/>
                  <a:pt x="219128" y="648125"/>
                </a:cubicBezTo>
                <a:cubicBezTo>
                  <a:pt x="186320" y="669821"/>
                  <a:pt x="-3651" y="841271"/>
                  <a:pt x="53" y="832275"/>
                </a:cubicBezTo>
                <a:cubicBezTo>
                  <a:pt x="3757" y="823279"/>
                  <a:pt x="152453" y="691517"/>
                  <a:pt x="241353" y="594150"/>
                </a:cubicBezTo>
                <a:cubicBezTo>
                  <a:pt x="330253" y="496783"/>
                  <a:pt x="494295" y="285117"/>
                  <a:pt x="533453" y="248075"/>
                </a:cubicBezTo>
                <a:cubicBezTo>
                  <a:pt x="572611" y="211033"/>
                  <a:pt x="444553" y="389362"/>
                  <a:pt x="476303" y="371900"/>
                </a:cubicBezTo>
                <a:cubicBezTo>
                  <a:pt x="508053" y="354438"/>
                  <a:pt x="698024" y="170287"/>
                  <a:pt x="723953" y="143300"/>
                </a:cubicBezTo>
                <a:cubicBezTo>
                  <a:pt x="749882" y="116313"/>
                  <a:pt x="639286" y="204683"/>
                  <a:pt x="631878" y="209975"/>
                </a:cubicBezTo>
                <a:cubicBezTo>
                  <a:pt x="624470" y="215267"/>
                  <a:pt x="669978" y="184575"/>
                  <a:pt x="679503" y="175050"/>
                </a:cubicBezTo>
                <a:cubicBezTo>
                  <a:pt x="689028" y="165525"/>
                  <a:pt x="676857" y="177696"/>
                  <a:pt x="689028" y="152825"/>
                </a:cubicBezTo>
                <a:cubicBezTo>
                  <a:pt x="701199" y="127954"/>
                  <a:pt x="763111" y="-8571"/>
                  <a:pt x="752528" y="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FB6BB7EE-A1F1-ECC5-E86A-4327E967FD13}"/>
              </a:ext>
            </a:extLst>
          </p:cNvPr>
          <p:cNvSpPr/>
          <p:nvPr/>
        </p:nvSpPr>
        <p:spPr>
          <a:xfrm>
            <a:off x="6555692" y="3253160"/>
            <a:ext cx="422969" cy="106837"/>
          </a:xfrm>
          <a:custGeom>
            <a:avLst/>
            <a:gdLst>
              <a:gd name="connsiteX0" fmla="*/ 683 w 422969"/>
              <a:gd name="connsiteY0" fmla="*/ 13915 h 106837"/>
              <a:gd name="connsiteX1" fmla="*/ 302308 w 422969"/>
              <a:gd name="connsiteY1" fmla="*/ 26615 h 106837"/>
              <a:gd name="connsiteX2" fmla="*/ 321358 w 422969"/>
              <a:gd name="connsiteY2" fmla="*/ 45665 h 106837"/>
              <a:gd name="connsiteX3" fmla="*/ 276908 w 422969"/>
              <a:gd name="connsiteY3" fmla="*/ 26615 h 106837"/>
              <a:gd name="connsiteX4" fmla="*/ 368983 w 422969"/>
              <a:gd name="connsiteY4" fmla="*/ 102815 h 106837"/>
              <a:gd name="connsiteX5" fmla="*/ 299133 w 422969"/>
              <a:gd name="connsiteY5" fmla="*/ 93290 h 106837"/>
              <a:gd name="connsiteX6" fmla="*/ 235633 w 422969"/>
              <a:gd name="connsiteY6" fmla="*/ 67890 h 106837"/>
              <a:gd name="connsiteX7" fmla="*/ 422958 w 422969"/>
              <a:gd name="connsiteY7" fmla="*/ 80590 h 106837"/>
              <a:gd name="connsiteX8" fmla="*/ 226108 w 422969"/>
              <a:gd name="connsiteY8" fmla="*/ 4390 h 106837"/>
              <a:gd name="connsiteX9" fmla="*/ 683 w 422969"/>
              <a:gd name="connsiteY9" fmla="*/ 13915 h 10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969" h="106837">
                <a:moveTo>
                  <a:pt x="683" y="13915"/>
                </a:moveTo>
                <a:cubicBezTo>
                  <a:pt x="13383" y="17619"/>
                  <a:pt x="248862" y="21323"/>
                  <a:pt x="302308" y="26615"/>
                </a:cubicBezTo>
                <a:cubicBezTo>
                  <a:pt x="355754" y="31907"/>
                  <a:pt x="325591" y="45665"/>
                  <a:pt x="321358" y="45665"/>
                </a:cubicBezTo>
                <a:cubicBezTo>
                  <a:pt x="317125" y="45665"/>
                  <a:pt x="268971" y="17090"/>
                  <a:pt x="276908" y="26615"/>
                </a:cubicBezTo>
                <a:cubicBezTo>
                  <a:pt x="284845" y="36140"/>
                  <a:pt x="365279" y="91703"/>
                  <a:pt x="368983" y="102815"/>
                </a:cubicBezTo>
                <a:cubicBezTo>
                  <a:pt x="372687" y="113927"/>
                  <a:pt x="321358" y="99111"/>
                  <a:pt x="299133" y="93290"/>
                </a:cubicBezTo>
                <a:cubicBezTo>
                  <a:pt x="276908" y="87469"/>
                  <a:pt x="214996" y="70007"/>
                  <a:pt x="235633" y="67890"/>
                </a:cubicBezTo>
                <a:cubicBezTo>
                  <a:pt x="256270" y="65773"/>
                  <a:pt x="424546" y="91173"/>
                  <a:pt x="422958" y="80590"/>
                </a:cubicBezTo>
                <a:cubicBezTo>
                  <a:pt x="421371" y="70007"/>
                  <a:pt x="296487" y="17090"/>
                  <a:pt x="226108" y="4390"/>
                </a:cubicBezTo>
                <a:cubicBezTo>
                  <a:pt x="155729" y="-8310"/>
                  <a:pt x="-12017" y="10211"/>
                  <a:pt x="683" y="13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83C5EB56-8845-A18F-8075-6A8726BD516C}"/>
              </a:ext>
            </a:extLst>
          </p:cNvPr>
          <p:cNvSpPr/>
          <p:nvPr/>
        </p:nvSpPr>
        <p:spPr>
          <a:xfrm>
            <a:off x="6615880" y="3101107"/>
            <a:ext cx="473899" cy="106183"/>
          </a:xfrm>
          <a:custGeom>
            <a:avLst/>
            <a:gdLst>
              <a:gd name="connsiteX0" fmla="*/ 820 w 473899"/>
              <a:gd name="connsiteY0" fmla="*/ 32618 h 106183"/>
              <a:gd name="connsiteX1" fmla="*/ 299270 w 473899"/>
              <a:gd name="connsiteY1" fmla="*/ 7218 h 106183"/>
              <a:gd name="connsiteX2" fmla="*/ 318320 w 473899"/>
              <a:gd name="connsiteY2" fmla="*/ 38968 h 106183"/>
              <a:gd name="connsiteX3" fmla="*/ 340545 w 473899"/>
              <a:gd name="connsiteY3" fmla="*/ 54843 h 106183"/>
              <a:gd name="connsiteX4" fmla="*/ 384995 w 473899"/>
              <a:gd name="connsiteY4" fmla="*/ 868 h 106183"/>
              <a:gd name="connsiteX5" fmla="*/ 473895 w 473899"/>
              <a:gd name="connsiteY5" fmla="*/ 105643 h 106183"/>
              <a:gd name="connsiteX6" fmla="*/ 388170 w 473899"/>
              <a:gd name="connsiteY6" fmla="*/ 42143 h 106183"/>
              <a:gd name="connsiteX7" fmla="*/ 216720 w 473899"/>
              <a:gd name="connsiteY7" fmla="*/ 48493 h 106183"/>
              <a:gd name="connsiteX8" fmla="*/ 820 w 473899"/>
              <a:gd name="connsiteY8" fmla="*/ 32618 h 10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899" h="106183">
                <a:moveTo>
                  <a:pt x="820" y="32618"/>
                </a:moveTo>
                <a:cubicBezTo>
                  <a:pt x="14578" y="25739"/>
                  <a:pt x="246353" y="6160"/>
                  <a:pt x="299270" y="7218"/>
                </a:cubicBezTo>
                <a:cubicBezTo>
                  <a:pt x="352187" y="8276"/>
                  <a:pt x="311441" y="31030"/>
                  <a:pt x="318320" y="38968"/>
                </a:cubicBezTo>
                <a:cubicBezTo>
                  <a:pt x="325199" y="46906"/>
                  <a:pt x="329433" y="61193"/>
                  <a:pt x="340545" y="54843"/>
                </a:cubicBezTo>
                <a:cubicBezTo>
                  <a:pt x="351657" y="48493"/>
                  <a:pt x="362770" y="-7599"/>
                  <a:pt x="384995" y="868"/>
                </a:cubicBezTo>
                <a:cubicBezTo>
                  <a:pt x="407220" y="9335"/>
                  <a:pt x="473366" y="98764"/>
                  <a:pt x="473895" y="105643"/>
                </a:cubicBezTo>
                <a:cubicBezTo>
                  <a:pt x="474424" y="112522"/>
                  <a:pt x="431032" y="51668"/>
                  <a:pt x="388170" y="42143"/>
                </a:cubicBezTo>
                <a:cubicBezTo>
                  <a:pt x="345308" y="32618"/>
                  <a:pt x="283395" y="52197"/>
                  <a:pt x="216720" y="48493"/>
                </a:cubicBezTo>
                <a:cubicBezTo>
                  <a:pt x="150045" y="44789"/>
                  <a:pt x="-12938" y="39497"/>
                  <a:pt x="820" y="32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495D60E6-F19F-475A-AD90-7DCAC390D380}"/>
              </a:ext>
            </a:extLst>
          </p:cNvPr>
          <p:cNvSpPr/>
          <p:nvPr/>
        </p:nvSpPr>
        <p:spPr>
          <a:xfrm>
            <a:off x="8708541" y="3002995"/>
            <a:ext cx="222920" cy="29143"/>
          </a:xfrm>
          <a:custGeom>
            <a:avLst/>
            <a:gdLst>
              <a:gd name="connsiteX0" fmla="*/ 484 w 222920"/>
              <a:gd name="connsiteY0" fmla="*/ 29130 h 29143"/>
              <a:gd name="connsiteX1" fmla="*/ 133834 w 222920"/>
              <a:gd name="connsiteY1" fmla="*/ 10080 h 29143"/>
              <a:gd name="connsiteX2" fmla="*/ 222734 w 222920"/>
              <a:gd name="connsiteY2" fmla="*/ 555 h 29143"/>
              <a:gd name="connsiteX3" fmla="*/ 156059 w 222920"/>
              <a:gd name="connsiteY3" fmla="*/ 25955 h 29143"/>
              <a:gd name="connsiteX4" fmla="*/ 114784 w 222920"/>
              <a:gd name="connsiteY4" fmla="*/ 19605 h 29143"/>
              <a:gd name="connsiteX5" fmla="*/ 184634 w 222920"/>
              <a:gd name="connsiteY5" fmla="*/ 6905 h 29143"/>
              <a:gd name="connsiteX6" fmla="*/ 484 w 222920"/>
              <a:gd name="connsiteY6" fmla="*/ 29130 h 2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20" h="29143">
                <a:moveTo>
                  <a:pt x="484" y="29130"/>
                </a:moveTo>
                <a:cubicBezTo>
                  <a:pt x="-7983" y="29659"/>
                  <a:pt x="96792" y="14842"/>
                  <a:pt x="133834" y="10080"/>
                </a:cubicBezTo>
                <a:cubicBezTo>
                  <a:pt x="170876" y="5318"/>
                  <a:pt x="219030" y="-2091"/>
                  <a:pt x="222734" y="555"/>
                </a:cubicBezTo>
                <a:cubicBezTo>
                  <a:pt x="226438" y="3201"/>
                  <a:pt x="174051" y="22780"/>
                  <a:pt x="156059" y="25955"/>
                </a:cubicBezTo>
                <a:cubicBezTo>
                  <a:pt x="138067" y="29130"/>
                  <a:pt x="110022" y="22780"/>
                  <a:pt x="114784" y="19605"/>
                </a:cubicBezTo>
                <a:cubicBezTo>
                  <a:pt x="119546" y="16430"/>
                  <a:pt x="205801" y="4259"/>
                  <a:pt x="184634" y="6905"/>
                </a:cubicBezTo>
                <a:lnTo>
                  <a:pt x="484" y="2913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1E88E29A-9C4C-5216-3EA3-69DDE573A118}"/>
              </a:ext>
            </a:extLst>
          </p:cNvPr>
          <p:cNvSpPr/>
          <p:nvPr/>
        </p:nvSpPr>
        <p:spPr>
          <a:xfrm>
            <a:off x="8229573" y="2965443"/>
            <a:ext cx="114393" cy="152953"/>
          </a:xfrm>
          <a:custGeom>
            <a:avLst/>
            <a:gdLst>
              <a:gd name="connsiteX0" fmla="*/ 73052 w 114393"/>
              <a:gd name="connsiteY0" fmla="*/ 7 h 152953"/>
              <a:gd name="connsiteX1" fmla="*/ 60352 w 114393"/>
              <a:gd name="connsiteY1" fmla="*/ 53982 h 152953"/>
              <a:gd name="connsiteX2" fmla="*/ 114327 w 114393"/>
              <a:gd name="connsiteY2" fmla="*/ 152407 h 152953"/>
              <a:gd name="connsiteX3" fmla="*/ 47652 w 114393"/>
              <a:gd name="connsiteY3" fmla="*/ 92082 h 152953"/>
              <a:gd name="connsiteX4" fmla="*/ 27 w 114393"/>
              <a:gd name="connsiteY4" fmla="*/ 57157 h 152953"/>
              <a:gd name="connsiteX5" fmla="*/ 73052 w 114393"/>
              <a:gd name="connsiteY5" fmla="*/ 7 h 15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393" h="152953">
                <a:moveTo>
                  <a:pt x="73052" y="7"/>
                </a:moveTo>
                <a:cubicBezTo>
                  <a:pt x="83106" y="-522"/>
                  <a:pt x="53473" y="28582"/>
                  <a:pt x="60352" y="53982"/>
                </a:cubicBezTo>
                <a:cubicBezTo>
                  <a:pt x="67231" y="79382"/>
                  <a:pt x="116444" y="146057"/>
                  <a:pt x="114327" y="152407"/>
                </a:cubicBezTo>
                <a:cubicBezTo>
                  <a:pt x="112210" y="158757"/>
                  <a:pt x="66702" y="107957"/>
                  <a:pt x="47652" y="92082"/>
                </a:cubicBezTo>
                <a:cubicBezTo>
                  <a:pt x="28602" y="76207"/>
                  <a:pt x="-1031" y="72503"/>
                  <a:pt x="27" y="57157"/>
                </a:cubicBezTo>
                <a:cubicBezTo>
                  <a:pt x="1085" y="41811"/>
                  <a:pt x="62998" y="536"/>
                  <a:pt x="7305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93B8F8EE-BC08-7942-3761-D32EB178D40C}"/>
              </a:ext>
            </a:extLst>
          </p:cNvPr>
          <p:cNvSpPr/>
          <p:nvPr/>
        </p:nvSpPr>
        <p:spPr>
          <a:xfrm>
            <a:off x="8239997" y="2939834"/>
            <a:ext cx="610537" cy="387657"/>
          </a:xfrm>
          <a:custGeom>
            <a:avLst/>
            <a:gdLst>
              <a:gd name="connsiteX0" fmla="*/ 24528 w 610537"/>
              <a:gd name="connsiteY0" fmla="*/ 120866 h 387657"/>
              <a:gd name="connsiteX1" fmla="*/ 148353 w 610537"/>
              <a:gd name="connsiteY1" fmla="*/ 79591 h 387657"/>
              <a:gd name="connsiteX2" fmla="*/ 275353 w 610537"/>
              <a:gd name="connsiteY2" fmla="*/ 101816 h 387657"/>
              <a:gd name="connsiteX3" fmla="*/ 307103 w 610537"/>
              <a:gd name="connsiteY3" fmla="*/ 127216 h 387657"/>
              <a:gd name="connsiteX4" fmla="*/ 240428 w 610537"/>
              <a:gd name="connsiteY4" fmla="*/ 111341 h 387657"/>
              <a:gd name="connsiteX5" fmla="*/ 475378 w 610537"/>
              <a:gd name="connsiteY5" fmla="*/ 165316 h 387657"/>
              <a:gd name="connsiteX6" fmla="*/ 364253 w 610537"/>
              <a:gd name="connsiteY6" fmla="*/ 203416 h 387657"/>
              <a:gd name="connsiteX7" fmla="*/ 253128 w 610537"/>
              <a:gd name="connsiteY7" fmla="*/ 228816 h 387657"/>
              <a:gd name="connsiteX8" fmla="*/ 453153 w 610537"/>
              <a:gd name="connsiteY8" fmla="*/ 171666 h 387657"/>
              <a:gd name="connsiteX9" fmla="*/ 519828 w 610537"/>
              <a:gd name="connsiteY9" fmla="*/ 174841 h 387657"/>
              <a:gd name="connsiteX10" fmla="*/ 532528 w 610537"/>
              <a:gd name="connsiteY10" fmla="*/ 266916 h 387657"/>
              <a:gd name="connsiteX11" fmla="*/ 529353 w 610537"/>
              <a:gd name="connsiteY11" fmla="*/ 260566 h 387657"/>
              <a:gd name="connsiteX12" fmla="*/ 497603 w 610537"/>
              <a:gd name="connsiteY12" fmla="*/ 387566 h 387657"/>
              <a:gd name="connsiteX13" fmla="*/ 497603 w 610537"/>
              <a:gd name="connsiteY13" fmla="*/ 279616 h 387657"/>
              <a:gd name="connsiteX14" fmla="*/ 545228 w 610537"/>
              <a:gd name="connsiteY14" fmla="*/ 203416 h 387657"/>
              <a:gd name="connsiteX15" fmla="*/ 608728 w 610537"/>
              <a:gd name="connsiteY15" fmla="*/ 200241 h 387657"/>
              <a:gd name="connsiteX16" fmla="*/ 469028 w 610537"/>
              <a:gd name="connsiteY16" fmla="*/ 139916 h 387657"/>
              <a:gd name="connsiteX17" fmla="*/ 40403 w 610537"/>
              <a:gd name="connsiteY17" fmla="*/ 28791 h 387657"/>
              <a:gd name="connsiteX18" fmla="*/ 27703 w 610537"/>
              <a:gd name="connsiteY18" fmla="*/ 216 h 387657"/>
              <a:gd name="connsiteX19" fmla="*/ 126128 w 610537"/>
              <a:gd name="connsiteY19" fmla="*/ 38316 h 387657"/>
              <a:gd name="connsiteX20" fmla="*/ 24528 w 610537"/>
              <a:gd name="connsiteY20" fmla="*/ 120866 h 38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0537" h="387657">
                <a:moveTo>
                  <a:pt x="24528" y="120866"/>
                </a:moveTo>
                <a:cubicBezTo>
                  <a:pt x="28232" y="127745"/>
                  <a:pt x="106549" y="82766"/>
                  <a:pt x="148353" y="79591"/>
                </a:cubicBezTo>
                <a:cubicBezTo>
                  <a:pt x="190157" y="76416"/>
                  <a:pt x="248895" y="93878"/>
                  <a:pt x="275353" y="101816"/>
                </a:cubicBezTo>
                <a:cubicBezTo>
                  <a:pt x="301811" y="109754"/>
                  <a:pt x="312924" y="125629"/>
                  <a:pt x="307103" y="127216"/>
                </a:cubicBezTo>
                <a:cubicBezTo>
                  <a:pt x="301282" y="128804"/>
                  <a:pt x="240428" y="111341"/>
                  <a:pt x="240428" y="111341"/>
                </a:cubicBezTo>
                <a:cubicBezTo>
                  <a:pt x="268474" y="117691"/>
                  <a:pt x="454741" y="149970"/>
                  <a:pt x="475378" y="165316"/>
                </a:cubicBezTo>
                <a:cubicBezTo>
                  <a:pt x="496015" y="180662"/>
                  <a:pt x="401295" y="192833"/>
                  <a:pt x="364253" y="203416"/>
                </a:cubicBezTo>
                <a:cubicBezTo>
                  <a:pt x="327211" y="213999"/>
                  <a:pt x="238311" y="234108"/>
                  <a:pt x="253128" y="228816"/>
                </a:cubicBezTo>
                <a:cubicBezTo>
                  <a:pt x="267945" y="223524"/>
                  <a:pt x="408703" y="180662"/>
                  <a:pt x="453153" y="171666"/>
                </a:cubicBezTo>
                <a:cubicBezTo>
                  <a:pt x="497603" y="162670"/>
                  <a:pt x="506599" y="158966"/>
                  <a:pt x="519828" y="174841"/>
                </a:cubicBezTo>
                <a:cubicBezTo>
                  <a:pt x="533057" y="190716"/>
                  <a:pt x="530941" y="252629"/>
                  <a:pt x="532528" y="266916"/>
                </a:cubicBezTo>
                <a:cubicBezTo>
                  <a:pt x="534115" y="281203"/>
                  <a:pt x="535174" y="240458"/>
                  <a:pt x="529353" y="260566"/>
                </a:cubicBezTo>
                <a:cubicBezTo>
                  <a:pt x="523532" y="280674"/>
                  <a:pt x="502895" y="384391"/>
                  <a:pt x="497603" y="387566"/>
                </a:cubicBezTo>
                <a:cubicBezTo>
                  <a:pt x="492311" y="390741"/>
                  <a:pt x="489666" y="310308"/>
                  <a:pt x="497603" y="279616"/>
                </a:cubicBezTo>
                <a:cubicBezTo>
                  <a:pt x="505540" y="248924"/>
                  <a:pt x="526707" y="216645"/>
                  <a:pt x="545228" y="203416"/>
                </a:cubicBezTo>
                <a:cubicBezTo>
                  <a:pt x="563749" y="190187"/>
                  <a:pt x="621428" y="210824"/>
                  <a:pt x="608728" y="200241"/>
                </a:cubicBezTo>
                <a:cubicBezTo>
                  <a:pt x="596028" y="189658"/>
                  <a:pt x="563749" y="168491"/>
                  <a:pt x="469028" y="139916"/>
                </a:cubicBezTo>
                <a:cubicBezTo>
                  <a:pt x="374307" y="111341"/>
                  <a:pt x="113957" y="52074"/>
                  <a:pt x="40403" y="28791"/>
                </a:cubicBezTo>
                <a:cubicBezTo>
                  <a:pt x="-33151" y="5508"/>
                  <a:pt x="13416" y="-1371"/>
                  <a:pt x="27703" y="216"/>
                </a:cubicBezTo>
                <a:cubicBezTo>
                  <a:pt x="41990" y="1803"/>
                  <a:pt x="121366" y="17679"/>
                  <a:pt x="126128" y="38316"/>
                </a:cubicBezTo>
                <a:cubicBezTo>
                  <a:pt x="130890" y="58953"/>
                  <a:pt x="20824" y="113987"/>
                  <a:pt x="24528" y="120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CD2038BB-84AE-C6D2-4B9B-DC8A386FD6D0}"/>
              </a:ext>
            </a:extLst>
          </p:cNvPr>
          <p:cNvSpPr/>
          <p:nvPr/>
        </p:nvSpPr>
        <p:spPr>
          <a:xfrm>
            <a:off x="8346583" y="3098532"/>
            <a:ext cx="197865" cy="81202"/>
          </a:xfrm>
          <a:custGeom>
            <a:avLst/>
            <a:gdLst>
              <a:gd name="connsiteX0" fmla="*/ 492 w 197865"/>
              <a:gd name="connsiteY0" fmla="*/ 268 h 81202"/>
              <a:gd name="connsiteX1" fmla="*/ 117967 w 197865"/>
              <a:gd name="connsiteY1" fmla="*/ 54243 h 81202"/>
              <a:gd name="connsiteX2" fmla="*/ 197342 w 197865"/>
              <a:gd name="connsiteY2" fmla="*/ 66943 h 81202"/>
              <a:gd name="connsiteX3" fmla="*/ 79867 w 197865"/>
              <a:gd name="connsiteY3" fmla="*/ 79643 h 81202"/>
              <a:gd name="connsiteX4" fmla="*/ 492 w 197865"/>
              <a:gd name="connsiteY4" fmla="*/ 268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5" h="81202">
                <a:moveTo>
                  <a:pt x="492" y="268"/>
                </a:moveTo>
                <a:cubicBezTo>
                  <a:pt x="6842" y="-3965"/>
                  <a:pt x="85159" y="43131"/>
                  <a:pt x="117967" y="54243"/>
                </a:cubicBezTo>
                <a:cubicBezTo>
                  <a:pt x="150775" y="65356"/>
                  <a:pt x="203692" y="62710"/>
                  <a:pt x="197342" y="66943"/>
                </a:cubicBezTo>
                <a:cubicBezTo>
                  <a:pt x="190992" y="71176"/>
                  <a:pt x="108971" y="85993"/>
                  <a:pt x="79867" y="79643"/>
                </a:cubicBezTo>
                <a:cubicBezTo>
                  <a:pt x="50763" y="73293"/>
                  <a:pt x="-5858" y="4501"/>
                  <a:pt x="492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D7509BA4-13DF-56F6-4448-D64E673AB458}"/>
              </a:ext>
            </a:extLst>
          </p:cNvPr>
          <p:cNvSpPr/>
          <p:nvPr/>
        </p:nvSpPr>
        <p:spPr>
          <a:xfrm>
            <a:off x="8604598" y="3187728"/>
            <a:ext cx="241188" cy="511244"/>
          </a:xfrm>
          <a:custGeom>
            <a:avLst/>
            <a:gdLst>
              <a:gd name="connsiteX0" fmla="*/ 237777 w 241188"/>
              <a:gd name="connsiteY0" fmla="*/ 9497 h 511244"/>
              <a:gd name="connsiteX1" fmla="*/ 91727 w 241188"/>
              <a:gd name="connsiteY1" fmla="*/ 187297 h 511244"/>
              <a:gd name="connsiteX2" fmla="*/ 53627 w 241188"/>
              <a:gd name="connsiteY2" fmla="*/ 257147 h 511244"/>
              <a:gd name="connsiteX3" fmla="*/ 72677 w 241188"/>
              <a:gd name="connsiteY3" fmla="*/ 203172 h 511244"/>
              <a:gd name="connsiteX4" fmla="*/ 63152 w 241188"/>
              <a:gd name="connsiteY4" fmla="*/ 269847 h 511244"/>
              <a:gd name="connsiteX5" fmla="*/ 2827 w 241188"/>
              <a:gd name="connsiteY5" fmla="*/ 476222 h 511244"/>
              <a:gd name="connsiteX6" fmla="*/ 9177 w 241188"/>
              <a:gd name="connsiteY6" fmla="*/ 412722 h 511244"/>
              <a:gd name="connsiteX7" fmla="*/ 2827 w 241188"/>
              <a:gd name="connsiteY7" fmla="*/ 507972 h 511244"/>
              <a:gd name="connsiteX8" fmla="*/ 9177 w 241188"/>
              <a:gd name="connsiteY8" fmla="*/ 269847 h 511244"/>
              <a:gd name="connsiteX9" fmla="*/ 56802 w 241188"/>
              <a:gd name="connsiteY9" fmla="*/ 168247 h 511244"/>
              <a:gd name="connsiteX10" fmla="*/ 56802 w 241188"/>
              <a:gd name="connsiteY10" fmla="*/ 244447 h 511244"/>
              <a:gd name="connsiteX11" fmla="*/ 82202 w 241188"/>
              <a:gd name="connsiteY11" fmla="*/ 190472 h 511244"/>
              <a:gd name="connsiteX12" fmla="*/ 91727 w 241188"/>
              <a:gd name="connsiteY12" fmla="*/ 168247 h 511244"/>
              <a:gd name="connsiteX13" fmla="*/ 186977 w 241188"/>
              <a:gd name="connsiteY13" fmla="*/ 38072 h 511244"/>
              <a:gd name="connsiteX14" fmla="*/ 237777 w 241188"/>
              <a:gd name="connsiteY14" fmla="*/ 9497 h 51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1188" h="511244">
                <a:moveTo>
                  <a:pt x="237777" y="9497"/>
                </a:moveTo>
                <a:cubicBezTo>
                  <a:pt x="221902" y="34368"/>
                  <a:pt x="122419" y="146022"/>
                  <a:pt x="91727" y="187297"/>
                </a:cubicBezTo>
                <a:cubicBezTo>
                  <a:pt x="61035" y="228572"/>
                  <a:pt x="56802" y="254501"/>
                  <a:pt x="53627" y="257147"/>
                </a:cubicBezTo>
                <a:cubicBezTo>
                  <a:pt x="50452" y="259793"/>
                  <a:pt x="71089" y="201055"/>
                  <a:pt x="72677" y="203172"/>
                </a:cubicBezTo>
                <a:cubicBezTo>
                  <a:pt x="74265" y="205289"/>
                  <a:pt x="74794" y="224339"/>
                  <a:pt x="63152" y="269847"/>
                </a:cubicBezTo>
                <a:cubicBezTo>
                  <a:pt x="51510" y="315355"/>
                  <a:pt x="11823" y="452410"/>
                  <a:pt x="2827" y="476222"/>
                </a:cubicBezTo>
                <a:cubicBezTo>
                  <a:pt x="-6169" y="500034"/>
                  <a:pt x="9177" y="407430"/>
                  <a:pt x="9177" y="412722"/>
                </a:cubicBezTo>
                <a:cubicBezTo>
                  <a:pt x="9177" y="418014"/>
                  <a:pt x="2827" y="531784"/>
                  <a:pt x="2827" y="507972"/>
                </a:cubicBezTo>
                <a:cubicBezTo>
                  <a:pt x="2827" y="484160"/>
                  <a:pt x="181" y="326468"/>
                  <a:pt x="9177" y="269847"/>
                </a:cubicBezTo>
                <a:cubicBezTo>
                  <a:pt x="18173" y="213226"/>
                  <a:pt x="48865" y="172480"/>
                  <a:pt x="56802" y="168247"/>
                </a:cubicBezTo>
                <a:cubicBezTo>
                  <a:pt x="64739" y="164014"/>
                  <a:pt x="52569" y="240743"/>
                  <a:pt x="56802" y="244447"/>
                </a:cubicBezTo>
                <a:cubicBezTo>
                  <a:pt x="61035" y="248151"/>
                  <a:pt x="76381" y="203172"/>
                  <a:pt x="82202" y="190472"/>
                </a:cubicBezTo>
                <a:cubicBezTo>
                  <a:pt x="88023" y="177772"/>
                  <a:pt x="74264" y="193647"/>
                  <a:pt x="91727" y="168247"/>
                </a:cubicBezTo>
                <a:cubicBezTo>
                  <a:pt x="109190" y="142847"/>
                  <a:pt x="163694" y="62414"/>
                  <a:pt x="186977" y="38072"/>
                </a:cubicBezTo>
                <a:cubicBezTo>
                  <a:pt x="210260" y="13730"/>
                  <a:pt x="253652" y="-15374"/>
                  <a:pt x="237777" y="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B4FDC414-2EE0-BC0C-1899-0BCFAE1D20EB}"/>
              </a:ext>
            </a:extLst>
          </p:cNvPr>
          <p:cNvSpPr/>
          <p:nvPr/>
        </p:nvSpPr>
        <p:spPr>
          <a:xfrm>
            <a:off x="8551154" y="3589603"/>
            <a:ext cx="345356" cy="107859"/>
          </a:xfrm>
          <a:custGeom>
            <a:avLst/>
            <a:gdLst>
              <a:gd name="connsiteX0" fmla="*/ 5471 w 345356"/>
              <a:gd name="connsiteY0" fmla="*/ 106097 h 107859"/>
              <a:gd name="connsiteX1" fmla="*/ 195971 w 345356"/>
              <a:gd name="connsiteY1" fmla="*/ 61647 h 107859"/>
              <a:gd name="connsiteX2" fmla="*/ 208671 w 345356"/>
              <a:gd name="connsiteY2" fmla="*/ 26722 h 107859"/>
              <a:gd name="connsiteX3" fmla="*/ 132471 w 345356"/>
              <a:gd name="connsiteY3" fmla="*/ 74347 h 107859"/>
              <a:gd name="connsiteX4" fmla="*/ 303921 w 345356"/>
              <a:gd name="connsiteY4" fmla="*/ 93397 h 107859"/>
              <a:gd name="connsiteX5" fmla="*/ 161046 w 345356"/>
              <a:gd name="connsiteY5" fmla="*/ 74347 h 107859"/>
              <a:gd name="connsiteX6" fmla="*/ 345196 w 345356"/>
              <a:gd name="connsiteY6" fmla="*/ 26722 h 107859"/>
              <a:gd name="connsiteX7" fmla="*/ 122946 w 345356"/>
              <a:gd name="connsiteY7" fmla="*/ 36247 h 107859"/>
              <a:gd name="connsiteX8" fmla="*/ 211846 w 345356"/>
              <a:gd name="connsiteY8" fmla="*/ 1322 h 107859"/>
              <a:gd name="connsiteX9" fmla="*/ 62621 w 345356"/>
              <a:gd name="connsiteY9" fmla="*/ 90222 h 107859"/>
              <a:gd name="connsiteX10" fmla="*/ 5471 w 345356"/>
              <a:gd name="connsiteY10" fmla="*/ 106097 h 1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5356" h="107859">
                <a:moveTo>
                  <a:pt x="5471" y="106097"/>
                </a:moveTo>
                <a:cubicBezTo>
                  <a:pt x="27696" y="101334"/>
                  <a:pt x="162104" y="74876"/>
                  <a:pt x="195971" y="61647"/>
                </a:cubicBezTo>
                <a:cubicBezTo>
                  <a:pt x="229838" y="48418"/>
                  <a:pt x="219254" y="24605"/>
                  <a:pt x="208671" y="26722"/>
                </a:cubicBezTo>
                <a:cubicBezTo>
                  <a:pt x="198088" y="28839"/>
                  <a:pt x="116596" y="63234"/>
                  <a:pt x="132471" y="74347"/>
                </a:cubicBezTo>
                <a:cubicBezTo>
                  <a:pt x="148346" y="85459"/>
                  <a:pt x="299159" y="93397"/>
                  <a:pt x="303921" y="93397"/>
                </a:cubicBezTo>
                <a:cubicBezTo>
                  <a:pt x="308683" y="93397"/>
                  <a:pt x="154167" y="85459"/>
                  <a:pt x="161046" y="74347"/>
                </a:cubicBezTo>
                <a:cubicBezTo>
                  <a:pt x="167925" y="63235"/>
                  <a:pt x="351546" y="33072"/>
                  <a:pt x="345196" y="26722"/>
                </a:cubicBezTo>
                <a:cubicBezTo>
                  <a:pt x="338846" y="20372"/>
                  <a:pt x="145171" y="40480"/>
                  <a:pt x="122946" y="36247"/>
                </a:cubicBezTo>
                <a:cubicBezTo>
                  <a:pt x="100721" y="32014"/>
                  <a:pt x="221900" y="-7674"/>
                  <a:pt x="211846" y="1322"/>
                </a:cubicBezTo>
                <a:cubicBezTo>
                  <a:pt x="201792" y="10318"/>
                  <a:pt x="91196" y="74347"/>
                  <a:pt x="62621" y="90222"/>
                </a:cubicBezTo>
                <a:cubicBezTo>
                  <a:pt x="34046" y="106097"/>
                  <a:pt x="-16754" y="110860"/>
                  <a:pt x="5471" y="106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341EEC09-0481-22F2-61CD-A82AF4E1DA38}"/>
              </a:ext>
            </a:extLst>
          </p:cNvPr>
          <p:cNvSpPr/>
          <p:nvPr/>
        </p:nvSpPr>
        <p:spPr>
          <a:xfrm>
            <a:off x="8467768" y="3721087"/>
            <a:ext cx="393421" cy="140041"/>
          </a:xfrm>
          <a:custGeom>
            <a:avLst/>
            <a:gdLst>
              <a:gd name="connsiteX0" fmla="*/ 82507 w 393421"/>
              <a:gd name="connsiteY0" fmla="*/ 13 h 140041"/>
              <a:gd name="connsiteX1" fmla="*/ 349207 w 393421"/>
              <a:gd name="connsiteY1" fmla="*/ 15888 h 140041"/>
              <a:gd name="connsiteX2" fmla="*/ 387307 w 393421"/>
              <a:gd name="connsiteY2" fmla="*/ 15888 h 140041"/>
              <a:gd name="connsiteX3" fmla="*/ 285707 w 393421"/>
              <a:gd name="connsiteY3" fmla="*/ 34938 h 140041"/>
              <a:gd name="connsiteX4" fmla="*/ 323807 w 393421"/>
              <a:gd name="connsiteY4" fmla="*/ 44463 h 140041"/>
              <a:gd name="connsiteX5" fmla="*/ 263482 w 393421"/>
              <a:gd name="connsiteY5" fmla="*/ 79388 h 140041"/>
              <a:gd name="connsiteX6" fmla="*/ 323807 w 393421"/>
              <a:gd name="connsiteY6" fmla="*/ 139713 h 140041"/>
              <a:gd name="connsiteX7" fmla="*/ 241257 w 393421"/>
              <a:gd name="connsiteY7" fmla="*/ 101613 h 140041"/>
              <a:gd name="connsiteX8" fmla="*/ 196807 w 393421"/>
              <a:gd name="connsiteY8" fmla="*/ 60338 h 140041"/>
              <a:gd name="connsiteX9" fmla="*/ 168232 w 393421"/>
              <a:gd name="connsiteY9" fmla="*/ 19063 h 140041"/>
              <a:gd name="connsiteX10" fmla="*/ 3132 w 393421"/>
              <a:gd name="connsiteY10" fmla="*/ 12713 h 140041"/>
              <a:gd name="connsiteX11" fmla="*/ 82507 w 393421"/>
              <a:gd name="connsiteY11" fmla="*/ 13 h 140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421" h="140041">
                <a:moveTo>
                  <a:pt x="82507" y="13"/>
                </a:moveTo>
                <a:cubicBezTo>
                  <a:pt x="140186" y="542"/>
                  <a:pt x="298407" y="13242"/>
                  <a:pt x="349207" y="15888"/>
                </a:cubicBezTo>
                <a:cubicBezTo>
                  <a:pt x="400007" y="18534"/>
                  <a:pt x="397890" y="12713"/>
                  <a:pt x="387307" y="15888"/>
                </a:cubicBezTo>
                <a:cubicBezTo>
                  <a:pt x="376724" y="19063"/>
                  <a:pt x="296290" y="30176"/>
                  <a:pt x="285707" y="34938"/>
                </a:cubicBezTo>
                <a:cubicBezTo>
                  <a:pt x="275124" y="39701"/>
                  <a:pt x="327511" y="37055"/>
                  <a:pt x="323807" y="44463"/>
                </a:cubicBezTo>
                <a:cubicBezTo>
                  <a:pt x="320103" y="51871"/>
                  <a:pt x="263482" y="63513"/>
                  <a:pt x="263482" y="79388"/>
                </a:cubicBezTo>
                <a:cubicBezTo>
                  <a:pt x="263482" y="95263"/>
                  <a:pt x="327511" y="136009"/>
                  <a:pt x="323807" y="139713"/>
                </a:cubicBezTo>
                <a:cubicBezTo>
                  <a:pt x="320103" y="143417"/>
                  <a:pt x="262424" y="114842"/>
                  <a:pt x="241257" y="101613"/>
                </a:cubicBezTo>
                <a:cubicBezTo>
                  <a:pt x="220090" y="88384"/>
                  <a:pt x="208978" y="74096"/>
                  <a:pt x="196807" y="60338"/>
                </a:cubicBezTo>
                <a:cubicBezTo>
                  <a:pt x="184636" y="46580"/>
                  <a:pt x="200511" y="27000"/>
                  <a:pt x="168232" y="19063"/>
                </a:cubicBezTo>
                <a:cubicBezTo>
                  <a:pt x="135953" y="11126"/>
                  <a:pt x="17419" y="11126"/>
                  <a:pt x="3132" y="12713"/>
                </a:cubicBezTo>
                <a:cubicBezTo>
                  <a:pt x="-11155" y="14300"/>
                  <a:pt x="24828" y="-516"/>
                  <a:pt x="82507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1C6847D1-7561-1899-76E5-C89A6087B5FF}"/>
              </a:ext>
            </a:extLst>
          </p:cNvPr>
          <p:cNvSpPr/>
          <p:nvPr/>
        </p:nvSpPr>
        <p:spPr>
          <a:xfrm>
            <a:off x="8537194" y="4168610"/>
            <a:ext cx="384566" cy="401231"/>
          </a:xfrm>
          <a:custGeom>
            <a:avLst/>
            <a:gdLst>
              <a:gd name="connsiteX0" fmla="*/ 384556 w 384566"/>
              <a:gd name="connsiteY0" fmla="*/ 165 h 401231"/>
              <a:gd name="connsiteX1" fmla="*/ 282956 w 384566"/>
              <a:gd name="connsiteY1" fmla="*/ 152565 h 401231"/>
              <a:gd name="connsiteX2" fmla="*/ 248031 w 384566"/>
              <a:gd name="connsiteY2" fmla="*/ 193840 h 401231"/>
              <a:gd name="connsiteX3" fmla="*/ 171831 w 384566"/>
              <a:gd name="connsiteY3" fmla="*/ 276390 h 401231"/>
              <a:gd name="connsiteX4" fmla="*/ 206756 w 384566"/>
              <a:gd name="connsiteY4" fmla="*/ 190665 h 401231"/>
              <a:gd name="connsiteX5" fmla="*/ 114681 w 384566"/>
              <a:gd name="connsiteY5" fmla="*/ 241465 h 401231"/>
              <a:gd name="connsiteX6" fmla="*/ 70231 w 384566"/>
              <a:gd name="connsiteY6" fmla="*/ 400215 h 401231"/>
              <a:gd name="connsiteX7" fmla="*/ 60706 w 384566"/>
              <a:gd name="connsiteY7" fmla="*/ 311315 h 401231"/>
              <a:gd name="connsiteX8" fmla="*/ 19431 w 384566"/>
              <a:gd name="connsiteY8" fmla="*/ 349415 h 401231"/>
              <a:gd name="connsiteX9" fmla="*/ 381 w 384566"/>
              <a:gd name="connsiteY9" fmla="*/ 165265 h 401231"/>
              <a:gd name="connsiteX10" fmla="*/ 35306 w 384566"/>
              <a:gd name="connsiteY10" fmla="*/ 292265 h 401231"/>
              <a:gd name="connsiteX11" fmla="*/ 54356 w 384566"/>
              <a:gd name="connsiteY11" fmla="*/ 250990 h 401231"/>
              <a:gd name="connsiteX12" fmla="*/ 89281 w 384566"/>
              <a:gd name="connsiteY12" fmla="*/ 257340 h 401231"/>
              <a:gd name="connsiteX13" fmla="*/ 114681 w 384566"/>
              <a:gd name="connsiteY13" fmla="*/ 247815 h 401231"/>
              <a:gd name="connsiteX14" fmla="*/ 136906 w 384566"/>
              <a:gd name="connsiteY14" fmla="*/ 222415 h 401231"/>
              <a:gd name="connsiteX15" fmla="*/ 175006 w 384566"/>
              <a:gd name="connsiteY15" fmla="*/ 203365 h 401231"/>
              <a:gd name="connsiteX16" fmla="*/ 213106 w 384566"/>
              <a:gd name="connsiteY16" fmla="*/ 143040 h 401231"/>
              <a:gd name="connsiteX17" fmla="*/ 254381 w 384566"/>
              <a:gd name="connsiteY17" fmla="*/ 104940 h 401231"/>
              <a:gd name="connsiteX18" fmla="*/ 254381 w 384566"/>
              <a:gd name="connsiteY18" fmla="*/ 130340 h 401231"/>
              <a:gd name="connsiteX19" fmla="*/ 292481 w 384566"/>
              <a:gd name="connsiteY19" fmla="*/ 9690 h 401231"/>
              <a:gd name="connsiteX20" fmla="*/ 289306 w 384566"/>
              <a:gd name="connsiteY20" fmla="*/ 120815 h 401231"/>
              <a:gd name="connsiteX21" fmla="*/ 384556 w 384566"/>
              <a:gd name="connsiteY21" fmla="*/ 165 h 40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4566" h="401231">
                <a:moveTo>
                  <a:pt x="384556" y="165"/>
                </a:moveTo>
                <a:cubicBezTo>
                  <a:pt x="383498" y="5456"/>
                  <a:pt x="305710" y="120286"/>
                  <a:pt x="282956" y="152565"/>
                </a:cubicBezTo>
                <a:cubicBezTo>
                  <a:pt x="260202" y="184844"/>
                  <a:pt x="266552" y="173203"/>
                  <a:pt x="248031" y="193840"/>
                </a:cubicBezTo>
                <a:cubicBezTo>
                  <a:pt x="229510" y="214477"/>
                  <a:pt x="178710" y="276919"/>
                  <a:pt x="171831" y="276390"/>
                </a:cubicBezTo>
                <a:cubicBezTo>
                  <a:pt x="164952" y="275861"/>
                  <a:pt x="216281" y="196486"/>
                  <a:pt x="206756" y="190665"/>
                </a:cubicBezTo>
                <a:cubicBezTo>
                  <a:pt x="197231" y="184844"/>
                  <a:pt x="137435" y="206540"/>
                  <a:pt x="114681" y="241465"/>
                </a:cubicBezTo>
                <a:cubicBezTo>
                  <a:pt x="91927" y="276390"/>
                  <a:pt x="79227" y="388573"/>
                  <a:pt x="70231" y="400215"/>
                </a:cubicBezTo>
                <a:cubicBezTo>
                  <a:pt x="61235" y="411857"/>
                  <a:pt x="69173" y="319782"/>
                  <a:pt x="60706" y="311315"/>
                </a:cubicBezTo>
                <a:cubicBezTo>
                  <a:pt x="52239" y="302848"/>
                  <a:pt x="29485" y="373757"/>
                  <a:pt x="19431" y="349415"/>
                </a:cubicBezTo>
                <a:cubicBezTo>
                  <a:pt x="9377" y="325073"/>
                  <a:pt x="-2265" y="174790"/>
                  <a:pt x="381" y="165265"/>
                </a:cubicBezTo>
                <a:cubicBezTo>
                  <a:pt x="3027" y="155740"/>
                  <a:pt x="26310" y="277978"/>
                  <a:pt x="35306" y="292265"/>
                </a:cubicBezTo>
                <a:cubicBezTo>
                  <a:pt x="44302" y="306552"/>
                  <a:pt x="45360" y="256811"/>
                  <a:pt x="54356" y="250990"/>
                </a:cubicBezTo>
                <a:cubicBezTo>
                  <a:pt x="63352" y="245169"/>
                  <a:pt x="79227" y="257869"/>
                  <a:pt x="89281" y="257340"/>
                </a:cubicBezTo>
                <a:cubicBezTo>
                  <a:pt x="99335" y="256811"/>
                  <a:pt x="106744" y="253636"/>
                  <a:pt x="114681" y="247815"/>
                </a:cubicBezTo>
                <a:cubicBezTo>
                  <a:pt x="122618" y="241994"/>
                  <a:pt x="126852" y="229823"/>
                  <a:pt x="136906" y="222415"/>
                </a:cubicBezTo>
                <a:cubicBezTo>
                  <a:pt x="146960" y="215007"/>
                  <a:pt x="162306" y="216594"/>
                  <a:pt x="175006" y="203365"/>
                </a:cubicBezTo>
                <a:cubicBezTo>
                  <a:pt x="187706" y="190136"/>
                  <a:pt x="199877" y="159444"/>
                  <a:pt x="213106" y="143040"/>
                </a:cubicBezTo>
                <a:cubicBezTo>
                  <a:pt x="226335" y="126636"/>
                  <a:pt x="247502" y="107057"/>
                  <a:pt x="254381" y="104940"/>
                </a:cubicBezTo>
                <a:cubicBezTo>
                  <a:pt x="261260" y="102823"/>
                  <a:pt x="248031" y="146215"/>
                  <a:pt x="254381" y="130340"/>
                </a:cubicBezTo>
                <a:cubicBezTo>
                  <a:pt x="260731" y="114465"/>
                  <a:pt x="286660" y="11278"/>
                  <a:pt x="292481" y="9690"/>
                </a:cubicBezTo>
                <a:cubicBezTo>
                  <a:pt x="298302" y="8103"/>
                  <a:pt x="275019" y="123461"/>
                  <a:pt x="289306" y="120815"/>
                </a:cubicBezTo>
                <a:cubicBezTo>
                  <a:pt x="303593" y="118169"/>
                  <a:pt x="385614" y="-5126"/>
                  <a:pt x="384556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6856D94-0226-B292-3EC9-C9452D63B774}"/>
              </a:ext>
            </a:extLst>
          </p:cNvPr>
          <p:cNvSpPr/>
          <p:nvPr/>
        </p:nvSpPr>
        <p:spPr>
          <a:xfrm>
            <a:off x="7994205" y="4289210"/>
            <a:ext cx="683075" cy="540433"/>
          </a:xfrm>
          <a:custGeom>
            <a:avLst/>
            <a:gdLst>
              <a:gd name="connsiteX0" fmla="*/ 683070 w 683075"/>
              <a:gd name="connsiteY0" fmla="*/ 215 h 540433"/>
              <a:gd name="connsiteX1" fmla="*/ 492570 w 683075"/>
              <a:gd name="connsiteY1" fmla="*/ 136740 h 540433"/>
              <a:gd name="connsiteX2" fmla="*/ 314770 w 683075"/>
              <a:gd name="connsiteY2" fmla="*/ 251040 h 540433"/>
              <a:gd name="connsiteX3" fmla="*/ 384620 w 683075"/>
              <a:gd name="connsiteY3" fmla="*/ 231990 h 540433"/>
              <a:gd name="connsiteX4" fmla="*/ 219520 w 683075"/>
              <a:gd name="connsiteY4" fmla="*/ 317715 h 540433"/>
              <a:gd name="connsiteX5" fmla="*/ 263970 w 683075"/>
              <a:gd name="connsiteY5" fmla="*/ 349465 h 540433"/>
              <a:gd name="connsiteX6" fmla="*/ 295720 w 683075"/>
              <a:gd name="connsiteY6" fmla="*/ 390740 h 540433"/>
              <a:gd name="connsiteX7" fmla="*/ 333820 w 683075"/>
              <a:gd name="connsiteY7" fmla="*/ 476465 h 540433"/>
              <a:gd name="connsiteX8" fmla="*/ 324295 w 683075"/>
              <a:gd name="connsiteY8" fmla="*/ 428840 h 540433"/>
              <a:gd name="connsiteX9" fmla="*/ 336995 w 683075"/>
              <a:gd name="connsiteY9" fmla="*/ 539965 h 540433"/>
              <a:gd name="connsiteX10" fmla="*/ 267145 w 683075"/>
              <a:gd name="connsiteY10" fmla="*/ 378040 h 540433"/>
              <a:gd name="connsiteX11" fmla="*/ 181420 w 683075"/>
              <a:gd name="connsiteY11" fmla="*/ 362165 h 540433"/>
              <a:gd name="connsiteX12" fmla="*/ 445 w 683075"/>
              <a:gd name="connsiteY12" fmla="*/ 390740 h 540433"/>
              <a:gd name="connsiteX13" fmla="*/ 238570 w 683075"/>
              <a:gd name="connsiteY13" fmla="*/ 263740 h 540433"/>
              <a:gd name="connsiteX14" fmla="*/ 362395 w 683075"/>
              <a:gd name="connsiteY14" fmla="*/ 165315 h 540433"/>
              <a:gd name="connsiteX15" fmla="*/ 356045 w 683075"/>
              <a:gd name="connsiteY15" fmla="*/ 209765 h 540433"/>
              <a:gd name="connsiteX16" fmla="*/ 463995 w 683075"/>
              <a:gd name="connsiteY16" fmla="*/ 124040 h 540433"/>
              <a:gd name="connsiteX17" fmla="*/ 498920 w 683075"/>
              <a:gd name="connsiteY17" fmla="*/ 104990 h 540433"/>
              <a:gd name="connsiteX18" fmla="*/ 683070 w 683075"/>
              <a:gd name="connsiteY18" fmla="*/ 215 h 54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3075" h="540433">
                <a:moveTo>
                  <a:pt x="683070" y="215"/>
                </a:moveTo>
                <a:cubicBezTo>
                  <a:pt x="682012" y="5506"/>
                  <a:pt x="553953" y="94936"/>
                  <a:pt x="492570" y="136740"/>
                </a:cubicBezTo>
                <a:cubicBezTo>
                  <a:pt x="431187" y="178544"/>
                  <a:pt x="332762" y="235165"/>
                  <a:pt x="314770" y="251040"/>
                </a:cubicBezTo>
                <a:cubicBezTo>
                  <a:pt x="296778" y="266915"/>
                  <a:pt x="400495" y="220878"/>
                  <a:pt x="384620" y="231990"/>
                </a:cubicBezTo>
                <a:cubicBezTo>
                  <a:pt x="368745" y="243103"/>
                  <a:pt x="239628" y="298136"/>
                  <a:pt x="219520" y="317715"/>
                </a:cubicBezTo>
                <a:cubicBezTo>
                  <a:pt x="199412" y="337294"/>
                  <a:pt x="251270" y="337294"/>
                  <a:pt x="263970" y="349465"/>
                </a:cubicBezTo>
                <a:cubicBezTo>
                  <a:pt x="276670" y="361636"/>
                  <a:pt x="284078" y="369573"/>
                  <a:pt x="295720" y="390740"/>
                </a:cubicBezTo>
                <a:cubicBezTo>
                  <a:pt x="307362" y="411907"/>
                  <a:pt x="329058" y="470115"/>
                  <a:pt x="333820" y="476465"/>
                </a:cubicBezTo>
                <a:cubicBezTo>
                  <a:pt x="338582" y="482815"/>
                  <a:pt x="323766" y="418257"/>
                  <a:pt x="324295" y="428840"/>
                </a:cubicBezTo>
                <a:cubicBezTo>
                  <a:pt x="324824" y="439423"/>
                  <a:pt x="346520" y="548432"/>
                  <a:pt x="336995" y="539965"/>
                </a:cubicBezTo>
                <a:cubicBezTo>
                  <a:pt x="327470" y="531498"/>
                  <a:pt x="293074" y="407673"/>
                  <a:pt x="267145" y="378040"/>
                </a:cubicBezTo>
                <a:cubicBezTo>
                  <a:pt x="241216" y="348407"/>
                  <a:pt x="225870" y="360048"/>
                  <a:pt x="181420" y="362165"/>
                </a:cubicBezTo>
                <a:cubicBezTo>
                  <a:pt x="136970" y="364282"/>
                  <a:pt x="-9080" y="407144"/>
                  <a:pt x="445" y="390740"/>
                </a:cubicBezTo>
                <a:cubicBezTo>
                  <a:pt x="9970" y="374336"/>
                  <a:pt x="178245" y="301311"/>
                  <a:pt x="238570" y="263740"/>
                </a:cubicBezTo>
                <a:cubicBezTo>
                  <a:pt x="298895" y="226169"/>
                  <a:pt x="342816" y="174311"/>
                  <a:pt x="362395" y="165315"/>
                </a:cubicBezTo>
                <a:cubicBezTo>
                  <a:pt x="381974" y="156319"/>
                  <a:pt x="339112" y="216644"/>
                  <a:pt x="356045" y="209765"/>
                </a:cubicBezTo>
                <a:cubicBezTo>
                  <a:pt x="372978" y="202886"/>
                  <a:pt x="440183" y="141502"/>
                  <a:pt x="463995" y="124040"/>
                </a:cubicBezTo>
                <a:cubicBezTo>
                  <a:pt x="487807" y="106578"/>
                  <a:pt x="460291" y="121394"/>
                  <a:pt x="498920" y="104990"/>
                </a:cubicBezTo>
                <a:cubicBezTo>
                  <a:pt x="537549" y="88586"/>
                  <a:pt x="684128" y="-5076"/>
                  <a:pt x="683070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2649CB45-A5B7-B736-7BF8-825CD701CAA6}"/>
              </a:ext>
            </a:extLst>
          </p:cNvPr>
          <p:cNvSpPr/>
          <p:nvPr/>
        </p:nvSpPr>
        <p:spPr>
          <a:xfrm>
            <a:off x="7984857" y="4972599"/>
            <a:ext cx="365403" cy="136832"/>
          </a:xfrm>
          <a:custGeom>
            <a:avLst/>
            <a:gdLst>
              <a:gd name="connsiteX0" fmla="*/ 268 w 365403"/>
              <a:gd name="connsiteY0" fmla="*/ 135976 h 136832"/>
              <a:gd name="connsiteX1" fmla="*/ 260618 w 365403"/>
              <a:gd name="connsiteY1" fmla="*/ 15326 h 136832"/>
              <a:gd name="connsiteX2" fmla="*/ 365393 w 365403"/>
              <a:gd name="connsiteY2" fmla="*/ 5801 h 136832"/>
              <a:gd name="connsiteX3" fmla="*/ 266968 w 365403"/>
              <a:gd name="connsiteY3" fmla="*/ 53426 h 136832"/>
              <a:gd name="connsiteX4" fmla="*/ 238393 w 365403"/>
              <a:gd name="connsiteY4" fmla="*/ 88351 h 136832"/>
              <a:gd name="connsiteX5" fmla="*/ 260618 w 365403"/>
              <a:gd name="connsiteY5" fmla="*/ 88351 h 136832"/>
              <a:gd name="connsiteX6" fmla="*/ 143143 w 365403"/>
              <a:gd name="connsiteY6" fmla="*/ 104226 h 136832"/>
              <a:gd name="connsiteX7" fmla="*/ 209818 w 365403"/>
              <a:gd name="connsiteY7" fmla="*/ 72476 h 136832"/>
              <a:gd name="connsiteX8" fmla="*/ 268 w 365403"/>
              <a:gd name="connsiteY8" fmla="*/ 135976 h 13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403" h="136832">
                <a:moveTo>
                  <a:pt x="268" y="135976"/>
                </a:moveTo>
                <a:cubicBezTo>
                  <a:pt x="8735" y="126451"/>
                  <a:pt x="199764" y="37022"/>
                  <a:pt x="260618" y="15326"/>
                </a:cubicBezTo>
                <a:cubicBezTo>
                  <a:pt x="321472" y="-6370"/>
                  <a:pt x="364335" y="-549"/>
                  <a:pt x="365393" y="5801"/>
                </a:cubicBezTo>
                <a:cubicBezTo>
                  <a:pt x="366451" y="12151"/>
                  <a:pt x="288135" y="39668"/>
                  <a:pt x="266968" y="53426"/>
                </a:cubicBezTo>
                <a:cubicBezTo>
                  <a:pt x="245801" y="67184"/>
                  <a:pt x="239451" y="82530"/>
                  <a:pt x="238393" y="88351"/>
                </a:cubicBezTo>
                <a:cubicBezTo>
                  <a:pt x="237335" y="94172"/>
                  <a:pt x="276493" y="85705"/>
                  <a:pt x="260618" y="88351"/>
                </a:cubicBezTo>
                <a:cubicBezTo>
                  <a:pt x="244743" y="90997"/>
                  <a:pt x="151610" y="106872"/>
                  <a:pt x="143143" y="104226"/>
                </a:cubicBezTo>
                <a:cubicBezTo>
                  <a:pt x="134676" y="101580"/>
                  <a:pt x="233630" y="72476"/>
                  <a:pt x="209818" y="72476"/>
                </a:cubicBezTo>
                <a:cubicBezTo>
                  <a:pt x="186006" y="72476"/>
                  <a:pt x="-8199" y="145501"/>
                  <a:pt x="268" y="135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7C0A677E-0DE3-46CF-318E-0096A72D7F06}"/>
              </a:ext>
            </a:extLst>
          </p:cNvPr>
          <p:cNvSpPr/>
          <p:nvPr/>
        </p:nvSpPr>
        <p:spPr>
          <a:xfrm>
            <a:off x="7861076" y="2615649"/>
            <a:ext cx="552743" cy="210682"/>
          </a:xfrm>
          <a:custGeom>
            <a:avLst/>
            <a:gdLst>
              <a:gd name="connsiteX0" fmla="*/ 224 w 552743"/>
              <a:gd name="connsiteY0" fmla="*/ 551 h 210682"/>
              <a:gd name="connsiteX1" fmla="*/ 193899 w 552743"/>
              <a:gd name="connsiteY1" fmla="*/ 156126 h 210682"/>
              <a:gd name="connsiteX2" fmla="*/ 285974 w 552743"/>
              <a:gd name="connsiteY2" fmla="*/ 210101 h 210682"/>
              <a:gd name="connsiteX3" fmla="*/ 539974 w 552743"/>
              <a:gd name="connsiteY3" fmla="*/ 184701 h 210682"/>
              <a:gd name="connsiteX4" fmla="*/ 378049 w 552743"/>
              <a:gd name="connsiteY4" fmla="*/ 184701 h 210682"/>
              <a:gd name="connsiteX5" fmla="*/ 552674 w 552743"/>
              <a:gd name="connsiteY5" fmla="*/ 149776 h 210682"/>
              <a:gd name="connsiteX6" fmla="*/ 397099 w 552743"/>
              <a:gd name="connsiteY6" fmla="*/ 143426 h 210682"/>
              <a:gd name="connsiteX7" fmla="*/ 235174 w 552743"/>
              <a:gd name="connsiteY7" fmla="*/ 105326 h 210682"/>
              <a:gd name="connsiteX8" fmla="*/ 224 w 552743"/>
              <a:gd name="connsiteY8" fmla="*/ 551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743" h="210682">
                <a:moveTo>
                  <a:pt x="224" y="551"/>
                </a:moveTo>
                <a:cubicBezTo>
                  <a:pt x="-6655" y="9018"/>
                  <a:pt x="146274" y="121201"/>
                  <a:pt x="193899" y="156126"/>
                </a:cubicBezTo>
                <a:cubicBezTo>
                  <a:pt x="241524" y="191051"/>
                  <a:pt x="228295" y="205339"/>
                  <a:pt x="285974" y="210101"/>
                </a:cubicBezTo>
                <a:cubicBezTo>
                  <a:pt x="343653" y="214863"/>
                  <a:pt x="524628" y="188934"/>
                  <a:pt x="539974" y="184701"/>
                </a:cubicBezTo>
                <a:cubicBezTo>
                  <a:pt x="555320" y="180468"/>
                  <a:pt x="375932" y="190522"/>
                  <a:pt x="378049" y="184701"/>
                </a:cubicBezTo>
                <a:cubicBezTo>
                  <a:pt x="380166" y="178880"/>
                  <a:pt x="549499" y="156655"/>
                  <a:pt x="552674" y="149776"/>
                </a:cubicBezTo>
                <a:cubicBezTo>
                  <a:pt x="555849" y="142897"/>
                  <a:pt x="450016" y="150834"/>
                  <a:pt x="397099" y="143426"/>
                </a:cubicBezTo>
                <a:cubicBezTo>
                  <a:pt x="344182" y="136018"/>
                  <a:pt x="299203" y="127022"/>
                  <a:pt x="235174" y="105326"/>
                </a:cubicBezTo>
                <a:cubicBezTo>
                  <a:pt x="171145" y="83630"/>
                  <a:pt x="7103" y="-7916"/>
                  <a:pt x="224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6ACF1292-3DF8-EC35-009D-57A838653BB9}"/>
              </a:ext>
            </a:extLst>
          </p:cNvPr>
          <p:cNvSpPr/>
          <p:nvPr/>
        </p:nvSpPr>
        <p:spPr>
          <a:xfrm>
            <a:off x="8801060" y="2713441"/>
            <a:ext cx="146727" cy="202425"/>
          </a:xfrm>
          <a:custGeom>
            <a:avLst/>
            <a:gdLst>
              <a:gd name="connsiteX0" fmla="*/ 40 w 146727"/>
              <a:gd name="connsiteY0" fmla="*/ 1184 h 202425"/>
              <a:gd name="connsiteX1" fmla="*/ 104815 w 146727"/>
              <a:gd name="connsiteY1" fmla="*/ 93259 h 202425"/>
              <a:gd name="connsiteX2" fmla="*/ 146090 w 146727"/>
              <a:gd name="connsiteY2" fmla="*/ 201209 h 202425"/>
              <a:gd name="connsiteX3" fmla="*/ 127040 w 146727"/>
              <a:gd name="connsiteY3" fmla="*/ 150409 h 202425"/>
              <a:gd name="connsiteX4" fmla="*/ 88940 w 146727"/>
              <a:gd name="connsiteY4" fmla="*/ 134534 h 202425"/>
              <a:gd name="connsiteX5" fmla="*/ 92115 w 146727"/>
              <a:gd name="connsiteY5" fmla="*/ 159934 h 202425"/>
              <a:gd name="connsiteX6" fmla="*/ 40 w 146727"/>
              <a:gd name="connsiteY6" fmla="*/ 1184 h 20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27" h="202425">
                <a:moveTo>
                  <a:pt x="40" y="1184"/>
                </a:moveTo>
                <a:cubicBezTo>
                  <a:pt x="2157" y="-9928"/>
                  <a:pt x="80473" y="59921"/>
                  <a:pt x="104815" y="93259"/>
                </a:cubicBezTo>
                <a:cubicBezTo>
                  <a:pt x="129157" y="126597"/>
                  <a:pt x="142386" y="191684"/>
                  <a:pt x="146090" y="201209"/>
                </a:cubicBezTo>
                <a:cubicBezTo>
                  <a:pt x="149794" y="210734"/>
                  <a:pt x="136565" y="161522"/>
                  <a:pt x="127040" y="150409"/>
                </a:cubicBezTo>
                <a:cubicBezTo>
                  <a:pt x="117515" y="139297"/>
                  <a:pt x="94761" y="132947"/>
                  <a:pt x="88940" y="134534"/>
                </a:cubicBezTo>
                <a:cubicBezTo>
                  <a:pt x="83119" y="136122"/>
                  <a:pt x="103757" y="178984"/>
                  <a:pt x="92115" y="159934"/>
                </a:cubicBezTo>
                <a:cubicBezTo>
                  <a:pt x="80473" y="140884"/>
                  <a:pt x="-2077" y="12296"/>
                  <a:pt x="40" y="1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3A4BCAB-FB22-604C-3898-4B0C2D040565}"/>
              </a:ext>
            </a:extLst>
          </p:cNvPr>
          <p:cNvSpPr/>
          <p:nvPr/>
        </p:nvSpPr>
        <p:spPr>
          <a:xfrm>
            <a:off x="7621048" y="2939885"/>
            <a:ext cx="295101" cy="184626"/>
          </a:xfrm>
          <a:custGeom>
            <a:avLst/>
            <a:gdLst>
              <a:gd name="connsiteX0" fmla="*/ 8477 w 295101"/>
              <a:gd name="connsiteY0" fmla="*/ 165 h 184626"/>
              <a:gd name="connsiteX1" fmla="*/ 294227 w 295101"/>
              <a:gd name="connsiteY1" fmla="*/ 12865 h 184626"/>
              <a:gd name="connsiteX2" fmla="*/ 100552 w 295101"/>
              <a:gd name="connsiteY2" fmla="*/ 19215 h 184626"/>
              <a:gd name="connsiteX3" fmla="*/ 189452 w 295101"/>
              <a:gd name="connsiteY3" fmla="*/ 111290 h 184626"/>
              <a:gd name="connsiteX4" fmla="*/ 125952 w 295101"/>
              <a:gd name="connsiteY4" fmla="*/ 73190 h 184626"/>
              <a:gd name="connsiteX5" fmla="*/ 116427 w 295101"/>
              <a:gd name="connsiteY5" fmla="*/ 171615 h 184626"/>
              <a:gd name="connsiteX6" fmla="*/ 113252 w 295101"/>
              <a:gd name="connsiteY6" fmla="*/ 146215 h 184626"/>
              <a:gd name="connsiteX7" fmla="*/ 110077 w 295101"/>
              <a:gd name="connsiteY7" fmla="*/ 184315 h 184626"/>
              <a:gd name="connsiteX8" fmla="*/ 75152 w 295101"/>
              <a:gd name="connsiteY8" fmla="*/ 120815 h 184626"/>
              <a:gd name="connsiteX9" fmla="*/ 75152 w 295101"/>
              <a:gd name="connsiteY9" fmla="*/ 184315 h 184626"/>
              <a:gd name="connsiteX10" fmla="*/ 30702 w 295101"/>
              <a:gd name="connsiteY10" fmla="*/ 130340 h 184626"/>
              <a:gd name="connsiteX11" fmla="*/ 56102 w 295101"/>
              <a:gd name="connsiteY11" fmla="*/ 117640 h 184626"/>
              <a:gd name="connsiteX12" fmla="*/ 97377 w 295101"/>
              <a:gd name="connsiteY12" fmla="*/ 22390 h 184626"/>
              <a:gd name="connsiteX13" fmla="*/ 75152 w 295101"/>
              <a:gd name="connsiteY13" fmla="*/ 6515 h 184626"/>
              <a:gd name="connsiteX14" fmla="*/ 8477 w 295101"/>
              <a:gd name="connsiteY14" fmla="*/ 165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5101" h="184626">
                <a:moveTo>
                  <a:pt x="8477" y="165"/>
                </a:moveTo>
                <a:cubicBezTo>
                  <a:pt x="44989" y="1223"/>
                  <a:pt x="278881" y="9690"/>
                  <a:pt x="294227" y="12865"/>
                </a:cubicBezTo>
                <a:cubicBezTo>
                  <a:pt x="309573" y="16040"/>
                  <a:pt x="118015" y="2811"/>
                  <a:pt x="100552" y="19215"/>
                </a:cubicBezTo>
                <a:cubicBezTo>
                  <a:pt x="83090" y="35619"/>
                  <a:pt x="185219" y="102294"/>
                  <a:pt x="189452" y="111290"/>
                </a:cubicBezTo>
                <a:cubicBezTo>
                  <a:pt x="193685" y="120286"/>
                  <a:pt x="138123" y="63136"/>
                  <a:pt x="125952" y="73190"/>
                </a:cubicBezTo>
                <a:cubicBezTo>
                  <a:pt x="113781" y="83244"/>
                  <a:pt x="118544" y="159444"/>
                  <a:pt x="116427" y="171615"/>
                </a:cubicBezTo>
                <a:cubicBezTo>
                  <a:pt x="114310" y="183786"/>
                  <a:pt x="114310" y="144098"/>
                  <a:pt x="113252" y="146215"/>
                </a:cubicBezTo>
                <a:cubicBezTo>
                  <a:pt x="112194" y="148332"/>
                  <a:pt x="116427" y="188548"/>
                  <a:pt x="110077" y="184315"/>
                </a:cubicBezTo>
                <a:cubicBezTo>
                  <a:pt x="103727" y="180082"/>
                  <a:pt x="80973" y="120815"/>
                  <a:pt x="75152" y="120815"/>
                </a:cubicBezTo>
                <a:cubicBezTo>
                  <a:pt x="69331" y="120815"/>
                  <a:pt x="82560" y="182728"/>
                  <a:pt x="75152" y="184315"/>
                </a:cubicBezTo>
                <a:cubicBezTo>
                  <a:pt x="67744" y="185902"/>
                  <a:pt x="33877" y="141453"/>
                  <a:pt x="30702" y="130340"/>
                </a:cubicBezTo>
                <a:cubicBezTo>
                  <a:pt x="27527" y="119227"/>
                  <a:pt x="44990" y="135631"/>
                  <a:pt x="56102" y="117640"/>
                </a:cubicBezTo>
                <a:cubicBezTo>
                  <a:pt x="67214" y="99649"/>
                  <a:pt x="94202" y="40911"/>
                  <a:pt x="97377" y="22390"/>
                </a:cubicBezTo>
                <a:cubicBezTo>
                  <a:pt x="100552" y="3869"/>
                  <a:pt x="85735" y="9690"/>
                  <a:pt x="75152" y="6515"/>
                </a:cubicBezTo>
                <a:cubicBezTo>
                  <a:pt x="64569" y="3340"/>
                  <a:pt x="-28035" y="-893"/>
                  <a:pt x="8477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4C3D7404-8016-5BF1-B4FA-EABA1AD35DB2}"/>
              </a:ext>
            </a:extLst>
          </p:cNvPr>
          <p:cNvSpPr/>
          <p:nvPr/>
        </p:nvSpPr>
        <p:spPr>
          <a:xfrm>
            <a:off x="8040432" y="2960843"/>
            <a:ext cx="90882" cy="195338"/>
          </a:xfrm>
          <a:custGeom>
            <a:avLst/>
            <a:gdLst>
              <a:gd name="connsiteX0" fmla="*/ 90743 w 90882"/>
              <a:gd name="connsiteY0" fmla="*/ 30007 h 195338"/>
              <a:gd name="connsiteX1" fmla="*/ 17718 w 90882"/>
              <a:gd name="connsiteY1" fmla="*/ 195107 h 195338"/>
              <a:gd name="connsiteX2" fmla="*/ 1843 w 90882"/>
              <a:gd name="connsiteY2" fmla="*/ 68107 h 195338"/>
              <a:gd name="connsiteX3" fmla="*/ 49468 w 90882"/>
              <a:gd name="connsiteY3" fmla="*/ 153832 h 195338"/>
              <a:gd name="connsiteX4" fmla="*/ 24068 w 90882"/>
              <a:gd name="connsiteY4" fmla="*/ 83982 h 195338"/>
              <a:gd name="connsiteX5" fmla="*/ 49468 w 90882"/>
              <a:gd name="connsiteY5" fmla="*/ 128432 h 195338"/>
              <a:gd name="connsiteX6" fmla="*/ 33593 w 90882"/>
              <a:gd name="connsiteY6" fmla="*/ 1432 h 195338"/>
              <a:gd name="connsiteX7" fmla="*/ 36768 w 90882"/>
              <a:gd name="connsiteY7" fmla="*/ 58582 h 195338"/>
              <a:gd name="connsiteX8" fmla="*/ 90743 w 90882"/>
              <a:gd name="connsiteY8" fmla="*/ 30007 h 1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82" h="195338">
                <a:moveTo>
                  <a:pt x="90743" y="30007"/>
                </a:moveTo>
                <a:cubicBezTo>
                  <a:pt x="87568" y="52761"/>
                  <a:pt x="32535" y="188757"/>
                  <a:pt x="17718" y="195107"/>
                </a:cubicBezTo>
                <a:cubicBezTo>
                  <a:pt x="2901" y="201457"/>
                  <a:pt x="-3449" y="74986"/>
                  <a:pt x="1843" y="68107"/>
                </a:cubicBezTo>
                <a:cubicBezTo>
                  <a:pt x="7135" y="61228"/>
                  <a:pt x="45764" y="151186"/>
                  <a:pt x="49468" y="153832"/>
                </a:cubicBezTo>
                <a:cubicBezTo>
                  <a:pt x="53172" y="156478"/>
                  <a:pt x="24068" y="88215"/>
                  <a:pt x="24068" y="83982"/>
                </a:cubicBezTo>
                <a:cubicBezTo>
                  <a:pt x="24068" y="79749"/>
                  <a:pt x="47881" y="142190"/>
                  <a:pt x="49468" y="128432"/>
                </a:cubicBezTo>
                <a:cubicBezTo>
                  <a:pt x="51055" y="114674"/>
                  <a:pt x="35710" y="13074"/>
                  <a:pt x="33593" y="1432"/>
                </a:cubicBezTo>
                <a:cubicBezTo>
                  <a:pt x="31476" y="-10210"/>
                  <a:pt x="31476" y="52761"/>
                  <a:pt x="36768" y="58582"/>
                </a:cubicBezTo>
                <a:cubicBezTo>
                  <a:pt x="42060" y="64403"/>
                  <a:pt x="93918" y="7253"/>
                  <a:pt x="90743" y="30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D81CD69C-4566-F19B-C56C-00813ACFB7AA}"/>
              </a:ext>
            </a:extLst>
          </p:cNvPr>
          <p:cNvSpPr/>
          <p:nvPr/>
        </p:nvSpPr>
        <p:spPr>
          <a:xfrm>
            <a:off x="7932632" y="3028914"/>
            <a:ext cx="100042" cy="444954"/>
          </a:xfrm>
          <a:custGeom>
            <a:avLst/>
            <a:gdLst>
              <a:gd name="connsiteX0" fmla="*/ 27093 w 100042"/>
              <a:gd name="connsiteY0" fmla="*/ 36 h 444954"/>
              <a:gd name="connsiteX1" fmla="*/ 87418 w 100042"/>
              <a:gd name="connsiteY1" fmla="*/ 174661 h 444954"/>
              <a:gd name="connsiteX2" fmla="*/ 87418 w 100042"/>
              <a:gd name="connsiteY2" fmla="*/ 203236 h 444954"/>
              <a:gd name="connsiteX3" fmla="*/ 46143 w 100042"/>
              <a:gd name="connsiteY3" fmla="*/ 352461 h 444954"/>
              <a:gd name="connsiteX4" fmla="*/ 68368 w 100042"/>
              <a:gd name="connsiteY4" fmla="*/ 295311 h 444954"/>
              <a:gd name="connsiteX5" fmla="*/ 39793 w 100042"/>
              <a:gd name="connsiteY5" fmla="*/ 444536 h 444954"/>
              <a:gd name="connsiteX6" fmla="*/ 17568 w 100042"/>
              <a:gd name="connsiteY6" fmla="*/ 339761 h 444954"/>
              <a:gd name="connsiteX7" fmla="*/ 1693 w 100042"/>
              <a:gd name="connsiteY7" fmla="*/ 330236 h 444954"/>
              <a:gd name="connsiteX8" fmla="*/ 11218 w 100042"/>
              <a:gd name="connsiteY8" fmla="*/ 355636 h 444954"/>
              <a:gd name="connsiteX9" fmla="*/ 96943 w 100042"/>
              <a:gd name="connsiteY9" fmla="*/ 117511 h 444954"/>
              <a:gd name="connsiteX10" fmla="*/ 77893 w 100042"/>
              <a:gd name="connsiteY10" fmla="*/ 190536 h 444954"/>
              <a:gd name="connsiteX11" fmla="*/ 27093 w 100042"/>
              <a:gd name="connsiteY11" fmla="*/ 36 h 44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42" h="444954">
                <a:moveTo>
                  <a:pt x="27093" y="36"/>
                </a:moveTo>
                <a:cubicBezTo>
                  <a:pt x="28681" y="-2610"/>
                  <a:pt x="77364" y="140794"/>
                  <a:pt x="87418" y="174661"/>
                </a:cubicBezTo>
                <a:cubicBezTo>
                  <a:pt x="97472" y="208528"/>
                  <a:pt x="94297" y="173603"/>
                  <a:pt x="87418" y="203236"/>
                </a:cubicBezTo>
                <a:cubicBezTo>
                  <a:pt x="80539" y="232869"/>
                  <a:pt x="49318" y="337115"/>
                  <a:pt x="46143" y="352461"/>
                </a:cubicBezTo>
                <a:cubicBezTo>
                  <a:pt x="42968" y="367807"/>
                  <a:pt x="69426" y="279965"/>
                  <a:pt x="68368" y="295311"/>
                </a:cubicBezTo>
                <a:cubicBezTo>
                  <a:pt x="67310" y="310657"/>
                  <a:pt x="48260" y="437128"/>
                  <a:pt x="39793" y="444536"/>
                </a:cubicBezTo>
                <a:cubicBezTo>
                  <a:pt x="31326" y="451944"/>
                  <a:pt x="23918" y="358811"/>
                  <a:pt x="17568" y="339761"/>
                </a:cubicBezTo>
                <a:cubicBezTo>
                  <a:pt x="11218" y="320711"/>
                  <a:pt x="2751" y="327590"/>
                  <a:pt x="1693" y="330236"/>
                </a:cubicBezTo>
                <a:cubicBezTo>
                  <a:pt x="635" y="332882"/>
                  <a:pt x="-4657" y="391090"/>
                  <a:pt x="11218" y="355636"/>
                </a:cubicBezTo>
                <a:cubicBezTo>
                  <a:pt x="27093" y="320182"/>
                  <a:pt x="85831" y="145028"/>
                  <a:pt x="96943" y="117511"/>
                </a:cubicBezTo>
                <a:cubicBezTo>
                  <a:pt x="108055" y="89994"/>
                  <a:pt x="86360" y="202707"/>
                  <a:pt x="77893" y="190536"/>
                </a:cubicBezTo>
                <a:cubicBezTo>
                  <a:pt x="69426" y="178365"/>
                  <a:pt x="25505" y="2682"/>
                  <a:pt x="2709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F7195BD-2A84-8076-09C9-BA9217DBBFCF}"/>
              </a:ext>
            </a:extLst>
          </p:cNvPr>
          <p:cNvSpPr/>
          <p:nvPr/>
        </p:nvSpPr>
        <p:spPr>
          <a:xfrm>
            <a:off x="7826359" y="3062861"/>
            <a:ext cx="57173" cy="264596"/>
          </a:xfrm>
          <a:custGeom>
            <a:avLst/>
            <a:gdLst>
              <a:gd name="connsiteX0" fmla="*/ 53991 w 57173"/>
              <a:gd name="connsiteY0" fmla="*/ 1014 h 264596"/>
              <a:gd name="connsiteX1" fmla="*/ 28591 w 57173"/>
              <a:gd name="connsiteY1" fmla="*/ 89914 h 264596"/>
              <a:gd name="connsiteX2" fmla="*/ 57166 w 57173"/>
              <a:gd name="connsiteY2" fmla="*/ 191514 h 264596"/>
              <a:gd name="connsiteX3" fmla="*/ 25416 w 57173"/>
              <a:gd name="connsiteY3" fmla="*/ 166114 h 264596"/>
              <a:gd name="connsiteX4" fmla="*/ 50816 w 57173"/>
              <a:gd name="connsiteY4" fmla="*/ 264539 h 264596"/>
              <a:gd name="connsiteX5" fmla="*/ 16 w 57173"/>
              <a:gd name="connsiteY5" fmla="*/ 150239 h 264596"/>
              <a:gd name="connsiteX6" fmla="*/ 53991 w 57173"/>
              <a:gd name="connsiteY6" fmla="*/ 1014 h 26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73" h="264596">
                <a:moveTo>
                  <a:pt x="53991" y="1014"/>
                </a:moveTo>
                <a:cubicBezTo>
                  <a:pt x="58754" y="-9040"/>
                  <a:pt x="28062" y="58164"/>
                  <a:pt x="28591" y="89914"/>
                </a:cubicBezTo>
                <a:cubicBezTo>
                  <a:pt x="29120" y="121664"/>
                  <a:pt x="57695" y="178814"/>
                  <a:pt x="57166" y="191514"/>
                </a:cubicBezTo>
                <a:cubicBezTo>
                  <a:pt x="56637" y="204214"/>
                  <a:pt x="26474" y="153943"/>
                  <a:pt x="25416" y="166114"/>
                </a:cubicBezTo>
                <a:cubicBezTo>
                  <a:pt x="24358" y="178285"/>
                  <a:pt x="55049" y="267185"/>
                  <a:pt x="50816" y="264539"/>
                </a:cubicBezTo>
                <a:cubicBezTo>
                  <a:pt x="46583" y="261893"/>
                  <a:pt x="1074" y="189397"/>
                  <a:pt x="16" y="150239"/>
                </a:cubicBezTo>
                <a:cubicBezTo>
                  <a:pt x="-1042" y="111081"/>
                  <a:pt x="49228" y="11068"/>
                  <a:pt x="53991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283A5B99-5D9D-2E17-D356-A7CC696E46A5}"/>
              </a:ext>
            </a:extLst>
          </p:cNvPr>
          <p:cNvSpPr/>
          <p:nvPr/>
        </p:nvSpPr>
        <p:spPr>
          <a:xfrm>
            <a:off x="7753350" y="3352800"/>
            <a:ext cx="184150" cy="390927"/>
          </a:xfrm>
          <a:custGeom>
            <a:avLst/>
            <a:gdLst>
              <a:gd name="connsiteX0" fmla="*/ 0 w 184150"/>
              <a:gd name="connsiteY0" fmla="*/ 0 h 390927"/>
              <a:gd name="connsiteX1" fmla="*/ 130175 w 184150"/>
              <a:gd name="connsiteY1" fmla="*/ 130175 h 390927"/>
              <a:gd name="connsiteX2" fmla="*/ 98425 w 184150"/>
              <a:gd name="connsiteY2" fmla="*/ 79375 h 390927"/>
              <a:gd name="connsiteX3" fmla="*/ 149225 w 184150"/>
              <a:gd name="connsiteY3" fmla="*/ 225425 h 390927"/>
              <a:gd name="connsiteX4" fmla="*/ 114300 w 184150"/>
              <a:gd name="connsiteY4" fmla="*/ 323850 h 390927"/>
              <a:gd name="connsiteX5" fmla="*/ 66675 w 184150"/>
              <a:gd name="connsiteY5" fmla="*/ 384175 h 390927"/>
              <a:gd name="connsiteX6" fmla="*/ 184150 w 184150"/>
              <a:gd name="connsiteY6" fmla="*/ 161925 h 390927"/>
              <a:gd name="connsiteX7" fmla="*/ 184150 w 184150"/>
              <a:gd name="connsiteY7" fmla="*/ 161925 h 390927"/>
              <a:gd name="connsiteX8" fmla="*/ 0 w 184150"/>
              <a:gd name="connsiteY8" fmla="*/ 0 h 3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150" h="390927">
                <a:moveTo>
                  <a:pt x="0" y="0"/>
                </a:moveTo>
                <a:cubicBezTo>
                  <a:pt x="56885" y="58473"/>
                  <a:pt x="113771" y="116946"/>
                  <a:pt x="130175" y="130175"/>
                </a:cubicBezTo>
                <a:cubicBezTo>
                  <a:pt x="146579" y="143404"/>
                  <a:pt x="95250" y="63500"/>
                  <a:pt x="98425" y="79375"/>
                </a:cubicBezTo>
                <a:cubicBezTo>
                  <a:pt x="101600" y="95250"/>
                  <a:pt x="146579" y="184679"/>
                  <a:pt x="149225" y="225425"/>
                </a:cubicBezTo>
                <a:cubicBezTo>
                  <a:pt x="151871" y="266171"/>
                  <a:pt x="128058" y="297392"/>
                  <a:pt x="114300" y="323850"/>
                </a:cubicBezTo>
                <a:cubicBezTo>
                  <a:pt x="100542" y="350308"/>
                  <a:pt x="55033" y="411162"/>
                  <a:pt x="66675" y="384175"/>
                </a:cubicBezTo>
                <a:cubicBezTo>
                  <a:pt x="78317" y="357188"/>
                  <a:pt x="184150" y="161925"/>
                  <a:pt x="184150" y="161925"/>
                </a:cubicBezTo>
                <a:lnTo>
                  <a:pt x="184150" y="1619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AE4DC573-C4DC-FA87-F562-64C91189B9FB}"/>
              </a:ext>
            </a:extLst>
          </p:cNvPr>
          <p:cNvSpPr/>
          <p:nvPr/>
        </p:nvSpPr>
        <p:spPr>
          <a:xfrm>
            <a:off x="7705655" y="3358881"/>
            <a:ext cx="141519" cy="352182"/>
          </a:xfrm>
          <a:custGeom>
            <a:avLst/>
            <a:gdLst>
              <a:gd name="connsiteX0" fmla="*/ 70 w 141519"/>
              <a:gd name="connsiteY0" fmla="*/ 269 h 352182"/>
              <a:gd name="connsiteX1" fmla="*/ 19120 w 141519"/>
              <a:gd name="connsiteY1" fmla="*/ 95519 h 352182"/>
              <a:gd name="connsiteX2" fmla="*/ 63570 w 141519"/>
              <a:gd name="connsiteY2" fmla="*/ 159019 h 352182"/>
              <a:gd name="connsiteX3" fmla="*/ 19120 w 141519"/>
              <a:gd name="connsiteY3" fmla="*/ 127269 h 352182"/>
              <a:gd name="connsiteX4" fmla="*/ 50870 w 141519"/>
              <a:gd name="connsiteY4" fmla="*/ 184419 h 352182"/>
              <a:gd name="connsiteX5" fmla="*/ 139770 w 141519"/>
              <a:gd name="connsiteY5" fmla="*/ 349519 h 352182"/>
              <a:gd name="connsiteX6" fmla="*/ 101670 w 141519"/>
              <a:gd name="connsiteY6" fmla="*/ 276494 h 352182"/>
              <a:gd name="connsiteX7" fmla="*/ 3245 w 141519"/>
              <a:gd name="connsiteY7" fmla="*/ 146319 h 352182"/>
              <a:gd name="connsiteX8" fmla="*/ 28645 w 141519"/>
              <a:gd name="connsiteY8" fmla="*/ 165369 h 352182"/>
              <a:gd name="connsiteX9" fmla="*/ 12770 w 141519"/>
              <a:gd name="connsiteY9" fmla="*/ 127269 h 352182"/>
              <a:gd name="connsiteX10" fmla="*/ 70 w 141519"/>
              <a:gd name="connsiteY10" fmla="*/ 269 h 35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519" h="352182">
                <a:moveTo>
                  <a:pt x="70" y="269"/>
                </a:moveTo>
                <a:cubicBezTo>
                  <a:pt x="1128" y="-5022"/>
                  <a:pt x="8537" y="69061"/>
                  <a:pt x="19120" y="95519"/>
                </a:cubicBezTo>
                <a:cubicBezTo>
                  <a:pt x="29703" y="121977"/>
                  <a:pt x="63570" y="153727"/>
                  <a:pt x="63570" y="159019"/>
                </a:cubicBezTo>
                <a:cubicBezTo>
                  <a:pt x="63570" y="164311"/>
                  <a:pt x="21237" y="123036"/>
                  <a:pt x="19120" y="127269"/>
                </a:cubicBezTo>
                <a:cubicBezTo>
                  <a:pt x="17003" y="131502"/>
                  <a:pt x="30762" y="147377"/>
                  <a:pt x="50870" y="184419"/>
                </a:cubicBezTo>
                <a:cubicBezTo>
                  <a:pt x="70978" y="221461"/>
                  <a:pt x="131303" y="334173"/>
                  <a:pt x="139770" y="349519"/>
                </a:cubicBezTo>
                <a:cubicBezTo>
                  <a:pt x="148237" y="364865"/>
                  <a:pt x="124424" y="310361"/>
                  <a:pt x="101670" y="276494"/>
                </a:cubicBezTo>
                <a:cubicBezTo>
                  <a:pt x="78916" y="242627"/>
                  <a:pt x="15416" y="164840"/>
                  <a:pt x="3245" y="146319"/>
                </a:cubicBezTo>
                <a:cubicBezTo>
                  <a:pt x="-8926" y="127798"/>
                  <a:pt x="27058" y="168544"/>
                  <a:pt x="28645" y="165369"/>
                </a:cubicBezTo>
                <a:cubicBezTo>
                  <a:pt x="30232" y="162194"/>
                  <a:pt x="15416" y="151611"/>
                  <a:pt x="12770" y="127269"/>
                </a:cubicBezTo>
                <a:cubicBezTo>
                  <a:pt x="10124" y="102927"/>
                  <a:pt x="-988" y="5560"/>
                  <a:pt x="70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9A1D3D1E-09F2-1D30-4B50-9115E72CE6C5}"/>
              </a:ext>
            </a:extLst>
          </p:cNvPr>
          <p:cNvSpPr/>
          <p:nvPr/>
        </p:nvSpPr>
        <p:spPr>
          <a:xfrm>
            <a:off x="7584937" y="3408495"/>
            <a:ext cx="101716" cy="312607"/>
          </a:xfrm>
          <a:custGeom>
            <a:avLst/>
            <a:gdLst>
              <a:gd name="connsiteX0" fmla="*/ 98563 w 101716"/>
              <a:gd name="connsiteY0" fmla="*/ 1455 h 312607"/>
              <a:gd name="connsiteX1" fmla="*/ 85863 w 101716"/>
              <a:gd name="connsiteY1" fmla="*/ 99880 h 312607"/>
              <a:gd name="connsiteX2" fmla="*/ 98563 w 101716"/>
              <a:gd name="connsiteY2" fmla="*/ 226880 h 312607"/>
              <a:gd name="connsiteX3" fmla="*/ 66813 w 101716"/>
              <a:gd name="connsiteY3" fmla="*/ 179255 h 312607"/>
              <a:gd name="connsiteX4" fmla="*/ 54113 w 101716"/>
              <a:gd name="connsiteY4" fmla="*/ 220530 h 312607"/>
              <a:gd name="connsiteX5" fmla="*/ 66813 w 101716"/>
              <a:gd name="connsiteY5" fmla="*/ 312605 h 312607"/>
              <a:gd name="connsiteX6" fmla="*/ 31888 w 101716"/>
              <a:gd name="connsiteY6" fmla="*/ 223705 h 312607"/>
              <a:gd name="connsiteX7" fmla="*/ 138 w 101716"/>
              <a:gd name="connsiteY7" fmla="*/ 252280 h 312607"/>
              <a:gd name="connsiteX8" fmla="*/ 44588 w 101716"/>
              <a:gd name="connsiteY8" fmla="*/ 115755 h 312607"/>
              <a:gd name="connsiteX9" fmla="*/ 16013 w 101716"/>
              <a:gd name="connsiteY9" fmla="*/ 176080 h 312607"/>
              <a:gd name="connsiteX10" fmla="*/ 98563 w 101716"/>
              <a:gd name="connsiteY10" fmla="*/ 1455 h 3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716" h="312607">
                <a:moveTo>
                  <a:pt x="98563" y="1455"/>
                </a:moveTo>
                <a:cubicBezTo>
                  <a:pt x="110205" y="-11245"/>
                  <a:pt x="85863" y="62309"/>
                  <a:pt x="85863" y="99880"/>
                </a:cubicBezTo>
                <a:cubicBezTo>
                  <a:pt x="85863" y="137451"/>
                  <a:pt x="101738" y="213651"/>
                  <a:pt x="98563" y="226880"/>
                </a:cubicBezTo>
                <a:cubicBezTo>
                  <a:pt x="95388" y="240109"/>
                  <a:pt x="74221" y="180313"/>
                  <a:pt x="66813" y="179255"/>
                </a:cubicBezTo>
                <a:cubicBezTo>
                  <a:pt x="59405" y="178197"/>
                  <a:pt x="54113" y="198305"/>
                  <a:pt x="54113" y="220530"/>
                </a:cubicBezTo>
                <a:cubicBezTo>
                  <a:pt x="54113" y="242755"/>
                  <a:pt x="70517" y="312076"/>
                  <a:pt x="66813" y="312605"/>
                </a:cubicBezTo>
                <a:cubicBezTo>
                  <a:pt x="63109" y="313134"/>
                  <a:pt x="43000" y="233759"/>
                  <a:pt x="31888" y="223705"/>
                </a:cubicBezTo>
                <a:cubicBezTo>
                  <a:pt x="20776" y="213651"/>
                  <a:pt x="-1979" y="270272"/>
                  <a:pt x="138" y="252280"/>
                </a:cubicBezTo>
                <a:cubicBezTo>
                  <a:pt x="2255" y="234288"/>
                  <a:pt x="41942" y="128455"/>
                  <a:pt x="44588" y="115755"/>
                </a:cubicBezTo>
                <a:cubicBezTo>
                  <a:pt x="47234" y="103055"/>
                  <a:pt x="3842" y="194601"/>
                  <a:pt x="16013" y="176080"/>
                </a:cubicBezTo>
                <a:cubicBezTo>
                  <a:pt x="28184" y="157559"/>
                  <a:pt x="86921" y="14155"/>
                  <a:pt x="98563" y="1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D9C2D966-1DF3-027B-B995-AFA590655CDC}"/>
              </a:ext>
            </a:extLst>
          </p:cNvPr>
          <p:cNvSpPr/>
          <p:nvPr/>
        </p:nvSpPr>
        <p:spPr>
          <a:xfrm>
            <a:off x="7539946" y="3688095"/>
            <a:ext cx="64920" cy="290204"/>
          </a:xfrm>
          <a:custGeom>
            <a:avLst/>
            <a:gdLst>
              <a:gd name="connsiteX0" fmla="*/ 679 w 64920"/>
              <a:gd name="connsiteY0" fmla="*/ 1255 h 290204"/>
              <a:gd name="connsiteX1" fmla="*/ 13379 w 64920"/>
              <a:gd name="connsiteY1" fmla="*/ 128255 h 290204"/>
              <a:gd name="connsiteX2" fmla="*/ 679 w 64920"/>
              <a:gd name="connsiteY2" fmla="*/ 175880 h 290204"/>
              <a:gd name="connsiteX3" fmla="*/ 16554 w 64920"/>
              <a:gd name="connsiteY3" fmla="*/ 144130 h 290204"/>
              <a:gd name="connsiteX4" fmla="*/ 16554 w 64920"/>
              <a:gd name="connsiteY4" fmla="*/ 267955 h 290204"/>
              <a:gd name="connsiteX5" fmla="*/ 16554 w 64920"/>
              <a:gd name="connsiteY5" fmla="*/ 153655 h 290204"/>
              <a:gd name="connsiteX6" fmla="*/ 64179 w 64920"/>
              <a:gd name="connsiteY6" fmla="*/ 290180 h 290204"/>
              <a:gd name="connsiteX7" fmla="*/ 45129 w 64920"/>
              <a:gd name="connsiteY7" fmla="*/ 140955 h 290204"/>
              <a:gd name="connsiteX8" fmla="*/ 38779 w 64920"/>
              <a:gd name="connsiteY8" fmla="*/ 67930 h 290204"/>
              <a:gd name="connsiteX9" fmla="*/ 679 w 64920"/>
              <a:gd name="connsiteY9" fmla="*/ 1255 h 29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920" h="290204">
                <a:moveTo>
                  <a:pt x="679" y="1255"/>
                </a:moveTo>
                <a:cubicBezTo>
                  <a:pt x="-3554" y="11309"/>
                  <a:pt x="13379" y="99151"/>
                  <a:pt x="13379" y="128255"/>
                </a:cubicBezTo>
                <a:cubicBezTo>
                  <a:pt x="13379" y="157359"/>
                  <a:pt x="150" y="173234"/>
                  <a:pt x="679" y="175880"/>
                </a:cubicBezTo>
                <a:cubicBezTo>
                  <a:pt x="1208" y="178526"/>
                  <a:pt x="13908" y="128784"/>
                  <a:pt x="16554" y="144130"/>
                </a:cubicBezTo>
                <a:cubicBezTo>
                  <a:pt x="19200" y="159476"/>
                  <a:pt x="16554" y="267955"/>
                  <a:pt x="16554" y="267955"/>
                </a:cubicBezTo>
                <a:cubicBezTo>
                  <a:pt x="16554" y="269542"/>
                  <a:pt x="8617" y="149951"/>
                  <a:pt x="16554" y="153655"/>
                </a:cubicBezTo>
                <a:cubicBezTo>
                  <a:pt x="24491" y="157359"/>
                  <a:pt x="59417" y="292297"/>
                  <a:pt x="64179" y="290180"/>
                </a:cubicBezTo>
                <a:cubicBezTo>
                  <a:pt x="68941" y="288063"/>
                  <a:pt x="49362" y="177997"/>
                  <a:pt x="45129" y="140955"/>
                </a:cubicBezTo>
                <a:cubicBezTo>
                  <a:pt x="40896" y="103913"/>
                  <a:pt x="44071" y="91743"/>
                  <a:pt x="38779" y="67930"/>
                </a:cubicBezTo>
                <a:cubicBezTo>
                  <a:pt x="33487" y="44117"/>
                  <a:pt x="4912" y="-8799"/>
                  <a:pt x="679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31A97780-93C1-41D7-5038-A5918E66A64E}"/>
              </a:ext>
            </a:extLst>
          </p:cNvPr>
          <p:cNvSpPr/>
          <p:nvPr/>
        </p:nvSpPr>
        <p:spPr>
          <a:xfrm>
            <a:off x="7607300" y="3692462"/>
            <a:ext cx="212872" cy="199036"/>
          </a:xfrm>
          <a:custGeom>
            <a:avLst/>
            <a:gdLst>
              <a:gd name="connsiteX0" fmla="*/ 0 w 212872"/>
              <a:gd name="connsiteY0" fmla="*/ 63 h 199036"/>
              <a:gd name="connsiteX1" fmla="*/ 120650 w 212872"/>
              <a:gd name="connsiteY1" fmla="*/ 196913 h 199036"/>
              <a:gd name="connsiteX2" fmla="*/ 98425 w 212872"/>
              <a:gd name="connsiteY2" fmla="*/ 108013 h 199036"/>
              <a:gd name="connsiteX3" fmla="*/ 168275 w 212872"/>
              <a:gd name="connsiteY3" fmla="*/ 168338 h 199036"/>
              <a:gd name="connsiteX4" fmla="*/ 127000 w 212872"/>
              <a:gd name="connsiteY4" fmla="*/ 69913 h 199036"/>
              <a:gd name="connsiteX5" fmla="*/ 149225 w 212872"/>
              <a:gd name="connsiteY5" fmla="*/ 104838 h 199036"/>
              <a:gd name="connsiteX6" fmla="*/ 158750 w 212872"/>
              <a:gd name="connsiteY6" fmla="*/ 31813 h 199036"/>
              <a:gd name="connsiteX7" fmla="*/ 196850 w 212872"/>
              <a:gd name="connsiteY7" fmla="*/ 66738 h 199036"/>
              <a:gd name="connsiteX8" fmla="*/ 200025 w 212872"/>
              <a:gd name="connsiteY8" fmla="*/ 28638 h 199036"/>
              <a:gd name="connsiteX9" fmla="*/ 212725 w 212872"/>
              <a:gd name="connsiteY9" fmla="*/ 47688 h 199036"/>
              <a:gd name="connsiteX10" fmla="*/ 190500 w 212872"/>
              <a:gd name="connsiteY10" fmla="*/ 117538 h 199036"/>
              <a:gd name="connsiteX11" fmla="*/ 120650 w 212872"/>
              <a:gd name="connsiteY11" fmla="*/ 174688 h 199036"/>
              <a:gd name="connsiteX12" fmla="*/ 0 w 212872"/>
              <a:gd name="connsiteY12" fmla="*/ 63 h 19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872" h="199036">
                <a:moveTo>
                  <a:pt x="0" y="63"/>
                </a:moveTo>
                <a:cubicBezTo>
                  <a:pt x="0" y="3767"/>
                  <a:pt x="104246" y="178921"/>
                  <a:pt x="120650" y="196913"/>
                </a:cubicBezTo>
                <a:cubicBezTo>
                  <a:pt x="137054" y="214905"/>
                  <a:pt x="90488" y="112776"/>
                  <a:pt x="98425" y="108013"/>
                </a:cubicBezTo>
                <a:cubicBezTo>
                  <a:pt x="106363" y="103251"/>
                  <a:pt x="163513" y="174688"/>
                  <a:pt x="168275" y="168338"/>
                </a:cubicBezTo>
                <a:cubicBezTo>
                  <a:pt x="173037" y="161988"/>
                  <a:pt x="130175" y="80496"/>
                  <a:pt x="127000" y="69913"/>
                </a:cubicBezTo>
                <a:cubicBezTo>
                  <a:pt x="123825" y="59330"/>
                  <a:pt x="143933" y="111188"/>
                  <a:pt x="149225" y="104838"/>
                </a:cubicBezTo>
                <a:cubicBezTo>
                  <a:pt x="154517" y="98488"/>
                  <a:pt x="150813" y="38163"/>
                  <a:pt x="158750" y="31813"/>
                </a:cubicBezTo>
                <a:cubicBezTo>
                  <a:pt x="166687" y="25463"/>
                  <a:pt x="189971" y="67267"/>
                  <a:pt x="196850" y="66738"/>
                </a:cubicBezTo>
                <a:cubicBezTo>
                  <a:pt x="203729" y="66209"/>
                  <a:pt x="197379" y="31813"/>
                  <a:pt x="200025" y="28638"/>
                </a:cubicBezTo>
                <a:cubicBezTo>
                  <a:pt x="202671" y="25463"/>
                  <a:pt x="214312" y="32871"/>
                  <a:pt x="212725" y="47688"/>
                </a:cubicBezTo>
                <a:cubicBezTo>
                  <a:pt x="211138" y="62505"/>
                  <a:pt x="205846" y="96371"/>
                  <a:pt x="190500" y="117538"/>
                </a:cubicBezTo>
                <a:cubicBezTo>
                  <a:pt x="175154" y="138705"/>
                  <a:pt x="148167" y="193209"/>
                  <a:pt x="120650" y="174688"/>
                </a:cubicBezTo>
                <a:cubicBezTo>
                  <a:pt x="93133" y="156167"/>
                  <a:pt x="0" y="-3641"/>
                  <a:pt x="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4E9E452A-713B-94E3-4EA1-BB0945D82317}"/>
              </a:ext>
            </a:extLst>
          </p:cNvPr>
          <p:cNvSpPr/>
          <p:nvPr/>
        </p:nvSpPr>
        <p:spPr>
          <a:xfrm>
            <a:off x="7786744" y="2923588"/>
            <a:ext cx="404761" cy="904106"/>
          </a:xfrm>
          <a:custGeom>
            <a:avLst/>
            <a:gdLst>
              <a:gd name="connsiteX0" fmla="*/ 404756 w 404761"/>
              <a:gd name="connsiteY0" fmla="*/ 587 h 904106"/>
              <a:gd name="connsiteX1" fmla="*/ 344431 w 404761"/>
              <a:gd name="connsiteY1" fmla="*/ 114887 h 904106"/>
              <a:gd name="connsiteX2" fmla="*/ 392056 w 404761"/>
              <a:gd name="connsiteY2" fmla="*/ 127587 h 904106"/>
              <a:gd name="connsiteX3" fmla="*/ 350781 w 404761"/>
              <a:gd name="connsiteY3" fmla="*/ 181562 h 904106"/>
              <a:gd name="connsiteX4" fmla="*/ 296806 w 404761"/>
              <a:gd name="connsiteY4" fmla="*/ 264112 h 904106"/>
              <a:gd name="connsiteX5" fmla="*/ 347606 w 404761"/>
              <a:gd name="connsiteY5" fmla="*/ 251412 h 904106"/>
              <a:gd name="connsiteX6" fmla="*/ 303156 w 404761"/>
              <a:gd name="connsiteY6" fmla="*/ 289512 h 904106"/>
              <a:gd name="connsiteX7" fmla="*/ 242831 w 404761"/>
              <a:gd name="connsiteY7" fmla="*/ 362537 h 904106"/>
              <a:gd name="connsiteX8" fmla="*/ 296806 w 404761"/>
              <a:gd name="connsiteY8" fmla="*/ 340312 h 904106"/>
              <a:gd name="connsiteX9" fmla="*/ 246006 w 404761"/>
              <a:gd name="connsiteY9" fmla="*/ 391112 h 904106"/>
              <a:gd name="connsiteX10" fmla="*/ 347606 w 404761"/>
              <a:gd name="connsiteY10" fmla="*/ 372062 h 904106"/>
              <a:gd name="connsiteX11" fmla="*/ 214256 w 404761"/>
              <a:gd name="connsiteY11" fmla="*/ 394287 h 904106"/>
              <a:gd name="connsiteX12" fmla="*/ 265056 w 404761"/>
              <a:gd name="connsiteY12" fmla="*/ 445087 h 904106"/>
              <a:gd name="connsiteX13" fmla="*/ 328556 w 404761"/>
              <a:gd name="connsiteY13" fmla="*/ 429212 h 904106"/>
              <a:gd name="connsiteX14" fmla="*/ 233306 w 404761"/>
              <a:gd name="connsiteY14" fmla="*/ 467312 h 904106"/>
              <a:gd name="connsiteX15" fmla="*/ 214256 w 404761"/>
              <a:gd name="connsiteY15" fmla="*/ 492712 h 904106"/>
              <a:gd name="connsiteX16" fmla="*/ 195206 w 404761"/>
              <a:gd name="connsiteY16" fmla="*/ 575262 h 904106"/>
              <a:gd name="connsiteX17" fmla="*/ 230131 w 404761"/>
              <a:gd name="connsiteY17" fmla="*/ 553037 h 904106"/>
              <a:gd name="connsiteX18" fmla="*/ 179331 w 404761"/>
              <a:gd name="connsiteY18" fmla="*/ 622887 h 904106"/>
              <a:gd name="connsiteX19" fmla="*/ 303156 w 404761"/>
              <a:gd name="connsiteY19" fmla="*/ 619712 h 904106"/>
              <a:gd name="connsiteX20" fmla="*/ 255531 w 404761"/>
              <a:gd name="connsiteY20" fmla="*/ 632412 h 904106"/>
              <a:gd name="connsiteX21" fmla="*/ 103131 w 404761"/>
              <a:gd name="connsiteY21" fmla="*/ 664162 h 904106"/>
              <a:gd name="connsiteX22" fmla="*/ 192031 w 404761"/>
              <a:gd name="connsiteY22" fmla="*/ 664162 h 904106"/>
              <a:gd name="connsiteX23" fmla="*/ 144406 w 404761"/>
              <a:gd name="connsiteY23" fmla="*/ 727662 h 904106"/>
              <a:gd name="connsiteX24" fmla="*/ 166631 w 404761"/>
              <a:gd name="connsiteY24" fmla="*/ 759412 h 904106"/>
              <a:gd name="connsiteX25" fmla="*/ 125356 w 404761"/>
              <a:gd name="connsiteY25" fmla="*/ 781637 h 904106"/>
              <a:gd name="connsiteX26" fmla="*/ 169806 w 404761"/>
              <a:gd name="connsiteY26" fmla="*/ 807037 h 904106"/>
              <a:gd name="connsiteX27" fmla="*/ 80906 w 404761"/>
              <a:gd name="connsiteY27" fmla="*/ 826087 h 904106"/>
              <a:gd name="connsiteX28" fmla="*/ 1531 w 404761"/>
              <a:gd name="connsiteY28" fmla="*/ 876887 h 904106"/>
              <a:gd name="connsiteX29" fmla="*/ 153931 w 404761"/>
              <a:gd name="connsiteY29" fmla="*/ 870537 h 904106"/>
              <a:gd name="connsiteX30" fmla="*/ 188856 w 404761"/>
              <a:gd name="connsiteY30" fmla="*/ 870537 h 904106"/>
              <a:gd name="connsiteX31" fmla="*/ 87256 w 404761"/>
              <a:gd name="connsiteY31" fmla="*/ 889587 h 904106"/>
              <a:gd name="connsiteX32" fmla="*/ 23756 w 404761"/>
              <a:gd name="connsiteY32" fmla="*/ 899112 h 904106"/>
              <a:gd name="connsiteX33" fmla="*/ 93606 w 404761"/>
              <a:gd name="connsiteY33" fmla="*/ 807037 h 904106"/>
              <a:gd name="connsiteX34" fmla="*/ 233306 w 404761"/>
              <a:gd name="connsiteY34" fmla="*/ 448262 h 904106"/>
              <a:gd name="connsiteX35" fmla="*/ 280931 w 404761"/>
              <a:gd name="connsiteY35" fmla="*/ 359362 h 904106"/>
              <a:gd name="connsiteX36" fmla="*/ 347606 w 404761"/>
              <a:gd name="connsiteY36" fmla="*/ 83137 h 904106"/>
              <a:gd name="connsiteX37" fmla="*/ 404756 w 404761"/>
              <a:gd name="connsiteY37" fmla="*/ 587 h 90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4761" h="904106">
                <a:moveTo>
                  <a:pt x="404756" y="587"/>
                </a:moveTo>
                <a:cubicBezTo>
                  <a:pt x="404227" y="5879"/>
                  <a:pt x="346548" y="93720"/>
                  <a:pt x="344431" y="114887"/>
                </a:cubicBezTo>
                <a:cubicBezTo>
                  <a:pt x="342314" y="136054"/>
                  <a:pt x="390998" y="116475"/>
                  <a:pt x="392056" y="127587"/>
                </a:cubicBezTo>
                <a:cubicBezTo>
                  <a:pt x="393114" y="138699"/>
                  <a:pt x="366656" y="158808"/>
                  <a:pt x="350781" y="181562"/>
                </a:cubicBezTo>
                <a:cubicBezTo>
                  <a:pt x="334906" y="204316"/>
                  <a:pt x="297335" y="252470"/>
                  <a:pt x="296806" y="264112"/>
                </a:cubicBezTo>
                <a:cubicBezTo>
                  <a:pt x="296277" y="275754"/>
                  <a:pt x="346548" y="247179"/>
                  <a:pt x="347606" y="251412"/>
                </a:cubicBezTo>
                <a:cubicBezTo>
                  <a:pt x="348664" y="255645"/>
                  <a:pt x="320618" y="270991"/>
                  <a:pt x="303156" y="289512"/>
                </a:cubicBezTo>
                <a:cubicBezTo>
                  <a:pt x="285693" y="308033"/>
                  <a:pt x="243889" y="354070"/>
                  <a:pt x="242831" y="362537"/>
                </a:cubicBezTo>
                <a:cubicBezTo>
                  <a:pt x="241773" y="371004"/>
                  <a:pt x="296277" y="335550"/>
                  <a:pt x="296806" y="340312"/>
                </a:cubicBezTo>
                <a:cubicBezTo>
                  <a:pt x="297335" y="345075"/>
                  <a:pt x="237539" y="385820"/>
                  <a:pt x="246006" y="391112"/>
                </a:cubicBezTo>
                <a:cubicBezTo>
                  <a:pt x="254473" y="396404"/>
                  <a:pt x="352898" y="371533"/>
                  <a:pt x="347606" y="372062"/>
                </a:cubicBezTo>
                <a:cubicBezTo>
                  <a:pt x="342314" y="372591"/>
                  <a:pt x="228014" y="382116"/>
                  <a:pt x="214256" y="394287"/>
                </a:cubicBezTo>
                <a:cubicBezTo>
                  <a:pt x="200498" y="406458"/>
                  <a:pt x="246006" y="439266"/>
                  <a:pt x="265056" y="445087"/>
                </a:cubicBezTo>
                <a:cubicBezTo>
                  <a:pt x="284106" y="450908"/>
                  <a:pt x="333848" y="425508"/>
                  <a:pt x="328556" y="429212"/>
                </a:cubicBezTo>
                <a:cubicBezTo>
                  <a:pt x="323264" y="432916"/>
                  <a:pt x="252356" y="456729"/>
                  <a:pt x="233306" y="467312"/>
                </a:cubicBezTo>
                <a:cubicBezTo>
                  <a:pt x="214256" y="477895"/>
                  <a:pt x="220606" y="474720"/>
                  <a:pt x="214256" y="492712"/>
                </a:cubicBezTo>
                <a:cubicBezTo>
                  <a:pt x="207906" y="510704"/>
                  <a:pt x="192560" y="565208"/>
                  <a:pt x="195206" y="575262"/>
                </a:cubicBezTo>
                <a:cubicBezTo>
                  <a:pt x="197852" y="585316"/>
                  <a:pt x="232777" y="545100"/>
                  <a:pt x="230131" y="553037"/>
                </a:cubicBezTo>
                <a:cubicBezTo>
                  <a:pt x="227485" y="560974"/>
                  <a:pt x="167160" y="611774"/>
                  <a:pt x="179331" y="622887"/>
                </a:cubicBezTo>
                <a:cubicBezTo>
                  <a:pt x="191502" y="634000"/>
                  <a:pt x="290456" y="618125"/>
                  <a:pt x="303156" y="619712"/>
                </a:cubicBezTo>
                <a:cubicBezTo>
                  <a:pt x="315856" y="621299"/>
                  <a:pt x="288868" y="625004"/>
                  <a:pt x="255531" y="632412"/>
                </a:cubicBezTo>
                <a:cubicBezTo>
                  <a:pt x="222194" y="639820"/>
                  <a:pt x="113714" y="658870"/>
                  <a:pt x="103131" y="664162"/>
                </a:cubicBezTo>
                <a:cubicBezTo>
                  <a:pt x="92548" y="669454"/>
                  <a:pt x="185152" y="653579"/>
                  <a:pt x="192031" y="664162"/>
                </a:cubicBezTo>
                <a:cubicBezTo>
                  <a:pt x="198910" y="674745"/>
                  <a:pt x="148639" y="711787"/>
                  <a:pt x="144406" y="727662"/>
                </a:cubicBezTo>
                <a:cubicBezTo>
                  <a:pt x="140173" y="743537"/>
                  <a:pt x="169806" y="750416"/>
                  <a:pt x="166631" y="759412"/>
                </a:cubicBezTo>
                <a:cubicBezTo>
                  <a:pt x="163456" y="768408"/>
                  <a:pt x="124827" y="773700"/>
                  <a:pt x="125356" y="781637"/>
                </a:cubicBezTo>
                <a:cubicBezTo>
                  <a:pt x="125885" y="789575"/>
                  <a:pt x="177214" y="799629"/>
                  <a:pt x="169806" y="807037"/>
                </a:cubicBezTo>
                <a:cubicBezTo>
                  <a:pt x="162398" y="814445"/>
                  <a:pt x="108952" y="814445"/>
                  <a:pt x="80906" y="826087"/>
                </a:cubicBezTo>
                <a:cubicBezTo>
                  <a:pt x="52860" y="837729"/>
                  <a:pt x="-10640" y="869479"/>
                  <a:pt x="1531" y="876887"/>
                </a:cubicBezTo>
                <a:cubicBezTo>
                  <a:pt x="13702" y="884295"/>
                  <a:pt x="122710" y="871595"/>
                  <a:pt x="153931" y="870537"/>
                </a:cubicBezTo>
                <a:cubicBezTo>
                  <a:pt x="185152" y="869479"/>
                  <a:pt x="199969" y="867362"/>
                  <a:pt x="188856" y="870537"/>
                </a:cubicBezTo>
                <a:cubicBezTo>
                  <a:pt x="177743" y="873712"/>
                  <a:pt x="114773" y="884825"/>
                  <a:pt x="87256" y="889587"/>
                </a:cubicBezTo>
                <a:cubicBezTo>
                  <a:pt x="59739" y="894349"/>
                  <a:pt x="22698" y="912870"/>
                  <a:pt x="23756" y="899112"/>
                </a:cubicBezTo>
                <a:cubicBezTo>
                  <a:pt x="24814" y="885354"/>
                  <a:pt x="58681" y="882179"/>
                  <a:pt x="93606" y="807037"/>
                </a:cubicBezTo>
                <a:cubicBezTo>
                  <a:pt x="128531" y="731895"/>
                  <a:pt x="202085" y="522874"/>
                  <a:pt x="233306" y="448262"/>
                </a:cubicBezTo>
                <a:cubicBezTo>
                  <a:pt x="264527" y="373650"/>
                  <a:pt x="261881" y="420216"/>
                  <a:pt x="280931" y="359362"/>
                </a:cubicBezTo>
                <a:cubicBezTo>
                  <a:pt x="299981" y="298508"/>
                  <a:pt x="325910" y="140287"/>
                  <a:pt x="347606" y="83137"/>
                </a:cubicBezTo>
                <a:cubicBezTo>
                  <a:pt x="369302" y="25987"/>
                  <a:pt x="405285" y="-4705"/>
                  <a:pt x="404756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C1ED2F02-08EA-D1E1-D2C3-B5E5A0F367B2}"/>
              </a:ext>
            </a:extLst>
          </p:cNvPr>
          <p:cNvSpPr/>
          <p:nvPr/>
        </p:nvSpPr>
        <p:spPr>
          <a:xfrm>
            <a:off x="7959725" y="3291490"/>
            <a:ext cx="58729" cy="310551"/>
          </a:xfrm>
          <a:custGeom>
            <a:avLst/>
            <a:gdLst>
              <a:gd name="connsiteX0" fmla="*/ 44450 w 58729"/>
              <a:gd name="connsiteY0" fmla="*/ 985 h 310551"/>
              <a:gd name="connsiteX1" fmla="*/ 15875 w 58729"/>
              <a:gd name="connsiteY1" fmla="*/ 178785 h 310551"/>
              <a:gd name="connsiteX2" fmla="*/ 0 w 58729"/>
              <a:gd name="connsiteY2" fmla="*/ 308960 h 310551"/>
              <a:gd name="connsiteX3" fmla="*/ 15875 w 58729"/>
              <a:gd name="connsiteY3" fmla="*/ 242285 h 310551"/>
              <a:gd name="connsiteX4" fmla="*/ 57150 w 58729"/>
              <a:gd name="connsiteY4" fmla="*/ 112110 h 310551"/>
              <a:gd name="connsiteX5" fmla="*/ 44450 w 58729"/>
              <a:gd name="connsiteY5" fmla="*/ 985 h 31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29" h="310551">
                <a:moveTo>
                  <a:pt x="44450" y="985"/>
                </a:moveTo>
                <a:cubicBezTo>
                  <a:pt x="37571" y="12097"/>
                  <a:pt x="23283" y="127456"/>
                  <a:pt x="15875" y="178785"/>
                </a:cubicBezTo>
                <a:cubicBezTo>
                  <a:pt x="8467" y="230114"/>
                  <a:pt x="0" y="298377"/>
                  <a:pt x="0" y="308960"/>
                </a:cubicBezTo>
                <a:cubicBezTo>
                  <a:pt x="0" y="319543"/>
                  <a:pt x="6350" y="275093"/>
                  <a:pt x="15875" y="242285"/>
                </a:cubicBezTo>
                <a:cubicBezTo>
                  <a:pt x="25400" y="209477"/>
                  <a:pt x="51329" y="148622"/>
                  <a:pt x="57150" y="112110"/>
                </a:cubicBezTo>
                <a:cubicBezTo>
                  <a:pt x="62971" y="75598"/>
                  <a:pt x="51329" y="-10127"/>
                  <a:pt x="44450" y="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D9576DA-690A-5E7C-7D31-5A82BFB1E39B}"/>
              </a:ext>
            </a:extLst>
          </p:cNvPr>
          <p:cNvSpPr/>
          <p:nvPr/>
        </p:nvSpPr>
        <p:spPr>
          <a:xfrm>
            <a:off x="8816007" y="4083047"/>
            <a:ext cx="91615" cy="308156"/>
          </a:xfrm>
          <a:custGeom>
            <a:avLst/>
            <a:gdLst>
              <a:gd name="connsiteX0" fmla="*/ 89868 w 91615"/>
              <a:gd name="connsiteY0" fmla="*/ 3 h 308156"/>
              <a:gd name="connsiteX1" fmla="*/ 58118 w 91615"/>
              <a:gd name="connsiteY1" fmla="*/ 111128 h 308156"/>
              <a:gd name="connsiteX2" fmla="*/ 13668 w 91615"/>
              <a:gd name="connsiteY2" fmla="*/ 304803 h 308156"/>
              <a:gd name="connsiteX3" fmla="*/ 13668 w 91615"/>
              <a:gd name="connsiteY3" fmla="*/ 234953 h 308156"/>
              <a:gd name="connsiteX4" fmla="*/ 968 w 91615"/>
              <a:gd name="connsiteY4" fmla="*/ 247653 h 308156"/>
              <a:gd name="connsiteX5" fmla="*/ 7318 w 91615"/>
              <a:gd name="connsiteY5" fmla="*/ 82553 h 308156"/>
              <a:gd name="connsiteX6" fmla="*/ 4143 w 91615"/>
              <a:gd name="connsiteY6" fmla="*/ 114303 h 308156"/>
              <a:gd name="connsiteX7" fmla="*/ 89868 w 91615"/>
              <a:gd name="connsiteY7" fmla="*/ 3 h 30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615" h="308156">
                <a:moveTo>
                  <a:pt x="89868" y="3"/>
                </a:moveTo>
                <a:cubicBezTo>
                  <a:pt x="98864" y="-526"/>
                  <a:pt x="70818" y="60328"/>
                  <a:pt x="58118" y="111128"/>
                </a:cubicBezTo>
                <a:cubicBezTo>
                  <a:pt x="45418" y="161928"/>
                  <a:pt x="21076" y="284166"/>
                  <a:pt x="13668" y="304803"/>
                </a:cubicBezTo>
                <a:cubicBezTo>
                  <a:pt x="6260" y="325440"/>
                  <a:pt x="15785" y="244478"/>
                  <a:pt x="13668" y="234953"/>
                </a:cubicBezTo>
                <a:cubicBezTo>
                  <a:pt x="11551" y="225428"/>
                  <a:pt x="2026" y="273053"/>
                  <a:pt x="968" y="247653"/>
                </a:cubicBezTo>
                <a:cubicBezTo>
                  <a:pt x="-90" y="222253"/>
                  <a:pt x="6789" y="104778"/>
                  <a:pt x="7318" y="82553"/>
                </a:cubicBezTo>
                <a:cubicBezTo>
                  <a:pt x="7847" y="60328"/>
                  <a:pt x="-6969" y="123299"/>
                  <a:pt x="4143" y="114303"/>
                </a:cubicBezTo>
                <a:cubicBezTo>
                  <a:pt x="15255" y="105307"/>
                  <a:pt x="80872" y="532"/>
                  <a:pt x="898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BE681348-3D15-8AC8-5394-769A6A522DFD}"/>
              </a:ext>
            </a:extLst>
          </p:cNvPr>
          <p:cNvSpPr/>
          <p:nvPr/>
        </p:nvSpPr>
        <p:spPr>
          <a:xfrm>
            <a:off x="8246178" y="4329672"/>
            <a:ext cx="315116" cy="250808"/>
          </a:xfrm>
          <a:custGeom>
            <a:avLst/>
            <a:gdLst>
              <a:gd name="connsiteX0" fmla="*/ 310447 w 315116"/>
              <a:gd name="connsiteY0" fmla="*/ 1028 h 250808"/>
              <a:gd name="connsiteX1" fmla="*/ 183447 w 315116"/>
              <a:gd name="connsiteY1" fmla="*/ 147078 h 250808"/>
              <a:gd name="connsiteX2" fmla="*/ 37397 w 315116"/>
              <a:gd name="connsiteY2" fmla="*/ 248678 h 250808"/>
              <a:gd name="connsiteX3" fmla="*/ 62797 w 315116"/>
              <a:gd name="connsiteY3" fmla="*/ 216928 h 250808"/>
              <a:gd name="connsiteX4" fmla="*/ 11997 w 315116"/>
              <a:gd name="connsiteY4" fmla="*/ 226453 h 250808"/>
              <a:gd name="connsiteX5" fmla="*/ 310447 w 315116"/>
              <a:gd name="connsiteY5" fmla="*/ 1028 h 25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116" h="250808">
                <a:moveTo>
                  <a:pt x="310447" y="1028"/>
                </a:moveTo>
                <a:cubicBezTo>
                  <a:pt x="339022" y="-12201"/>
                  <a:pt x="228955" y="105803"/>
                  <a:pt x="183447" y="147078"/>
                </a:cubicBezTo>
                <a:cubicBezTo>
                  <a:pt x="137939" y="188353"/>
                  <a:pt x="57505" y="237036"/>
                  <a:pt x="37397" y="248678"/>
                </a:cubicBezTo>
                <a:cubicBezTo>
                  <a:pt x="17289" y="260320"/>
                  <a:pt x="67030" y="220632"/>
                  <a:pt x="62797" y="216928"/>
                </a:cubicBezTo>
                <a:cubicBezTo>
                  <a:pt x="58564" y="213224"/>
                  <a:pt x="-31924" y="260849"/>
                  <a:pt x="11997" y="226453"/>
                </a:cubicBezTo>
                <a:cubicBezTo>
                  <a:pt x="55918" y="192057"/>
                  <a:pt x="281872" y="14257"/>
                  <a:pt x="310447" y="10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1635CDFD-FEF7-D94B-D597-9CFDB49FC142}"/>
              </a:ext>
            </a:extLst>
          </p:cNvPr>
          <p:cNvSpPr/>
          <p:nvPr/>
        </p:nvSpPr>
        <p:spPr>
          <a:xfrm>
            <a:off x="8453570" y="4562117"/>
            <a:ext cx="87456" cy="344087"/>
          </a:xfrm>
          <a:custGeom>
            <a:avLst/>
            <a:gdLst>
              <a:gd name="connsiteX0" fmla="*/ 1455 w 87456"/>
              <a:gd name="connsiteY0" fmla="*/ 358 h 344087"/>
              <a:gd name="connsiteX1" fmla="*/ 17330 w 87456"/>
              <a:gd name="connsiteY1" fmla="*/ 178158 h 344087"/>
              <a:gd name="connsiteX2" fmla="*/ 1455 w 87456"/>
              <a:gd name="connsiteY2" fmla="*/ 305158 h 344087"/>
              <a:gd name="connsiteX3" fmla="*/ 33205 w 87456"/>
              <a:gd name="connsiteY3" fmla="*/ 209908 h 344087"/>
              <a:gd name="connsiteX4" fmla="*/ 10980 w 87456"/>
              <a:gd name="connsiteY4" fmla="*/ 343258 h 344087"/>
              <a:gd name="connsiteX5" fmla="*/ 45905 w 87456"/>
              <a:gd name="connsiteY5" fmla="*/ 263883 h 344087"/>
              <a:gd name="connsiteX6" fmla="*/ 87180 w 87456"/>
              <a:gd name="connsiteY6" fmla="*/ 213083 h 344087"/>
              <a:gd name="connsiteX7" fmla="*/ 61780 w 87456"/>
              <a:gd name="connsiteY7" fmla="*/ 133708 h 344087"/>
              <a:gd name="connsiteX8" fmla="*/ 1455 w 87456"/>
              <a:gd name="connsiteY8" fmla="*/ 358 h 344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456" h="344087">
                <a:moveTo>
                  <a:pt x="1455" y="358"/>
                </a:moveTo>
                <a:cubicBezTo>
                  <a:pt x="-5953" y="7766"/>
                  <a:pt x="17330" y="127358"/>
                  <a:pt x="17330" y="178158"/>
                </a:cubicBezTo>
                <a:cubicBezTo>
                  <a:pt x="17330" y="228958"/>
                  <a:pt x="-1191" y="299866"/>
                  <a:pt x="1455" y="305158"/>
                </a:cubicBezTo>
                <a:cubicBezTo>
                  <a:pt x="4101" y="310450"/>
                  <a:pt x="31618" y="203558"/>
                  <a:pt x="33205" y="209908"/>
                </a:cubicBezTo>
                <a:cubicBezTo>
                  <a:pt x="34793" y="216258"/>
                  <a:pt x="8863" y="334262"/>
                  <a:pt x="10980" y="343258"/>
                </a:cubicBezTo>
                <a:cubicBezTo>
                  <a:pt x="13097" y="352254"/>
                  <a:pt x="33205" y="285579"/>
                  <a:pt x="45905" y="263883"/>
                </a:cubicBezTo>
                <a:cubicBezTo>
                  <a:pt x="58605" y="242187"/>
                  <a:pt x="84534" y="234779"/>
                  <a:pt x="87180" y="213083"/>
                </a:cubicBezTo>
                <a:cubicBezTo>
                  <a:pt x="89826" y="191387"/>
                  <a:pt x="72892" y="164929"/>
                  <a:pt x="61780" y="133708"/>
                </a:cubicBezTo>
                <a:cubicBezTo>
                  <a:pt x="50668" y="102487"/>
                  <a:pt x="8863" y="-7050"/>
                  <a:pt x="1455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C2AC03E1-4286-417C-F101-8F120C5C74FB}"/>
              </a:ext>
            </a:extLst>
          </p:cNvPr>
          <p:cNvSpPr/>
          <p:nvPr/>
        </p:nvSpPr>
        <p:spPr>
          <a:xfrm>
            <a:off x="8296267" y="4533426"/>
            <a:ext cx="705016" cy="77674"/>
          </a:xfrm>
          <a:custGeom>
            <a:avLst/>
            <a:gdLst>
              <a:gd name="connsiteX0" fmla="*/ 8 w 705016"/>
              <a:gd name="connsiteY0" fmla="*/ 6824 h 77674"/>
              <a:gd name="connsiteX1" fmla="*/ 279408 w 705016"/>
              <a:gd name="connsiteY1" fmla="*/ 76674 h 77674"/>
              <a:gd name="connsiteX2" fmla="*/ 406408 w 705016"/>
              <a:gd name="connsiteY2" fmla="*/ 48099 h 77674"/>
              <a:gd name="connsiteX3" fmla="*/ 314333 w 705016"/>
              <a:gd name="connsiteY3" fmla="*/ 48099 h 77674"/>
              <a:gd name="connsiteX4" fmla="*/ 476258 w 705016"/>
              <a:gd name="connsiteY4" fmla="*/ 22699 h 77674"/>
              <a:gd name="connsiteX5" fmla="*/ 454033 w 705016"/>
              <a:gd name="connsiteY5" fmla="*/ 474 h 77674"/>
              <a:gd name="connsiteX6" fmla="*/ 704858 w 705016"/>
              <a:gd name="connsiteY6" fmla="*/ 9999 h 77674"/>
              <a:gd name="connsiteX7" fmla="*/ 412758 w 705016"/>
              <a:gd name="connsiteY7" fmla="*/ 38574 h 77674"/>
              <a:gd name="connsiteX8" fmla="*/ 288933 w 705016"/>
              <a:gd name="connsiteY8" fmla="*/ 63974 h 77674"/>
              <a:gd name="connsiteX9" fmla="*/ 8 w 705016"/>
              <a:gd name="connsiteY9" fmla="*/ 6824 h 7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016" h="77674">
                <a:moveTo>
                  <a:pt x="8" y="6824"/>
                </a:moveTo>
                <a:cubicBezTo>
                  <a:pt x="-1580" y="8941"/>
                  <a:pt x="211675" y="69795"/>
                  <a:pt x="279408" y="76674"/>
                </a:cubicBezTo>
                <a:cubicBezTo>
                  <a:pt x="347141" y="83553"/>
                  <a:pt x="400587" y="52861"/>
                  <a:pt x="406408" y="48099"/>
                </a:cubicBezTo>
                <a:cubicBezTo>
                  <a:pt x="412229" y="43337"/>
                  <a:pt x="302691" y="52332"/>
                  <a:pt x="314333" y="48099"/>
                </a:cubicBezTo>
                <a:cubicBezTo>
                  <a:pt x="325975" y="43866"/>
                  <a:pt x="452975" y="30637"/>
                  <a:pt x="476258" y="22699"/>
                </a:cubicBezTo>
                <a:cubicBezTo>
                  <a:pt x="499541" y="14762"/>
                  <a:pt x="415933" y="2591"/>
                  <a:pt x="454033" y="474"/>
                </a:cubicBezTo>
                <a:cubicBezTo>
                  <a:pt x="492133" y="-1643"/>
                  <a:pt x="711737" y="3649"/>
                  <a:pt x="704858" y="9999"/>
                </a:cubicBezTo>
                <a:cubicBezTo>
                  <a:pt x="697979" y="16349"/>
                  <a:pt x="482079" y="29578"/>
                  <a:pt x="412758" y="38574"/>
                </a:cubicBezTo>
                <a:cubicBezTo>
                  <a:pt x="343437" y="47570"/>
                  <a:pt x="357195" y="68207"/>
                  <a:pt x="288933" y="63974"/>
                </a:cubicBezTo>
                <a:cubicBezTo>
                  <a:pt x="220671" y="59741"/>
                  <a:pt x="1596" y="4707"/>
                  <a:pt x="8" y="6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878D568A-E909-E89C-ECC3-F94F9D64AA5E}"/>
              </a:ext>
            </a:extLst>
          </p:cNvPr>
          <p:cNvSpPr/>
          <p:nvPr/>
        </p:nvSpPr>
        <p:spPr>
          <a:xfrm>
            <a:off x="8030791" y="4587151"/>
            <a:ext cx="438532" cy="193276"/>
          </a:xfrm>
          <a:custGeom>
            <a:avLst/>
            <a:gdLst>
              <a:gd name="connsiteX0" fmla="*/ 74984 w 438532"/>
              <a:gd name="connsiteY0" fmla="*/ 7074 h 193276"/>
              <a:gd name="connsiteX1" fmla="*/ 424234 w 438532"/>
              <a:gd name="connsiteY1" fmla="*/ 35649 h 193276"/>
              <a:gd name="connsiteX2" fmla="*/ 367084 w 438532"/>
              <a:gd name="connsiteY2" fmla="*/ 41999 h 193276"/>
              <a:gd name="connsiteX3" fmla="*/ 328984 w 438532"/>
              <a:gd name="connsiteY3" fmla="*/ 105499 h 193276"/>
              <a:gd name="connsiteX4" fmla="*/ 395659 w 438532"/>
              <a:gd name="connsiteY4" fmla="*/ 146774 h 193276"/>
              <a:gd name="connsiteX5" fmla="*/ 398834 w 438532"/>
              <a:gd name="connsiteY5" fmla="*/ 184874 h 193276"/>
              <a:gd name="connsiteX6" fmla="*/ 408359 w 438532"/>
              <a:gd name="connsiteY6" fmla="*/ 188049 h 193276"/>
              <a:gd name="connsiteX7" fmla="*/ 322634 w 438532"/>
              <a:gd name="connsiteY7" fmla="*/ 124549 h 193276"/>
              <a:gd name="connsiteX8" fmla="*/ 427409 w 438532"/>
              <a:gd name="connsiteY8" fmla="*/ 26124 h 193276"/>
              <a:gd name="connsiteX9" fmla="*/ 252784 w 438532"/>
              <a:gd name="connsiteY9" fmla="*/ 22949 h 193276"/>
              <a:gd name="connsiteX10" fmla="*/ 11484 w 438532"/>
              <a:gd name="connsiteY10" fmla="*/ 724 h 193276"/>
              <a:gd name="connsiteX11" fmla="*/ 74984 w 438532"/>
              <a:gd name="connsiteY11" fmla="*/ 7074 h 19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532" h="193276">
                <a:moveTo>
                  <a:pt x="74984" y="7074"/>
                </a:moveTo>
                <a:lnTo>
                  <a:pt x="424234" y="35649"/>
                </a:lnTo>
                <a:cubicBezTo>
                  <a:pt x="472917" y="41470"/>
                  <a:pt x="382959" y="30357"/>
                  <a:pt x="367084" y="41999"/>
                </a:cubicBezTo>
                <a:cubicBezTo>
                  <a:pt x="351209" y="53641"/>
                  <a:pt x="324221" y="88036"/>
                  <a:pt x="328984" y="105499"/>
                </a:cubicBezTo>
                <a:cubicBezTo>
                  <a:pt x="333747" y="122962"/>
                  <a:pt x="384017" y="133545"/>
                  <a:pt x="395659" y="146774"/>
                </a:cubicBezTo>
                <a:cubicBezTo>
                  <a:pt x="407301" y="160003"/>
                  <a:pt x="396717" y="177995"/>
                  <a:pt x="398834" y="184874"/>
                </a:cubicBezTo>
                <a:cubicBezTo>
                  <a:pt x="400951" y="191753"/>
                  <a:pt x="421059" y="198103"/>
                  <a:pt x="408359" y="188049"/>
                </a:cubicBezTo>
                <a:cubicBezTo>
                  <a:pt x="395659" y="177995"/>
                  <a:pt x="319459" y="151537"/>
                  <a:pt x="322634" y="124549"/>
                </a:cubicBezTo>
                <a:cubicBezTo>
                  <a:pt x="325809" y="97561"/>
                  <a:pt x="439051" y="43057"/>
                  <a:pt x="427409" y="26124"/>
                </a:cubicBezTo>
                <a:cubicBezTo>
                  <a:pt x="415767" y="9191"/>
                  <a:pt x="322105" y="27182"/>
                  <a:pt x="252784" y="22949"/>
                </a:cubicBezTo>
                <a:cubicBezTo>
                  <a:pt x="183463" y="18716"/>
                  <a:pt x="39001" y="2841"/>
                  <a:pt x="11484" y="724"/>
                </a:cubicBezTo>
                <a:cubicBezTo>
                  <a:pt x="-16033" y="-1393"/>
                  <a:pt x="6192" y="1253"/>
                  <a:pt x="74984" y="7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606F6195-7B3F-28A3-A570-5806DB9D3DDE}"/>
              </a:ext>
            </a:extLst>
          </p:cNvPr>
          <p:cNvSpPr/>
          <p:nvPr/>
        </p:nvSpPr>
        <p:spPr>
          <a:xfrm>
            <a:off x="8362638" y="4511512"/>
            <a:ext cx="396613" cy="268050"/>
          </a:xfrm>
          <a:custGeom>
            <a:avLst/>
            <a:gdLst>
              <a:gd name="connsiteX0" fmla="*/ 312 w 396613"/>
              <a:gd name="connsiteY0" fmla="*/ 101763 h 268050"/>
              <a:gd name="connsiteX1" fmla="*/ 152712 w 396613"/>
              <a:gd name="connsiteY1" fmla="*/ 136688 h 268050"/>
              <a:gd name="connsiteX2" fmla="*/ 228912 w 396613"/>
              <a:gd name="connsiteY2" fmla="*/ 187488 h 268050"/>
              <a:gd name="connsiteX3" fmla="*/ 197162 w 396613"/>
              <a:gd name="connsiteY3" fmla="*/ 174788 h 268050"/>
              <a:gd name="connsiteX4" fmla="*/ 279712 w 396613"/>
              <a:gd name="connsiteY4" fmla="*/ 250988 h 268050"/>
              <a:gd name="connsiteX5" fmla="*/ 292412 w 396613"/>
              <a:gd name="connsiteY5" fmla="*/ 260513 h 268050"/>
              <a:gd name="connsiteX6" fmla="*/ 254312 w 396613"/>
              <a:gd name="connsiteY6" fmla="*/ 158913 h 268050"/>
              <a:gd name="connsiteX7" fmla="*/ 336862 w 396613"/>
              <a:gd name="connsiteY7" fmla="*/ 193838 h 268050"/>
              <a:gd name="connsiteX8" fmla="*/ 394012 w 396613"/>
              <a:gd name="connsiteY8" fmla="*/ 120813 h 268050"/>
              <a:gd name="connsiteX9" fmla="*/ 251137 w 396613"/>
              <a:gd name="connsiteY9" fmla="*/ 123988 h 268050"/>
              <a:gd name="connsiteX10" fmla="*/ 203512 w 396613"/>
              <a:gd name="connsiteY10" fmla="*/ 89063 h 268050"/>
              <a:gd name="connsiteX11" fmla="*/ 171762 w 396613"/>
              <a:gd name="connsiteY11" fmla="*/ 163 h 268050"/>
              <a:gd name="connsiteX12" fmla="*/ 171762 w 396613"/>
              <a:gd name="connsiteY12" fmla="*/ 66838 h 268050"/>
              <a:gd name="connsiteX13" fmla="*/ 92387 w 396613"/>
              <a:gd name="connsiteY13" fmla="*/ 60488 h 268050"/>
              <a:gd name="connsiteX14" fmla="*/ 92387 w 396613"/>
              <a:gd name="connsiteY14" fmla="*/ 66838 h 268050"/>
              <a:gd name="connsiteX15" fmla="*/ 209862 w 396613"/>
              <a:gd name="connsiteY15" fmla="*/ 92238 h 268050"/>
              <a:gd name="connsiteX16" fmla="*/ 114612 w 396613"/>
              <a:gd name="connsiteY16" fmla="*/ 92238 h 268050"/>
              <a:gd name="connsiteX17" fmla="*/ 312 w 396613"/>
              <a:gd name="connsiteY17" fmla="*/ 101763 h 26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6613" h="268050">
                <a:moveTo>
                  <a:pt x="312" y="101763"/>
                </a:moveTo>
                <a:cubicBezTo>
                  <a:pt x="6662" y="109171"/>
                  <a:pt x="114612" y="122401"/>
                  <a:pt x="152712" y="136688"/>
                </a:cubicBezTo>
                <a:cubicBezTo>
                  <a:pt x="190812" y="150975"/>
                  <a:pt x="221504" y="181138"/>
                  <a:pt x="228912" y="187488"/>
                </a:cubicBezTo>
                <a:cubicBezTo>
                  <a:pt x="236320" y="193838"/>
                  <a:pt x="188695" y="164205"/>
                  <a:pt x="197162" y="174788"/>
                </a:cubicBezTo>
                <a:cubicBezTo>
                  <a:pt x="205629" y="185371"/>
                  <a:pt x="279712" y="250988"/>
                  <a:pt x="279712" y="250988"/>
                </a:cubicBezTo>
                <a:cubicBezTo>
                  <a:pt x="295587" y="265276"/>
                  <a:pt x="296645" y="275859"/>
                  <a:pt x="292412" y="260513"/>
                </a:cubicBezTo>
                <a:cubicBezTo>
                  <a:pt x="288179" y="245167"/>
                  <a:pt x="246904" y="170026"/>
                  <a:pt x="254312" y="158913"/>
                </a:cubicBezTo>
                <a:cubicBezTo>
                  <a:pt x="261720" y="147801"/>
                  <a:pt x="313579" y="200188"/>
                  <a:pt x="336862" y="193838"/>
                </a:cubicBezTo>
                <a:cubicBezTo>
                  <a:pt x="360145" y="187488"/>
                  <a:pt x="408299" y="132455"/>
                  <a:pt x="394012" y="120813"/>
                </a:cubicBezTo>
                <a:cubicBezTo>
                  <a:pt x="379725" y="109171"/>
                  <a:pt x="282887" y="129280"/>
                  <a:pt x="251137" y="123988"/>
                </a:cubicBezTo>
                <a:cubicBezTo>
                  <a:pt x="219387" y="118696"/>
                  <a:pt x="216741" y="109701"/>
                  <a:pt x="203512" y="89063"/>
                </a:cubicBezTo>
                <a:cubicBezTo>
                  <a:pt x="190283" y="68425"/>
                  <a:pt x="177054" y="3867"/>
                  <a:pt x="171762" y="163"/>
                </a:cubicBezTo>
                <a:cubicBezTo>
                  <a:pt x="166470" y="-3541"/>
                  <a:pt x="184991" y="56784"/>
                  <a:pt x="171762" y="66838"/>
                </a:cubicBezTo>
                <a:cubicBezTo>
                  <a:pt x="158533" y="76892"/>
                  <a:pt x="105616" y="60488"/>
                  <a:pt x="92387" y="60488"/>
                </a:cubicBezTo>
                <a:cubicBezTo>
                  <a:pt x="79158" y="60488"/>
                  <a:pt x="72808" y="61546"/>
                  <a:pt x="92387" y="66838"/>
                </a:cubicBezTo>
                <a:cubicBezTo>
                  <a:pt x="111966" y="72130"/>
                  <a:pt x="206158" y="88005"/>
                  <a:pt x="209862" y="92238"/>
                </a:cubicBezTo>
                <a:cubicBezTo>
                  <a:pt x="213566" y="96471"/>
                  <a:pt x="143187" y="90650"/>
                  <a:pt x="114612" y="92238"/>
                </a:cubicBezTo>
                <a:cubicBezTo>
                  <a:pt x="86037" y="93825"/>
                  <a:pt x="-6038" y="94355"/>
                  <a:pt x="312" y="101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6909F252-F612-50B2-EF8D-A01F58B0AD63}"/>
              </a:ext>
            </a:extLst>
          </p:cNvPr>
          <p:cNvSpPr/>
          <p:nvPr/>
        </p:nvSpPr>
        <p:spPr>
          <a:xfrm>
            <a:off x="8696473" y="3942929"/>
            <a:ext cx="99447" cy="391410"/>
          </a:xfrm>
          <a:custGeom>
            <a:avLst/>
            <a:gdLst>
              <a:gd name="connsiteX0" fmla="*/ 25252 w 99447"/>
              <a:gd name="connsiteY0" fmla="*/ 421 h 391410"/>
              <a:gd name="connsiteX1" fmla="*/ 91927 w 99447"/>
              <a:gd name="connsiteY1" fmla="*/ 225846 h 391410"/>
              <a:gd name="connsiteX2" fmla="*/ 47477 w 99447"/>
              <a:gd name="connsiteY2" fmla="*/ 200446 h 391410"/>
              <a:gd name="connsiteX3" fmla="*/ 98277 w 99447"/>
              <a:gd name="connsiteY3" fmla="*/ 314746 h 391410"/>
              <a:gd name="connsiteX4" fmla="*/ 79227 w 99447"/>
              <a:gd name="connsiteY4" fmla="*/ 390946 h 391410"/>
              <a:gd name="connsiteX5" fmla="*/ 34777 w 99447"/>
              <a:gd name="connsiteY5" fmla="*/ 279821 h 391410"/>
              <a:gd name="connsiteX6" fmla="*/ 15727 w 99447"/>
              <a:gd name="connsiteY6" fmla="*/ 387771 h 391410"/>
              <a:gd name="connsiteX7" fmla="*/ 3027 w 99447"/>
              <a:gd name="connsiteY7" fmla="*/ 311571 h 391410"/>
              <a:gd name="connsiteX8" fmla="*/ 6202 w 99447"/>
              <a:gd name="connsiteY8" fmla="*/ 282996 h 391410"/>
              <a:gd name="connsiteX9" fmla="*/ 66527 w 99447"/>
              <a:gd name="connsiteY9" fmla="*/ 171871 h 391410"/>
              <a:gd name="connsiteX10" fmla="*/ 25252 w 99447"/>
              <a:gd name="connsiteY10" fmla="*/ 421 h 39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447" h="391410">
                <a:moveTo>
                  <a:pt x="25252" y="421"/>
                </a:moveTo>
                <a:cubicBezTo>
                  <a:pt x="29485" y="9417"/>
                  <a:pt x="88223" y="192508"/>
                  <a:pt x="91927" y="225846"/>
                </a:cubicBezTo>
                <a:cubicBezTo>
                  <a:pt x="95631" y="259184"/>
                  <a:pt x="46419" y="185629"/>
                  <a:pt x="47477" y="200446"/>
                </a:cubicBezTo>
                <a:cubicBezTo>
                  <a:pt x="48535" y="215263"/>
                  <a:pt x="92985" y="282996"/>
                  <a:pt x="98277" y="314746"/>
                </a:cubicBezTo>
                <a:cubicBezTo>
                  <a:pt x="103569" y="346496"/>
                  <a:pt x="89810" y="396767"/>
                  <a:pt x="79227" y="390946"/>
                </a:cubicBezTo>
                <a:cubicBezTo>
                  <a:pt x="68644" y="385125"/>
                  <a:pt x="45360" y="280350"/>
                  <a:pt x="34777" y="279821"/>
                </a:cubicBezTo>
                <a:cubicBezTo>
                  <a:pt x="24194" y="279292"/>
                  <a:pt x="21019" y="382479"/>
                  <a:pt x="15727" y="387771"/>
                </a:cubicBezTo>
                <a:cubicBezTo>
                  <a:pt x="10435" y="393063"/>
                  <a:pt x="4614" y="329033"/>
                  <a:pt x="3027" y="311571"/>
                </a:cubicBezTo>
                <a:cubicBezTo>
                  <a:pt x="1440" y="294109"/>
                  <a:pt x="-4381" y="306279"/>
                  <a:pt x="6202" y="282996"/>
                </a:cubicBezTo>
                <a:cubicBezTo>
                  <a:pt x="16785" y="259713"/>
                  <a:pt x="61765" y="214734"/>
                  <a:pt x="66527" y="171871"/>
                </a:cubicBezTo>
                <a:cubicBezTo>
                  <a:pt x="71290" y="129009"/>
                  <a:pt x="21019" y="-8575"/>
                  <a:pt x="25252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C23D1E68-DACD-35C3-854C-3E805D2A44E2}"/>
              </a:ext>
            </a:extLst>
          </p:cNvPr>
          <p:cNvSpPr/>
          <p:nvPr/>
        </p:nvSpPr>
        <p:spPr>
          <a:xfrm>
            <a:off x="7698487" y="4219352"/>
            <a:ext cx="1023664" cy="238461"/>
          </a:xfrm>
          <a:custGeom>
            <a:avLst/>
            <a:gdLst>
              <a:gd name="connsiteX0" fmla="*/ 4063 w 1023664"/>
              <a:gd name="connsiteY0" fmla="*/ 238348 h 238461"/>
              <a:gd name="connsiteX1" fmla="*/ 350138 w 1023664"/>
              <a:gd name="connsiteY1" fmla="*/ 66898 h 238461"/>
              <a:gd name="connsiteX2" fmla="*/ 388238 w 1023664"/>
              <a:gd name="connsiteY2" fmla="*/ 70073 h 238461"/>
              <a:gd name="connsiteX3" fmla="*/ 327913 w 1023664"/>
              <a:gd name="connsiteY3" fmla="*/ 63723 h 238461"/>
              <a:gd name="connsiteX4" fmla="*/ 651763 w 1023664"/>
              <a:gd name="connsiteY4" fmla="*/ 66898 h 238461"/>
              <a:gd name="connsiteX5" fmla="*/ 483488 w 1023664"/>
              <a:gd name="connsiteY5" fmla="*/ 223 h 238461"/>
              <a:gd name="connsiteX6" fmla="*/ 680338 w 1023664"/>
              <a:gd name="connsiteY6" fmla="*/ 44673 h 238461"/>
              <a:gd name="connsiteX7" fmla="*/ 943863 w 1023664"/>
              <a:gd name="connsiteY7" fmla="*/ 28798 h 238461"/>
              <a:gd name="connsiteX8" fmla="*/ 575563 w 1023664"/>
              <a:gd name="connsiteY8" fmla="*/ 41498 h 238461"/>
              <a:gd name="connsiteX9" fmla="*/ 1023238 w 1023664"/>
              <a:gd name="connsiteY9" fmla="*/ 28798 h 238461"/>
              <a:gd name="connsiteX10" fmla="*/ 651763 w 1023664"/>
              <a:gd name="connsiteY10" fmla="*/ 47848 h 238461"/>
              <a:gd name="connsiteX11" fmla="*/ 366013 w 1023664"/>
              <a:gd name="connsiteY11" fmla="*/ 51023 h 238461"/>
              <a:gd name="connsiteX12" fmla="*/ 172338 w 1023664"/>
              <a:gd name="connsiteY12" fmla="*/ 92298 h 238461"/>
              <a:gd name="connsiteX13" fmla="*/ 4063 w 1023664"/>
              <a:gd name="connsiteY13" fmla="*/ 238348 h 23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23664" h="238461">
                <a:moveTo>
                  <a:pt x="4063" y="238348"/>
                </a:moveTo>
                <a:cubicBezTo>
                  <a:pt x="33696" y="234115"/>
                  <a:pt x="286109" y="94944"/>
                  <a:pt x="350138" y="66898"/>
                </a:cubicBezTo>
                <a:cubicBezTo>
                  <a:pt x="414167" y="38852"/>
                  <a:pt x="391942" y="70602"/>
                  <a:pt x="388238" y="70073"/>
                </a:cubicBezTo>
                <a:cubicBezTo>
                  <a:pt x="384534" y="69544"/>
                  <a:pt x="327913" y="63723"/>
                  <a:pt x="327913" y="63723"/>
                </a:cubicBezTo>
                <a:cubicBezTo>
                  <a:pt x="371834" y="63194"/>
                  <a:pt x="625834" y="77481"/>
                  <a:pt x="651763" y="66898"/>
                </a:cubicBezTo>
                <a:cubicBezTo>
                  <a:pt x="677692" y="56315"/>
                  <a:pt x="478726" y="3927"/>
                  <a:pt x="483488" y="223"/>
                </a:cubicBezTo>
                <a:cubicBezTo>
                  <a:pt x="488250" y="-3481"/>
                  <a:pt x="603609" y="39911"/>
                  <a:pt x="680338" y="44673"/>
                </a:cubicBezTo>
                <a:lnTo>
                  <a:pt x="943863" y="28798"/>
                </a:lnTo>
                <a:lnTo>
                  <a:pt x="575563" y="41498"/>
                </a:lnTo>
                <a:cubicBezTo>
                  <a:pt x="588792" y="41498"/>
                  <a:pt x="1010538" y="27740"/>
                  <a:pt x="1023238" y="28798"/>
                </a:cubicBezTo>
                <a:cubicBezTo>
                  <a:pt x="1035938" y="29856"/>
                  <a:pt x="761301" y="44144"/>
                  <a:pt x="651763" y="47848"/>
                </a:cubicBezTo>
                <a:cubicBezTo>
                  <a:pt x="542226" y="51552"/>
                  <a:pt x="445917" y="43615"/>
                  <a:pt x="366013" y="51023"/>
                </a:cubicBezTo>
                <a:cubicBezTo>
                  <a:pt x="286109" y="58431"/>
                  <a:pt x="230017" y="57373"/>
                  <a:pt x="172338" y="92298"/>
                </a:cubicBezTo>
                <a:cubicBezTo>
                  <a:pt x="114659" y="127223"/>
                  <a:pt x="-25570" y="242581"/>
                  <a:pt x="4063" y="238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36D3D07B-6A43-07D2-BF9D-497E60ED5C2F}"/>
              </a:ext>
            </a:extLst>
          </p:cNvPr>
          <p:cNvSpPr/>
          <p:nvPr/>
        </p:nvSpPr>
        <p:spPr>
          <a:xfrm>
            <a:off x="8680360" y="3847251"/>
            <a:ext cx="105324" cy="420721"/>
          </a:xfrm>
          <a:custGeom>
            <a:avLst/>
            <a:gdLst>
              <a:gd name="connsiteX0" fmla="*/ 104865 w 105324"/>
              <a:gd name="connsiteY0" fmla="*/ 849 h 420721"/>
              <a:gd name="connsiteX1" fmla="*/ 50890 w 105324"/>
              <a:gd name="connsiteY1" fmla="*/ 238974 h 420721"/>
              <a:gd name="connsiteX2" fmla="*/ 90 w 105324"/>
              <a:gd name="connsiteY2" fmla="*/ 419949 h 420721"/>
              <a:gd name="connsiteX3" fmla="*/ 63590 w 105324"/>
              <a:gd name="connsiteY3" fmla="*/ 169124 h 420721"/>
              <a:gd name="connsiteX4" fmla="*/ 19140 w 105324"/>
              <a:gd name="connsiteY4" fmla="*/ 327874 h 420721"/>
              <a:gd name="connsiteX5" fmla="*/ 104865 w 105324"/>
              <a:gd name="connsiteY5" fmla="*/ 849 h 42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24" h="420721">
                <a:moveTo>
                  <a:pt x="104865" y="849"/>
                </a:moveTo>
                <a:cubicBezTo>
                  <a:pt x="110157" y="-13968"/>
                  <a:pt x="68352" y="169124"/>
                  <a:pt x="50890" y="238974"/>
                </a:cubicBezTo>
                <a:cubicBezTo>
                  <a:pt x="33428" y="308824"/>
                  <a:pt x="-2027" y="431591"/>
                  <a:pt x="90" y="419949"/>
                </a:cubicBezTo>
                <a:cubicBezTo>
                  <a:pt x="2207" y="408307"/>
                  <a:pt x="60415" y="184470"/>
                  <a:pt x="63590" y="169124"/>
                </a:cubicBezTo>
                <a:cubicBezTo>
                  <a:pt x="66765" y="153778"/>
                  <a:pt x="12790" y="351686"/>
                  <a:pt x="19140" y="327874"/>
                </a:cubicBezTo>
                <a:cubicBezTo>
                  <a:pt x="25490" y="304062"/>
                  <a:pt x="99573" y="15666"/>
                  <a:pt x="104865" y="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12AE2A7C-3BA2-17ED-B724-67C06AB67CD6}"/>
              </a:ext>
            </a:extLst>
          </p:cNvPr>
          <p:cNvSpPr/>
          <p:nvPr/>
        </p:nvSpPr>
        <p:spPr>
          <a:xfrm>
            <a:off x="6038819" y="4200524"/>
            <a:ext cx="152894" cy="231783"/>
          </a:xfrm>
          <a:custGeom>
            <a:avLst/>
            <a:gdLst>
              <a:gd name="connsiteX0" fmla="*/ 31 w 152894"/>
              <a:gd name="connsiteY0" fmla="*/ 1 h 231783"/>
              <a:gd name="connsiteX1" fmla="*/ 127031 w 152894"/>
              <a:gd name="connsiteY1" fmla="*/ 165101 h 231783"/>
              <a:gd name="connsiteX2" fmla="*/ 146081 w 152894"/>
              <a:gd name="connsiteY2" fmla="*/ 231776 h 231783"/>
              <a:gd name="connsiteX3" fmla="*/ 139731 w 152894"/>
              <a:gd name="connsiteY3" fmla="*/ 161926 h 231783"/>
              <a:gd name="connsiteX4" fmla="*/ 31 w 152894"/>
              <a:gd name="connsiteY4" fmla="*/ 1 h 23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94" h="231783">
                <a:moveTo>
                  <a:pt x="31" y="1"/>
                </a:moveTo>
                <a:cubicBezTo>
                  <a:pt x="-2086" y="530"/>
                  <a:pt x="102689" y="126472"/>
                  <a:pt x="127031" y="165101"/>
                </a:cubicBezTo>
                <a:cubicBezTo>
                  <a:pt x="151373" y="203730"/>
                  <a:pt x="143964" y="232305"/>
                  <a:pt x="146081" y="231776"/>
                </a:cubicBezTo>
                <a:cubicBezTo>
                  <a:pt x="148198" y="231247"/>
                  <a:pt x="163543" y="198968"/>
                  <a:pt x="139731" y="161926"/>
                </a:cubicBezTo>
                <a:cubicBezTo>
                  <a:pt x="115919" y="124884"/>
                  <a:pt x="2148" y="-528"/>
                  <a:pt x="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66318471-1D3A-60DA-43AD-7FC2349FDDED}"/>
              </a:ext>
            </a:extLst>
          </p:cNvPr>
          <p:cNvSpPr/>
          <p:nvPr/>
        </p:nvSpPr>
        <p:spPr>
          <a:xfrm>
            <a:off x="7449940" y="4974224"/>
            <a:ext cx="214291" cy="458805"/>
          </a:xfrm>
          <a:custGeom>
            <a:avLst/>
            <a:gdLst>
              <a:gd name="connsiteX0" fmla="*/ 204985 w 214291"/>
              <a:gd name="connsiteY0" fmla="*/ 7351 h 458805"/>
              <a:gd name="connsiteX1" fmla="*/ 81160 w 214291"/>
              <a:gd name="connsiteY1" fmla="*/ 235951 h 458805"/>
              <a:gd name="connsiteX2" fmla="*/ 17660 w 214291"/>
              <a:gd name="connsiteY2" fmla="*/ 220076 h 458805"/>
              <a:gd name="connsiteX3" fmla="*/ 17660 w 214291"/>
              <a:gd name="connsiteY3" fmla="*/ 220076 h 458805"/>
              <a:gd name="connsiteX4" fmla="*/ 43060 w 214291"/>
              <a:gd name="connsiteY4" fmla="*/ 455026 h 458805"/>
              <a:gd name="connsiteX5" fmla="*/ 65285 w 214291"/>
              <a:gd name="connsiteY5" fmla="*/ 369301 h 458805"/>
              <a:gd name="connsiteX6" fmla="*/ 125610 w 214291"/>
              <a:gd name="connsiteY6" fmla="*/ 426451 h 458805"/>
              <a:gd name="connsiteX7" fmla="*/ 1785 w 214291"/>
              <a:gd name="connsiteY7" fmla="*/ 280401 h 458805"/>
              <a:gd name="connsiteX8" fmla="*/ 58935 w 214291"/>
              <a:gd name="connsiteY8" fmla="*/ 226426 h 458805"/>
              <a:gd name="connsiteX9" fmla="*/ 151010 w 214291"/>
              <a:gd name="connsiteY9" fmla="*/ 264526 h 458805"/>
              <a:gd name="connsiteX10" fmla="*/ 116085 w 214291"/>
              <a:gd name="connsiteY10" fmla="*/ 216901 h 458805"/>
              <a:gd name="connsiteX11" fmla="*/ 195460 w 214291"/>
              <a:gd name="connsiteY11" fmla="*/ 70851 h 458805"/>
              <a:gd name="connsiteX12" fmla="*/ 204985 w 214291"/>
              <a:gd name="connsiteY12" fmla="*/ 7351 h 45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291" h="458805">
                <a:moveTo>
                  <a:pt x="204985" y="7351"/>
                </a:moveTo>
                <a:cubicBezTo>
                  <a:pt x="185935" y="34868"/>
                  <a:pt x="112381" y="200497"/>
                  <a:pt x="81160" y="235951"/>
                </a:cubicBezTo>
                <a:cubicBezTo>
                  <a:pt x="49939" y="271405"/>
                  <a:pt x="17660" y="220076"/>
                  <a:pt x="17660" y="220076"/>
                </a:cubicBezTo>
                <a:lnTo>
                  <a:pt x="17660" y="220076"/>
                </a:lnTo>
                <a:cubicBezTo>
                  <a:pt x="21893" y="259234"/>
                  <a:pt x="35123" y="430155"/>
                  <a:pt x="43060" y="455026"/>
                </a:cubicBezTo>
                <a:cubicBezTo>
                  <a:pt x="50997" y="479897"/>
                  <a:pt x="51527" y="374063"/>
                  <a:pt x="65285" y="369301"/>
                </a:cubicBezTo>
                <a:cubicBezTo>
                  <a:pt x="79043" y="364539"/>
                  <a:pt x="136193" y="441268"/>
                  <a:pt x="125610" y="426451"/>
                </a:cubicBezTo>
                <a:cubicBezTo>
                  <a:pt x="115027" y="411634"/>
                  <a:pt x="12897" y="313738"/>
                  <a:pt x="1785" y="280401"/>
                </a:cubicBezTo>
                <a:cubicBezTo>
                  <a:pt x="-9327" y="247064"/>
                  <a:pt x="34064" y="229072"/>
                  <a:pt x="58935" y="226426"/>
                </a:cubicBezTo>
                <a:cubicBezTo>
                  <a:pt x="83806" y="223780"/>
                  <a:pt x="141485" y="266114"/>
                  <a:pt x="151010" y="264526"/>
                </a:cubicBezTo>
                <a:cubicBezTo>
                  <a:pt x="160535" y="262939"/>
                  <a:pt x="108677" y="249180"/>
                  <a:pt x="116085" y="216901"/>
                </a:cubicBezTo>
                <a:cubicBezTo>
                  <a:pt x="123493" y="184622"/>
                  <a:pt x="180643" y="105776"/>
                  <a:pt x="195460" y="70851"/>
                </a:cubicBezTo>
                <a:cubicBezTo>
                  <a:pt x="210277" y="35926"/>
                  <a:pt x="224035" y="-20166"/>
                  <a:pt x="204985" y="7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3C705DDA-F7C5-2C18-ED2A-57296184EA9C}"/>
              </a:ext>
            </a:extLst>
          </p:cNvPr>
          <p:cNvSpPr/>
          <p:nvPr/>
        </p:nvSpPr>
        <p:spPr>
          <a:xfrm>
            <a:off x="7041888" y="4854324"/>
            <a:ext cx="432483" cy="336809"/>
          </a:xfrm>
          <a:custGeom>
            <a:avLst/>
            <a:gdLst>
              <a:gd name="connsiteX0" fmla="*/ 432062 w 432483"/>
              <a:gd name="connsiteY0" fmla="*/ 251 h 336809"/>
              <a:gd name="connsiteX1" fmla="*/ 368562 w 432483"/>
              <a:gd name="connsiteY1" fmla="*/ 184401 h 336809"/>
              <a:gd name="connsiteX2" fmla="*/ 241562 w 432483"/>
              <a:gd name="connsiteY2" fmla="*/ 270126 h 336809"/>
              <a:gd name="connsiteX3" fmla="*/ 330462 w 432483"/>
              <a:gd name="connsiteY3" fmla="*/ 251076 h 336809"/>
              <a:gd name="connsiteX4" fmla="*/ 286012 w 432483"/>
              <a:gd name="connsiteY4" fmla="*/ 276476 h 336809"/>
              <a:gd name="connsiteX5" fmla="*/ 133612 w 432483"/>
              <a:gd name="connsiteY5" fmla="*/ 301876 h 336809"/>
              <a:gd name="connsiteX6" fmla="*/ 262 w 432483"/>
              <a:gd name="connsiteY6" fmla="*/ 336801 h 336809"/>
              <a:gd name="connsiteX7" fmla="*/ 101862 w 432483"/>
              <a:gd name="connsiteY7" fmla="*/ 298701 h 336809"/>
              <a:gd name="connsiteX8" fmla="*/ 184412 w 432483"/>
              <a:gd name="connsiteY8" fmla="*/ 187576 h 336809"/>
              <a:gd name="connsiteX9" fmla="*/ 238387 w 432483"/>
              <a:gd name="connsiteY9" fmla="*/ 105026 h 336809"/>
              <a:gd name="connsiteX10" fmla="*/ 228862 w 432483"/>
              <a:gd name="connsiteY10" fmla="*/ 149476 h 336809"/>
              <a:gd name="connsiteX11" fmla="*/ 359037 w 432483"/>
              <a:gd name="connsiteY11" fmla="*/ 85976 h 336809"/>
              <a:gd name="connsiteX12" fmla="*/ 349512 w 432483"/>
              <a:gd name="connsiteY12" fmla="*/ 108201 h 336809"/>
              <a:gd name="connsiteX13" fmla="*/ 162187 w 432483"/>
              <a:gd name="connsiteY13" fmla="*/ 266951 h 336809"/>
              <a:gd name="connsiteX14" fmla="*/ 292362 w 432483"/>
              <a:gd name="connsiteY14" fmla="*/ 244726 h 336809"/>
              <a:gd name="connsiteX15" fmla="*/ 339987 w 432483"/>
              <a:gd name="connsiteY15" fmla="*/ 146301 h 336809"/>
              <a:gd name="connsiteX16" fmla="*/ 432062 w 432483"/>
              <a:gd name="connsiteY16" fmla="*/ 251 h 33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2483" h="336809">
                <a:moveTo>
                  <a:pt x="432062" y="251"/>
                </a:moveTo>
                <a:cubicBezTo>
                  <a:pt x="436824" y="6601"/>
                  <a:pt x="400312" y="139422"/>
                  <a:pt x="368562" y="184401"/>
                </a:cubicBezTo>
                <a:cubicBezTo>
                  <a:pt x="336812" y="229380"/>
                  <a:pt x="247912" y="259014"/>
                  <a:pt x="241562" y="270126"/>
                </a:cubicBezTo>
                <a:cubicBezTo>
                  <a:pt x="235212" y="281238"/>
                  <a:pt x="323054" y="250018"/>
                  <a:pt x="330462" y="251076"/>
                </a:cubicBezTo>
                <a:cubicBezTo>
                  <a:pt x="337870" y="252134"/>
                  <a:pt x="318820" y="268009"/>
                  <a:pt x="286012" y="276476"/>
                </a:cubicBezTo>
                <a:cubicBezTo>
                  <a:pt x="253204" y="284943"/>
                  <a:pt x="181237" y="291822"/>
                  <a:pt x="133612" y="301876"/>
                </a:cubicBezTo>
                <a:cubicBezTo>
                  <a:pt x="85987" y="311930"/>
                  <a:pt x="5554" y="337330"/>
                  <a:pt x="262" y="336801"/>
                </a:cubicBezTo>
                <a:cubicBezTo>
                  <a:pt x="-5030" y="336272"/>
                  <a:pt x="71170" y="323572"/>
                  <a:pt x="101862" y="298701"/>
                </a:cubicBezTo>
                <a:cubicBezTo>
                  <a:pt x="132554" y="273830"/>
                  <a:pt x="161658" y="219855"/>
                  <a:pt x="184412" y="187576"/>
                </a:cubicBezTo>
                <a:cubicBezTo>
                  <a:pt x="207166" y="155297"/>
                  <a:pt x="230979" y="111376"/>
                  <a:pt x="238387" y="105026"/>
                </a:cubicBezTo>
                <a:cubicBezTo>
                  <a:pt x="245795" y="98676"/>
                  <a:pt x="208754" y="152651"/>
                  <a:pt x="228862" y="149476"/>
                </a:cubicBezTo>
                <a:cubicBezTo>
                  <a:pt x="248970" y="146301"/>
                  <a:pt x="338929" y="92855"/>
                  <a:pt x="359037" y="85976"/>
                </a:cubicBezTo>
                <a:cubicBezTo>
                  <a:pt x="379145" y="79097"/>
                  <a:pt x="382320" y="78039"/>
                  <a:pt x="349512" y="108201"/>
                </a:cubicBezTo>
                <a:cubicBezTo>
                  <a:pt x="316704" y="138363"/>
                  <a:pt x="171712" y="244197"/>
                  <a:pt x="162187" y="266951"/>
                </a:cubicBezTo>
                <a:cubicBezTo>
                  <a:pt x="152662" y="289705"/>
                  <a:pt x="262729" y="264834"/>
                  <a:pt x="292362" y="244726"/>
                </a:cubicBezTo>
                <a:cubicBezTo>
                  <a:pt x="321995" y="224618"/>
                  <a:pt x="316704" y="182814"/>
                  <a:pt x="339987" y="146301"/>
                </a:cubicBezTo>
                <a:cubicBezTo>
                  <a:pt x="363270" y="109789"/>
                  <a:pt x="427300" y="-6099"/>
                  <a:pt x="43206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6C5DED3E-F60F-44A7-B3E7-9F903B36C471}"/>
              </a:ext>
            </a:extLst>
          </p:cNvPr>
          <p:cNvSpPr/>
          <p:nvPr/>
        </p:nvSpPr>
        <p:spPr>
          <a:xfrm>
            <a:off x="3956744" y="3771447"/>
            <a:ext cx="721241" cy="1080157"/>
          </a:xfrm>
          <a:custGeom>
            <a:avLst/>
            <a:gdLst>
              <a:gd name="connsiteX0" fmla="*/ 83477 w 721241"/>
              <a:gd name="connsiteY0" fmla="*/ 41796 h 1080157"/>
              <a:gd name="connsiteX1" fmla="*/ 115903 w 721241"/>
              <a:gd name="connsiteY1" fmla="*/ 158527 h 1080157"/>
              <a:gd name="connsiteX2" fmla="*/ 316941 w 721241"/>
              <a:gd name="connsiteY2" fmla="*/ 962681 h 1080157"/>
              <a:gd name="connsiteX3" fmla="*/ 712533 w 721241"/>
              <a:gd name="connsiteY3" fmla="*/ 1021047 h 1080157"/>
              <a:gd name="connsiteX4" fmla="*/ 543920 w 721241"/>
              <a:gd name="connsiteY4" fmla="*/ 1072927 h 1080157"/>
              <a:gd name="connsiteX5" fmla="*/ 18626 w 721241"/>
              <a:gd name="connsiteY5" fmla="*/ 852434 h 1080157"/>
              <a:gd name="connsiteX6" fmla="*/ 115903 w 721241"/>
              <a:gd name="connsiteY6" fmla="*/ 599515 h 1080157"/>
              <a:gd name="connsiteX7" fmla="*/ 96447 w 721241"/>
              <a:gd name="connsiteY7" fmla="*/ 670851 h 1080157"/>
              <a:gd name="connsiteX8" fmla="*/ 83477 w 721241"/>
              <a:gd name="connsiteY8" fmla="*/ 41796 h 108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1241" h="1080157">
                <a:moveTo>
                  <a:pt x="83477" y="41796"/>
                </a:moveTo>
                <a:cubicBezTo>
                  <a:pt x="86720" y="-43591"/>
                  <a:pt x="76992" y="5046"/>
                  <a:pt x="115903" y="158527"/>
                </a:cubicBezTo>
                <a:cubicBezTo>
                  <a:pt x="154814" y="312008"/>
                  <a:pt x="217503" y="818928"/>
                  <a:pt x="316941" y="962681"/>
                </a:cubicBezTo>
                <a:cubicBezTo>
                  <a:pt x="416379" y="1106434"/>
                  <a:pt x="674703" y="1002673"/>
                  <a:pt x="712533" y="1021047"/>
                </a:cubicBezTo>
                <a:cubicBezTo>
                  <a:pt x="750363" y="1039421"/>
                  <a:pt x="659571" y="1101029"/>
                  <a:pt x="543920" y="1072927"/>
                </a:cubicBezTo>
                <a:cubicBezTo>
                  <a:pt x="428269" y="1044825"/>
                  <a:pt x="89962" y="931336"/>
                  <a:pt x="18626" y="852434"/>
                </a:cubicBezTo>
                <a:cubicBezTo>
                  <a:pt x="-52710" y="773532"/>
                  <a:pt x="102933" y="629779"/>
                  <a:pt x="115903" y="599515"/>
                </a:cubicBezTo>
                <a:cubicBezTo>
                  <a:pt x="128873" y="569251"/>
                  <a:pt x="99690" y="759481"/>
                  <a:pt x="96447" y="670851"/>
                </a:cubicBezTo>
                <a:cubicBezTo>
                  <a:pt x="93204" y="582221"/>
                  <a:pt x="80234" y="127183"/>
                  <a:pt x="83477" y="41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2F63F01E-8D36-DA06-FBAE-CC4B5D964915}"/>
              </a:ext>
            </a:extLst>
          </p:cNvPr>
          <p:cNvSpPr/>
          <p:nvPr/>
        </p:nvSpPr>
        <p:spPr>
          <a:xfrm>
            <a:off x="6403863" y="5844651"/>
            <a:ext cx="503168" cy="297116"/>
          </a:xfrm>
          <a:custGeom>
            <a:avLst/>
            <a:gdLst>
              <a:gd name="connsiteX0" fmla="*/ 3422 w 503168"/>
              <a:gd name="connsiteY0" fmla="*/ 4915 h 297116"/>
              <a:gd name="connsiteX1" fmla="*/ 418469 w 503168"/>
              <a:gd name="connsiteY1" fmla="*/ 11400 h 297116"/>
              <a:gd name="connsiteX2" fmla="*/ 502775 w 503168"/>
              <a:gd name="connsiteY2" fmla="*/ 4915 h 297116"/>
              <a:gd name="connsiteX3" fmla="*/ 450894 w 503168"/>
              <a:gd name="connsiteY3" fmla="*/ 37340 h 297116"/>
              <a:gd name="connsiteX4" fmla="*/ 470350 w 503168"/>
              <a:gd name="connsiteY4" fmla="*/ 115162 h 297116"/>
              <a:gd name="connsiteX5" fmla="*/ 191490 w 503168"/>
              <a:gd name="connsiteY5" fmla="*/ 296745 h 297116"/>
              <a:gd name="connsiteX6" fmla="*/ 275797 w 503168"/>
              <a:gd name="connsiteY6" fmla="*/ 160558 h 297116"/>
              <a:gd name="connsiteX7" fmla="*/ 223916 w 503168"/>
              <a:gd name="connsiteY7" fmla="*/ 95706 h 297116"/>
              <a:gd name="connsiteX8" fmla="*/ 3422 w 503168"/>
              <a:gd name="connsiteY8" fmla="*/ 4915 h 29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168" h="297116">
                <a:moveTo>
                  <a:pt x="3422" y="4915"/>
                </a:moveTo>
                <a:cubicBezTo>
                  <a:pt x="35848" y="-9136"/>
                  <a:pt x="335244" y="11400"/>
                  <a:pt x="418469" y="11400"/>
                </a:cubicBezTo>
                <a:cubicBezTo>
                  <a:pt x="501694" y="11400"/>
                  <a:pt x="497371" y="592"/>
                  <a:pt x="502775" y="4915"/>
                </a:cubicBezTo>
                <a:cubicBezTo>
                  <a:pt x="508179" y="9238"/>
                  <a:pt x="456298" y="18966"/>
                  <a:pt x="450894" y="37340"/>
                </a:cubicBezTo>
                <a:cubicBezTo>
                  <a:pt x="445490" y="55715"/>
                  <a:pt x="513584" y="71928"/>
                  <a:pt x="470350" y="115162"/>
                </a:cubicBezTo>
                <a:cubicBezTo>
                  <a:pt x="427116" y="158396"/>
                  <a:pt x="223916" y="289179"/>
                  <a:pt x="191490" y="296745"/>
                </a:cubicBezTo>
                <a:cubicBezTo>
                  <a:pt x="159065" y="304311"/>
                  <a:pt x="270393" y="194064"/>
                  <a:pt x="275797" y="160558"/>
                </a:cubicBezTo>
                <a:cubicBezTo>
                  <a:pt x="281201" y="127052"/>
                  <a:pt x="269312" y="118404"/>
                  <a:pt x="223916" y="95706"/>
                </a:cubicBezTo>
                <a:cubicBezTo>
                  <a:pt x="178520" y="73008"/>
                  <a:pt x="-29004" y="18966"/>
                  <a:pt x="3422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1E5EEF10-2022-B7D9-CFEF-4A05A445B0D5}"/>
              </a:ext>
            </a:extLst>
          </p:cNvPr>
          <p:cNvSpPr/>
          <p:nvPr/>
        </p:nvSpPr>
        <p:spPr>
          <a:xfrm>
            <a:off x="4990115" y="6031144"/>
            <a:ext cx="290265" cy="629359"/>
          </a:xfrm>
          <a:custGeom>
            <a:avLst/>
            <a:gdLst>
              <a:gd name="connsiteX0" fmla="*/ 288762 w 290265"/>
              <a:gd name="connsiteY0" fmla="*/ 5 h 629359"/>
              <a:gd name="connsiteX1" fmla="*/ 126634 w 290265"/>
              <a:gd name="connsiteY1" fmla="*/ 220499 h 629359"/>
              <a:gd name="connsiteX2" fmla="*/ 139604 w 290265"/>
              <a:gd name="connsiteY2" fmla="*/ 629060 h 629359"/>
              <a:gd name="connsiteX3" fmla="*/ 35842 w 290265"/>
              <a:gd name="connsiteY3" fmla="*/ 285350 h 629359"/>
              <a:gd name="connsiteX4" fmla="*/ 16387 w 290265"/>
              <a:gd name="connsiteY4" fmla="*/ 214013 h 629359"/>
              <a:gd name="connsiteX5" fmla="*/ 288762 w 290265"/>
              <a:gd name="connsiteY5" fmla="*/ 5 h 62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265" h="629359">
                <a:moveTo>
                  <a:pt x="288762" y="5"/>
                </a:moveTo>
                <a:cubicBezTo>
                  <a:pt x="307136" y="1086"/>
                  <a:pt x="151494" y="115657"/>
                  <a:pt x="126634" y="220499"/>
                </a:cubicBezTo>
                <a:cubicBezTo>
                  <a:pt x="101774" y="325341"/>
                  <a:pt x="154736" y="618252"/>
                  <a:pt x="139604" y="629060"/>
                </a:cubicBezTo>
                <a:cubicBezTo>
                  <a:pt x="124472" y="639868"/>
                  <a:pt x="56378" y="354525"/>
                  <a:pt x="35842" y="285350"/>
                </a:cubicBezTo>
                <a:cubicBezTo>
                  <a:pt x="15306" y="216176"/>
                  <a:pt x="-21443" y="256166"/>
                  <a:pt x="16387" y="214013"/>
                </a:cubicBezTo>
                <a:cubicBezTo>
                  <a:pt x="54217" y="171860"/>
                  <a:pt x="270388" y="-1076"/>
                  <a:pt x="2887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1535291B-588A-90E4-F355-8470CEA2EFF8}"/>
              </a:ext>
            </a:extLst>
          </p:cNvPr>
          <p:cNvSpPr/>
          <p:nvPr/>
        </p:nvSpPr>
        <p:spPr>
          <a:xfrm>
            <a:off x="5103702" y="6805752"/>
            <a:ext cx="324632" cy="283225"/>
          </a:xfrm>
          <a:custGeom>
            <a:avLst/>
            <a:gdLst>
              <a:gd name="connsiteX0" fmla="*/ 77 w 324632"/>
              <a:gd name="connsiteY0" fmla="*/ 3610 h 283225"/>
              <a:gd name="connsiteX1" fmla="*/ 252996 w 324632"/>
              <a:gd name="connsiteY1" fmla="*/ 152767 h 283225"/>
              <a:gd name="connsiteX2" fmla="*/ 240026 w 324632"/>
              <a:gd name="connsiteY2" fmla="*/ 230588 h 283225"/>
              <a:gd name="connsiteX3" fmla="*/ 58443 w 324632"/>
              <a:gd name="connsiteY3" fmla="*/ 282469 h 283225"/>
              <a:gd name="connsiteX4" fmla="*/ 317847 w 324632"/>
              <a:gd name="connsiteY4" fmla="*/ 191678 h 283225"/>
              <a:gd name="connsiteX5" fmla="*/ 227055 w 324632"/>
              <a:gd name="connsiteY5" fmla="*/ 55491 h 283225"/>
              <a:gd name="connsiteX6" fmla="*/ 77 w 324632"/>
              <a:gd name="connsiteY6" fmla="*/ 3610 h 28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632" h="283225">
                <a:moveTo>
                  <a:pt x="77" y="3610"/>
                </a:moveTo>
                <a:cubicBezTo>
                  <a:pt x="4400" y="19823"/>
                  <a:pt x="213005" y="114937"/>
                  <a:pt x="252996" y="152767"/>
                </a:cubicBezTo>
                <a:cubicBezTo>
                  <a:pt x="292987" y="190597"/>
                  <a:pt x="272452" y="208971"/>
                  <a:pt x="240026" y="230588"/>
                </a:cubicBezTo>
                <a:cubicBezTo>
                  <a:pt x="207601" y="252205"/>
                  <a:pt x="45473" y="288954"/>
                  <a:pt x="58443" y="282469"/>
                </a:cubicBezTo>
                <a:cubicBezTo>
                  <a:pt x="71413" y="275984"/>
                  <a:pt x="289745" y="229508"/>
                  <a:pt x="317847" y="191678"/>
                </a:cubicBezTo>
                <a:cubicBezTo>
                  <a:pt x="345949" y="153848"/>
                  <a:pt x="281098" y="81432"/>
                  <a:pt x="227055" y="55491"/>
                </a:cubicBezTo>
                <a:cubicBezTo>
                  <a:pt x="173012" y="29550"/>
                  <a:pt x="-4246" y="-12603"/>
                  <a:pt x="77" y="36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25FF7F72-54CE-25F7-C21D-5AAF9A517A7A}"/>
              </a:ext>
            </a:extLst>
          </p:cNvPr>
          <p:cNvSpPr/>
          <p:nvPr/>
        </p:nvSpPr>
        <p:spPr>
          <a:xfrm>
            <a:off x="5030731" y="6753816"/>
            <a:ext cx="188679" cy="449532"/>
          </a:xfrm>
          <a:custGeom>
            <a:avLst/>
            <a:gdLst>
              <a:gd name="connsiteX0" fmla="*/ 1712 w 188679"/>
              <a:gd name="connsiteY0" fmla="*/ 3665 h 449532"/>
              <a:gd name="connsiteX1" fmla="*/ 183295 w 188679"/>
              <a:gd name="connsiteY1" fmla="*/ 314950 h 449532"/>
              <a:gd name="connsiteX2" fmla="*/ 144384 w 188679"/>
              <a:gd name="connsiteY2" fmla="*/ 438167 h 449532"/>
              <a:gd name="connsiteX3" fmla="*/ 131414 w 188679"/>
              <a:gd name="connsiteY3" fmla="*/ 438167 h 449532"/>
              <a:gd name="connsiteX4" fmla="*/ 92503 w 188679"/>
              <a:gd name="connsiteY4" fmla="*/ 386286 h 449532"/>
              <a:gd name="connsiteX5" fmla="*/ 150869 w 188679"/>
              <a:gd name="connsiteY5" fmla="*/ 399256 h 449532"/>
              <a:gd name="connsiteX6" fmla="*/ 131414 w 188679"/>
              <a:gd name="connsiteY6" fmla="*/ 289010 h 449532"/>
              <a:gd name="connsiteX7" fmla="*/ 92503 w 188679"/>
              <a:gd name="connsiteY7" fmla="*/ 152822 h 449532"/>
              <a:gd name="connsiteX8" fmla="*/ 1712 w 188679"/>
              <a:gd name="connsiteY8" fmla="*/ 3665 h 44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679" h="449532">
                <a:moveTo>
                  <a:pt x="1712" y="3665"/>
                </a:moveTo>
                <a:cubicBezTo>
                  <a:pt x="16844" y="30686"/>
                  <a:pt x="159516" y="242533"/>
                  <a:pt x="183295" y="314950"/>
                </a:cubicBezTo>
                <a:cubicBezTo>
                  <a:pt x="207074" y="387367"/>
                  <a:pt x="144384" y="438167"/>
                  <a:pt x="144384" y="438167"/>
                </a:cubicBezTo>
                <a:cubicBezTo>
                  <a:pt x="135737" y="458703"/>
                  <a:pt x="140061" y="446814"/>
                  <a:pt x="131414" y="438167"/>
                </a:cubicBezTo>
                <a:cubicBezTo>
                  <a:pt x="122767" y="429520"/>
                  <a:pt x="89261" y="392771"/>
                  <a:pt x="92503" y="386286"/>
                </a:cubicBezTo>
                <a:cubicBezTo>
                  <a:pt x="95745" y="379801"/>
                  <a:pt x="144384" y="415469"/>
                  <a:pt x="150869" y="399256"/>
                </a:cubicBezTo>
                <a:cubicBezTo>
                  <a:pt x="157354" y="383043"/>
                  <a:pt x="141142" y="330082"/>
                  <a:pt x="131414" y="289010"/>
                </a:cubicBezTo>
                <a:cubicBezTo>
                  <a:pt x="121686" y="247938"/>
                  <a:pt x="108716" y="199299"/>
                  <a:pt x="92503" y="152822"/>
                </a:cubicBezTo>
                <a:cubicBezTo>
                  <a:pt x="76290" y="106345"/>
                  <a:pt x="-13420" y="-23356"/>
                  <a:pt x="1712" y="366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3F97D35F-2FDE-3544-7BFE-20F30811D596}"/>
              </a:ext>
            </a:extLst>
          </p:cNvPr>
          <p:cNvSpPr/>
          <p:nvPr/>
        </p:nvSpPr>
        <p:spPr>
          <a:xfrm>
            <a:off x="4380979" y="6728033"/>
            <a:ext cx="919578" cy="223200"/>
          </a:xfrm>
          <a:custGeom>
            <a:avLst/>
            <a:gdLst>
              <a:gd name="connsiteX0" fmla="*/ 2953 w 919578"/>
              <a:gd name="connsiteY0" fmla="*/ 3507 h 223200"/>
              <a:gd name="connsiteX1" fmla="*/ 456910 w 919578"/>
              <a:gd name="connsiteY1" fmla="*/ 74844 h 223200"/>
              <a:gd name="connsiteX2" fmla="*/ 366119 w 919578"/>
              <a:gd name="connsiteY2" fmla="*/ 100784 h 223200"/>
              <a:gd name="connsiteX3" fmla="*/ 690374 w 919578"/>
              <a:gd name="connsiteY3" fmla="*/ 81329 h 223200"/>
              <a:gd name="connsiteX4" fmla="*/ 437455 w 919578"/>
              <a:gd name="connsiteY4" fmla="*/ 120239 h 223200"/>
              <a:gd name="connsiteX5" fmla="*/ 884927 w 919578"/>
              <a:gd name="connsiteY5" fmla="*/ 100784 h 223200"/>
              <a:gd name="connsiteX6" fmla="*/ 878442 w 919578"/>
              <a:gd name="connsiteY6" fmla="*/ 198061 h 223200"/>
              <a:gd name="connsiteX7" fmla="*/ 787651 w 919578"/>
              <a:gd name="connsiteY7" fmla="*/ 217516 h 223200"/>
              <a:gd name="connsiteX8" fmla="*/ 288298 w 919578"/>
              <a:gd name="connsiteY8" fmla="*/ 198061 h 223200"/>
              <a:gd name="connsiteX9" fmla="*/ 2953 w 919578"/>
              <a:gd name="connsiteY9" fmla="*/ 3507 h 22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578" h="223200">
                <a:moveTo>
                  <a:pt x="2953" y="3507"/>
                </a:moveTo>
                <a:cubicBezTo>
                  <a:pt x="31055" y="-17029"/>
                  <a:pt x="396382" y="58631"/>
                  <a:pt x="456910" y="74844"/>
                </a:cubicBezTo>
                <a:cubicBezTo>
                  <a:pt x="517438" y="91057"/>
                  <a:pt x="327208" y="99703"/>
                  <a:pt x="366119" y="100784"/>
                </a:cubicBezTo>
                <a:cubicBezTo>
                  <a:pt x="405030" y="101865"/>
                  <a:pt x="678485" y="78087"/>
                  <a:pt x="690374" y="81329"/>
                </a:cubicBezTo>
                <a:cubicBezTo>
                  <a:pt x="702263" y="84572"/>
                  <a:pt x="405030" y="116997"/>
                  <a:pt x="437455" y="120239"/>
                </a:cubicBezTo>
                <a:cubicBezTo>
                  <a:pt x="469881" y="123482"/>
                  <a:pt x="811429" y="87814"/>
                  <a:pt x="884927" y="100784"/>
                </a:cubicBezTo>
                <a:cubicBezTo>
                  <a:pt x="958425" y="113754"/>
                  <a:pt x="894655" y="178606"/>
                  <a:pt x="878442" y="198061"/>
                </a:cubicBezTo>
                <a:cubicBezTo>
                  <a:pt x="862229" y="217516"/>
                  <a:pt x="886008" y="217516"/>
                  <a:pt x="787651" y="217516"/>
                </a:cubicBezTo>
                <a:cubicBezTo>
                  <a:pt x="689294" y="217516"/>
                  <a:pt x="423404" y="239133"/>
                  <a:pt x="288298" y="198061"/>
                </a:cubicBezTo>
                <a:cubicBezTo>
                  <a:pt x="153192" y="156989"/>
                  <a:pt x="-25149" y="24043"/>
                  <a:pt x="2953" y="350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B6BABB3C-CEAE-A38E-2B61-9F926835B5C6}"/>
              </a:ext>
            </a:extLst>
          </p:cNvPr>
          <p:cNvSpPr/>
          <p:nvPr/>
        </p:nvSpPr>
        <p:spPr>
          <a:xfrm>
            <a:off x="3804454" y="5843058"/>
            <a:ext cx="859982" cy="1080356"/>
          </a:xfrm>
          <a:custGeom>
            <a:avLst/>
            <a:gdLst>
              <a:gd name="connsiteX0" fmla="*/ 183886 w 859982"/>
              <a:gd name="connsiteY0" fmla="*/ 23 h 1080356"/>
              <a:gd name="connsiteX1" fmla="*/ 34729 w 859982"/>
              <a:gd name="connsiteY1" fmla="*/ 227002 h 1080356"/>
              <a:gd name="connsiteX2" fmla="*/ 151461 w 859982"/>
              <a:gd name="connsiteY2" fmla="*/ 421555 h 1080356"/>
              <a:gd name="connsiteX3" fmla="*/ 144976 w 859982"/>
              <a:gd name="connsiteY3" fmla="*/ 421555 h 1080356"/>
              <a:gd name="connsiteX4" fmla="*/ 261708 w 859982"/>
              <a:gd name="connsiteY4" fmla="*/ 512346 h 1080356"/>
              <a:gd name="connsiteX5" fmla="*/ 248737 w 859982"/>
              <a:gd name="connsiteY5" fmla="*/ 415070 h 1080356"/>
              <a:gd name="connsiteX6" fmla="*/ 475716 w 859982"/>
              <a:gd name="connsiteY6" fmla="*/ 661504 h 1080356"/>
              <a:gd name="connsiteX7" fmla="*/ 449776 w 859982"/>
              <a:gd name="connsiteY7" fmla="*/ 706899 h 1080356"/>
              <a:gd name="connsiteX8" fmla="*/ 858337 w 859982"/>
              <a:gd name="connsiteY8" fmla="*/ 1076551 h 1080356"/>
              <a:gd name="connsiteX9" fmla="*/ 592448 w 859982"/>
              <a:gd name="connsiteY9" fmla="*/ 901453 h 1080356"/>
              <a:gd name="connsiteX10" fmla="*/ 566508 w 859982"/>
              <a:gd name="connsiteY10" fmla="*/ 940363 h 1080356"/>
              <a:gd name="connsiteX11" fmla="*/ 132006 w 859982"/>
              <a:gd name="connsiteY11" fmla="*/ 590168 h 1080356"/>
              <a:gd name="connsiteX12" fmla="*/ 47699 w 859982"/>
              <a:gd name="connsiteY12" fmla="*/ 415070 h 1080356"/>
              <a:gd name="connsiteX13" fmla="*/ 8789 w 859982"/>
              <a:gd name="connsiteY13" fmla="*/ 214031 h 1080356"/>
              <a:gd name="connsiteX14" fmla="*/ 183886 w 859982"/>
              <a:gd name="connsiteY14" fmla="*/ 23 h 108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59982" h="1080356">
                <a:moveTo>
                  <a:pt x="183886" y="23"/>
                </a:moveTo>
                <a:cubicBezTo>
                  <a:pt x="188209" y="2185"/>
                  <a:pt x="40133" y="156747"/>
                  <a:pt x="34729" y="227002"/>
                </a:cubicBezTo>
                <a:cubicBezTo>
                  <a:pt x="29325" y="297257"/>
                  <a:pt x="133087" y="389130"/>
                  <a:pt x="151461" y="421555"/>
                </a:cubicBezTo>
                <a:cubicBezTo>
                  <a:pt x="169835" y="453980"/>
                  <a:pt x="126601" y="406423"/>
                  <a:pt x="144976" y="421555"/>
                </a:cubicBezTo>
                <a:cubicBezTo>
                  <a:pt x="163351" y="436687"/>
                  <a:pt x="244415" y="513427"/>
                  <a:pt x="261708" y="512346"/>
                </a:cubicBezTo>
                <a:cubicBezTo>
                  <a:pt x="279001" y="511265"/>
                  <a:pt x="213069" y="390210"/>
                  <a:pt x="248737" y="415070"/>
                </a:cubicBezTo>
                <a:cubicBezTo>
                  <a:pt x="284405" y="439930"/>
                  <a:pt x="442210" y="612866"/>
                  <a:pt x="475716" y="661504"/>
                </a:cubicBezTo>
                <a:cubicBezTo>
                  <a:pt x="509222" y="710142"/>
                  <a:pt x="386006" y="637725"/>
                  <a:pt x="449776" y="706899"/>
                </a:cubicBezTo>
                <a:cubicBezTo>
                  <a:pt x="513546" y="776074"/>
                  <a:pt x="834558" y="1044125"/>
                  <a:pt x="858337" y="1076551"/>
                </a:cubicBezTo>
                <a:cubicBezTo>
                  <a:pt x="882116" y="1108977"/>
                  <a:pt x="641086" y="924151"/>
                  <a:pt x="592448" y="901453"/>
                </a:cubicBezTo>
                <a:cubicBezTo>
                  <a:pt x="543810" y="878755"/>
                  <a:pt x="643248" y="992244"/>
                  <a:pt x="566508" y="940363"/>
                </a:cubicBezTo>
                <a:cubicBezTo>
                  <a:pt x="489768" y="888482"/>
                  <a:pt x="218474" y="677717"/>
                  <a:pt x="132006" y="590168"/>
                </a:cubicBezTo>
                <a:cubicBezTo>
                  <a:pt x="45538" y="502619"/>
                  <a:pt x="68235" y="477760"/>
                  <a:pt x="47699" y="415070"/>
                </a:cubicBezTo>
                <a:cubicBezTo>
                  <a:pt x="27163" y="352380"/>
                  <a:pt x="-19313" y="279963"/>
                  <a:pt x="8789" y="214031"/>
                </a:cubicBezTo>
                <a:cubicBezTo>
                  <a:pt x="36891" y="148099"/>
                  <a:pt x="179563" y="-2139"/>
                  <a:pt x="1838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443F5A8C-9FC2-E46D-214B-B4B2DB6C7783}"/>
              </a:ext>
            </a:extLst>
          </p:cNvPr>
          <p:cNvSpPr/>
          <p:nvPr/>
        </p:nvSpPr>
        <p:spPr>
          <a:xfrm>
            <a:off x="4811787" y="5174503"/>
            <a:ext cx="415646" cy="189224"/>
          </a:xfrm>
          <a:custGeom>
            <a:avLst/>
            <a:gdLst>
              <a:gd name="connsiteX0" fmla="*/ 162 w 415646"/>
              <a:gd name="connsiteY0" fmla="*/ 612 h 189224"/>
              <a:gd name="connsiteX1" fmla="*/ 363328 w 415646"/>
              <a:gd name="connsiteY1" fmla="*/ 110859 h 189224"/>
              <a:gd name="connsiteX2" fmla="*/ 408724 w 415646"/>
              <a:gd name="connsiteY2" fmla="*/ 188680 h 189224"/>
              <a:gd name="connsiteX3" fmla="*/ 317932 w 415646"/>
              <a:gd name="connsiteY3" fmla="*/ 71948 h 189224"/>
              <a:gd name="connsiteX4" fmla="*/ 162 w 415646"/>
              <a:gd name="connsiteY4" fmla="*/ 612 h 189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646" h="189224">
                <a:moveTo>
                  <a:pt x="162" y="612"/>
                </a:moveTo>
                <a:cubicBezTo>
                  <a:pt x="7728" y="7097"/>
                  <a:pt x="295234" y="79514"/>
                  <a:pt x="363328" y="110859"/>
                </a:cubicBezTo>
                <a:cubicBezTo>
                  <a:pt x="431422" y="142204"/>
                  <a:pt x="416290" y="195165"/>
                  <a:pt x="408724" y="188680"/>
                </a:cubicBezTo>
                <a:cubicBezTo>
                  <a:pt x="401158" y="182195"/>
                  <a:pt x="384945" y="103293"/>
                  <a:pt x="317932" y="71948"/>
                </a:cubicBezTo>
                <a:cubicBezTo>
                  <a:pt x="250919" y="40603"/>
                  <a:pt x="-7404" y="-5873"/>
                  <a:pt x="162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504C8606-98B7-F485-2ADC-DC39EC2A879A}"/>
              </a:ext>
            </a:extLst>
          </p:cNvPr>
          <p:cNvSpPr/>
          <p:nvPr/>
        </p:nvSpPr>
        <p:spPr>
          <a:xfrm>
            <a:off x="3961590" y="4999965"/>
            <a:ext cx="305610" cy="188126"/>
          </a:xfrm>
          <a:custGeom>
            <a:avLst/>
            <a:gdLst>
              <a:gd name="connsiteX0" fmla="*/ 810 w 305610"/>
              <a:gd name="connsiteY0" fmla="*/ 45448 h 188126"/>
              <a:gd name="connsiteX1" fmla="*/ 98087 w 305610"/>
              <a:gd name="connsiteY1" fmla="*/ 51933 h 188126"/>
              <a:gd name="connsiteX2" fmla="*/ 292640 w 305610"/>
              <a:gd name="connsiteY2" fmla="*/ 155695 h 188126"/>
              <a:gd name="connsiteX3" fmla="*/ 208333 w 305610"/>
              <a:gd name="connsiteY3" fmla="*/ 13022 h 188126"/>
              <a:gd name="connsiteX4" fmla="*/ 305610 w 305610"/>
              <a:gd name="connsiteY4" fmla="*/ 6537 h 188126"/>
              <a:gd name="connsiteX5" fmla="*/ 124027 w 305610"/>
              <a:gd name="connsiteY5" fmla="*/ 19507 h 188126"/>
              <a:gd name="connsiteX6" fmla="*/ 143482 w 305610"/>
              <a:gd name="connsiteY6" fmla="*/ 38963 h 188126"/>
              <a:gd name="connsiteX7" fmla="*/ 279670 w 305610"/>
              <a:gd name="connsiteY7" fmla="*/ 188120 h 188126"/>
              <a:gd name="connsiteX8" fmla="*/ 65661 w 305610"/>
              <a:gd name="connsiteY8" fmla="*/ 45448 h 188126"/>
              <a:gd name="connsiteX9" fmla="*/ 810 w 305610"/>
              <a:gd name="connsiteY9" fmla="*/ 45448 h 188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610" h="188126">
                <a:moveTo>
                  <a:pt x="810" y="45448"/>
                </a:moveTo>
                <a:cubicBezTo>
                  <a:pt x="6214" y="46529"/>
                  <a:pt x="49449" y="33559"/>
                  <a:pt x="98087" y="51933"/>
                </a:cubicBezTo>
                <a:cubicBezTo>
                  <a:pt x="146725" y="70307"/>
                  <a:pt x="274266" y="162180"/>
                  <a:pt x="292640" y="155695"/>
                </a:cubicBezTo>
                <a:cubicBezTo>
                  <a:pt x="311014" y="149210"/>
                  <a:pt x="206171" y="37882"/>
                  <a:pt x="208333" y="13022"/>
                </a:cubicBezTo>
                <a:cubicBezTo>
                  <a:pt x="210495" y="-11838"/>
                  <a:pt x="305610" y="6537"/>
                  <a:pt x="305610" y="6537"/>
                </a:cubicBezTo>
                <a:lnTo>
                  <a:pt x="124027" y="19507"/>
                </a:lnTo>
                <a:cubicBezTo>
                  <a:pt x="97006" y="24911"/>
                  <a:pt x="117542" y="10861"/>
                  <a:pt x="143482" y="38963"/>
                </a:cubicBezTo>
                <a:cubicBezTo>
                  <a:pt x="169422" y="67065"/>
                  <a:pt x="292640" y="187039"/>
                  <a:pt x="279670" y="188120"/>
                </a:cubicBezTo>
                <a:cubicBezTo>
                  <a:pt x="266700" y="189201"/>
                  <a:pt x="114299" y="63822"/>
                  <a:pt x="65661" y="45448"/>
                </a:cubicBezTo>
                <a:cubicBezTo>
                  <a:pt x="17023" y="27074"/>
                  <a:pt x="-4594" y="44367"/>
                  <a:pt x="810" y="454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21FB821A-79FF-9F80-1CF8-D20C5C2ADA8A}"/>
              </a:ext>
            </a:extLst>
          </p:cNvPr>
          <p:cNvSpPr/>
          <p:nvPr/>
        </p:nvSpPr>
        <p:spPr>
          <a:xfrm>
            <a:off x="4338456" y="5285283"/>
            <a:ext cx="841244" cy="398383"/>
          </a:xfrm>
          <a:custGeom>
            <a:avLst/>
            <a:gdLst>
              <a:gd name="connsiteX0" fmla="*/ 80 w 841244"/>
              <a:gd name="connsiteY0" fmla="*/ 79 h 398383"/>
              <a:gd name="connsiteX1" fmla="*/ 460523 w 841244"/>
              <a:gd name="connsiteY1" fmla="*/ 201117 h 398383"/>
              <a:gd name="connsiteX2" fmla="*/ 343791 w 841244"/>
              <a:gd name="connsiteY2" fmla="*/ 97355 h 398383"/>
              <a:gd name="connsiteX3" fmla="*/ 836659 w 841244"/>
              <a:gd name="connsiteY3" fmla="*/ 395670 h 398383"/>
              <a:gd name="connsiteX4" fmla="*/ 603195 w 841244"/>
              <a:gd name="connsiteY4" fmla="*/ 252998 h 398383"/>
              <a:gd name="connsiteX5" fmla="*/ 233544 w 841244"/>
              <a:gd name="connsiteY5" fmla="*/ 19534 h 398383"/>
              <a:gd name="connsiteX6" fmla="*/ 421612 w 841244"/>
              <a:gd name="connsiteY6" fmla="*/ 175177 h 398383"/>
              <a:gd name="connsiteX7" fmla="*/ 80 w 841244"/>
              <a:gd name="connsiteY7" fmla="*/ 79 h 39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44" h="398383">
                <a:moveTo>
                  <a:pt x="80" y="79"/>
                </a:moveTo>
                <a:cubicBezTo>
                  <a:pt x="6565" y="4402"/>
                  <a:pt x="403238" y="184904"/>
                  <a:pt x="460523" y="201117"/>
                </a:cubicBezTo>
                <a:cubicBezTo>
                  <a:pt x="517808" y="217330"/>
                  <a:pt x="281102" y="64930"/>
                  <a:pt x="343791" y="97355"/>
                </a:cubicBezTo>
                <a:cubicBezTo>
                  <a:pt x="406480" y="129780"/>
                  <a:pt x="793425" y="369730"/>
                  <a:pt x="836659" y="395670"/>
                </a:cubicBezTo>
                <a:cubicBezTo>
                  <a:pt x="879893" y="421611"/>
                  <a:pt x="603195" y="252998"/>
                  <a:pt x="603195" y="252998"/>
                </a:cubicBezTo>
                <a:cubicBezTo>
                  <a:pt x="502676" y="190309"/>
                  <a:pt x="263808" y="32504"/>
                  <a:pt x="233544" y="19534"/>
                </a:cubicBezTo>
                <a:cubicBezTo>
                  <a:pt x="203280" y="6564"/>
                  <a:pt x="462684" y="181662"/>
                  <a:pt x="421612" y="175177"/>
                </a:cubicBezTo>
                <a:cubicBezTo>
                  <a:pt x="380540" y="168692"/>
                  <a:pt x="-6405" y="-4244"/>
                  <a:pt x="80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E3FCB17C-5C8B-A4E3-627F-305C2945FECC}"/>
              </a:ext>
            </a:extLst>
          </p:cNvPr>
          <p:cNvSpPr/>
          <p:nvPr/>
        </p:nvSpPr>
        <p:spPr>
          <a:xfrm>
            <a:off x="4791457" y="5433303"/>
            <a:ext cx="463543" cy="277710"/>
          </a:xfrm>
          <a:custGeom>
            <a:avLst/>
            <a:gdLst>
              <a:gd name="connsiteX0" fmla="*/ 7522 w 463543"/>
              <a:gd name="connsiteY0" fmla="*/ 7701 h 277710"/>
              <a:gd name="connsiteX1" fmla="*/ 454994 w 463543"/>
              <a:gd name="connsiteY1" fmla="*/ 273591 h 277710"/>
              <a:gd name="connsiteX2" fmla="*/ 292866 w 463543"/>
              <a:gd name="connsiteY2" fmla="*/ 163344 h 277710"/>
              <a:gd name="connsiteX3" fmla="*/ 182620 w 463543"/>
              <a:gd name="connsiteY3" fmla="*/ 79037 h 277710"/>
              <a:gd name="connsiteX4" fmla="*/ 7522 w 463543"/>
              <a:gd name="connsiteY4" fmla="*/ 7701 h 27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543" h="277710">
                <a:moveTo>
                  <a:pt x="7522" y="7701"/>
                </a:moveTo>
                <a:cubicBezTo>
                  <a:pt x="52918" y="40127"/>
                  <a:pt x="407437" y="247651"/>
                  <a:pt x="454994" y="273591"/>
                </a:cubicBezTo>
                <a:cubicBezTo>
                  <a:pt x="502551" y="299531"/>
                  <a:pt x="338262" y="195770"/>
                  <a:pt x="292866" y="163344"/>
                </a:cubicBezTo>
                <a:cubicBezTo>
                  <a:pt x="247470" y="130918"/>
                  <a:pt x="230177" y="103897"/>
                  <a:pt x="182620" y="79037"/>
                </a:cubicBezTo>
                <a:cubicBezTo>
                  <a:pt x="135063" y="54177"/>
                  <a:pt x="-37874" y="-24725"/>
                  <a:pt x="752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799CACA2-1E47-D77C-0D47-9EA1CA7F9A5F}"/>
              </a:ext>
            </a:extLst>
          </p:cNvPr>
          <p:cNvSpPr/>
          <p:nvPr/>
        </p:nvSpPr>
        <p:spPr>
          <a:xfrm>
            <a:off x="3967805" y="5308606"/>
            <a:ext cx="780619" cy="718301"/>
          </a:xfrm>
          <a:custGeom>
            <a:avLst/>
            <a:gdLst>
              <a:gd name="connsiteX0" fmla="*/ 39991 w 780619"/>
              <a:gd name="connsiteY0" fmla="*/ 9181 h 718301"/>
              <a:gd name="connsiteX1" fmla="*/ 59446 w 780619"/>
              <a:gd name="connsiteY1" fmla="*/ 74032 h 718301"/>
              <a:gd name="connsiteX2" fmla="*/ 493948 w 780619"/>
              <a:gd name="connsiteY2" fmla="*/ 365862 h 718301"/>
              <a:gd name="connsiteX3" fmla="*/ 474493 w 780619"/>
              <a:gd name="connsiteY3" fmla="*/ 294526 h 718301"/>
              <a:gd name="connsiteX4" fmla="*/ 682016 w 780619"/>
              <a:gd name="connsiteY4" fmla="*/ 540960 h 718301"/>
              <a:gd name="connsiteX5" fmla="*/ 779293 w 780619"/>
              <a:gd name="connsiteY5" fmla="*/ 716058 h 718301"/>
              <a:gd name="connsiteX6" fmla="*/ 617165 w 780619"/>
              <a:gd name="connsiteY6" fmla="*/ 417743 h 718301"/>
              <a:gd name="connsiteX7" fmla="*/ 383701 w 780619"/>
              <a:gd name="connsiteY7" fmla="*/ 236160 h 718301"/>
              <a:gd name="connsiteX8" fmla="*/ 669046 w 780619"/>
              <a:gd name="connsiteY8" fmla="*/ 404773 h 718301"/>
              <a:gd name="connsiteX9" fmla="*/ 545829 w 780619"/>
              <a:gd name="connsiteY9" fmla="*/ 294526 h 718301"/>
              <a:gd name="connsiteX10" fmla="*/ 669046 w 780619"/>
              <a:gd name="connsiteY10" fmla="*/ 385317 h 718301"/>
              <a:gd name="connsiteX11" fmla="*/ 396672 w 780619"/>
              <a:gd name="connsiteY11" fmla="*/ 229675 h 718301"/>
              <a:gd name="connsiteX12" fmla="*/ 39991 w 780619"/>
              <a:gd name="connsiteY12" fmla="*/ 9181 h 71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0619" h="718301">
                <a:moveTo>
                  <a:pt x="39991" y="9181"/>
                </a:moveTo>
                <a:cubicBezTo>
                  <a:pt x="-16213" y="-16759"/>
                  <a:pt x="-16213" y="14585"/>
                  <a:pt x="59446" y="74032"/>
                </a:cubicBezTo>
                <a:cubicBezTo>
                  <a:pt x="135105" y="133479"/>
                  <a:pt x="424774" y="329113"/>
                  <a:pt x="493948" y="365862"/>
                </a:cubicBezTo>
                <a:cubicBezTo>
                  <a:pt x="563123" y="402611"/>
                  <a:pt x="443148" y="265343"/>
                  <a:pt x="474493" y="294526"/>
                </a:cubicBezTo>
                <a:cubicBezTo>
                  <a:pt x="505838" y="323709"/>
                  <a:pt x="631216" y="470705"/>
                  <a:pt x="682016" y="540960"/>
                </a:cubicBezTo>
                <a:cubicBezTo>
                  <a:pt x="732816" y="611215"/>
                  <a:pt x="790102" y="736594"/>
                  <a:pt x="779293" y="716058"/>
                </a:cubicBezTo>
                <a:cubicBezTo>
                  <a:pt x="768485" y="695522"/>
                  <a:pt x="683097" y="497726"/>
                  <a:pt x="617165" y="417743"/>
                </a:cubicBezTo>
                <a:cubicBezTo>
                  <a:pt x="551233" y="337760"/>
                  <a:pt x="375054" y="238322"/>
                  <a:pt x="383701" y="236160"/>
                </a:cubicBezTo>
                <a:cubicBezTo>
                  <a:pt x="392348" y="233998"/>
                  <a:pt x="642025" y="395045"/>
                  <a:pt x="669046" y="404773"/>
                </a:cubicBezTo>
                <a:cubicBezTo>
                  <a:pt x="696067" y="414501"/>
                  <a:pt x="545829" y="297769"/>
                  <a:pt x="545829" y="294526"/>
                </a:cubicBezTo>
                <a:cubicBezTo>
                  <a:pt x="545829" y="291283"/>
                  <a:pt x="693905" y="396125"/>
                  <a:pt x="669046" y="385317"/>
                </a:cubicBezTo>
                <a:cubicBezTo>
                  <a:pt x="644187" y="374509"/>
                  <a:pt x="503676" y="286960"/>
                  <a:pt x="396672" y="229675"/>
                </a:cubicBezTo>
                <a:cubicBezTo>
                  <a:pt x="289668" y="172390"/>
                  <a:pt x="96195" y="35121"/>
                  <a:pt x="39991" y="9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BBD54411-715D-5C5E-2B27-B9385E3FAC00}"/>
              </a:ext>
            </a:extLst>
          </p:cNvPr>
          <p:cNvSpPr/>
          <p:nvPr/>
        </p:nvSpPr>
        <p:spPr>
          <a:xfrm>
            <a:off x="9115094" y="2740025"/>
            <a:ext cx="206706" cy="124348"/>
          </a:xfrm>
          <a:custGeom>
            <a:avLst/>
            <a:gdLst>
              <a:gd name="connsiteX0" fmla="*/ 331 w 206706"/>
              <a:gd name="connsiteY0" fmla="*/ 3175 h 124348"/>
              <a:gd name="connsiteX1" fmla="*/ 130506 w 206706"/>
              <a:gd name="connsiteY1" fmla="*/ 111125 h 124348"/>
              <a:gd name="connsiteX2" fmla="*/ 98756 w 206706"/>
              <a:gd name="connsiteY2" fmla="*/ 88900 h 124348"/>
              <a:gd name="connsiteX3" fmla="*/ 143206 w 206706"/>
              <a:gd name="connsiteY3" fmla="*/ 123825 h 124348"/>
              <a:gd name="connsiteX4" fmla="*/ 149556 w 206706"/>
              <a:gd name="connsiteY4" fmla="*/ 101600 h 124348"/>
              <a:gd name="connsiteX5" fmla="*/ 206706 w 206706"/>
              <a:gd name="connsiteY5" fmla="*/ 0 h 124348"/>
              <a:gd name="connsiteX6" fmla="*/ 206706 w 206706"/>
              <a:gd name="connsiteY6" fmla="*/ 0 h 124348"/>
              <a:gd name="connsiteX7" fmla="*/ 178131 w 206706"/>
              <a:gd name="connsiteY7" fmla="*/ 53975 h 124348"/>
              <a:gd name="connsiteX8" fmla="*/ 95581 w 206706"/>
              <a:gd name="connsiteY8" fmla="*/ 63500 h 124348"/>
              <a:gd name="connsiteX9" fmla="*/ 331 w 206706"/>
              <a:gd name="connsiteY9" fmla="*/ 3175 h 1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6" h="124348">
                <a:moveTo>
                  <a:pt x="331" y="3175"/>
                </a:moveTo>
                <a:cubicBezTo>
                  <a:pt x="6152" y="11112"/>
                  <a:pt x="114102" y="96837"/>
                  <a:pt x="130506" y="111125"/>
                </a:cubicBezTo>
                <a:cubicBezTo>
                  <a:pt x="146910" y="125413"/>
                  <a:pt x="96639" y="86783"/>
                  <a:pt x="98756" y="88900"/>
                </a:cubicBezTo>
                <a:cubicBezTo>
                  <a:pt x="100873" y="91017"/>
                  <a:pt x="143206" y="123825"/>
                  <a:pt x="143206" y="123825"/>
                </a:cubicBezTo>
                <a:cubicBezTo>
                  <a:pt x="151673" y="125942"/>
                  <a:pt x="138973" y="122238"/>
                  <a:pt x="149556" y="101600"/>
                </a:cubicBezTo>
                <a:cubicBezTo>
                  <a:pt x="160139" y="80963"/>
                  <a:pt x="206706" y="0"/>
                  <a:pt x="206706" y="0"/>
                </a:cubicBezTo>
                <a:lnTo>
                  <a:pt x="206706" y="0"/>
                </a:lnTo>
                <a:cubicBezTo>
                  <a:pt x="201944" y="8996"/>
                  <a:pt x="196652" y="43392"/>
                  <a:pt x="178131" y="53975"/>
                </a:cubicBezTo>
                <a:cubicBezTo>
                  <a:pt x="159610" y="64558"/>
                  <a:pt x="124156" y="69321"/>
                  <a:pt x="95581" y="63500"/>
                </a:cubicBezTo>
                <a:cubicBezTo>
                  <a:pt x="67006" y="57679"/>
                  <a:pt x="-5490" y="-4762"/>
                  <a:pt x="33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96CB90B5-74B6-7A84-E8DB-1E0E6F70FF65}"/>
              </a:ext>
            </a:extLst>
          </p:cNvPr>
          <p:cNvSpPr/>
          <p:nvPr/>
        </p:nvSpPr>
        <p:spPr>
          <a:xfrm>
            <a:off x="8978386" y="4028920"/>
            <a:ext cx="572176" cy="359884"/>
          </a:xfrm>
          <a:custGeom>
            <a:avLst/>
            <a:gdLst>
              <a:gd name="connsiteX0" fmla="*/ 572014 w 572176"/>
              <a:gd name="connsiteY0" fmla="*/ 155 h 359884"/>
              <a:gd name="connsiteX1" fmla="*/ 425964 w 572176"/>
              <a:gd name="connsiteY1" fmla="*/ 222405 h 359884"/>
              <a:gd name="connsiteX2" fmla="*/ 445014 w 572176"/>
              <a:gd name="connsiteY2" fmla="*/ 197005 h 359884"/>
              <a:gd name="connsiteX3" fmla="*/ 365639 w 572176"/>
              <a:gd name="connsiteY3" fmla="*/ 219230 h 359884"/>
              <a:gd name="connsiteX4" fmla="*/ 225939 w 572176"/>
              <a:gd name="connsiteY4" fmla="*/ 206530 h 359884"/>
              <a:gd name="connsiteX5" fmla="*/ 257689 w 572176"/>
              <a:gd name="connsiteY5" fmla="*/ 231930 h 359884"/>
              <a:gd name="connsiteX6" fmla="*/ 514 w 572176"/>
              <a:gd name="connsiteY6" fmla="*/ 358930 h 359884"/>
              <a:gd name="connsiteX7" fmla="*/ 194189 w 572176"/>
              <a:gd name="connsiteY7" fmla="*/ 289080 h 359884"/>
              <a:gd name="connsiteX8" fmla="*/ 292614 w 572176"/>
              <a:gd name="connsiteY8" fmla="*/ 270030 h 359884"/>
              <a:gd name="connsiteX9" fmla="*/ 283089 w 572176"/>
              <a:gd name="connsiteY9" fmla="*/ 231930 h 359884"/>
              <a:gd name="connsiteX10" fmla="*/ 445014 w 572176"/>
              <a:gd name="connsiteY10" fmla="*/ 212880 h 359884"/>
              <a:gd name="connsiteX11" fmla="*/ 454539 w 572176"/>
              <a:gd name="connsiteY11" fmla="*/ 187480 h 359884"/>
              <a:gd name="connsiteX12" fmla="*/ 572014 w 572176"/>
              <a:gd name="connsiteY12" fmla="*/ 155 h 359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176" h="359884">
                <a:moveTo>
                  <a:pt x="572014" y="155"/>
                </a:moveTo>
                <a:cubicBezTo>
                  <a:pt x="567252" y="5976"/>
                  <a:pt x="447131" y="189597"/>
                  <a:pt x="425964" y="222405"/>
                </a:cubicBezTo>
                <a:cubicBezTo>
                  <a:pt x="404797" y="255213"/>
                  <a:pt x="455068" y="197534"/>
                  <a:pt x="445014" y="197005"/>
                </a:cubicBezTo>
                <a:cubicBezTo>
                  <a:pt x="434960" y="196476"/>
                  <a:pt x="402151" y="217643"/>
                  <a:pt x="365639" y="219230"/>
                </a:cubicBezTo>
                <a:cubicBezTo>
                  <a:pt x="329127" y="220817"/>
                  <a:pt x="243931" y="204413"/>
                  <a:pt x="225939" y="206530"/>
                </a:cubicBezTo>
                <a:cubicBezTo>
                  <a:pt x="207947" y="208647"/>
                  <a:pt x="295260" y="206530"/>
                  <a:pt x="257689" y="231930"/>
                </a:cubicBezTo>
                <a:cubicBezTo>
                  <a:pt x="220118" y="257330"/>
                  <a:pt x="11097" y="349405"/>
                  <a:pt x="514" y="358930"/>
                </a:cubicBezTo>
                <a:cubicBezTo>
                  <a:pt x="-10069" y="368455"/>
                  <a:pt x="145506" y="303897"/>
                  <a:pt x="194189" y="289080"/>
                </a:cubicBezTo>
                <a:cubicBezTo>
                  <a:pt x="242872" y="274263"/>
                  <a:pt x="277797" y="279555"/>
                  <a:pt x="292614" y="270030"/>
                </a:cubicBezTo>
                <a:cubicBezTo>
                  <a:pt x="307431" y="260505"/>
                  <a:pt x="257689" y="241455"/>
                  <a:pt x="283089" y="231930"/>
                </a:cubicBezTo>
                <a:cubicBezTo>
                  <a:pt x="308489" y="222405"/>
                  <a:pt x="416439" y="220288"/>
                  <a:pt x="445014" y="212880"/>
                </a:cubicBezTo>
                <a:cubicBezTo>
                  <a:pt x="473589" y="205472"/>
                  <a:pt x="433901" y="220818"/>
                  <a:pt x="454539" y="187480"/>
                </a:cubicBezTo>
                <a:cubicBezTo>
                  <a:pt x="475176" y="154143"/>
                  <a:pt x="576776" y="-5666"/>
                  <a:pt x="572014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01485509-D8B8-6EB9-B1E9-1BF19A176151}"/>
              </a:ext>
            </a:extLst>
          </p:cNvPr>
          <p:cNvSpPr/>
          <p:nvPr/>
        </p:nvSpPr>
        <p:spPr>
          <a:xfrm>
            <a:off x="9131199" y="4745483"/>
            <a:ext cx="267261" cy="598425"/>
          </a:xfrm>
          <a:custGeom>
            <a:avLst/>
            <a:gdLst>
              <a:gd name="connsiteX0" fmla="*/ 6451 w 267261"/>
              <a:gd name="connsiteY0" fmla="*/ 17017 h 598425"/>
              <a:gd name="connsiteX1" fmla="*/ 22326 w 267261"/>
              <a:gd name="connsiteY1" fmla="*/ 64642 h 598425"/>
              <a:gd name="connsiteX2" fmla="*/ 171551 w 267261"/>
              <a:gd name="connsiteY2" fmla="*/ 439292 h 598425"/>
              <a:gd name="connsiteX3" fmla="*/ 146151 w 267261"/>
              <a:gd name="connsiteY3" fmla="*/ 315467 h 598425"/>
              <a:gd name="connsiteX4" fmla="*/ 238226 w 267261"/>
              <a:gd name="connsiteY4" fmla="*/ 471042 h 598425"/>
              <a:gd name="connsiteX5" fmla="*/ 190601 w 267261"/>
              <a:gd name="connsiteY5" fmla="*/ 388492 h 598425"/>
              <a:gd name="connsiteX6" fmla="*/ 266801 w 267261"/>
              <a:gd name="connsiteY6" fmla="*/ 598042 h 598425"/>
              <a:gd name="connsiteX7" fmla="*/ 219176 w 267261"/>
              <a:gd name="connsiteY7" fmla="*/ 436117 h 598425"/>
              <a:gd name="connsiteX8" fmla="*/ 152501 w 267261"/>
              <a:gd name="connsiteY8" fmla="*/ 283717 h 598425"/>
              <a:gd name="connsiteX9" fmla="*/ 85826 w 267261"/>
              <a:gd name="connsiteY9" fmla="*/ 223392 h 598425"/>
              <a:gd name="connsiteX10" fmla="*/ 79476 w 267261"/>
              <a:gd name="connsiteY10" fmla="*/ 248792 h 598425"/>
              <a:gd name="connsiteX11" fmla="*/ 6451 w 267261"/>
              <a:gd name="connsiteY11" fmla="*/ 17017 h 59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7261" h="598425">
                <a:moveTo>
                  <a:pt x="6451" y="17017"/>
                </a:moveTo>
                <a:cubicBezTo>
                  <a:pt x="-3074" y="-13675"/>
                  <a:pt x="-5191" y="-5737"/>
                  <a:pt x="22326" y="64642"/>
                </a:cubicBezTo>
                <a:cubicBezTo>
                  <a:pt x="49843" y="135021"/>
                  <a:pt x="150914" y="397488"/>
                  <a:pt x="171551" y="439292"/>
                </a:cubicBezTo>
                <a:cubicBezTo>
                  <a:pt x="192189" y="481096"/>
                  <a:pt x="135039" y="310175"/>
                  <a:pt x="146151" y="315467"/>
                </a:cubicBezTo>
                <a:cubicBezTo>
                  <a:pt x="157264" y="320759"/>
                  <a:pt x="230818" y="458871"/>
                  <a:pt x="238226" y="471042"/>
                </a:cubicBezTo>
                <a:cubicBezTo>
                  <a:pt x="245634" y="483213"/>
                  <a:pt x="185839" y="367325"/>
                  <a:pt x="190601" y="388492"/>
                </a:cubicBezTo>
                <a:cubicBezTo>
                  <a:pt x="195363" y="409659"/>
                  <a:pt x="262039" y="590105"/>
                  <a:pt x="266801" y="598042"/>
                </a:cubicBezTo>
                <a:cubicBezTo>
                  <a:pt x="271564" y="605980"/>
                  <a:pt x="238226" y="488505"/>
                  <a:pt x="219176" y="436117"/>
                </a:cubicBezTo>
                <a:cubicBezTo>
                  <a:pt x="200126" y="383730"/>
                  <a:pt x="174726" y="319171"/>
                  <a:pt x="152501" y="283717"/>
                </a:cubicBezTo>
                <a:cubicBezTo>
                  <a:pt x="130276" y="248263"/>
                  <a:pt x="97997" y="229213"/>
                  <a:pt x="85826" y="223392"/>
                </a:cubicBezTo>
                <a:cubicBezTo>
                  <a:pt x="73655" y="217571"/>
                  <a:pt x="89530" y="277896"/>
                  <a:pt x="79476" y="248792"/>
                </a:cubicBezTo>
                <a:cubicBezTo>
                  <a:pt x="69422" y="219688"/>
                  <a:pt x="15976" y="47709"/>
                  <a:pt x="6451" y="17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0AC8E3CF-5F08-F3E0-F2EF-AF204BBB06B5}"/>
              </a:ext>
            </a:extLst>
          </p:cNvPr>
          <p:cNvSpPr/>
          <p:nvPr/>
        </p:nvSpPr>
        <p:spPr>
          <a:xfrm>
            <a:off x="8323841" y="5013271"/>
            <a:ext cx="477318" cy="719627"/>
          </a:xfrm>
          <a:custGeom>
            <a:avLst/>
            <a:gdLst>
              <a:gd name="connsiteX0" fmla="*/ 302634 w 477318"/>
              <a:gd name="connsiteY0" fmla="*/ 3229 h 719627"/>
              <a:gd name="connsiteX1" fmla="*/ 96259 w 477318"/>
              <a:gd name="connsiteY1" fmla="*/ 425504 h 719627"/>
              <a:gd name="connsiteX2" fmla="*/ 137534 w 477318"/>
              <a:gd name="connsiteY2" fmla="*/ 406454 h 719627"/>
              <a:gd name="connsiteX3" fmla="*/ 105784 w 477318"/>
              <a:gd name="connsiteY3" fmla="*/ 517579 h 719627"/>
              <a:gd name="connsiteX4" fmla="*/ 1009 w 477318"/>
              <a:gd name="connsiteY4" fmla="*/ 717604 h 719627"/>
              <a:gd name="connsiteX5" fmla="*/ 58159 w 477318"/>
              <a:gd name="connsiteY5" fmla="*/ 616004 h 719627"/>
              <a:gd name="connsiteX6" fmla="*/ 147059 w 477318"/>
              <a:gd name="connsiteY6" fmla="*/ 536629 h 719627"/>
              <a:gd name="connsiteX7" fmla="*/ 80384 w 477318"/>
              <a:gd name="connsiteY7" fmla="*/ 581079 h 719627"/>
              <a:gd name="connsiteX8" fmla="*/ 242309 w 477318"/>
              <a:gd name="connsiteY8" fmla="*/ 527104 h 719627"/>
              <a:gd name="connsiteX9" fmla="*/ 385184 w 477318"/>
              <a:gd name="connsiteY9" fmla="*/ 549329 h 719627"/>
              <a:gd name="connsiteX10" fmla="*/ 331209 w 477318"/>
              <a:gd name="connsiteY10" fmla="*/ 552504 h 719627"/>
              <a:gd name="connsiteX11" fmla="*/ 404234 w 477318"/>
              <a:gd name="connsiteY11" fmla="*/ 581079 h 719627"/>
              <a:gd name="connsiteX12" fmla="*/ 435984 w 477318"/>
              <a:gd name="connsiteY12" fmla="*/ 654104 h 719627"/>
              <a:gd name="connsiteX13" fmla="*/ 477259 w 477318"/>
              <a:gd name="connsiteY13" fmla="*/ 679504 h 719627"/>
              <a:gd name="connsiteX14" fmla="*/ 426459 w 477318"/>
              <a:gd name="connsiteY14" fmla="*/ 571554 h 719627"/>
              <a:gd name="connsiteX15" fmla="*/ 302634 w 477318"/>
              <a:gd name="connsiteY15" fmla="*/ 542979 h 719627"/>
              <a:gd name="connsiteX16" fmla="*/ 143884 w 477318"/>
              <a:gd name="connsiteY16" fmla="*/ 542979 h 719627"/>
              <a:gd name="connsiteX17" fmla="*/ 80384 w 477318"/>
              <a:gd name="connsiteY17" fmla="*/ 565204 h 719627"/>
              <a:gd name="connsiteX18" fmla="*/ 54984 w 477318"/>
              <a:gd name="connsiteY18" fmla="*/ 517579 h 719627"/>
              <a:gd name="connsiteX19" fmla="*/ 74034 w 477318"/>
              <a:gd name="connsiteY19" fmla="*/ 511229 h 719627"/>
              <a:gd name="connsiteX20" fmla="*/ 210559 w 477318"/>
              <a:gd name="connsiteY20" fmla="*/ 104829 h 719627"/>
              <a:gd name="connsiteX21" fmla="*/ 210559 w 477318"/>
              <a:gd name="connsiteY21" fmla="*/ 222304 h 719627"/>
              <a:gd name="connsiteX22" fmla="*/ 302634 w 477318"/>
              <a:gd name="connsiteY22" fmla="*/ 3229 h 71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7318" h="719627">
                <a:moveTo>
                  <a:pt x="302634" y="3229"/>
                </a:moveTo>
                <a:cubicBezTo>
                  <a:pt x="283584" y="37096"/>
                  <a:pt x="123776" y="358300"/>
                  <a:pt x="96259" y="425504"/>
                </a:cubicBezTo>
                <a:cubicBezTo>
                  <a:pt x="68742" y="492708"/>
                  <a:pt x="135946" y="391108"/>
                  <a:pt x="137534" y="406454"/>
                </a:cubicBezTo>
                <a:cubicBezTo>
                  <a:pt x="139121" y="421800"/>
                  <a:pt x="128538" y="465721"/>
                  <a:pt x="105784" y="517579"/>
                </a:cubicBezTo>
                <a:cubicBezTo>
                  <a:pt x="83030" y="569437"/>
                  <a:pt x="8946" y="701200"/>
                  <a:pt x="1009" y="717604"/>
                </a:cubicBezTo>
                <a:cubicBezTo>
                  <a:pt x="-6929" y="734008"/>
                  <a:pt x="33817" y="646167"/>
                  <a:pt x="58159" y="616004"/>
                </a:cubicBezTo>
                <a:cubicBezTo>
                  <a:pt x="82501" y="585842"/>
                  <a:pt x="143355" y="542450"/>
                  <a:pt x="147059" y="536629"/>
                </a:cubicBezTo>
                <a:cubicBezTo>
                  <a:pt x="150763" y="530808"/>
                  <a:pt x="64509" y="582667"/>
                  <a:pt x="80384" y="581079"/>
                </a:cubicBezTo>
                <a:cubicBezTo>
                  <a:pt x="96259" y="579492"/>
                  <a:pt x="191509" y="532396"/>
                  <a:pt x="242309" y="527104"/>
                </a:cubicBezTo>
                <a:cubicBezTo>
                  <a:pt x="293109" y="521812"/>
                  <a:pt x="370367" y="545096"/>
                  <a:pt x="385184" y="549329"/>
                </a:cubicBezTo>
                <a:cubicBezTo>
                  <a:pt x="400001" y="553562"/>
                  <a:pt x="328034" y="547212"/>
                  <a:pt x="331209" y="552504"/>
                </a:cubicBezTo>
                <a:cubicBezTo>
                  <a:pt x="334384" y="557796"/>
                  <a:pt x="386772" y="564146"/>
                  <a:pt x="404234" y="581079"/>
                </a:cubicBezTo>
                <a:cubicBezTo>
                  <a:pt x="421696" y="598012"/>
                  <a:pt x="423813" y="637700"/>
                  <a:pt x="435984" y="654104"/>
                </a:cubicBezTo>
                <a:cubicBezTo>
                  <a:pt x="448155" y="670508"/>
                  <a:pt x="478846" y="693262"/>
                  <a:pt x="477259" y="679504"/>
                </a:cubicBezTo>
                <a:cubicBezTo>
                  <a:pt x="475672" y="665746"/>
                  <a:pt x="455563" y="594308"/>
                  <a:pt x="426459" y="571554"/>
                </a:cubicBezTo>
                <a:cubicBezTo>
                  <a:pt x="397355" y="548800"/>
                  <a:pt x="349730" y="547741"/>
                  <a:pt x="302634" y="542979"/>
                </a:cubicBezTo>
                <a:cubicBezTo>
                  <a:pt x="255538" y="538217"/>
                  <a:pt x="180926" y="539275"/>
                  <a:pt x="143884" y="542979"/>
                </a:cubicBezTo>
                <a:cubicBezTo>
                  <a:pt x="106842" y="546683"/>
                  <a:pt x="95201" y="569437"/>
                  <a:pt x="80384" y="565204"/>
                </a:cubicBezTo>
                <a:cubicBezTo>
                  <a:pt x="65567" y="560971"/>
                  <a:pt x="56042" y="526575"/>
                  <a:pt x="54984" y="517579"/>
                </a:cubicBezTo>
                <a:cubicBezTo>
                  <a:pt x="53926" y="508583"/>
                  <a:pt x="48105" y="580021"/>
                  <a:pt x="74034" y="511229"/>
                </a:cubicBezTo>
                <a:cubicBezTo>
                  <a:pt x="99963" y="442437"/>
                  <a:pt x="187805" y="152983"/>
                  <a:pt x="210559" y="104829"/>
                </a:cubicBezTo>
                <a:cubicBezTo>
                  <a:pt x="233313" y="56675"/>
                  <a:pt x="195742" y="231829"/>
                  <a:pt x="210559" y="222304"/>
                </a:cubicBezTo>
                <a:cubicBezTo>
                  <a:pt x="225376" y="212779"/>
                  <a:pt x="321684" y="-30638"/>
                  <a:pt x="302634" y="3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9D021C7-7317-C167-BBBB-D7728FA721C0}"/>
              </a:ext>
            </a:extLst>
          </p:cNvPr>
          <p:cNvSpPr/>
          <p:nvPr/>
        </p:nvSpPr>
        <p:spPr>
          <a:xfrm>
            <a:off x="8540038" y="5507277"/>
            <a:ext cx="458040" cy="620482"/>
          </a:xfrm>
          <a:custGeom>
            <a:avLst/>
            <a:gdLst>
              <a:gd name="connsiteX0" fmla="*/ 242012 w 458040"/>
              <a:gd name="connsiteY0" fmla="*/ 74373 h 620482"/>
              <a:gd name="connsiteX1" fmla="*/ 435687 w 458040"/>
              <a:gd name="connsiteY1" fmla="*/ 347423 h 620482"/>
              <a:gd name="connsiteX2" fmla="*/ 445212 w 458040"/>
              <a:gd name="connsiteY2" fmla="*/ 493473 h 620482"/>
              <a:gd name="connsiteX3" fmla="*/ 448387 w 458040"/>
              <a:gd name="connsiteY3" fmla="*/ 620473 h 620482"/>
              <a:gd name="connsiteX4" fmla="*/ 448387 w 458040"/>
              <a:gd name="connsiteY4" fmla="*/ 499823 h 620482"/>
              <a:gd name="connsiteX5" fmla="*/ 442037 w 458040"/>
              <a:gd name="connsiteY5" fmla="*/ 436323 h 620482"/>
              <a:gd name="connsiteX6" fmla="*/ 419812 w 458040"/>
              <a:gd name="connsiteY6" fmla="*/ 395048 h 620482"/>
              <a:gd name="connsiteX7" fmla="*/ 712 w 458040"/>
              <a:gd name="connsiteY7" fmla="*/ 283923 h 620482"/>
              <a:gd name="connsiteX8" fmla="*/ 321387 w 458040"/>
              <a:gd name="connsiteY8" fmla="*/ 369648 h 620482"/>
              <a:gd name="connsiteX9" fmla="*/ 394412 w 458040"/>
              <a:gd name="connsiteY9" fmla="*/ 372823 h 620482"/>
              <a:gd name="connsiteX10" fmla="*/ 407112 w 458040"/>
              <a:gd name="connsiteY10" fmla="*/ 379173 h 620482"/>
              <a:gd name="connsiteX11" fmla="*/ 267412 w 458040"/>
              <a:gd name="connsiteY11" fmla="*/ 242648 h 620482"/>
              <a:gd name="connsiteX12" fmla="*/ 280112 w 458040"/>
              <a:gd name="connsiteY12" fmla="*/ 248998 h 620482"/>
              <a:gd name="connsiteX13" fmla="*/ 353137 w 458040"/>
              <a:gd name="connsiteY13" fmla="*/ 261698 h 620482"/>
              <a:gd name="connsiteX14" fmla="*/ 362662 w 458040"/>
              <a:gd name="connsiteY14" fmla="*/ 271223 h 620482"/>
              <a:gd name="connsiteX15" fmla="*/ 245187 w 458040"/>
              <a:gd name="connsiteY15" fmla="*/ 14048 h 620482"/>
              <a:gd name="connsiteX16" fmla="*/ 242012 w 458040"/>
              <a:gd name="connsiteY16" fmla="*/ 74373 h 620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8040" h="620482">
                <a:moveTo>
                  <a:pt x="242012" y="74373"/>
                </a:moveTo>
                <a:cubicBezTo>
                  <a:pt x="273762" y="129935"/>
                  <a:pt x="401820" y="277573"/>
                  <a:pt x="435687" y="347423"/>
                </a:cubicBezTo>
                <a:cubicBezTo>
                  <a:pt x="469554" y="417273"/>
                  <a:pt x="443095" y="447965"/>
                  <a:pt x="445212" y="493473"/>
                </a:cubicBezTo>
                <a:cubicBezTo>
                  <a:pt x="447329" y="538981"/>
                  <a:pt x="447858" y="619415"/>
                  <a:pt x="448387" y="620473"/>
                </a:cubicBezTo>
                <a:cubicBezTo>
                  <a:pt x="448916" y="621531"/>
                  <a:pt x="449445" y="530515"/>
                  <a:pt x="448387" y="499823"/>
                </a:cubicBezTo>
                <a:cubicBezTo>
                  <a:pt x="447329" y="469131"/>
                  <a:pt x="446800" y="453786"/>
                  <a:pt x="442037" y="436323"/>
                </a:cubicBezTo>
                <a:cubicBezTo>
                  <a:pt x="437274" y="418860"/>
                  <a:pt x="493366" y="420448"/>
                  <a:pt x="419812" y="395048"/>
                </a:cubicBezTo>
                <a:cubicBezTo>
                  <a:pt x="346258" y="369648"/>
                  <a:pt x="712" y="283923"/>
                  <a:pt x="712" y="283923"/>
                </a:cubicBezTo>
                <a:cubicBezTo>
                  <a:pt x="-15692" y="279690"/>
                  <a:pt x="255770" y="354831"/>
                  <a:pt x="321387" y="369648"/>
                </a:cubicBezTo>
                <a:cubicBezTo>
                  <a:pt x="387004" y="384465"/>
                  <a:pt x="380125" y="371236"/>
                  <a:pt x="394412" y="372823"/>
                </a:cubicBezTo>
                <a:cubicBezTo>
                  <a:pt x="408699" y="374410"/>
                  <a:pt x="428279" y="400869"/>
                  <a:pt x="407112" y="379173"/>
                </a:cubicBezTo>
                <a:cubicBezTo>
                  <a:pt x="385945" y="357477"/>
                  <a:pt x="288579" y="264344"/>
                  <a:pt x="267412" y="242648"/>
                </a:cubicBezTo>
                <a:cubicBezTo>
                  <a:pt x="246245" y="220952"/>
                  <a:pt x="265825" y="245823"/>
                  <a:pt x="280112" y="248998"/>
                </a:cubicBezTo>
                <a:cubicBezTo>
                  <a:pt x="294399" y="252173"/>
                  <a:pt x="339379" y="257994"/>
                  <a:pt x="353137" y="261698"/>
                </a:cubicBezTo>
                <a:cubicBezTo>
                  <a:pt x="366895" y="265402"/>
                  <a:pt x="380654" y="312498"/>
                  <a:pt x="362662" y="271223"/>
                </a:cubicBezTo>
                <a:cubicBezTo>
                  <a:pt x="344670" y="229948"/>
                  <a:pt x="263179" y="51090"/>
                  <a:pt x="245187" y="14048"/>
                </a:cubicBezTo>
                <a:cubicBezTo>
                  <a:pt x="227195" y="-22994"/>
                  <a:pt x="210262" y="18811"/>
                  <a:pt x="242012" y="74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9E626ABA-C256-7856-2527-E0D6578B74C4}"/>
              </a:ext>
            </a:extLst>
          </p:cNvPr>
          <p:cNvSpPr/>
          <p:nvPr/>
        </p:nvSpPr>
        <p:spPr>
          <a:xfrm>
            <a:off x="8401050" y="5800117"/>
            <a:ext cx="590550" cy="194283"/>
          </a:xfrm>
          <a:custGeom>
            <a:avLst/>
            <a:gdLst>
              <a:gd name="connsiteX0" fmla="*/ 0 w 590550"/>
              <a:gd name="connsiteY0" fmla="*/ 194283 h 194283"/>
              <a:gd name="connsiteX1" fmla="*/ 165100 w 590550"/>
              <a:gd name="connsiteY1" fmla="*/ 57758 h 194283"/>
              <a:gd name="connsiteX2" fmla="*/ 339725 w 590550"/>
              <a:gd name="connsiteY2" fmla="*/ 73633 h 194283"/>
              <a:gd name="connsiteX3" fmla="*/ 317500 w 590550"/>
              <a:gd name="connsiteY3" fmla="*/ 54583 h 194283"/>
              <a:gd name="connsiteX4" fmla="*/ 590550 w 590550"/>
              <a:gd name="connsiteY4" fmla="*/ 114908 h 194283"/>
              <a:gd name="connsiteX5" fmla="*/ 314325 w 590550"/>
              <a:gd name="connsiteY5" fmla="*/ 41883 h 194283"/>
              <a:gd name="connsiteX6" fmla="*/ 142875 w 590550"/>
              <a:gd name="connsiteY6" fmla="*/ 608 h 194283"/>
              <a:gd name="connsiteX7" fmla="*/ 219075 w 590550"/>
              <a:gd name="connsiteY7" fmla="*/ 22833 h 194283"/>
              <a:gd name="connsiteX8" fmla="*/ 136525 w 590550"/>
              <a:gd name="connsiteY8" fmla="*/ 95858 h 194283"/>
              <a:gd name="connsiteX9" fmla="*/ 0 w 590550"/>
              <a:gd name="connsiteY9" fmla="*/ 194283 h 19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550" h="194283">
                <a:moveTo>
                  <a:pt x="0" y="194283"/>
                </a:moveTo>
                <a:cubicBezTo>
                  <a:pt x="54239" y="136074"/>
                  <a:pt x="108479" y="77866"/>
                  <a:pt x="165100" y="57758"/>
                </a:cubicBezTo>
                <a:cubicBezTo>
                  <a:pt x="221721" y="37650"/>
                  <a:pt x="314325" y="74162"/>
                  <a:pt x="339725" y="73633"/>
                </a:cubicBezTo>
                <a:cubicBezTo>
                  <a:pt x="365125" y="73104"/>
                  <a:pt x="275696" y="47704"/>
                  <a:pt x="317500" y="54583"/>
                </a:cubicBezTo>
                <a:cubicBezTo>
                  <a:pt x="359304" y="61462"/>
                  <a:pt x="591079" y="117025"/>
                  <a:pt x="590550" y="114908"/>
                </a:cubicBezTo>
                <a:cubicBezTo>
                  <a:pt x="590021" y="112791"/>
                  <a:pt x="388937" y="60933"/>
                  <a:pt x="314325" y="41883"/>
                </a:cubicBezTo>
                <a:cubicBezTo>
                  <a:pt x="239713" y="22833"/>
                  <a:pt x="158750" y="3783"/>
                  <a:pt x="142875" y="608"/>
                </a:cubicBezTo>
                <a:cubicBezTo>
                  <a:pt x="127000" y="-2567"/>
                  <a:pt x="220133" y="6958"/>
                  <a:pt x="219075" y="22833"/>
                </a:cubicBezTo>
                <a:cubicBezTo>
                  <a:pt x="218017" y="38708"/>
                  <a:pt x="136525" y="95858"/>
                  <a:pt x="136525" y="95858"/>
                </a:cubicBezTo>
                <a:lnTo>
                  <a:pt x="0" y="194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43D22FED-1890-539B-52EF-F30F9998F4FF}"/>
              </a:ext>
            </a:extLst>
          </p:cNvPr>
          <p:cNvSpPr/>
          <p:nvPr/>
        </p:nvSpPr>
        <p:spPr>
          <a:xfrm>
            <a:off x="8689423" y="5832306"/>
            <a:ext cx="127569" cy="361092"/>
          </a:xfrm>
          <a:custGeom>
            <a:avLst/>
            <a:gdLst>
              <a:gd name="connsiteX0" fmla="*/ 76752 w 127569"/>
              <a:gd name="connsiteY0" fmla="*/ 169 h 361092"/>
              <a:gd name="connsiteX1" fmla="*/ 73577 w 127569"/>
              <a:gd name="connsiteY1" fmla="*/ 174794 h 361092"/>
              <a:gd name="connsiteX2" fmla="*/ 127552 w 127569"/>
              <a:gd name="connsiteY2" fmla="*/ 358944 h 361092"/>
              <a:gd name="connsiteX3" fmla="*/ 67227 w 127569"/>
              <a:gd name="connsiteY3" fmla="*/ 276394 h 361092"/>
              <a:gd name="connsiteX4" fmla="*/ 41827 w 127569"/>
              <a:gd name="connsiteY4" fmla="*/ 292269 h 361092"/>
              <a:gd name="connsiteX5" fmla="*/ 552 w 127569"/>
              <a:gd name="connsiteY5" fmla="*/ 203369 h 361092"/>
              <a:gd name="connsiteX6" fmla="*/ 19602 w 127569"/>
              <a:gd name="connsiteY6" fmla="*/ 133519 h 361092"/>
              <a:gd name="connsiteX7" fmla="*/ 41827 w 127569"/>
              <a:gd name="connsiteY7" fmla="*/ 206544 h 361092"/>
              <a:gd name="connsiteX8" fmla="*/ 76752 w 127569"/>
              <a:gd name="connsiteY8" fmla="*/ 169 h 36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569" h="361092">
                <a:moveTo>
                  <a:pt x="76752" y="169"/>
                </a:moveTo>
                <a:cubicBezTo>
                  <a:pt x="82044" y="-5123"/>
                  <a:pt x="65110" y="114998"/>
                  <a:pt x="73577" y="174794"/>
                </a:cubicBezTo>
                <a:cubicBezTo>
                  <a:pt x="82044" y="234590"/>
                  <a:pt x="128610" y="342011"/>
                  <a:pt x="127552" y="358944"/>
                </a:cubicBezTo>
                <a:cubicBezTo>
                  <a:pt x="126494" y="375877"/>
                  <a:pt x="81515" y="287507"/>
                  <a:pt x="67227" y="276394"/>
                </a:cubicBezTo>
                <a:cubicBezTo>
                  <a:pt x="52939" y="265282"/>
                  <a:pt x="52940" y="304440"/>
                  <a:pt x="41827" y="292269"/>
                </a:cubicBezTo>
                <a:cubicBezTo>
                  <a:pt x="30714" y="280098"/>
                  <a:pt x="4256" y="229827"/>
                  <a:pt x="552" y="203369"/>
                </a:cubicBezTo>
                <a:cubicBezTo>
                  <a:pt x="-3152" y="176911"/>
                  <a:pt x="12723" y="132990"/>
                  <a:pt x="19602" y="133519"/>
                </a:cubicBezTo>
                <a:cubicBezTo>
                  <a:pt x="26481" y="134048"/>
                  <a:pt x="33360" y="222419"/>
                  <a:pt x="41827" y="206544"/>
                </a:cubicBezTo>
                <a:cubicBezTo>
                  <a:pt x="50294" y="190669"/>
                  <a:pt x="71460" y="5461"/>
                  <a:pt x="76752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9E07ACF4-BCCA-C9DA-C710-C6D2A73658BA}"/>
              </a:ext>
            </a:extLst>
          </p:cNvPr>
          <p:cNvSpPr/>
          <p:nvPr/>
        </p:nvSpPr>
        <p:spPr>
          <a:xfrm>
            <a:off x="8933823" y="5430495"/>
            <a:ext cx="228222" cy="447457"/>
          </a:xfrm>
          <a:custGeom>
            <a:avLst/>
            <a:gdLst>
              <a:gd name="connsiteX0" fmla="*/ 226052 w 228222"/>
              <a:gd name="connsiteY0" fmla="*/ 5105 h 447457"/>
              <a:gd name="connsiteX1" fmla="*/ 165727 w 228222"/>
              <a:gd name="connsiteY1" fmla="*/ 87655 h 447457"/>
              <a:gd name="connsiteX2" fmla="*/ 64127 w 228222"/>
              <a:gd name="connsiteY2" fmla="*/ 271805 h 447457"/>
              <a:gd name="connsiteX3" fmla="*/ 89527 w 228222"/>
              <a:gd name="connsiteY3" fmla="*/ 236880 h 447457"/>
              <a:gd name="connsiteX4" fmla="*/ 627 w 228222"/>
              <a:gd name="connsiteY4" fmla="*/ 446430 h 447457"/>
              <a:gd name="connsiteX5" fmla="*/ 54602 w 228222"/>
              <a:gd name="connsiteY5" fmla="*/ 309905 h 447457"/>
              <a:gd name="connsiteX6" fmla="*/ 143502 w 228222"/>
              <a:gd name="connsiteY6" fmla="*/ 147980 h 447457"/>
              <a:gd name="connsiteX7" fmla="*/ 89527 w 228222"/>
              <a:gd name="connsiteY7" fmla="*/ 227355 h 447457"/>
              <a:gd name="connsiteX8" fmla="*/ 226052 w 228222"/>
              <a:gd name="connsiteY8" fmla="*/ 5105 h 44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222" h="447457">
                <a:moveTo>
                  <a:pt x="226052" y="5105"/>
                </a:moveTo>
                <a:cubicBezTo>
                  <a:pt x="238752" y="-18178"/>
                  <a:pt x="192715" y="43205"/>
                  <a:pt x="165727" y="87655"/>
                </a:cubicBezTo>
                <a:cubicBezTo>
                  <a:pt x="138739" y="132105"/>
                  <a:pt x="76827" y="246934"/>
                  <a:pt x="64127" y="271805"/>
                </a:cubicBezTo>
                <a:cubicBezTo>
                  <a:pt x="51427" y="296676"/>
                  <a:pt x="100110" y="207776"/>
                  <a:pt x="89527" y="236880"/>
                </a:cubicBezTo>
                <a:cubicBezTo>
                  <a:pt x="78944" y="265984"/>
                  <a:pt x="6448" y="434259"/>
                  <a:pt x="627" y="446430"/>
                </a:cubicBezTo>
                <a:cubicBezTo>
                  <a:pt x="-5194" y="458601"/>
                  <a:pt x="30790" y="359647"/>
                  <a:pt x="54602" y="309905"/>
                </a:cubicBezTo>
                <a:cubicBezTo>
                  <a:pt x="78414" y="260163"/>
                  <a:pt x="137681" y="161738"/>
                  <a:pt x="143502" y="147980"/>
                </a:cubicBezTo>
                <a:cubicBezTo>
                  <a:pt x="149323" y="134222"/>
                  <a:pt x="76827" y="246934"/>
                  <a:pt x="89527" y="227355"/>
                </a:cubicBezTo>
                <a:cubicBezTo>
                  <a:pt x="102227" y="207776"/>
                  <a:pt x="213352" y="28388"/>
                  <a:pt x="226052" y="5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CA75C8D5-9CB7-7B26-2B9B-33E3B5125459}"/>
              </a:ext>
            </a:extLst>
          </p:cNvPr>
          <p:cNvSpPr/>
          <p:nvPr/>
        </p:nvSpPr>
        <p:spPr>
          <a:xfrm>
            <a:off x="9080382" y="5435518"/>
            <a:ext cx="85644" cy="376098"/>
          </a:xfrm>
          <a:custGeom>
            <a:avLst/>
            <a:gdLst>
              <a:gd name="connsiteX0" fmla="*/ 82668 w 85644"/>
              <a:gd name="connsiteY0" fmla="*/ 82 h 376098"/>
              <a:gd name="connsiteX1" fmla="*/ 73143 w 85644"/>
              <a:gd name="connsiteY1" fmla="*/ 98507 h 376098"/>
              <a:gd name="connsiteX2" fmla="*/ 44568 w 85644"/>
              <a:gd name="connsiteY2" fmla="*/ 371557 h 376098"/>
              <a:gd name="connsiteX3" fmla="*/ 47743 w 85644"/>
              <a:gd name="connsiteY3" fmla="*/ 260432 h 376098"/>
              <a:gd name="connsiteX4" fmla="*/ 41393 w 85644"/>
              <a:gd name="connsiteY4" fmla="*/ 146132 h 376098"/>
              <a:gd name="connsiteX5" fmla="*/ 118 w 85644"/>
              <a:gd name="connsiteY5" fmla="*/ 200107 h 376098"/>
              <a:gd name="connsiteX6" fmla="*/ 28693 w 85644"/>
              <a:gd name="connsiteY6" fmla="*/ 98507 h 376098"/>
              <a:gd name="connsiteX7" fmla="*/ 22343 w 85644"/>
              <a:gd name="connsiteY7" fmla="*/ 111207 h 376098"/>
              <a:gd name="connsiteX8" fmla="*/ 82668 w 85644"/>
              <a:gd name="connsiteY8" fmla="*/ 82 h 376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644" h="376098">
                <a:moveTo>
                  <a:pt x="82668" y="82"/>
                </a:moveTo>
                <a:cubicBezTo>
                  <a:pt x="91135" y="-2035"/>
                  <a:pt x="79493" y="36595"/>
                  <a:pt x="73143" y="98507"/>
                </a:cubicBezTo>
                <a:cubicBezTo>
                  <a:pt x="66793" y="160420"/>
                  <a:pt x="48801" y="344570"/>
                  <a:pt x="44568" y="371557"/>
                </a:cubicBezTo>
                <a:cubicBezTo>
                  <a:pt x="40335" y="398545"/>
                  <a:pt x="48272" y="298003"/>
                  <a:pt x="47743" y="260432"/>
                </a:cubicBezTo>
                <a:cubicBezTo>
                  <a:pt x="47214" y="222861"/>
                  <a:pt x="49330" y="156186"/>
                  <a:pt x="41393" y="146132"/>
                </a:cubicBezTo>
                <a:cubicBezTo>
                  <a:pt x="33456" y="136078"/>
                  <a:pt x="2235" y="208044"/>
                  <a:pt x="118" y="200107"/>
                </a:cubicBezTo>
                <a:cubicBezTo>
                  <a:pt x="-1999" y="192170"/>
                  <a:pt x="24989" y="113324"/>
                  <a:pt x="28693" y="98507"/>
                </a:cubicBezTo>
                <a:cubicBezTo>
                  <a:pt x="32397" y="83690"/>
                  <a:pt x="10701" y="125494"/>
                  <a:pt x="22343" y="111207"/>
                </a:cubicBezTo>
                <a:cubicBezTo>
                  <a:pt x="33985" y="96920"/>
                  <a:pt x="74201" y="2199"/>
                  <a:pt x="82668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89677C14-924D-EA11-D639-D617BC1754C2}"/>
              </a:ext>
            </a:extLst>
          </p:cNvPr>
          <p:cNvSpPr/>
          <p:nvPr/>
        </p:nvSpPr>
        <p:spPr>
          <a:xfrm>
            <a:off x="8784447" y="5266741"/>
            <a:ext cx="188872" cy="562572"/>
          </a:xfrm>
          <a:custGeom>
            <a:avLst/>
            <a:gdLst>
              <a:gd name="connsiteX0" fmla="*/ 778 w 188872"/>
              <a:gd name="connsiteY0" fmla="*/ 584 h 562572"/>
              <a:gd name="connsiteX1" fmla="*/ 108728 w 188872"/>
              <a:gd name="connsiteY1" fmla="*/ 200609 h 562572"/>
              <a:gd name="connsiteX2" fmla="*/ 108728 w 188872"/>
              <a:gd name="connsiteY2" fmla="*/ 184734 h 562572"/>
              <a:gd name="connsiteX3" fmla="*/ 156353 w 188872"/>
              <a:gd name="connsiteY3" fmla="*/ 260934 h 562572"/>
              <a:gd name="connsiteX4" fmla="*/ 146828 w 188872"/>
              <a:gd name="connsiteY4" fmla="*/ 219659 h 562572"/>
              <a:gd name="connsiteX5" fmla="*/ 172228 w 188872"/>
              <a:gd name="connsiteY5" fmla="*/ 372059 h 562572"/>
              <a:gd name="connsiteX6" fmla="*/ 188103 w 188872"/>
              <a:gd name="connsiteY6" fmla="*/ 562559 h 562572"/>
              <a:gd name="connsiteX7" fmla="*/ 184928 w 188872"/>
              <a:gd name="connsiteY7" fmla="*/ 381584 h 562572"/>
              <a:gd name="connsiteX8" fmla="*/ 172228 w 188872"/>
              <a:gd name="connsiteY8" fmla="*/ 273634 h 562572"/>
              <a:gd name="connsiteX9" fmla="*/ 778 w 188872"/>
              <a:gd name="connsiteY9" fmla="*/ 584 h 5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72" h="562572">
                <a:moveTo>
                  <a:pt x="778" y="584"/>
                </a:moveTo>
                <a:cubicBezTo>
                  <a:pt x="-9805" y="-11587"/>
                  <a:pt x="90736" y="169917"/>
                  <a:pt x="108728" y="200609"/>
                </a:cubicBezTo>
                <a:cubicBezTo>
                  <a:pt x="126720" y="231301"/>
                  <a:pt x="100791" y="174680"/>
                  <a:pt x="108728" y="184734"/>
                </a:cubicBezTo>
                <a:cubicBezTo>
                  <a:pt x="116665" y="194788"/>
                  <a:pt x="150003" y="255113"/>
                  <a:pt x="156353" y="260934"/>
                </a:cubicBezTo>
                <a:cubicBezTo>
                  <a:pt x="162703" y="266755"/>
                  <a:pt x="144182" y="201138"/>
                  <a:pt x="146828" y="219659"/>
                </a:cubicBezTo>
                <a:cubicBezTo>
                  <a:pt x="149474" y="238180"/>
                  <a:pt x="165349" y="314909"/>
                  <a:pt x="172228" y="372059"/>
                </a:cubicBezTo>
                <a:cubicBezTo>
                  <a:pt x="179107" y="429209"/>
                  <a:pt x="185986" y="560971"/>
                  <a:pt x="188103" y="562559"/>
                </a:cubicBezTo>
                <a:cubicBezTo>
                  <a:pt x="190220" y="564147"/>
                  <a:pt x="187574" y="429738"/>
                  <a:pt x="184928" y="381584"/>
                </a:cubicBezTo>
                <a:cubicBezTo>
                  <a:pt x="182282" y="333430"/>
                  <a:pt x="201861" y="333430"/>
                  <a:pt x="172228" y="273634"/>
                </a:cubicBezTo>
                <a:cubicBezTo>
                  <a:pt x="142595" y="213838"/>
                  <a:pt x="11361" y="12755"/>
                  <a:pt x="778" y="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1A86463C-D3B9-5A2A-A073-5ADE4B0FD34E}"/>
              </a:ext>
            </a:extLst>
          </p:cNvPr>
          <p:cNvSpPr/>
          <p:nvPr/>
        </p:nvSpPr>
        <p:spPr>
          <a:xfrm>
            <a:off x="8766141" y="5260457"/>
            <a:ext cx="104950" cy="505694"/>
          </a:xfrm>
          <a:custGeom>
            <a:avLst/>
            <a:gdLst>
              <a:gd name="connsiteX0" fmla="*/ 25434 w 104950"/>
              <a:gd name="connsiteY0" fmla="*/ 518 h 505694"/>
              <a:gd name="connsiteX1" fmla="*/ 15909 w 104950"/>
              <a:gd name="connsiteY1" fmla="*/ 121168 h 505694"/>
              <a:gd name="connsiteX2" fmla="*/ 38134 w 104950"/>
              <a:gd name="connsiteY2" fmla="*/ 260868 h 505694"/>
              <a:gd name="connsiteX3" fmla="*/ 76234 w 104950"/>
              <a:gd name="connsiteY3" fmla="*/ 289443 h 505694"/>
              <a:gd name="connsiteX4" fmla="*/ 104809 w 104950"/>
              <a:gd name="connsiteY4" fmla="*/ 505343 h 505694"/>
              <a:gd name="connsiteX5" fmla="*/ 85759 w 104950"/>
              <a:gd name="connsiteY5" fmla="*/ 337068 h 505694"/>
              <a:gd name="connsiteX6" fmla="*/ 54009 w 104950"/>
              <a:gd name="connsiteY6" fmla="*/ 219593 h 505694"/>
              <a:gd name="connsiteX7" fmla="*/ 54009 w 104950"/>
              <a:gd name="connsiteY7" fmla="*/ 289443 h 505694"/>
              <a:gd name="connsiteX8" fmla="*/ 22259 w 104950"/>
              <a:gd name="connsiteY8" fmla="*/ 203718 h 505694"/>
              <a:gd name="connsiteX9" fmla="*/ 31784 w 104950"/>
              <a:gd name="connsiteY9" fmla="*/ 244993 h 505694"/>
              <a:gd name="connsiteX10" fmla="*/ 6384 w 104950"/>
              <a:gd name="connsiteY10" fmla="*/ 127518 h 505694"/>
              <a:gd name="connsiteX11" fmla="*/ 34 w 104950"/>
              <a:gd name="connsiteY11" fmla="*/ 168793 h 505694"/>
              <a:gd name="connsiteX12" fmla="*/ 25434 w 104950"/>
              <a:gd name="connsiteY12" fmla="*/ 518 h 50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950" h="505694">
                <a:moveTo>
                  <a:pt x="25434" y="518"/>
                </a:moveTo>
                <a:cubicBezTo>
                  <a:pt x="28080" y="-7419"/>
                  <a:pt x="13792" y="77776"/>
                  <a:pt x="15909" y="121168"/>
                </a:cubicBezTo>
                <a:cubicBezTo>
                  <a:pt x="18026" y="164560"/>
                  <a:pt x="28080" y="232822"/>
                  <a:pt x="38134" y="260868"/>
                </a:cubicBezTo>
                <a:cubicBezTo>
                  <a:pt x="48188" y="288914"/>
                  <a:pt x="65122" y="248697"/>
                  <a:pt x="76234" y="289443"/>
                </a:cubicBezTo>
                <a:cubicBezTo>
                  <a:pt x="87347" y="330189"/>
                  <a:pt x="103221" y="497405"/>
                  <a:pt x="104809" y="505343"/>
                </a:cubicBezTo>
                <a:cubicBezTo>
                  <a:pt x="106397" y="513281"/>
                  <a:pt x="94226" y="384693"/>
                  <a:pt x="85759" y="337068"/>
                </a:cubicBezTo>
                <a:cubicBezTo>
                  <a:pt x="77292" y="289443"/>
                  <a:pt x="59301" y="227530"/>
                  <a:pt x="54009" y="219593"/>
                </a:cubicBezTo>
                <a:cubicBezTo>
                  <a:pt x="48717" y="211656"/>
                  <a:pt x="59301" y="292089"/>
                  <a:pt x="54009" y="289443"/>
                </a:cubicBezTo>
                <a:cubicBezTo>
                  <a:pt x="48717" y="286797"/>
                  <a:pt x="25963" y="211126"/>
                  <a:pt x="22259" y="203718"/>
                </a:cubicBezTo>
                <a:cubicBezTo>
                  <a:pt x="18555" y="196310"/>
                  <a:pt x="34430" y="257693"/>
                  <a:pt x="31784" y="244993"/>
                </a:cubicBezTo>
                <a:cubicBezTo>
                  <a:pt x="29138" y="232293"/>
                  <a:pt x="11676" y="140218"/>
                  <a:pt x="6384" y="127518"/>
                </a:cubicBezTo>
                <a:cubicBezTo>
                  <a:pt x="1092" y="114818"/>
                  <a:pt x="1092" y="186784"/>
                  <a:pt x="34" y="168793"/>
                </a:cubicBezTo>
                <a:cubicBezTo>
                  <a:pt x="-1024" y="150802"/>
                  <a:pt x="22788" y="8455"/>
                  <a:pt x="25434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2962F63D-F26F-60B8-3B8C-3B571B2EFA06}"/>
              </a:ext>
            </a:extLst>
          </p:cNvPr>
          <p:cNvSpPr/>
          <p:nvPr/>
        </p:nvSpPr>
        <p:spPr>
          <a:xfrm>
            <a:off x="9356065" y="4267061"/>
            <a:ext cx="422956" cy="315671"/>
          </a:xfrm>
          <a:custGeom>
            <a:avLst/>
            <a:gdLst>
              <a:gd name="connsiteX0" fmla="*/ 422935 w 422956"/>
              <a:gd name="connsiteY0" fmla="*/ 139 h 315671"/>
              <a:gd name="connsiteX1" fmla="*/ 308635 w 422956"/>
              <a:gd name="connsiteY1" fmla="*/ 127139 h 315671"/>
              <a:gd name="connsiteX2" fmla="*/ 321335 w 422956"/>
              <a:gd name="connsiteY2" fmla="*/ 120789 h 315671"/>
              <a:gd name="connsiteX3" fmla="*/ 254660 w 422956"/>
              <a:gd name="connsiteY3" fmla="*/ 257314 h 315671"/>
              <a:gd name="connsiteX4" fmla="*/ 241960 w 422956"/>
              <a:gd name="connsiteY4" fmla="*/ 273189 h 315671"/>
              <a:gd name="connsiteX5" fmla="*/ 149885 w 422956"/>
              <a:gd name="connsiteY5" fmla="*/ 314464 h 315671"/>
              <a:gd name="connsiteX6" fmla="*/ 660 w 422956"/>
              <a:gd name="connsiteY6" fmla="*/ 304939 h 315671"/>
              <a:gd name="connsiteX7" fmla="*/ 213385 w 422956"/>
              <a:gd name="connsiteY7" fmla="*/ 308114 h 315671"/>
              <a:gd name="connsiteX8" fmla="*/ 283235 w 422956"/>
              <a:gd name="connsiteY8" fmla="*/ 206514 h 315671"/>
              <a:gd name="connsiteX9" fmla="*/ 248310 w 422956"/>
              <a:gd name="connsiteY9" fmla="*/ 216039 h 315671"/>
              <a:gd name="connsiteX10" fmla="*/ 324510 w 422956"/>
              <a:gd name="connsiteY10" fmla="*/ 92214 h 315671"/>
              <a:gd name="connsiteX11" fmla="*/ 318160 w 422956"/>
              <a:gd name="connsiteY11" fmla="*/ 101739 h 315671"/>
              <a:gd name="connsiteX12" fmla="*/ 422935 w 422956"/>
              <a:gd name="connsiteY12" fmla="*/ 139 h 315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956" h="315671">
                <a:moveTo>
                  <a:pt x="422935" y="139"/>
                </a:moveTo>
                <a:cubicBezTo>
                  <a:pt x="421348" y="4372"/>
                  <a:pt x="308635" y="127139"/>
                  <a:pt x="308635" y="127139"/>
                </a:cubicBezTo>
                <a:cubicBezTo>
                  <a:pt x="291702" y="147247"/>
                  <a:pt x="330331" y="99093"/>
                  <a:pt x="321335" y="120789"/>
                </a:cubicBezTo>
                <a:cubicBezTo>
                  <a:pt x="312339" y="142485"/>
                  <a:pt x="267889" y="231914"/>
                  <a:pt x="254660" y="257314"/>
                </a:cubicBezTo>
                <a:cubicBezTo>
                  <a:pt x="241431" y="282714"/>
                  <a:pt x="259422" y="263664"/>
                  <a:pt x="241960" y="273189"/>
                </a:cubicBezTo>
                <a:cubicBezTo>
                  <a:pt x="224497" y="282714"/>
                  <a:pt x="190102" y="309172"/>
                  <a:pt x="149885" y="314464"/>
                </a:cubicBezTo>
                <a:cubicBezTo>
                  <a:pt x="109668" y="319756"/>
                  <a:pt x="-9923" y="305997"/>
                  <a:pt x="660" y="304939"/>
                </a:cubicBezTo>
                <a:cubicBezTo>
                  <a:pt x="11243" y="303881"/>
                  <a:pt x="166289" y="324518"/>
                  <a:pt x="213385" y="308114"/>
                </a:cubicBezTo>
                <a:cubicBezTo>
                  <a:pt x="260481" y="291710"/>
                  <a:pt x="277414" y="221860"/>
                  <a:pt x="283235" y="206514"/>
                </a:cubicBezTo>
                <a:cubicBezTo>
                  <a:pt x="289056" y="191168"/>
                  <a:pt x="241431" y="235089"/>
                  <a:pt x="248310" y="216039"/>
                </a:cubicBezTo>
                <a:cubicBezTo>
                  <a:pt x="255189" y="196989"/>
                  <a:pt x="324510" y="92214"/>
                  <a:pt x="324510" y="92214"/>
                </a:cubicBezTo>
                <a:cubicBezTo>
                  <a:pt x="336152" y="73164"/>
                  <a:pt x="298052" y="113910"/>
                  <a:pt x="318160" y="101739"/>
                </a:cubicBezTo>
                <a:cubicBezTo>
                  <a:pt x="338268" y="89568"/>
                  <a:pt x="424522" y="-4094"/>
                  <a:pt x="42293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0C0095F7-798E-EBEE-CCAD-380B712CF837}"/>
              </a:ext>
            </a:extLst>
          </p:cNvPr>
          <p:cNvSpPr/>
          <p:nvPr/>
        </p:nvSpPr>
        <p:spPr>
          <a:xfrm>
            <a:off x="8819070" y="3853450"/>
            <a:ext cx="561976" cy="223336"/>
          </a:xfrm>
          <a:custGeom>
            <a:avLst/>
            <a:gdLst>
              <a:gd name="connsiteX0" fmla="*/ 4255 w 561976"/>
              <a:gd name="connsiteY0" fmla="*/ 23225 h 223336"/>
              <a:gd name="connsiteX1" fmla="*/ 118555 w 561976"/>
              <a:gd name="connsiteY1" fmla="*/ 39100 h 223336"/>
              <a:gd name="connsiteX2" fmla="*/ 274130 w 561976"/>
              <a:gd name="connsiteY2" fmla="*/ 39100 h 223336"/>
              <a:gd name="connsiteX3" fmla="*/ 248730 w 561976"/>
              <a:gd name="connsiteY3" fmla="*/ 1000 h 223336"/>
              <a:gd name="connsiteX4" fmla="*/ 334455 w 561976"/>
              <a:gd name="connsiteY4" fmla="*/ 10525 h 223336"/>
              <a:gd name="connsiteX5" fmla="*/ 537655 w 561976"/>
              <a:gd name="connsiteY5" fmla="*/ 4175 h 223336"/>
              <a:gd name="connsiteX6" fmla="*/ 515430 w 561976"/>
              <a:gd name="connsiteY6" fmla="*/ 16875 h 223336"/>
              <a:gd name="connsiteX7" fmla="*/ 153480 w 561976"/>
              <a:gd name="connsiteY7" fmla="*/ 121650 h 223336"/>
              <a:gd name="connsiteX8" fmla="*/ 169355 w 561976"/>
              <a:gd name="connsiteY8" fmla="*/ 223250 h 223336"/>
              <a:gd name="connsiteX9" fmla="*/ 172530 w 561976"/>
              <a:gd name="connsiteY9" fmla="*/ 137525 h 223336"/>
              <a:gd name="connsiteX10" fmla="*/ 439230 w 561976"/>
              <a:gd name="connsiteY10" fmla="*/ 45450 h 223336"/>
              <a:gd name="connsiteX11" fmla="*/ 270955 w 561976"/>
              <a:gd name="connsiteY11" fmla="*/ 45450 h 223336"/>
              <a:gd name="connsiteX12" fmla="*/ 4255 w 561976"/>
              <a:gd name="connsiteY12" fmla="*/ 23225 h 2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976" h="223336">
                <a:moveTo>
                  <a:pt x="4255" y="23225"/>
                </a:moveTo>
                <a:cubicBezTo>
                  <a:pt x="-21145" y="22167"/>
                  <a:pt x="73576" y="36454"/>
                  <a:pt x="118555" y="39100"/>
                </a:cubicBezTo>
                <a:cubicBezTo>
                  <a:pt x="163534" y="41746"/>
                  <a:pt x="252434" y="45450"/>
                  <a:pt x="274130" y="39100"/>
                </a:cubicBezTo>
                <a:cubicBezTo>
                  <a:pt x="295826" y="32750"/>
                  <a:pt x="238676" y="5762"/>
                  <a:pt x="248730" y="1000"/>
                </a:cubicBezTo>
                <a:cubicBezTo>
                  <a:pt x="258784" y="-3763"/>
                  <a:pt x="286301" y="9996"/>
                  <a:pt x="334455" y="10525"/>
                </a:cubicBezTo>
                <a:cubicBezTo>
                  <a:pt x="382609" y="11054"/>
                  <a:pt x="537655" y="4175"/>
                  <a:pt x="537655" y="4175"/>
                </a:cubicBezTo>
                <a:cubicBezTo>
                  <a:pt x="567817" y="5233"/>
                  <a:pt x="579459" y="-2704"/>
                  <a:pt x="515430" y="16875"/>
                </a:cubicBezTo>
                <a:cubicBezTo>
                  <a:pt x="451401" y="36454"/>
                  <a:pt x="211159" y="87254"/>
                  <a:pt x="153480" y="121650"/>
                </a:cubicBezTo>
                <a:cubicBezTo>
                  <a:pt x="95801" y="156046"/>
                  <a:pt x="166180" y="220604"/>
                  <a:pt x="169355" y="223250"/>
                </a:cubicBezTo>
                <a:cubicBezTo>
                  <a:pt x="172530" y="225896"/>
                  <a:pt x="127551" y="167158"/>
                  <a:pt x="172530" y="137525"/>
                </a:cubicBezTo>
                <a:cubicBezTo>
                  <a:pt x="217509" y="107892"/>
                  <a:pt x="422826" y="60796"/>
                  <a:pt x="439230" y="45450"/>
                </a:cubicBezTo>
                <a:cubicBezTo>
                  <a:pt x="455634" y="30104"/>
                  <a:pt x="344509" y="47038"/>
                  <a:pt x="270955" y="45450"/>
                </a:cubicBezTo>
                <a:cubicBezTo>
                  <a:pt x="197401" y="43863"/>
                  <a:pt x="29655" y="24283"/>
                  <a:pt x="4255" y="23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7A6B625A-CA74-EE6D-93CE-F6AC5826F7C8}"/>
              </a:ext>
            </a:extLst>
          </p:cNvPr>
          <p:cNvSpPr/>
          <p:nvPr/>
        </p:nvSpPr>
        <p:spPr>
          <a:xfrm>
            <a:off x="9000006" y="4241570"/>
            <a:ext cx="454653" cy="247946"/>
          </a:xfrm>
          <a:custGeom>
            <a:avLst/>
            <a:gdLst>
              <a:gd name="connsiteX0" fmla="*/ 451969 w 454653"/>
              <a:gd name="connsiteY0" fmla="*/ 230 h 247946"/>
              <a:gd name="connsiteX1" fmla="*/ 124944 w 454653"/>
              <a:gd name="connsiteY1" fmla="*/ 136755 h 247946"/>
              <a:gd name="connsiteX2" fmla="*/ 232894 w 454653"/>
              <a:gd name="connsiteY2" fmla="*/ 120880 h 247946"/>
              <a:gd name="connsiteX3" fmla="*/ 1119 w 454653"/>
              <a:gd name="connsiteY3" fmla="*/ 247880 h 247946"/>
              <a:gd name="connsiteX4" fmla="*/ 347194 w 454653"/>
              <a:gd name="connsiteY4" fmla="*/ 101830 h 247946"/>
              <a:gd name="connsiteX5" fmla="*/ 251944 w 454653"/>
              <a:gd name="connsiteY5" fmla="*/ 139930 h 247946"/>
              <a:gd name="connsiteX6" fmla="*/ 407519 w 454653"/>
              <a:gd name="connsiteY6" fmla="*/ 35155 h 247946"/>
              <a:gd name="connsiteX7" fmla="*/ 286869 w 454653"/>
              <a:gd name="connsiteY7" fmla="*/ 101830 h 247946"/>
              <a:gd name="connsiteX8" fmla="*/ 451969 w 454653"/>
              <a:gd name="connsiteY8" fmla="*/ 230 h 24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653" h="247946">
                <a:moveTo>
                  <a:pt x="451969" y="230"/>
                </a:moveTo>
                <a:cubicBezTo>
                  <a:pt x="424981" y="6051"/>
                  <a:pt x="161457" y="116647"/>
                  <a:pt x="124944" y="136755"/>
                </a:cubicBezTo>
                <a:cubicBezTo>
                  <a:pt x="88431" y="156863"/>
                  <a:pt x="253531" y="102359"/>
                  <a:pt x="232894" y="120880"/>
                </a:cubicBezTo>
                <a:cubicBezTo>
                  <a:pt x="212257" y="139401"/>
                  <a:pt x="-17931" y="251055"/>
                  <a:pt x="1119" y="247880"/>
                </a:cubicBezTo>
                <a:cubicBezTo>
                  <a:pt x="20169" y="244705"/>
                  <a:pt x="305390" y="119822"/>
                  <a:pt x="347194" y="101830"/>
                </a:cubicBezTo>
                <a:cubicBezTo>
                  <a:pt x="388998" y="83838"/>
                  <a:pt x="241890" y="151042"/>
                  <a:pt x="251944" y="139930"/>
                </a:cubicBezTo>
                <a:cubicBezTo>
                  <a:pt x="261998" y="128818"/>
                  <a:pt x="401698" y="41505"/>
                  <a:pt x="407519" y="35155"/>
                </a:cubicBezTo>
                <a:cubicBezTo>
                  <a:pt x="413340" y="28805"/>
                  <a:pt x="279990" y="102888"/>
                  <a:pt x="286869" y="101830"/>
                </a:cubicBezTo>
                <a:cubicBezTo>
                  <a:pt x="293748" y="100772"/>
                  <a:pt x="478957" y="-5591"/>
                  <a:pt x="45196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F39029F9-6688-73EC-5107-FC5404F2ADFC}"/>
              </a:ext>
            </a:extLst>
          </p:cNvPr>
          <p:cNvSpPr/>
          <p:nvPr/>
        </p:nvSpPr>
        <p:spPr>
          <a:xfrm>
            <a:off x="8848539" y="3161562"/>
            <a:ext cx="238691" cy="223325"/>
          </a:xfrm>
          <a:custGeom>
            <a:avLst/>
            <a:gdLst>
              <a:gd name="connsiteX0" fmla="*/ 238311 w 238691"/>
              <a:gd name="connsiteY0" fmla="*/ 738 h 223325"/>
              <a:gd name="connsiteX1" fmla="*/ 168461 w 238691"/>
              <a:gd name="connsiteY1" fmla="*/ 70588 h 223325"/>
              <a:gd name="connsiteX2" fmla="*/ 95436 w 238691"/>
              <a:gd name="connsiteY2" fmla="*/ 118213 h 223325"/>
              <a:gd name="connsiteX3" fmla="*/ 186 w 238691"/>
              <a:gd name="connsiteY3" fmla="*/ 219813 h 223325"/>
              <a:gd name="connsiteX4" fmla="*/ 70036 w 238691"/>
              <a:gd name="connsiteY4" fmla="*/ 169013 h 223325"/>
              <a:gd name="connsiteX5" fmla="*/ 28761 w 238691"/>
              <a:gd name="connsiteY5" fmla="*/ 222988 h 223325"/>
              <a:gd name="connsiteX6" fmla="*/ 136711 w 238691"/>
              <a:gd name="connsiteY6" fmla="*/ 137263 h 223325"/>
              <a:gd name="connsiteX7" fmla="*/ 60511 w 238691"/>
              <a:gd name="connsiteY7" fmla="*/ 165838 h 223325"/>
              <a:gd name="connsiteX8" fmla="*/ 162111 w 238691"/>
              <a:gd name="connsiteY8" fmla="*/ 115038 h 223325"/>
              <a:gd name="connsiteX9" fmla="*/ 136711 w 238691"/>
              <a:gd name="connsiteY9" fmla="*/ 118213 h 223325"/>
              <a:gd name="connsiteX10" fmla="*/ 238311 w 238691"/>
              <a:gd name="connsiteY10" fmla="*/ 738 h 22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691" h="223325">
                <a:moveTo>
                  <a:pt x="238311" y="738"/>
                </a:moveTo>
                <a:cubicBezTo>
                  <a:pt x="243603" y="-7199"/>
                  <a:pt x="192273" y="51009"/>
                  <a:pt x="168461" y="70588"/>
                </a:cubicBezTo>
                <a:cubicBezTo>
                  <a:pt x="144649" y="90167"/>
                  <a:pt x="123482" y="93342"/>
                  <a:pt x="95436" y="118213"/>
                </a:cubicBezTo>
                <a:cubicBezTo>
                  <a:pt x="67390" y="143084"/>
                  <a:pt x="4419" y="211346"/>
                  <a:pt x="186" y="219813"/>
                </a:cubicBezTo>
                <a:cubicBezTo>
                  <a:pt x="-4047" y="228280"/>
                  <a:pt x="65273" y="168484"/>
                  <a:pt x="70036" y="169013"/>
                </a:cubicBezTo>
                <a:cubicBezTo>
                  <a:pt x="74798" y="169542"/>
                  <a:pt x="17648" y="228280"/>
                  <a:pt x="28761" y="222988"/>
                </a:cubicBezTo>
                <a:cubicBezTo>
                  <a:pt x="39873" y="217696"/>
                  <a:pt x="131419" y="146788"/>
                  <a:pt x="136711" y="137263"/>
                </a:cubicBezTo>
                <a:cubicBezTo>
                  <a:pt x="142003" y="127738"/>
                  <a:pt x="56278" y="169542"/>
                  <a:pt x="60511" y="165838"/>
                </a:cubicBezTo>
                <a:cubicBezTo>
                  <a:pt x="64744" y="162134"/>
                  <a:pt x="162111" y="115038"/>
                  <a:pt x="162111" y="115038"/>
                </a:cubicBezTo>
                <a:cubicBezTo>
                  <a:pt x="174811" y="107101"/>
                  <a:pt x="124011" y="135146"/>
                  <a:pt x="136711" y="118213"/>
                </a:cubicBezTo>
                <a:cubicBezTo>
                  <a:pt x="149411" y="101280"/>
                  <a:pt x="233019" y="8675"/>
                  <a:pt x="238311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E0216FA1-9268-7DCB-FEE7-32E74E48D370}"/>
              </a:ext>
            </a:extLst>
          </p:cNvPr>
          <p:cNvSpPr/>
          <p:nvPr/>
        </p:nvSpPr>
        <p:spPr>
          <a:xfrm>
            <a:off x="8724899" y="2924168"/>
            <a:ext cx="394167" cy="330582"/>
          </a:xfrm>
          <a:custGeom>
            <a:avLst/>
            <a:gdLst>
              <a:gd name="connsiteX0" fmla="*/ 1 w 394167"/>
              <a:gd name="connsiteY0" fmla="*/ 174632 h 330582"/>
              <a:gd name="connsiteX1" fmla="*/ 222251 w 394167"/>
              <a:gd name="connsiteY1" fmla="*/ 330207 h 330582"/>
              <a:gd name="connsiteX2" fmla="*/ 244476 w 394167"/>
              <a:gd name="connsiteY2" fmla="*/ 212732 h 330582"/>
              <a:gd name="connsiteX3" fmla="*/ 371476 w 394167"/>
              <a:gd name="connsiteY3" fmla="*/ 41282 h 330582"/>
              <a:gd name="connsiteX4" fmla="*/ 288926 w 394167"/>
              <a:gd name="connsiteY4" fmla="*/ 117482 h 330582"/>
              <a:gd name="connsiteX5" fmla="*/ 393701 w 394167"/>
              <a:gd name="connsiteY5" fmla="*/ 7 h 330582"/>
              <a:gd name="connsiteX6" fmla="*/ 238126 w 394167"/>
              <a:gd name="connsiteY6" fmla="*/ 123832 h 330582"/>
              <a:gd name="connsiteX7" fmla="*/ 133351 w 394167"/>
              <a:gd name="connsiteY7" fmla="*/ 161932 h 330582"/>
              <a:gd name="connsiteX8" fmla="*/ 117476 w 394167"/>
              <a:gd name="connsiteY8" fmla="*/ 168282 h 330582"/>
              <a:gd name="connsiteX9" fmla="*/ 196851 w 394167"/>
              <a:gd name="connsiteY9" fmla="*/ 184157 h 330582"/>
              <a:gd name="connsiteX10" fmla="*/ 130176 w 394167"/>
              <a:gd name="connsiteY10" fmla="*/ 196857 h 330582"/>
              <a:gd name="connsiteX11" fmla="*/ 225426 w 394167"/>
              <a:gd name="connsiteY11" fmla="*/ 225432 h 330582"/>
              <a:gd name="connsiteX12" fmla="*/ 1 w 394167"/>
              <a:gd name="connsiteY12" fmla="*/ 174632 h 3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4167" h="330582">
                <a:moveTo>
                  <a:pt x="1" y="174632"/>
                </a:moveTo>
                <a:cubicBezTo>
                  <a:pt x="-528" y="192094"/>
                  <a:pt x="181505" y="323857"/>
                  <a:pt x="222251" y="330207"/>
                </a:cubicBezTo>
                <a:cubicBezTo>
                  <a:pt x="262997" y="336557"/>
                  <a:pt x="219605" y="260886"/>
                  <a:pt x="244476" y="212732"/>
                </a:cubicBezTo>
                <a:cubicBezTo>
                  <a:pt x="269347" y="164578"/>
                  <a:pt x="364068" y="57157"/>
                  <a:pt x="371476" y="41282"/>
                </a:cubicBezTo>
                <a:cubicBezTo>
                  <a:pt x="378884" y="25407"/>
                  <a:pt x="285222" y="124361"/>
                  <a:pt x="288926" y="117482"/>
                </a:cubicBezTo>
                <a:cubicBezTo>
                  <a:pt x="292630" y="110603"/>
                  <a:pt x="402168" y="-1051"/>
                  <a:pt x="393701" y="7"/>
                </a:cubicBezTo>
                <a:cubicBezTo>
                  <a:pt x="385234" y="1065"/>
                  <a:pt x="281518" y="96844"/>
                  <a:pt x="238126" y="123832"/>
                </a:cubicBezTo>
                <a:cubicBezTo>
                  <a:pt x="194734" y="150819"/>
                  <a:pt x="153459" y="154524"/>
                  <a:pt x="133351" y="161932"/>
                </a:cubicBezTo>
                <a:cubicBezTo>
                  <a:pt x="113243" y="169340"/>
                  <a:pt x="106893" y="164578"/>
                  <a:pt x="117476" y="168282"/>
                </a:cubicBezTo>
                <a:cubicBezTo>
                  <a:pt x="128059" y="171986"/>
                  <a:pt x="194734" y="179395"/>
                  <a:pt x="196851" y="184157"/>
                </a:cubicBezTo>
                <a:cubicBezTo>
                  <a:pt x="198968" y="188919"/>
                  <a:pt x="125414" y="189978"/>
                  <a:pt x="130176" y="196857"/>
                </a:cubicBezTo>
                <a:cubicBezTo>
                  <a:pt x="134938" y="203736"/>
                  <a:pt x="254001" y="225432"/>
                  <a:pt x="225426" y="225432"/>
                </a:cubicBezTo>
                <a:cubicBezTo>
                  <a:pt x="196851" y="225432"/>
                  <a:pt x="530" y="157170"/>
                  <a:pt x="1" y="174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357D0994-0314-B896-FA23-B56C544C5FD6}"/>
              </a:ext>
            </a:extLst>
          </p:cNvPr>
          <p:cNvSpPr/>
          <p:nvPr/>
        </p:nvSpPr>
        <p:spPr>
          <a:xfrm>
            <a:off x="8374186" y="2993945"/>
            <a:ext cx="423751" cy="162273"/>
          </a:xfrm>
          <a:custGeom>
            <a:avLst/>
            <a:gdLst>
              <a:gd name="connsiteX0" fmla="*/ 1464 w 423751"/>
              <a:gd name="connsiteY0" fmla="*/ 80 h 162273"/>
              <a:gd name="connsiteX1" fmla="*/ 303089 w 423751"/>
              <a:gd name="connsiteY1" fmla="*/ 95330 h 162273"/>
              <a:gd name="connsiteX2" fmla="*/ 423739 w 423751"/>
              <a:gd name="connsiteY2" fmla="*/ 120730 h 162273"/>
              <a:gd name="connsiteX3" fmla="*/ 309439 w 423751"/>
              <a:gd name="connsiteY3" fmla="*/ 117555 h 162273"/>
              <a:gd name="connsiteX4" fmla="*/ 137989 w 423751"/>
              <a:gd name="connsiteY4" fmla="*/ 162005 h 162273"/>
              <a:gd name="connsiteX5" fmla="*/ 290389 w 423751"/>
              <a:gd name="connsiteY5" fmla="*/ 133430 h 162273"/>
              <a:gd name="connsiteX6" fmla="*/ 191964 w 423751"/>
              <a:gd name="connsiteY6" fmla="*/ 79455 h 162273"/>
              <a:gd name="connsiteX7" fmla="*/ 1464 w 423751"/>
              <a:gd name="connsiteY7" fmla="*/ 80 h 16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751" h="162273">
                <a:moveTo>
                  <a:pt x="1464" y="80"/>
                </a:moveTo>
                <a:cubicBezTo>
                  <a:pt x="19985" y="2726"/>
                  <a:pt x="232710" y="75222"/>
                  <a:pt x="303089" y="95330"/>
                </a:cubicBezTo>
                <a:cubicBezTo>
                  <a:pt x="373468" y="115438"/>
                  <a:pt x="422681" y="117026"/>
                  <a:pt x="423739" y="120730"/>
                </a:cubicBezTo>
                <a:cubicBezTo>
                  <a:pt x="424797" y="124434"/>
                  <a:pt x="357064" y="110676"/>
                  <a:pt x="309439" y="117555"/>
                </a:cubicBezTo>
                <a:cubicBezTo>
                  <a:pt x="261814" y="124434"/>
                  <a:pt x="141164" y="159359"/>
                  <a:pt x="137989" y="162005"/>
                </a:cubicBezTo>
                <a:cubicBezTo>
                  <a:pt x="134814" y="164651"/>
                  <a:pt x="281393" y="147188"/>
                  <a:pt x="290389" y="133430"/>
                </a:cubicBezTo>
                <a:cubicBezTo>
                  <a:pt x="299385" y="119672"/>
                  <a:pt x="238531" y="97976"/>
                  <a:pt x="191964" y="79455"/>
                </a:cubicBezTo>
                <a:cubicBezTo>
                  <a:pt x="145397" y="60934"/>
                  <a:pt x="-17057" y="-2566"/>
                  <a:pt x="1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062BD0C7-23D7-608C-8A32-213DB22A9E3E}"/>
              </a:ext>
            </a:extLst>
          </p:cNvPr>
          <p:cNvSpPr/>
          <p:nvPr/>
        </p:nvSpPr>
        <p:spPr>
          <a:xfrm>
            <a:off x="8343246" y="3027734"/>
            <a:ext cx="289581" cy="137826"/>
          </a:xfrm>
          <a:custGeom>
            <a:avLst/>
            <a:gdLst>
              <a:gd name="connsiteX0" fmla="*/ 654 w 289581"/>
              <a:gd name="connsiteY0" fmla="*/ 86941 h 137826"/>
              <a:gd name="connsiteX1" fmla="*/ 83204 w 289581"/>
              <a:gd name="connsiteY1" fmla="*/ 39316 h 137826"/>
              <a:gd name="connsiteX2" fmla="*/ 89554 w 289581"/>
              <a:gd name="connsiteY2" fmla="*/ 4391 h 137826"/>
              <a:gd name="connsiteX3" fmla="*/ 172104 w 289581"/>
              <a:gd name="connsiteY3" fmla="*/ 112341 h 137826"/>
              <a:gd name="connsiteX4" fmla="*/ 153054 w 289581"/>
              <a:gd name="connsiteY4" fmla="*/ 67891 h 137826"/>
              <a:gd name="connsiteX5" fmla="*/ 203854 w 289581"/>
              <a:gd name="connsiteY5" fmla="*/ 105991 h 137826"/>
              <a:gd name="connsiteX6" fmla="*/ 175279 w 289581"/>
              <a:gd name="connsiteY6" fmla="*/ 48841 h 137826"/>
              <a:gd name="connsiteX7" fmla="*/ 289579 w 289581"/>
              <a:gd name="connsiteY7" fmla="*/ 137741 h 137826"/>
              <a:gd name="connsiteX8" fmla="*/ 178454 w 289581"/>
              <a:gd name="connsiteY8" fmla="*/ 29791 h 137826"/>
              <a:gd name="connsiteX9" fmla="*/ 140354 w 289581"/>
              <a:gd name="connsiteY9" fmla="*/ 4391 h 137826"/>
              <a:gd name="connsiteX10" fmla="*/ 134004 w 289581"/>
              <a:gd name="connsiteY10" fmla="*/ 7566 h 137826"/>
              <a:gd name="connsiteX11" fmla="*/ 654 w 289581"/>
              <a:gd name="connsiteY11" fmla="*/ 86941 h 13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581" h="137826">
                <a:moveTo>
                  <a:pt x="654" y="86941"/>
                </a:moveTo>
                <a:cubicBezTo>
                  <a:pt x="-7813" y="92233"/>
                  <a:pt x="68387" y="53074"/>
                  <a:pt x="83204" y="39316"/>
                </a:cubicBezTo>
                <a:cubicBezTo>
                  <a:pt x="98021" y="25558"/>
                  <a:pt x="74737" y="-7780"/>
                  <a:pt x="89554" y="4391"/>
                </a:cubicBezTo>
                <a:cubicBezTo>
                  <a:pt x="104371" y="16562"/>
                  <a:pt x="161521" y="101758"/>
                  <a:pt x="172104" y="112341"/>
                </a:cubicBezTo>
                <a:cubicBezTo>
                  <a:pt x="182687" y="122924"/>
                  <a:pt x="147763" y="68949"/>
                  <a:pt x="153054" y="67891"/>
                </a:cubicBezTo>
                <a:cubicBezTo>
                  <a:pt x="158345" y="66833"/>
                  <a:pt x="200150" y="109166"/>
                  <a:pt x="203854" y="105991"/>
                </a:cubicBezTo>
                <a:cubicBezTo>
                  <a:pt x="207558" y="102816"/>
                  <a:pt x="160992" y="43549"/>
                  <a:pt x="175279" y="48841"/>
                </a:cubicBezTo>
                <a:cubicBezTo>
                  <a:pt x="189566" y="54133"/>
                  <a:pt x="289050" y="140916"/>
                  <a:pt x="289579" y="137741"/>
                </a:cubicBezTo>
                <a:cubicBezTo>
                  <a:pt x="290108" y="134566"/>
                  <a:pt x="203325" y="52016"/>
                  <a:pt x="178454" y="29791"/>
                </a:cubicBezTo>
                <a:cubicBezTo>
                  <a:pt x="153583" y="7566"/>
                  <a:pt x="140354" y="4391"/>
                  <a:pt x="140354" y="4391"/>
                </a:cubicBezTo>
                <a:cubicBezTo>
                  <a:pt x="132946" y="687"/>
                  <a:pt x="151996" y="-4605"/>
                  <a:pt x="134004" y="7566"/>
                </a:cubicBezTo>
                <a:cubicBezTo>
                  <a:pt x="116012" y="19737"/>
                  <a:pt x="9121" y="81649"/>
                  <a:pt x="654" y="869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C17740D-BA05-1E53-7B81-7CEFA1603BB8}"/>
              </a:ext>
            </a:extLst>
          </p:cNvPr>
          <p:cNvSpPr/>
          <p:nvPr/>
        </p:nvSpPr>
        <p:spPr>
          <a:xfrm>
            <a:off x="8120464" y="3000148"/>
            <a:ext cx="157063" cy="753378"/>
          </a:xfrm>
          <a:custGeom>
            <a:avLst/>
            <a:gdLst>
              <a:gd name="connsiteX0" fmla="*/ 156761 w 157063"/>
              <a:gd name="connsiteY0" fmla="*/ 227 h 753378"/>
              <a:gd name="connsiteX1" fmla="*/ 118661 w 157063"/>
              <a:gd name="connsiteY1" fmla="*/ 139927 h 753378"/>
              <a:gd name="connsiteX2" fmla="*/ 128186 w 157063"/>
              <a:gd name="connsiteY2" fmla="*/ 228827 h 753378"/>
              <a:gd name="connsiteX3" fmla="*/ 121836 w 157063"/>
              <a:gd name="connsiteY3" fmla="*/ 171677 h 753378"/>
              <a:gd name="connsiteX4" fmla="*/ 131361 w 157063"/>
              <a:gd name="connsiteY4" fmla="*/ 324077 h 753378"/>
              <a:gd name="connsiteX5" fmla="*/ 131361 w 157063"/>
              <a:gd name="connsiteY5" fmla="*/ 473302 h 753378"/>
              <a:gd name="connsiteX6" fmla="*/ 131361 w 157063"/>
              <a:gd name="connsiteY6" fmla="*/ 406627 h 753378"/>
              <a:gd name="connsiteX7" fmla="*/ 125011 w 157063"/>
              <a:gd name="connsiteY7" fmla="*/ 546327 h 753378"/>
              <a:gd name="connsiteX8" fmla="*/ 1186 w 157063"/>
              <a:gd name="connsiteY8" fmla="*/ 651102 h 753378"/>
              <a:gd name="connsiteX9" fmla="*/ 61511 w 157063"/>
              <a:gd name="connsiteY9" fmla="*/ 603477 h 753378"/>
              <a:gd name="connsiteX10" fmla="*/ 45636 w 157063"/>
              <a:gd name="connsiteY10" fmla="*/ 638402 h 753378"/>
              <a:gd name="connsiteX11" fmla="*/ 64686 w 157063"/>
              <a:gd name="connsiteY11" fmla="*/ 752702 h 753378"/>
              <a:gd name="connsiteX12" fmla="*/ 36111 w 157063"/>
              <a:gd name="connsiteY12" fmla="*/ 679677 h 753378"/>
              <a:gd name="connsiteX13" fmla="*/ 131361 w 157063"/>
              <a:gd name="connsiteY13" fmla="*/ 555852 h 753378"/>
              <a:gd name="connsiteX14" fmla="*/ 140886 w 157063"/>
              <a:gd name="connsiteY14" fmla="*/ 305027 h 753378"/>
              <a:gd name="connsiteX15" fmla="*/ 121836 w 157063"/>
              <a:gd name="connsiteY15" fmla="*/ 400277 h 753378"/>
              <a:gd name="connsiteX16" fmla="*/ 134536 w 157063"/>
              <a:gd name="connsiteY16" fmla="*/ 174852 h 753378"/>
              <a:gd name="connsiteX17" fmla="*/ 156761 w 157063"/>
              <a:gd name="connsiteY17" fmla="*/ 227 h 7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063" h="753378">
                <a:moveTo>
                  <a:pt x="156761" y="227"/>
                </a:moveTo>
                <a:cubicBezTo>
                  <a:pt x="154115" y="-5594"/>
                  <a:pt x="123423" y="101827"/>
                  <a:pt x="118661" y="139927"/>
                </a:cubicBezTo>
                <a:cubicBezTo>
                  <a:pt x="113898" y="178027"/>
                  <a:pt x="127657" y="223535"/>
                  <a:pt x="128186" y="228827"/>
                </a:cubicBezTo>
                <a:cubicBezTo>
                  <a:pt x="128715" y="234119"/>
                  <a:pt x="121307" y="155802"/>
                  <a:pt x="121836" y="171677"/>
                </a:cubicBezTo>
                <a:cubicBezTo>
                  <a:pt x="122365" y="187552"/>
                  <a:pt x="129774" y="273806"/>
                  <a:pt x="131361" y="324077"/>
                </a:cubicBezTo>
                <a:cubicBezTo>
                  <a:pt x="132948" y="374348"/>
                  <a:pt x="131361" y="473302"/>
                  <a:pt x="131361" y="473302"/>
                </a:cubicBezTo>
                <a:cubicBezTo>
                  <a:pt x="131361" y="487060"/>
                  <a:pt x="132419" y="394456"/>
                  <a:pt x="131361" y="406627"/>
                </a:cubicBezTo>
                <a:cubicBezTo>
                  <a:pt x="130303" y="418798"/>
                  <a:pt x="146707" y="505581"/>
                  <a:pt x="125011" y="546327"/>
                </a:cubicBezTo>
                <a:cubicBezTo>
                  <a:pt x="103315" y="587073"/>
                  <a:pt x="11769" y="641577"/>
                  <a:pt x="1186" y="651102"/>
                </a:cubicBezTo>
                <a:cubicBezTo>
                  <a:pt x="-9397" y="660627"/>
                  <a:pt x="54103" y="605594"/>
                  <a:pt x="61511" y="603477"/>
                </a:cubicBezTo>
                <a:cubicBezTo>
                  <a:pt x="68919" y="601360"/>
                  <a:pt x="45107" y="613531"/>
                  <a:pt x="45636" y="638402"/>
                </a:cubicBezTo>
                <a:cubicBezTo>
                  <a:pt x="46165" y="663273"/>
                  <a:pt x="66273" y="745823"/>
                  <a:pt x="64686" y="752702"/>
                </a:cubicBezTo>
                <a:cubicBezTo>
                  <a:pt x="63099" y="759581"/>
                  <a:pt x="24998" y="712485"/>
                  <a:pt x="36111" y="679677"/>
                </a:cubicBezTo>
                <a:cubicBezTo>
                  <a:pt x="47223" y="646869"/>
                  <a:pt x="113899" y="618294"/>
                  <a:pt x="131361" y="555852"/>
                </a:cubicBezTo>
                <a:cubicBezTo>
                  <a:pt x="148823" y="493410"/>
                  <a:pt x="142473" y="330956"/>
                  <a:pt x="140886" y="305027"/>
                </a:cubicBezTo>
                <a:cubicBezTo>
                  <a:pt x="139298" y="279098"/>
                  <a:pt x="122894" y="421973"/>
                  <a:pt x="121836" y="400277"/>
                </a:cubicBezTo>
                <a:cubicBezTo>
                  <a:pt x="120778" y="378581"/>
                  <a:pt x="125011" y="242585"/>
                  <a:pt x="134536" y="174852"/>
                </a:cubicBezTo>
                <a:cubicBezTo>
                  <a:pt x="144061" y="107119"/>
                  <a:pt x="159407" y="6048"/>
                  <a:pt x="156761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D1EFA4F1-53A5-3623-6B07-B50B0FE5D95D}"/>
              </a:ext>
            </a:extLst>
          </p:cNvPr>
          <p:cNvSpPr/>
          <p:nvPr/>
        </p:nvSpPr>
        <p:spPr>
          <a:xfrm>
            <a:off x="8216663" y="3155942"/>
            <a:ext cx="48374" cy="466654"/>
          </a:xfrm>
          <a:custGeom>
            <a:avLst/>
            <a:gdLst>
              <a:gd name="connsiteX0" fmla="*/ 47862 w 48374"/>
              <a:gd name="connsiteY0" fmla="*/ 8 h 466654"/>
              <a:gd name="connsiteX1" fmla="*/ 237 w 48374"/>
              <a:gd name="connsiteY1" fmla="*/ 133358 h 466654"/>
              <a:gd name="connsiteX2" fmla="*/ 28812 w 48374"/>
              <a:gd name="connsiteY2" fmla="*/ 215908 h 466654"/>
              <a:gd name="connsiteX3" fmla="*/ 12937 w 48374"/>
              <a:gd name="connsiteY3" fmla="*/ 149233 h 466654"/>
              <a:gd name="connsiteX4" fmla="*/ 16112 w 48374"/>
              <a:gd name="connsiteY4" fmla="*/ 288933 h 466654"/>
              <a:gd name="connsiteX5" fmla="*/ 12937 w 48374"/>
              <a:gd name="connsiteY5" fmla="*/ 463558 h 466654"/>
              <a:gd name="connsiteX6" fmla="*/ 19287 w 48374"/>
              <a:gd name="connsiteY6" fmla="*/ 381008 h 466654"/>
              <a:gd name="connsiteX7" fmla="*/ 25637 w 48374"/>
              <a:gd name="connsiteY7" fmla="*/ 139708 h 466654"/>
              <a:gd name="connsiteX8" fmla="*/ 47862 w 48374"/>
              <a:gd name="connsiteY8" fmla="*/ 8 h 466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74" h="466654">
                <a:moveTo>
                  <a:pt x="47862" y="8"/>
                </a:moveTo>
                <a:cubicBezTo>
                  <a:pt x="43629" y="-1050"/>
                  <a:pt x="3412" y="97375"/>
                  <a:pt x="237" y="133358"/>
                </a:cubicBezTo>
                <a:cubicBezTo>
                  <a:pt x="-2938" y="169341"/>
                  <a:pt x="26695" y="213262"/>
                  <a:pt x="28812" y="215908"/>
                </a:cubicBezTo>
                <a:cubicBezTo>
                  <a:pt x="30929" y="218554"/>
                  <a:pt x="15054" y="137062"/>
                  <a:pt x="12937" y="149233"/>
                </a:cubicBezTo>
                <a:cubicBezTo>
                  <a:pt x="10820" y="161404"/>
                  <a:pt x="16112" y="236546"/>
                  <a:pt x="16112" y="288933"/>
                </a:cubicBezTo>
                <a:cubicBezTo>
                  <a:pt x="16112" y="341320"/>
                  <a:pt x="12408" y="448212"/>
                  <a:pt x="12937" y="463558"/>
                </a:cubicBezTo>
                <a:cubicBezTo>
                  <a:pt x="13466" y="478904"/>
                  <a:pt x="17170" y="434983"/>
                  <a:pt x="19287" y="381008"/>
                </a:cubicBezTo>
                <a:cubicBezTo>
                  <a:pt x="21404" y="327033"/>
                  <a:pt x="22462" y="195800"/>
                  <a:pt x="25637" y="139708"/>
                </a:cubicBezTo>
                <a:cubicBezTo>
                  <a:pt x="28812" y="83616"/>
                  <a:pt x="52095" y="1066"/>
                  <a:pt x="4786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DC22CB35-64A7-2895-80F0-D86044B814AE}"/>
              </a:ext>
            </a:extLst>
          </p:cNvPr>
          <p:cNvSpPr/>
          <p:nvPr/>
        </p:nvSpPr>
        <p:spPr>
          <a:xfrm>
            <a:off x="8216813" y="3155609"/>
            <a:ext cx="539029" cy="92482"/>
          </a:xfrm>
          <a:custGeom>
            <a:avLst/>
            <a:gdLst>
              <a:gd name="connsiteX0" fmla="*/ 87 w 539029"/>
              <a:gd name="connsiteY0" fmla="*/ 92416 h 92482"/>
              <a:gd name="connsiteX1" fmla="*/ 139787 w 539029"/>
              <a:gd name="connsiteY1" fmla="*/ 3516 h 92482"/>
              <a:gd name="connsiteX2" fmla="*/ 171537 w 539029"/>
              <a:gd name="connsiteY2" fmla="*/ 22566 h 92482"/>
              <a:gd name="connsiteX3" fmla="*/ 120737 w 539029"/>
              <a:gd name="connsiteY3" fmla="*/ 67016 h 92482"/>
              <a:gd name="connsiteX4" fmla="*/ 222337 w 539029"/>
              <a:gd name="connsiteY4" fmla="*/ 79716 h 92482"/>
              <a:gd name="connsiteX5" fmla="*/ 171537 w 539029"/>
              <a:gd name="connsiteY5" fmla="*/ 79716 h 92482"/>
              <a:gd name="connsiteX6" fmla="*/ 374737 w 539029"/>
              <a:gd name="connsiteY6" fmla="*/ 41616 h 92482"/>
              <a:gd name="connsiteX7" fmla="*/ 530312 w 539029"/>
              <a:gd name="connsiteY7" fmla="*/ 41616 h 92482"/>
              <a:gd name="connsiteX8" fmla="*/ 104862 w 539029"/>
              <a:gd name="connsiteY8" fmla="*/ 76541 h 92482"/>
              <a:gd name="connsiteX9" fmla="*/ 162012 w 539029"/>
              <a:gd name="connsiteY9" fmla="*/ 19391 h 92482"/>
              <a:gd name="connsiteX10" fmla="*/ 87 w 539029"/>
              <a:gd name="connsiteY10" fmla="*/ 92416 h 9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029" h="92482">
                <a:moveTo>
                  <a:pt x="87" y="92416"/>
                </a:moveTo>
                <a:cubicBezTo>
                  <a:pt x="-3617" y="89770"/>
                  <a:pt x="111212" y="15158"/>
                  <a:pt x="139787" y="3516"/>
                </a:cubicBezTo>
                <a:cubicBezTo>
                  <a:pt x="168362" y="-8126"/>
                  <a:pt x="174712" y="11983"/>
                  <a:pt x="171537" y="22566"/>
                </a:cubicBezTo>
                <a:cubicBezTo>
                  <a:pt x="168362" y="33149"/>
                  <a:pt x="112270" y="57491"/>
                  <a:pt x="120737" y="67016"/>
                </a:cubicBezTo>
                <a:cubicBezTo>
                  <a:pt x="129204" y="76541"/>
                  <a:pt x="213870" y="77599"/>
                  <a:pt x="222337" y="79716"/>
                </a:cubicBezTo>
                <a:cubicBezTo>
                  <a:pt x="230804" y="81833"/>
                  <a:pt x="146137" y="86066"/>
                  <a:pt x="171537" y="79716"/>
                </a:cubicBezTo>
                <a:cubicBezTo>
                  <a:pt x="196937" y="73366"/>
                  <a:pt x="314941" y="47966"/>
                  <a:pt x="374737" y="41616"/>
                </a:cubicBezTo>
                <a:cubicBezTo>
                  <a:pt x="434533" y="35266"/>
                  <a:pt x="575291" y="35795"/>
                  <a:pt x="530312" y="41616"/>
                </a:cubicBezTo>
                <a:cubicBezTo>
                  <a:pt x="485333" y="47437"/>
                  <a:pt x="166245" y="80245"/>
                  <a:pt x="104862" y="76541"/>
                </a:cubicBezTo>
                <a:cubicBezTo>
                  <a:pt x="43479" y="72837"/>
                  <a:pt x="174183" y="21508"/>
                  <a:pt x="162012" y="19391"/>
                </a:cubicBezTo>
                <a:cubicBezTo>
                  <a:pt x="149841" y="17274"/>
                  <a:pt x="3791" y="95062"/>
                  <a:pt x="87" y="92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55EF037D-E709-6C84-1905-D57AE29B9444}"/>
              </a:ext>
            </a:extLst>
          </p:cNvPr>
          <p:cNvSpPr/>
          <p:nvPr/>
        </p:nvSpPr>
        <p:spPr>
          <a:xfrm>
            <a:off x="8292975" y="3333518"/>
            <a:ext cx="389094" cy="370443"/>
          </a:xfrm>
          <a:custGeom>
            <a:avLst/>
            <a:gdLst>
              <a:gd name="connsiteX0" fmla="*/ 3300 w 389094"/>
              <a:gd name="connsiteY0" fmla="*/ 57382 h 370443"/>
              <a:gd name="connsiteX1" fmla="*/ 304925 w 389094"/>
              <a:gd name="connsiteY1" fmla="*/ 232 h 370443"/>
              <a:gd name="connsiteX2" fmla="*/ 120775 w 389094"/>
              <a:gd name="connsiteY2" fmla="*/ 38332 h 370443"/>
              <a:gd name="connsiteX3" fmla="*/ 387475 w 389094"/>
              <a:gd name="connsiteY3" fmla="*/ 232 h 370443"/>
              <a:gd name="connsiteX4" fmla="*/ 228725 w 389094"/>
              <a:gd name="connsiteY4" fmla="*/ 60557 h 370443"/>
              <a:gd name="connsiteX5" fmla="*/ 149350 w 389094"/>
              <a:gd name="connsiteY5" fmla="*/ 184382 h 370443"/>
              <a:gd name="connsiteX6" fmla="*/ 190625 w 389094"/>
              <a:gd name="connsiteY6" fmla="*/ 124057 h 370443"/>
              <a:gd name="connsiteX7" fmla="*/ 165225 w 389094"/>
              <a:gd name="connsiteY7" fmla="*/ 244707 h 370443"/>
              <a:gd name="connsiteX8" fmla="*/ 120775 w 389094"/>
              <a:gd name="connsiteY8" fmla="*/ 368532 h 370443"/>
              <a:gd name="connsiteX9" fmla="*/ 177925 w 389094"/>
              <a:gd name="connsiteY9" fmla="*/ 143107 h 370443"/>
              <a:gd name="connsiteX10" fmla="*/ 222375 w 389094"/>
              <a:gd name="connsiteY10" fmla="*/ 79607 h 370443"/>
              <a:gd name="connsiteX11" fmla="*/ 301750 w 389094"/>
              <a:gd name="connsiteY11" fmla="*/ 25632 h 370443"/>
              <a:gd name="connsiteX12" fmla="*/ 152525 w 389094"/>
              <a:gd name="connsiteY12" fmla="*/ 25632 h 370443"/>
              <a:gd name="connsiteX13" fmla="*/ 3300 w 389094"/>
              <a:gd name="connsiteY13" fmla="*/ 57382 h 37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9094" h="370443">
                <a:moveTo>
                  <a:pt x="3300" y="57382"/>
                </a:moveTo>
                <a:cubicBezTo>
                  <a:pt x="28700" y="53149"/>
                  <a:pt x="285346" y="3407"/>
                  <a:pt x="304925" y="232"/>
                </a:cubicBezTo>
                <a:cubicBezTo>
                  <a:pt x="324504" y="-2943"/>
                  <a:pt x="107017" y="38332"/>
                  <a:pt x="120775" y="38332"/>
                </a:cubicBezTo>
                <a:cubicBezTo>
                  <a:pt x="134533" y="38332"/>
                  <a:pt x="369483" y="-3472"/>
                  <a:pt x="387475" y="232"/>
                </a:cubicBezTo>
                <a:cubicBezTo>
                  <a:pt x="405467" y="3936"/>
                  <a:pt x="268413" y="29865"/>
                  <a:pt x="228725" y="60557"/>
                </a:cubicBezTo>
                <a:cubicBezTo>
                  <a:pt x="189038" y="91249"/>
                  <a:pt x="155700" y="173799"/>
                  <a:pt x="149350" y="184382"/>
                </a:cubicBezTo>
                <a:cubicBezTo>
                  <a:pt x="143000" y="194965"/>
                  <a:pt x="187979" y="114003"/>
                  <a:pt x="190625" y="124057"/>
                </a:cubicBezTo>
                <a:cubicBezTo>
                  <a:pt x="193271" y="134111"/>
                  <a:pt x="176867" y="203961"/>
                  <a:pt x="165225" y="244707"/>
                </a:cubicBezTo>
                <a:cubicBezTo>
                  <a:pt x="153583" y="285453"/>
                  <a:pt x="118658" y="385465"/>
                  <a:pt x="120775" y="368532"/>
                </a:cubicBezTo>
                <a:cubicBezTo>
                  <a:pt x="122892" y="351599"/>
                  <a:pt x="160992" y="191261"/>
                  <a:pt x="177925" y="143107"/>
                </a:cubicBezTo>
                <a:cubicBezTo>
                  <a:pt x="194858" y="94953"/>
                  <a:pt x="201738" y="99186"/>
                  <a:pt x="222375" y="79607"/>
                </a:cubicBezTo>
                <a:cubicBezTo>
                  <a:pt x="243012" y="60028"/>
                  <a:pt x="313392" y="34628"/>
                  <a:pt x="301750" y="25632"/>
                </a:cubicBezTo>
                <a:cubicBezTo>
                  <a:pt x="290108" y="16636"/>
                  <a:pt x="199092" y="21928"/>
                  <a:pt x="152525" y="25632"/>
                </a:cubicBezTo>
                <a:cubicBezTo>
                  <a:pt x="105958" y="29336"/>
                  <a:pt x="-22100" y="61615"/>
                  <a:pt x="3300" y="57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B6B2016-A26A-9FD0-1416-89E4A8F69DC2}"/>
              </a:ext>
            </a:extLst>
          </p:cNvPr>
          <p:cNvSpPr/>
          <p:nvPr/>
        </p:nvSpPr>
        <p:spPr>
          <a:xfrm>
            <a:off x="8416901" y="3279759"/>
            <a:ext cx="368386" cy="476275"/>
          </a:xfrm>
          <a:custGeom>
            <a:avLst/>
            <a:gdLst>
              <a:gd name="connsiteX0" fmla="*/ 368324 w 368386"/>
              <a:gd name="connsiteY0" fmla="*/ 16 h 476275"/>
              <a:gd name="connsiteX1" fmla="*/ 158774 w 368386"/>
              <a:gd name="connsiteY1" fmla="*/ 139716 h 476275"/>
              <a:gd name="connsiteX2" fmla="*/ 66699 w 368386"/>
              <a:gd name="connsiteY2" fmla="*/ 161941 h 476275"/>
              <a:gd name="connsiteX3" fmla="*/ 107974 w 368386"/>
              <a:gd name="connsiteY3" fmla="*/ 130191 h 476275"/>
              <a:gd name="connsiteX4" fmla="*/ 79399 w 368386"/>
              <a:gd name="connsiteY4" fmla="*/ 247666 h 476275"/>
              <a:gd name="connsiteX5" fmla="*/ 88924 w 368386"/>
              <a:gd name="connsiteY5" fmla="*/ 212741 h 476275"/>
              <a:gd name="connsiteX6" fmla="*/ 24 w 368386"/>
              <a:gd name="connsiteY6" fmla="*/ 476266 h 476275"/>
              <a:gd name="connsiteX7" fmla="*/ 98449 w 368386"/>
              <a:gd name="connsiteY7" fmla="*/ 222266 h 476275"/>
              <a:gd name="connsiteX8" fmla="*/ 136549 w 368386"/>
              <a:gd name="connsiteY8" fmla="*/ 149241 h 476275"/>
              <a:gd name="connsiteX9" fmla="*/ 368324 w 368386"/>
              <a:gd name="connsiteY9" fmla="*/ 16 h 4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386" h="476275">
                <a:moveTo>
                  <a:pt x="368324" y="16"/>
                </a:moveTo>
                <a:cubicBezTo>
                  <a:pt x="372028" y="-1571"/>
                  <a:pt x="209045" y="112728"/>
                  <a:pt x="158774" y="139716"/>
                </a:cubicBezTo>
                <a:cubicBezTo>
                  <a:pt x="108503" y="166704"/>
                  <a:pt x="75166" y="163528"/>
                  <a:pt x="66699" y="161941"/>
                </a:cubicBezTo>
                <a:cubicBezTo>
                  <a:pt x="58232" y="160354"/>
                  <a:pt x="105857" y="115904"/>
                  <a:pt x="107974" y="130191"/>
                </a:cubicBezTo>
                <a:cubicBezTo>
                  <a:pt x="110091" y="144479"/>
                  <a:pt x="82574" y="233908"/>
                  <a:pt x="79399" y="247666"/>
                </a:cubicBezTo>
                <a:cubicBezTo>
                  <a:pt x="76224" y="261424"/>
                  <a:pt x="102153" y="174641"/>
                  <a:pt x="88924" y="212741"/>
                </a:cubicBezTo>
                <a:cubicBezTo>
                  <a:pt x="75695" y="250841"/>
                  <a:pt x="-1563" y="474679"/>
                  <a:pt x="24" y="476266"/>
                </a:cubicBezTo>
                <a:cubicBezTo>
                  <a:pt x="1611" y="477853"/>
                  <a:pt x="75695" y="276770"/>
                  <a:pt x="98449" y="222266"/>
                </a:cubicBezTo>
                <a:cubicBezTo>
                  <a:pt x="121203" y="167762"/>
                  <a:pt x="96861" y="186283"/>
                  <a:pt x="136549" y="149241"/>
                </a:cubicBezTo>
                <a:cubicBezTo>
                  <a:pt x="176236" y="112199"/>
                  <a:pt x="364620" y="1603"/>
                  <a:pt x="368324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3FE0F36A-7C86-8CD9-1D0C-78DAC16B5C07}"/>
              </a:ext>
            </a:extLst>
          </p:cNvPr>
          <p:cNvSpPr/>
          <p:nvPr/>
        </p:nvSpPr>
        <p:spPr>
          <a:xfrm>
            <a:off x="8397875" y="3508375"/>
            <a:ext cx="193675" cy="294890"/>
          </a:xfrm>
          <a:custGeom>
            <a:avLst/>
            <a:gdLst>
              <a:gd name="connsiteX0" fmla="*/ 193675 w 193675"/>
              <a:gd name="connsiteY0" fmla="*/ 0 h 294890"/>
              <a:gd name="connsiteX1" fmla="*/ 3175 w 193675"/>
              <a:gd name="connsiteY1" fmla="*/ 292100 h 294890"/>
              <a:gd name="connsiteX2" fmla="*/ 76200 w 193675"/>
              <a:gd name="connsiteY2" fmla="*/ 152400 h 294890"/>
              <a:gd name="connsiteX3" fmla="*/ 0 w 193675"/>
              <a:gd name="connsiteY3" fmla="*/ 238125 h 294890"/>
              <a:gd name="connsiteX4" fmla="*/ 193675 w 193675"/>
              <a:gd name="connsiteY4" fmla="*/ 0 h 29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675" h="294890">
                <a:moveTo>
                  <a:pt x="193675" y="0"/>
                </a:moveTo>
                <a:cubicBezTo>
                  <a:pt x="108214" y="133350"/>
                  <a:pt x="22754" y="266700"/>
                  <a:pt x="3175" y="292100"/>
                </a:cubicBezTo>
                <a:cubicBezTo>
                  <a:pt x="-16404" y="317500"/>
                  <a:pt x="76729" y="161396"/>
                  <a:pt x="76200" y="152400"/>
                </a:cubicBezTo>
                <a:cubicBezTo>
                  <a:pt x="75671" y="143404"/>
                  <a:pt x="0" y="238125"/>
                  <a:pt x="0" y="238125"/>
                </a:cubicBezTo>
                <a:lnTo>
                  <a:pt x="19367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62F4B1C7-1DBA-0285-D312-20423A7BD509}"/>
              </a:ext>
            </a:extLst>
          </p:cNvPr>
          <p:cNvSpPr/>
          <p:nvPr/>
        </p:nvSpPr>
        <p:spPr>
          <a:xfrm>
            <a:off x="8290890" y="3655901"/>
            <a:ext cx="250368" cy="502156"/>
          </a:xfrm>
          <a:custGeom>
            <a:avLst/>
            <a:gdLst>
              <a:gd name="connsiteX0" fmla="*/ 246685 w 250368"/>
              <a:gd name="connsiteY0" fmla="*/ 4874 h 502156"/>
              <a:gd name="connsiteX1" fmla="*/ 157785 w 250368"/>
              <a:gd name="connsiteY1" fmla="*/ 192199 h 502156"/>
              <a:gd name="connsiteX2" fmla="*/ 62535 w 250368"/>
              <a:gd name="connsiteY2" fmla="*/ 392224 h 502156"/>
              <a:gd name="connsiteX3" fmla="*/ 5385 w 250368"/>
              <a:gd name="connsiteY3" fmla="*/ 500174 h 502156"/>
              <a:gd name="connsiteX4" fmla="*/ 81585 w 250368"/>
              <a:gd name="connsiteY4" fmla="*/ 303324 h 502156"/>
              <a:gd name="connsiteX5" fmla="*/ 5385 w 250368"/>
              <a:gd name="connsiteY5" fmla="*/ 436674 h 502156"/>
              <a:gd name="connsiteX6" fmla="*/ 246685 w 250368"/>
              <a:gd name="connsiteY6" fmla="*/ 4874 h 50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368" h="502156">
                <a:moveTo>
                  <a:pt x="246685" y="4874"/>
                </a:moveTo>
                <a:cubicBezTo>
                  <a:pt x="272085" y="-35872"/>
                  <a:pt x="157785" y="192199"/>
                  <a:pt x="157785" y="192199"/>
                </a:cubicBezTo>
                <a:cubicBezTo>
                  <a:pt x="127093" y="256757"/>
                  <a:pt x="87935" y="340895"/>
                  <a:pt x="62535" y="392224"/>
                </a:cubicBezTo>
                <a:cubicBezTo>
                  <a:pt x="37135" y="443553"/>
                  <a:pt x="2210" y="514991"/>
                  <a:pt x="5385" y="500174"/>
                </a:cubicBezTo>
                <a:cubicBezTo>
                  <a:pt x="8560" y="485357"/>
                  <a:pt x="81585" y="313907"/>
                  <a:pt x="81585" y="303324"/>
                </a:cubicBezTo>
                <a:cubicBezTo>
                  <a:pt x="81585" y="292741"/>
                  <a:pt x="-24777" y="485886"/>
                  <a:pt x="5385" y="436674"/>
                </a:cubicBezTo>
                <a:cubicBezTo>
                  <a:pt x="35547" y="387462"/>
                  <a:pt x="221285" y="45620"/>
                  <a:pt x="246685" y="4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1D6134DA-37FE-5B21-EB2C-68ADEF16878B}"/>
              </a:ext>
            </a:extLst>
          </p:cNvPr>
          <p:cNvSpPr/>
          <p:nvPr/>
        </p:nvSpPr>
        <p:spPr>
          <a:xfrm>
            <a:off x="7111559" y="3125581"/>
            <a:ext cx="715596" cy="342843"/>
          </a:xfrm>
          <a:custGeom>
            <a:avLst/>
            <a:gdLst>
              <a:gd name="connsiteX0" fmla="*/ 9966 w 715596"/>
              <a:gd name="connsiteY0" fmla="*/ 338344 h 342843"/>
              <a:gd name="connsiteX1" fmla="*/ 359216 w 715596"/>
              <a:gd name="connsiteY1" fmla="*/ 138319 h 342843"/>
              <a:gd name="connsiteX2" fmla="*/ 270316 w 715596"/>
              <a:gd name="connsiteY2" fmla="*/ 157369 h 342843"/>
              <a:gd name="connsiteX3" fmla="*/ 708466 w 715596"/>
              <a:gd name="connsiteY3" fmla="*/ 1794 h 342843"/>
              <a:gd name="connsiteX4" fmla="*/ 521141 w 715596"/>
              <a:gd name="connsiteY4" fmla="*/ 81169 h 342843"/>
              <a:gd name="connsiteX5" fmla="*/ 248091 w 715596"/>
              <a:gd name="connsiteY5" fmla="*/ 208169 h 342843"/>
              <a:gd name="connsiteX6" fmla="*/ 111566 w 715596"/>
              <a:gd name="connsiteY6" fmla="*/ 271669 h 342843"/>
              <a:gd name="connsiteX7" fmla="*/ 9966 w 715596"/>
              <a:gd name="connsiteY7" fmla="*/ 338344 h 34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5596" h="342843">
                <a:moveTo>
                  <a:pt x="9966" y="338344"/>
                </a:moveTo>
                <a:cubicBezTo>
                  <a:pt x="51241" y="316119"/>
                  <a:pt x="315824" y="168481"/>
                  <a:pt x="359216" y="138319"/>
                </a:cubicBezTo>
                <a:cubicBezTo>
                  <a:pt x="402608" y="108157"/>
                  <a:pt x="212108" y="180123"/>
                  <a:pt x="270316" y="157369"/>
                </a:cubicBezTo>
                <a:cubicBezTo>
                  <a:pt x="328524" y="134615"/>
                  <a:pt x="666662" y="14494"/>
                  <a:pt x="708466" y="1794"/>
                </a:cubicBezTo>
                <a:cubicBezTo>
                  <a:pt x="750270" y="-10906"/>
                  <a:pt x="597870" y="46773"/>
                  <a:pt x="521141" y="81169"/>
                </a:cubicBezTo>
                <a:cubicBezTo>
                  <a:pt x="444412" y="115565"/>
                  <a:pt x="248091" y="208169"/>
                  <a:pt x="248091" y="208169"/>
                </a:cubicBezTo>
                <a:cubicBezTo>
                  <a:pt x="179829" y="239919"/>
                  <a:pt x="157074" y="248915"/>
                  <a:pt x="111566" y="271669"/>
                </a:cubicBezTo>
                <a:cubicBezTo>
                  <a:pt x="66058" y="294423"/>
                  <a:pt x="-31309" y="360569"/>
                  <a:pt x="9966" y="338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88D385-0721-D764-B1B7-789FB0D29EC5}"/>
              </a:ext>
            </a:extLst>
          </p:cNvPr>
          <p:cNvSpPr/>
          <p:nvPr/>
        </p:nvSpPr>
        <p:spPr>
          <a:xfrm>
            <a:off x="6787330" y="3478701"/>
            <a:ext cx="277594" cy="391858"/>
          </a:xfrm>
          <a:custGeom>
            <a:avLst/>
            <a:gdLst>
              <a:gd name="connsiteX0" fmla="*/ 277045 w 277594"/>
              <a:gd name="connsiteY0" fmla="*/ 1099 h 391858"/>
              <a:gd name="connsiteX1" fmla="*/ 181795 w 277594"/>
              <a:gd name="connsiteY1" fmla="*/ 169374 h 391858"/>
              <a:gd name="connsiteX2" fmla="*/ 207195 w 277594"/>
              <a:gd name="connsiteY2" fmla="*/ 140799 h 391858"/>
              <a:gd name="connsiteX3" fmla="*/ 153220 w 277594"/>
              <a:gd name="connsiteY3" fmla="*/ 226524 h 391858"/>
              <a:gd name="connsiteX4" fmla="*/ 29395 w 277594"/>
              <a:gd name="connsiteY4" fmla="*/ 363049 h 391858"/>
              <a:gd name="connsiteX5" fmla="*/ 3995 w 277594"/>
              <a:gd name="connsiteY5" fmla="*/ 388449 h 391858"/>
              <a:gd name="connsiteX6" fmla="*/ 92895 w 277594"/>
              <a:gd name="connsiteY6" fmla="*/ 312249 h 391858"/>
              <a:gd name="connsiteX7" fmla="*/ 172270 w 277594"/>
              <a:gd name="connsiteY7" fmla="*/ 220174 h 391858"/>
              <a:gd name="connsiteX8" fmla="*/ 130995 w 277594"/>
              <a:gd name="connsiteY8" fmla="*/ 264624 h 391858"/>
              <a:gd name="connsiteX9" fmla="*/ 277045 w 277594"/>
              <a:gd name="connsiteY9" fmla="*/ 1099 h 39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594" h="391858">
                <a:moveTo>
                  <a:pt x="277045" y="1099"/>
                </a:moveTo>
                <a:cubicBezTo>
                  <a:pt x="285512" y="-14776"/>
                  <a:pt x="193437" y="146091"/>
                  <a:pt x="181795" y="169374"/>
                </a:cubicBezTo>
                <a:cubicBezTo>
                  <a:pt x="170153" y="192657"/>
                  <a:pt x="211958" y="131274"/>
                  <a:pt x="207195" y="140799"/>
                </a:cubicBezTo>
                <a:cubicBezTo>
                  <a:pt x="202432" y="150324"/>
                  <a:pt x="182853" y="189482"/>
                  <a:pt x="153220" y="226524"/>
                </a:cubicBezTo>
                <a:cubicBezTo>
                  <a:pt x="123587" y="263566"/>
                  <a:pt x="54266" y="336062"/>
                  <a:pt x="29395" y="363049"/>
                </a:cubicBezTo>
                <a:cubicBezTo>
                  <a:pt x="4524" y="390036"/>
                  <a:pt x="-6588" y="396916"/>
                  <a:pt x="3995" y="388449"/>
                </a:cubicBezTo>
                <a:cubicBezTo>
                  <a:pt x="14578" y="379982"/>
                  <a:pt x="64849" y="340295"/>
                  <a:pt x="92895" y="312249"/>
                </a:cubicBezTo>
                <a:cubicBezTo>
                  <a:pt x="120941" y="284203"/>
                  <a:pt x="165920" y="228111"/>
                  <a:pt x="172270" y="220174"/>
                </a:cubicBezTo>
                <a:cubicBezTo>
                  <a:pt x="178620" y="212237"/>
                  <a:pt x="112474" y="294257"/>
                  <a:pt x="130995" y="264624"/>
                </a:cubicBezTo>
                <a:cubicBezTo>
                  <a:pt x="149516" y="234991"/>
                  <a:pt x="268578" y="16974"/>
                  <a:pt x="277045" y="10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ACFAA49-5C0D-EE70-63A6-0AE395D8B749}"/>
              </a:ext>
            </a:extLst>
          </p:cNvPr>
          <p:cNvSpPr/>
          <p:nvPr/>
        </p:nvSpPr>
        <p:spPr>
          <a:xfrm>
            <a:off x="6661049" y="3838575"/>
            <a:ext cx="210197" cy="299917"/>
          </a:xfrm>
          <a:custGeom>
            <a:avLst/>
            <a:gdLst>
              <a:gd name="connsiteX0" fmla="*/ 50901 w 210197"/>
              <a:gd name="connsiteY0" fmla="*/ 0 h 299917"/>
              <a:gd name="connsiteX1" fmla="*/ 22326 w 210197"/>
              <a:gd name="connsiteY1" fmla="*/ 85725 h 299917"/>
              <a:gd name="connsiteX2" fmla="*/ 54076 w 210197"/>
              <a:gd name="connsiteY2" fmla="*/ 117475 h 299917"/>
              <a:gd name="connsiteX3" fmla="*/ 35026 w 210197"/>
              <a:gd name="connsiteY3" fmla="*/ 79375 h 299917"/>
              <a:gd name="connsiteX4" fmla="*/ 130276 w 210197"/>
              <a:gd name="connsiteY4" fmla="*/ 130175 h 299917"/>
              <a:gd name="connsiteX5" fmla="*/ 209651 w 210197"/>
              <a:gd name="connsiteY5" fmla="*/ 298450 h 299917"/>
              <a:gd name="connsiteX6" fmla="*/ 162026 w 210197"/>
              <a:gd name="connsiteY6" fmla="*/ 206375 h 299917"/>
              <a:gd name="connsiteX7" fmla="*/ 98526 w 210197"/>
              <a:gd name="connsiteY7" fmla="*/ 107950 h 299917"/>
              <a:gd name="connsiteX8" fmla="*/ 101 w 210197"/>
              <a:gd name="connsiteY8" fmla="*/ 85725 h 299917"/>
              <a:gd name="connsiteX9" fmla="*/ 50901 w 210197"/>
              <a:gd name="connsiteY9" fmla="*/ 0 h 29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197" h="299917">
                <a:moveTo>
                  <a:pt x="50901" y="0"/>
                </a:moveTo>
                <a:cubicBezTo>
                  <a:pt x="54605" y="0"/>
                  <a:pt x="21797" y="66146"/>
                  <a:pt x="22326" y="85725"/>
                </a:cubicBezTo>
                <a:cubicBezTo>
                  <a:pt x="22855" y="105304"/>
                  <a:pt x="51959" y="118533"/>
                  <a:pt x="54076" y="117475"/>
                </a:cubicBezTo>
                <a:cubicBezTo>
                  <a:pt x="56193" y="116417"/>
                  <a:pt x="22326" y="77258"/>
                  <a:pt x="35026" y="79375"/>
                </a:cubicBezTo>
                <a:cubicBezTo>
                  <a:pt x="47726" y="81492"/>
                  <a:pt x="101172" y="93663"/>
                  <a:pt x="130276" y="130175"/>
                </a:cubicBezTo>
                <a:cubicBezTo>
                  <a:pt x="159380" y="166687"/>
                  <a:pt x="204359" y="285750"/>
                  <a:pt x="209651" y="298450"/>
                </a:cubicBezTo>
                <a:cubicBezTo>
                  <a:pt x="214943" y="311150"/>
                  <a:pt x="180547" y="238125"/>
                  <a:pt x="162026" y="206375"/>
                </a:cubicBezTo>
                <a:cubicBezTo>
                  <a:pt x="143505" y="174625"/>
                  <a:pt x="125514" y="128058"/>
                  <a:pt x="98526" y="107950"/>
                </a:cubicBezTo>
                <a:cubicBezTo>
                  <a:pt x="71539" y="87842"/>
                  <a:pt x="2747" y="101071"/>
                  <a:pt x="101" y="85725"/>
                </a:cubicBezTo>
                <a:cubicBezTo>
                  <a:pt x="-2545" y="70379"/>
                  <a:pt x="47197" y="0"/>
                  <a:pt x="509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E0AE720E-A92E-03C7-E342-81B4ADBD4788}"/>
              </a:ext>
            </a:extLst>
          </p:cNvPr>
          <p:cNvSpPr/>
          <p:nvPr/>
        </p:nvSpPr>
        <p:spPr>
          <a:xfrm>
            <a:off x="7187515" y="2952747"/>
            <a:ext cx="394405" cy="435096"/>
          </a:xfrm>
          <a:custGeom>
            <a:avLst/>
            <a:gdLst>
              <a:gd name="connsiteX0" fmla="*/ 394385 w 394405"/>
              <a:gd name="connsiteY0" fmla="*/ 3 h 435096"/>
              <a:gd name="connsiteX1" fmla="*/ 95935 w 394405"/>
              <a:gd name="connsiteY1" fmla="*/ 266703 h 435096"/>
              <a:gd name="connsiteX2" fmla="*/ 685 w 394405"/>
              <a:gd name="connsiteY2" fmla="*/ 346078 h 435096"/>
              <a:gd name="connsiteX3" fmla="*/ 51485 w 394405"/>
              <a:gd name="connsiteY3" fmla="*/ 298453 h 435096"/>
              <a:gd name="connsiteX4" fmla="*/ 19735 w 394405"/>
              <a:gd name="connsiteY4" fmla="*/ 434978 h 435096"/>
              <a:gd name="connsiteX5" fmla="*/ 83235 w 394405"/>
              <a:gd name="connsiteY5" fmla="*/ 323853 h 435096"/>
              <a:gd name="connsiteX6" fmla="*/ 7035 w 394405"/>
              <a:gd name="connsiteY6" fmla="*/ 406403 h 435096"/>
              <a:gd name="connsiteX7" fmla="*/ 241985 w 394405"/>
              <a:gd name="connsiteY7" fmla="*/ 288928 h 435096"/>
              <a:gd name="connsiteX8" fmla="*/ 26085 w 394405"/>
              <a:gd name="connsiteY8" fmla="*/ 381003 h 435096"/>
              <a:gd name="connsiteX9" fmla="*/ 216585 w 394405"/>
              <a:gd name="connsiteY9" fmla="*/ 161928 h 435096"/>
              <a:gd name="connsiteX10" fmla="*/ 111810 w 394405"/>
              <a:gd name="connsiteY10" fmla="*/ 260353 h 435096"/>
              <a:gd name="connsiteX11" fmla="*/ 394385 w 394405"/>
              <a:gd name="connsiteY11" fmla="*/ 3 h 435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405" h="435096">
                <a:moveTo>
                  <a:pt x="394385" y="3"/>
                </a:moveTo>
                <a:cubicBezTo>
                  <a:pt x="391739" y="1061"/>
                  <a:pt x="161552" y="209024"/>
                  <a:pt x="95935" y="266703"/>
                </a:cubicBezTo>
                <a:cubicBezTo>
                  <a:pt x="30318" y="324382"/>
                  <a:pt x="8093" y="340786"/>
                  <a:pt x="685" y="346078"/>
                </a:cubicBezTo>
                <a:cubicBezTo>
                  <a:pt x="-6723" y="351370"/>
                  <a:pt x="48310" y="283636"/>
                  <a:pt x="51485" y="298453"/>
                </a:cubicBezTo>
                <a:cubicBezTo>
                  <a:pt x="54660" y="313270"/>
                  <a:pt x="14443" y="430745"/>
                  <a:pt x="19735" y="434978"/>
                </a:cubicBezTo>
                <a:cubicBezTo>
                  <a:pt x="25027" y="439211"/>
                  <a:pt x="85352" y="328615"/>
                  <a:pt x="83235" y="323853"/>
                </a:cubicBezTo>
                <a:cubicBezTo>
                  <a:pt x="81118" y="319091"/>
                  <a:pt x="-19423" y="412224"/>
                  <a:pt x="7035" y="406403"/>
                </a:cubicBezTo>
                <a:cubicBezTo>
                  <a:pt x="33493" y="400582"/>
                  <a:pt x="238810" y="293161"/>
                  <a:pt x="241985" y="288928"/>
                </a:cubicBezTo>
                <a:cubicBezTo>
                  <a:pt x="245160" y="284695"/>
                  <a:pt x="30318" y="402170"/>
                  <a:pt x="26085" y="381003"/>
                </a:cubicBezTo>
                <a:cubicBezTo>
                  <a:pt x="21852" y="359836"/>
                  <a:pt x="202298" y="182036"/>
                  <a:pt x="216585" y="161928"/>
                </a:cubicBezTo>
                <a:cubicBezTo>
                  <a:pt x="230872" y="141820"/>
                  <a:pt x="80060" y="286282"/>
                  <a:pt x="111810" y="260353"/>
                </a:cubicBezTo>
                <a:cubicBezTo>
                  <a:pt x="143560" y="234424"/>
                  <a:pt x="397031" y="-1055"/>
                  <a:pt x="39438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4063C87B-A21A-983A-9877-AAC55253E58D}"/>
              </a:ext>
            </a:extLst>
          </p:cNvPr>
          <p:cNvSpPr/>
          <p:nvPr/>
        </p:nvSpPr>
        <p:spPr>
          <a:xfrm>
            <a:off x="7387256" y="3022611"/>
            <a:ext cx="565271" cy="229030"/>
          </a:xfrm>
          <a:custGeom>
            <a:avLst/>
            <a:gdLst>
              <a:gd name="connsiteX0" fmla="*/ 562944 w 565271"/>
              <a:gd name="connsiteY0" fmla="*/ 3164 h 229030"/>
              <a:gd name="connsiteX1" fmla="*/ 23194 w 565271"/>
              <a:gd name="connsiteY1" fmla="*/ 219064 h 229030"/>
              <a:gd name="connsiteX2" fmla="*/ 89869 w 565271"/>
              <a:gd name="connsiteY2" fmla="*/ 193664 h 229030"/>
              <a:gd name="connsiteX3" fmla="*/ 10494 w 565271"/>
              <a:gd name="connsiteY3" fmla="*/ 200014 h 229030"/>
              <a:gd name="connsiteX4" fmla="*/ 210519 w 565271"/>
              <a:gd name="connsiteY4" fmla="*/ 98414 h 229030"/>
              <a:gd name="connsiteX5" fmla="*/ 562944 w 565271"/>
              <a:gd name="connsiteY5" fmla="*/ 3164 h 22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271" h="229030">
                <a:moveTo>
                  <a:pt x="562944" y="3164"/>
                </a:moveTo>
                <a:cubicBezTo>
                  <a:pt x="531723" y="23272"/>
                  <a:pt x="102040" y="187314"/>
                  <a:pt x="23194" y="219064"/>
                </a:cubicBezTo>
                <a:cubicBezTo>
                  <a:pt x="-55652" y="250814"/>
                  <a:pt x="91986" y="196839"/>
                  <a:pt x="89869" y="193664"/>
                </a:cubicBezTo>
                <a:cubicBezTo>
                  <a:pt x="87752" y="190489"/>
                  <a:pt x="-9614" y="215889"/>
                  <a:pt x="10494" y="200014"/>
                </a:cubicBezTo>
                <a:cubicBezTo>
                  <a:pt x="30602" y="184139"/>
                  <a:pt x="118444" y="132810"/>
                  <a:pt x="210519" y="98414"/>
                </a:cubicBezTo>
                <a:cubicBezTo>
                  <a:pt x="302594" y="64018"/>
                  <a:pt x="594165" y="-16944"/>
                  <a:pt x="562944" y="3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ACBFF776-C900-AFFF-8A5F-5760C54E016F}"/>
              </a:ext>
            </a:extLst>
          </p:cNvPr>
          <p:cNvSpPr/>
          <p:nvPr/>
        </p:nvSpPr>
        <p:spPr>
          <a:xfrm>
            <a:off x="6588113" y="3228975"/>
            <a:ext cx="984262" cy="748477"/>
          </a:xfrm>
          <a:custGeom>
            <a:avLst/>
            <a:gdLst>
              <a:gd name="connsiteX0" fmla="*/ 984262 w 984262"/>
              <a:gd name="connsiteY0" fmla="*/ 0 h 748477"/>
              <a:gd name="connsiteX1" fmla="*/ 431812 w 984262"/>
              <a:gd name="connsiteY1" fmla="*/ 254000 h 748477"/>
              <a:gd name="connsiteX2" fmla="*/ 88912 w 984262"/>
              <a:gd name="connsiteY2" fmla="*/ 549275 h 748477"/>
              <a:gd name="connsiteX3" fmla="*/ 177812 w 984262"/>
              <a:gd name="connsiteY3" fmla="*/ 447675 h 748477"/>
              <a:gd name="connsiteX4" fmla="*/ 6362 w 984262"/>
              <a:gd name="connsiteY4" fmla="*/ 742950 h 748477"/>
              <a:gd name="connsiteX5" fmla="*/ 50812 w 984262"/>
              <a:gd name="connsiteY5" fmla="*/ 619125 h 748477"/>
              <a:gd name="connsiteX6" fmla="*/ 184162 w 984262"/>
              <a:gd name="connsiteY6" fmla="*/ 358775 h 748477"/>
              <a:gd name="connsiteX7" fmla="*/ 180987 w 984262"/>
              <a:gd name="connsiteY7" fmla="*/ 390525 h 748477"/>
              <a:gd name="connsiteX8" fmla="*/ 361962 w 984262"/>
              <a:gd name="connsiteY8" fmla="*/ 282575 h 748477"/>
              <a:gd name="connsiteX9" fmla="*/ 327037 w 984262"/>
              <a:gd name="connsiteY9" fmla="*/ 295275 h 748477"/>
              <a:gd name="connsiteX10" fmla="*/ 984262 w 984262"/>
              <a:gd name="connsiteY10" fmla="*/ 0 h 74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4262" h="748477">
                <a:moveTo>
                  <a:pt x="984262" y="0"/>
                </a:moveTo>
                <a:cubicBezTo>
                  <a:pt x="782649" y="81227"/>
                  <a:pt x="581037" y="162454"/>
                  <a:pt x="431812" y="254000"/>
                </a:cubicBezTo>
                <a:cubicBezTo>
                  <a:pt x="282587" y="345546"/>
                  <a:pt x="131245" y="516996"/>
                  <a:pt x="88912" y="549275"/>
                </a:cubicBezTo>
                <a:cubicBezTo>
                  <a:pt x="46579" y="581554"/>
                  <a:pt x="191570" y="415396"/>
                  <a:pt x="177812" y="447675"/>
                </a:cubicBezTo>
                <a:cubicBezTo>
                  <a:pt x="164054" y="479954"/>
                  <a:pt x="27529" y="714375"/>
                  <a:pt x="6362" y="742950"/>
                </a:cubicBezTo>
                <a:cubicBezTo>
                  <a:pt x="-14805" y="771525"/>
                  <a:pt x="21179" y="683154"/>
                  <a:pt x="50812" y="619125"/>
                </a:cubicBezTo>
                <a:cubicBezTo>
                  <a:pt x="80445" y="555096"/>
                  <a:pt x="162466" y="396875"/>
                  <a:pt x="184162" y="358775"/>
                </a:cubicBezTo>
                <a:cubicBezTo>
                  <a:pt x="205858" y="320675"/>
                  <a:pt x="151354" y="403225"/>
                  <a:pt x="180987" y="390525"/>
                </a:cubicBezTo>
                <a:cubicBezTo>
                  <a:pt x="210620" y="377825"/>
                  <a:pt x="337620" y="298450"/>
                  <a:pt x="361962" y="282575"/>
                </a:cubicBezTo>
                <a:cubicBezTo>
                  <a:pt x="386304" y="266700"/>
                  <a:pt x="327037" y="295275"/>
                  <a:pt x="327037" y="295275"/>
                </a:cubicBezTo>
                <a:lnTo>
                  <a:pt x="98426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318267C-7EC2-FE2B-CCFA-8BC137E3AF8F}"/>
              </a:ext>
            </a:extLst>
          </p:cNvPr>
          <p:cNvSpPr/>
          <p:nvPr/>
        </p:nvSpPr>
        <p:spPr>
          <a:xfrm>
            <a:off x="6399236" y="3882373"/>
            <a:ext cx="284930" cy="388594"/>
          </a:xfrm>
          <a:custGeom>
            <a:avLst/>
            <a:gdLst>
              <a:gd name="connsiteX0" fmla="*/ 284139 w 284930"/>
              <a:gd name="connsiteY0" fmla="*/ 652 h 388594"/>
              <a:gd name="connsiteX1" fmla="*/ 153964 w 284930"/>
              <a:gd name="connsiteY1" fmla="*/ 127652 h 388594"/>
              <a:gd name="connsiteX2" fmla="*/ 90464 w 284930"/>
              <a:gd name="connsiteY2" fmla="*/ 168927 h 388594"/>
              <a:gd name="connsiteX3" fmla="*/ 7914 w 284930"/>
              <a:gd name="connsiteY3" fmla="*/ 384827 h 388594"/>
              <a:gd name="connsiteX4" fmla="*/ 30139 w 284930"/>
              <a:gd name="connsiteY4" fmla="*/ 299102 h 388594"/>
              <a:gd name="connsiteX5" fmla="*/ 1564 w 284930"/>
              <a:gd name="connsiteY5" fmla="*/ 207027 h 388594"/>
              <a:gd name="connsiteX6" fmla="*/ 87289 w 284930"/>
              <a:gd name="connsiteY6" fmla="*/ 187977 h 388594"/>
              <a:gd name="connsiteX7" fmla="*/ 284139 w 284930"/>
              <a:gd name="connsiteY7" fmla="*/ 652 h 3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930" h="388594">
                <a:moveTo>
                  <a:pt x="284139" y="652"/>
                </a:moveTo>
                <a:cubicBezTo>
                  <a:pt x="295251" y="-9402"/>
                  <a:pt x="186243" y="99606"/>
                  <a:pt x="153964" y="127652"/>
                </a:cubicBezTo>
                <a:cubicBezTo>
                  <a:pt x="121685" y="155698"/>
                  <a:pt x="114806" y="126065"/>
                  <a:pt x="90464" y="168927"/>
                </a:cubicBezTo>
                <a:cubicBezTo>
                  <a:pt x="66122" y="211789"/>
                  <a:pt x="17968" y="363131"/>
                  <a:pt x="7914" y="384827"/>
                </a:cubicBezTo>
                <a:cubicBezTo>
                  <a:pt x="-2140" y="406523"/>
                  <a:pt x="31197" y="328735"/>
                  <a:pt x="30139" y="299102"/>
                </a:cubicBezTo>
                <a:cubicBezTo>
                  <a:pt x="29081" y="269469"/>
                  <a:pt x="-7961" y="225548"/>
                  <a:pt x="1564" y="207027"/>
                </a:cubicBezTo>
                <a:cubicBezTo>
                  <a:pt x="11089" y="188506"/>
                  <a:pt x="36489" y="219198"/>
                  <a:pt x="87289" y="187977"/>
                </a:cubicBezTo>
                <a:cubicBezTo>
                  <a:pt x="138089" y="156756"/>
                  <a:pt x="273027" y="10706"/>
                  <a:pt x="284139" y="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4690DDC3-F89E-3D3A-EEC1-18DB9511022E}"/>
              </a:ext>
            </a:extLst>
          </p:cNvPr>
          <p:cNvSpPr/>
          <p:nvPr/>
        </p:nvSpPr>
        <p:spPr>
          <a:xfrm>
            <a:off x="5899150" y="4048125"/>
            <a:ext cx="650283" cy="133871"/>
          </a:xfrm>
          <a:custGeom>
            <a:avLst/>
            <a:gdLst>
              <a:gd name="connsiteX0" fmla="*/ 0 w 650283"/>
              <a:gd name="connsiteY0" fmla="*/ 0 h 133871"/>
              <a:gd name="connsiteX1" fmla="*/ 441325 w 650283"/>
              <a:gd name="connsiteY1" fmla="*/ 44450 h 133871"/>
              <a:gd name="connsiteX2" fmla="*/ 365125 w 650283"/>
              <a:gd name="connsiteY2" fmla="*/ 19050 h 133871"/>
              <a:gd name="connsiteX3" fmla="*/ 647700 w 650283"/>
              <a:gd name="connsiteY3" fmla="*/ 85725 h 133871"/>
              <a:gd name="connsiteX4" fmla="*/ 511175 w 650283"/>
              <a:gd name="connsiteY4" fmla="*/ 60325 h 133871"/>
              <a:gd name="connsiteX5" fmla="*/ 615950 w 650283"/>
              <a:gd name="connsiteY5" fmla="*/ 133350 h 133871"/>
              <a:gd name="connsiteX6" fmla="*/ 479425 w 650283"/>
              <a:gd name="connsiteY6" fmla="*/ 92075 h 133871"/>
              <a:gd name="connsiteX7" fmla="*/ 396875 w 650283"/>
              <a:gd name="connsiteY7" fmla="*/ 73025 h 133871"/>
              <a:gd name="connsiteX8" fmla="*/ 238125 w 650283"/>
              <a:gd name="connsiteY8" fmla="*/ 25400 h 133871"/>
              <a:gd name="connsiteX9" fmla="*/ 0 w 650283"/>
              <a:gd name="connsiteY9" fmla="*/ 0 h 13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0283" h="133871">
                <a:moveTo>
                  <a:pt x="0" y="0"/>
                </a:moveTo>
                <a:lnTo>
                  <a:pt x="441325" y="44450"/>
                </a:lnTo>
                <a:cubicBezTo>
                  <a:pt x="502179" y="47625"/>
                  <a:pt x="330729" y="12171"/>
                  <a:pt x="365125" y="19050"/>
                </a:cubicBezTo>
                <a:cubicBezTo>
                  <a:pt x="399521" y="25929"/>
                  <a:pt x="623358" y="78846"/>
                  <a:pt x="647700" y="85725"/>
                </a:cubicBezTo>
                <a:cubicBezTo>
                  <a:pt x="672042" y="92604"/>
                  <a:pt x="516467" y="52388"/>
                  <a:pt x="511175" y="60325"/>
                </a:cubicBezTo>
                <a:cubicBezTo>
                  <a:pt x="505883" y="68262"/>
                  <a:pt x="621242" y="128058"/>
                  <a:pt x="615950" y="133350"/>
                </a:cubicBezTo>
                <a:cubicBezTo>
                  <a:pt x="610658" y="138642"/>
                  <a:pt x="515937" y="102129"/>
                  <a:pt x="479425" y="92075"/>
                </a:cubicBezTo>
                <a:cubicBezTo>
                  <a:pt x="442913" y="82021"/>
                  <a:pt x="437092" y="84138"/>
                  <a:pt x="396875" y="73025"/>
                </a:cubicBezTo>
                <a:cubicBezTo>
                  <a:pt x="356658" y="61913"/>
                  <a:pt x="301625" y="32808"/>
                  <a:pt x="238125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80470DC6-56AC-802C-B226-9C7AF42C6D88}"/>
              </a:ext>
            </a:extLst>
          </p:cNvPr>
          <p:cNvSpPr/>
          <p:nvPr/>
        </p:nvSpPr>
        <p:spPr>
          <a:xfrm>
            <a:off x="5626066" y="3973979"/>
            <a:ext cx="555055" cy="694764"/>
          </a:xfrm>
          <a:custGeom>
            <a:avLst/>
            <a:gdLst>
              <a:gd name="connsiteX0" fmla="*/ 549309 w 555055"/>
              <a:gd name="connsiteY0" fmla="*/ 7471 h 694764"/>
              <a:gd name="connsiteX1" fmla="*/ 349284 w 555055"/>
              <a:gd name="connsiteY1" fmla="*/ 147171 h 694764"/>
              <a:gd name="connsiteX2" fmla="*/ 136559 w 555055"/>
              <a:gd name="connsiteY2" fmla="*/ 442446 h 694764"/>
              <a:gd name="connsiteX3" fmla="*/ 238159 w 555055"/>
              <a:gd name="connsiteY3" fmla="*/ 299571 h 694764"/>
              <a:gd name="connsiteX4" fmla="*/ 6384 w 555055"/>
              <a:gd name="connsiteY4" fmla="*/ 693271 h 694764"/>
              <a:gd name="connsiteX5" fmla="*/ 73059 w 555055"/>
              <a:gd name="connsiteY5" fmla="*/ 423396 h 694764"/>
              <a:gd name="connsiteX6" fmla="*/ 158784 w 555055"/>
              <a:gd name="connsiteY6" fmla="*/ 140821 h 694764"/>
              <a:gd name="connsiteX7" fmla="*/ 136559 w 555055"/>
              <a:gd name="connsiteY7" fmla="*/ 290046 h 694764"/>
              <a:gd name="connsiteX8" fmla="*/ 333409 w 555055"/>
              <a:gd name="connsiteY8" fmla="*/ 42396 h 694764"/>
              <a:gd name="connsiteX9" fmla="*/ 225459 w 555055"/>
              <a:gd name="connsiteY9" fmla="*/ 159871 h 694764"/>
              <a:gd name="connsiteX10" fmla="*/ 476284 w 555055"/>
              <a:gd name="connsiteY10" fmla="*/ 32871 h 694764"/>
              <a:gd name="connsiteX11" fmla="*/ 549309 w 555055"/>
              <a:gd name="connsiteY11" fmla="*/ 7471 h 69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5055" h="694764">
                <a:moveTo>
                  <a:pt x="549309" y="7471"/>
                </a:moveTo>
                <a:cubicBezTo>
                  <a:pt x="528143" y="26521"/>
                  <a:pt x="418076" y="74675"/>
                  <a:pt x="349284" y="147171"/>
                </a:cubicBezTo>
                <a:cubicBezTo>
                  <a:pt x="280492" y="219667"/>
                  <a:pt x="155080" y="417046"/>
                  <a:pt x="136559" y="442446"/>
                </a:cubicBezTo>
                <a:cubicBezTo>
                  <a:pt x="118038" y="467846"/>
                  <a:pt x="259855" y="257767"/>
                  <a:pt x="238159" y="299571"/>
                </a:cubicBezTo>
                <a:cubicBezTo>
                  <a:pt x="216463" y="341375"/>
                  <a:pt x="33901" y="672634"/>
                  <a:pt x="6384" y="693271"/>
                </a:cubicBezTo>
                <a:cubicBezTo>
                  <a:pt x="-21133" y="713908"/>
                  <a:pt x="47659" y="515471"/>
                  <a:pt x="73059" y="423396"/>
                </a:cubicBezTo>
                <a:cubicBezTo>
                  <a:pt x="98459" y="331321"/>
                  <a:pt x="148201" y="163046"/>
                  <a:pt x="158784" y="140821"/>
                </a:cubicBezTo>
                <a:cubicBezTo>
                  <a:pt x="169367" y="118596"/>
                  <a:pt x="107455" y="306450"/>
                  <a:pt x="136559" y="290046"/>
                </a:cubicBezTo>
                <a:cubicBezTo>
                  <a:pt x="165663" y="273642"/>
                  <a:pt x="318592" y="64092"/>
                  <a:pt x="333409" y="42396"/>
                </a:cubicBezTo>
                <a:cubicBezTo>
                  <a:pt x="348226" y="20700"/>
                  <a:pt x="201646" y="161459"/>
                  <a:pt x="225459" y="159871"/>
                </a:cubicBezTo>
                <a:cubicBezTo>
                  <a:pt x="249272" y="158283"/>
                  <a:pt x="422309" y="56683"/>
                  <a:pt x="476284" y="32871"/>
                </a:cubicBezTo>
                <a:cubicBezTo>
                  <a:pt x="530259" y="9059"/>
                  <a:pt x="570475" y="-11579"/>
                  <a:pt x="549309" y="7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8A0DAA0-F3E9-48B3-21FB-50AB5AD1C061}"/>
              </a:ext>
            </a:extLst>
          </p:cNvPr>
          <p:cNvSpPr/>
          <p:nvPr/>
        </p:nvSpPr>
        <p:spPr>
          <a:xfrm>
            <a:off x="4363836" y="3218096"/>
            <a:ext cx="198675" cy="922754"/>
          </a:xfrm>
          <a:custGeom>
            <a:avLst/>
            <a:gdLst>
              <a:gd name="connsiteX0" fmla="*/ 1789 w 198675"/>
              <a:gd name="connsiteY0" fmla="*/ 1354 h 922754"/>
              <a:gd name="connsiteX1" fmla="*/ 116089 w 198675"/>
              <a:gd name="connsiteY1" fmla="*/ 461729 h 922754"/>
              <a:gd name="connsiteX2" fmla="*/ 112914 w 198675"/>
              <a:gd name="connsiteY2" fmla="*/ 436329 h 922754"/>
              <a:gd name="connsiteX3" fmla="*/ 198639 w 198675"/>
              <a:gd name="connsiteY3" fmla="*/ 922104 h 922754"/>
              <a:gd name="connsiteX4" fmla="*/ 122439 w 198675"/>
              <a:gd name="connsiteY4" fmla="*/ 534754 h 922754"/>
              <a:gd name="connsiteX5" fmla="*/ 36714 w 198675"/>
              <a:gd name="connsiteY5" fmla="*/ 290279 h 922754"/>
              <a:gd name="connsiteX6" fmla="*/ 46239 w 198675"/>
              <a:gd name="connsiteY6" fmla="*/ 318854 h 922754"/>
              <a:gd name="connsiteX7" fmla="*/ 1789 w 198675"/>
              <a:gd name="connsiteY7" fmla="*/ 1354 h 922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675" h="922754">
                <a:moveTo>
                  <a:pt x="1789" y="1354"/>
                </a:moveTo>
                <a:cubicBezTo>
                  <a:pt x="13431" y="25167"/>
                  <a:pt x="97568" y="389233"/>
                  <a:pt x="116089" y="461729"/>
                </a:cubicBezTo>
                <a:cubicBezTo>
                  <a:pt x="134610" y="534225"/>
                  <a:pt x="99156" y="359600"/>
                  <a:pt x="112914" y="436329"/>
                </a:cubicBezTo>
                <a:cubicBezTo>
                  <a:pt x="126672" y="513058"/>
                  <a:pt x="197052" y="905700"/>
                  <a:pt x="198639" y="922104"/>
                </a:cubicBezTo>
                <a:cubicBezTo>
                  <a:pt x="200226" y="938508"/>
                  <a:pt x="149426" y="640058"/>
                  <a:pt x="122439" y="534754"/>
                </a:cubicBezTo>
                <a:cubicBezTo>
                  <a:pt x="95452" y="429450"/>
                  <a:pt x="49414" y="326262"/>
                  <a:pt x="36714" y="290279"/>
                </a:cubicBezTo>
                <a:cubicBezTo>
                  <a:pt x="24014" y="254296"/>
                  <a:pt x="53647" y="362775"/>
                  <a:pt x="46239" y="318854"/>
                </a:cubicBezTo>
                <a:cubicBezTo>
                  <a:pt x="38831" y="274933"/>
                  <a:pt x="-9853" y="-22459"/>
                  <a:pt x="1789" y="1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E4B8CBA2-925E-D2C5-AE52-9D8DF9EE463D}"/>
              </a:ext>
            </a:extLst>
          </p:cNvPr>
          <p:cNvSpPr/>
          <p:nvPr/>
        </p:nvSpPr>
        <p:spPr>
          <a:xfrm>
            <a:off x="3112044" y="2419272"/>
            <a:ext cx="399615" cy="1130614"/>
          </a:xfrm>
          <a:custGeom>
            <a:avLst/>
            <a:gdLst>
              <a:gd name="connsiteX0" fmla="*/ 399506 w 399615"/>
              <a:gd name="connsiteY0" fmla="*/ 78 h 1130614"/>
              <a:gd name="connsiteX1" fmla="*/ 183606 w 399615"/>
              <a:gd name="connsiteY1" fmla="*/ 247728 h 1130614"/>
              <a:gd name="connsiteX2" fmla="*/ 196306 w 399615"/>
              <a:gd name="connsiteY2" fmla="*/ 238203 h 1130614"/>
              <a:gd name="connsiteX3" fmla="*/ 186781 w 399615"/>
              <a:gd name="connsiteY3" fmla="*/ 450928 h 1130614"/>
              <a:gd name="connsiteX4" fmla="*/ 107406 w 399615"/>
              <a:gd name="connsiteY4" fmla="*/ 552528 h 1130614"/>
              <a:gd name="connsiteX5" fmla="*/ 126456 w 399615"/>
              <a:gd name="connsiteY5" fmla="*/ 498553 h 1130614"/>
              <a:gd name="connsiteX6" fmla="*/ 12156 w 399615"/>
              <a:gd name="connsiteY6" fmla="*/ 812878 h 1130614"/>
              <a:gd name="connsiteX7" fmla="*/ 5806 w 399615"/>
              <a:gd name="connsiteY7" fmla="*/ 1130378 h 1130614"/>
              <a:gd name="connsiteX8" fmla="*/ 34381 w 399615"/>
              <a:gd name="connsiteY8" fmla="*/ 762078 h 1130614"/>
              <a:gd name="connsiteX9" fmla="*/ 193131 w 399615"/>
              <a:gd name="connsiteY9" fmla="*/ 193753 h 1130614"/>
              <a:gd name="connsiteX10" fmla="*/ 151856 w 399615"/>
              <a:gd name="connsiteY10" fmla="*/ 276303 h 1130614"/>
              <a:gd name="connsiteX11" fmla="*/ 399506 w 399615"/>
              <a:gd name="connsiteY11" fmla="*/ 78 h 113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615" h="1130614">
                <a:moveTo>
                  <a:pt x="399506" y="78"/>
                </a:moveTo>
                <a:cubicBezTo>
                  <a:pt x="404798" y="-4685"/>
                  <a:pt x="217473" y="208041"/>
                  <a:pt x="183606" y="247728"/>
                </a:cubicBezTo>
                <a:cubicBezTo>
                  <a:pt x="149739" y="287416"/>
                  <a:pt x="195777" y="204336"/>
                  <a:pt x="196306" y="238203"/>
                </a:cubicBezTo>
                <a:cubicBezTo>
                  <a:pt x="196835" y="272070"/>
                  <a:pt x="201598" y="398541"/>
                  <a:pt x="186781" y="450928"/>
                </a:cubicBezTo>
                <a:cubicBezTo>
                  <a:pt x="171964" y="503315"/>
                  <a:pt x="117460" y="544591"/>
                  <a:pt x="107406" y="552528"/>
                </a:cubicBezTo>
                <a:cubicBezTo>
                  <a:pt x="97352" y="560465"/>
                  <a:pt x="142331" y="455161"/>
                  <a:pt x="126456" y="498553"/>
                </a:cubicBezTo>
                <a:cubicBezTo>
                  <a:pt x="110581" y="541945"/>
                  <a:pt x="32264" y="707574"/>
                  <a:pt x="12156" y="812878"/>
                </a:cubicBezTo>
                <a:cubicBezTo>
                  <a:pt x="-7952" y="918182"/>
                  <a:pt x="2102" y="1138845"/>
                  <a:pt x="5806" y="1130378"/>
                </a:cubicBezTo>
                <a:cubicBezTo>
                  <a:pt x="9510" y="1121911"/>
                  <a:pt x="3160" y="918182"/>
                  <a:pt x="34381" y="762078"/>
                </a:cubicBezTo>
                <a:cubicBezTo>
                  <a:pt x="65602" y="605974"/>
                  <a:pt x="173552" y="274715"/>
                  <a:pt x="193131" y="193753"/>
                </a:cubicBezTo>
                <a:cubicBezTo>
                  <a:pt x="212710" y="112791"/>
                  <a:pt x="123281" y="305936"/>
                  <a:pt x="151856" y="276303"/>
                </a:cubicBezTo>
                <a:cubicBezTo>
                  <a:pt x="180431" y="246670"/>
                  <a:pt x="394214" y="4841"/>
                  <a:pt x="39950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8401F2F-1047-E898-EC19-1F3CB48CB5F6}"/>
              </a:ext>
            </a:extLst>
          </p:cNvPr>
          <p:cNvSpPr/>
          <p:nvPr/>
        </p:nvSpPr>
        <p:spPr>
          <a:xfrm>
            <a:off x="2999714" y="3193956"/>
            <a:ext cx="175538" cy="1126684"/>
          </a:xfrm>
          <a:custGeom>
            <a:avLst/>
            <a:gdLst>
              <a:gd name="connsiteX0" fmla="*/ 175286 w 175538"/>
              <a:gd name="connsiteY0" fmla="*/ 94 h 1126684"/>
              <a:gd name="connsiteX1" fmla="*/ 48286 w 175538"/>
              <a:gd name="connsiteY1" fmla="*/ 390619 h 1126684"/>
              <a:gd name="connsiteX2" fmla="*/ 67336 w 175538"/>
              <a:gd name="connsiteY2" fmla="*/ 314419 h 1126684"/>
              <a:gd name="connsiteX3" fmla="*/ 22886 w 175538"/>
              <a:gd name="connsiteY3" fmla="*/ 708119 h 1126684"/>
              <a:gd name="connsiteX4" fmla="*/ 67336 w 175538"/>
              <a:gd name="connsiteY4" fmla="*/ 593819 h 1126684"/>
              <a:gd name="connsiteX5" fmla="*/ 661 w 175538"/>
              <a:gd name="connsiteY5" fmla="*/ 1019269 h 1126684"/>
              <a:gd name="connsiteX6" fmla="*/ 32411 w 175538"/>
              <a:gd name="connsiteY6" fmla="*/ 1120869 h 1126684"/>
              <a:gd name="connsiteX7" fmla="*/ 19711 w 175538"/>
              <a:gd name="connsiteY7" fmla="*/ 895444 h 1126684"/>
              <a:gd name="connsiteX8" fmla="*/ 32411 w 175538"/>
              <a:gd name="connsiteY8" fmla="*/ 292194 h 1126684"/>
              <a:gd name="connsiteX9" fmla="*/ 10186 w 175538"/>
              <a:gd name="connsiteY9" fmla="*/ 352519 h 1126684"/>
              <a:gd name="connsiteX10" fmla="*/ 175286 w 175538"/>
              <a:gd name="connsiteY10" fmla="*/ 94 h 112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538" h="1126684">
                <a:moveTo>
                  <a:pt x="175286" y="94"/>
                </a:moveTo>
                <a:cubicBezTo>
                  <a:pt x="181636" y="6444"/>
                  <a:pt x="66278" y="338232"/>
                  <a:pt x="48286" y="390619"/>
                </a:cubicBezTo>
                <a:cubicBezTo>
                  <a:pt x="30294" y="443006"/>
                  <a:pt x="71569" y="261502"/>
                  <a:pt x="67336" y="314419"/>
                </a:cubicBezTo>
                <a:cubicBezTo>
                  <a:pt x="63103" y="367336"/>
                  <a:pt x="22886" y="661552"/>
                  <a:pt x="22886" y="708119"/>
                </a:cubicBezTo>
                <a:cubicBezTo>
                  <a:pt x="22886" y="754686"/>
                  <a:pt x="71040" y="541961"/>
                  <a:pt x="67336" y="593819"/>
                </a:cubicBezTo>
                <a:cubicBezTo>
                  <a:pt x="63632" y="645677"/>
                  <a:pt x="6482" y="931427"/>
                  <a:pt x="661" y="1019269"/>
                </a:cubicBezTo>
                <a:cubicBezTo>
                  <a:pt x="-5160" y="1107111"/>
                  <a:pt x="29236" y="1141507"/>
                  <a:pt x="32411" y="1120869"/>
                </a:cubicBezTo>
                <a:cubicBezTo>
                  <a:pt x="35586" y="1100232"/>
                  <a:pt x="19711" y="1033556"/>
                  <a:pt x="19711" y="895444"/>
                </a:cubicBezTo>
                <a:cubicBezTo>
                  <a:pt x="19711" y="757332"/>
                  <a:pt x="33998" y="382681"/>
                  <a:pt x="32411" y="292194"/>
                </a:cubicBezTo>
                <a:cubicBezTo>
                  <a:pt x="30824" y="201707"/>
                  <a:pt x="-11510" y="396440"/>
                  <a:pt x="10186" y="352519"/>
                </a:cubicBezTo>
                <a:cubicBezTo>
                  <a:pt x="31882" y="308598"/>
                  <a:pt x="168936" y="-6256"/>
                  <a:pt x="175286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17DBC093-499F-E278-4FD3-EE1152FE3872}"/>
              </a:ext>
            </a:extLst>
          </p:cNvPr>
          <p:cNvSpPr/>
          <p:nvPr/>
        </p:nvSpPr>
        <p:spPr>
          <a:xfrm>
            <a:off x="1968208" y="4168620"/>
            <a:ext cx="1088223" cy="201188"/>
          </a:xfrm>
          <a:custGeom>
            <a:avLst/>
            <a:gdLst>
              <a:gd name="connsiteX0" fmla="*/ 292 w 1088223"/>
              <a:gd name="connsiteY0" fmla="*/ 200180 h 201188"/>
              <a:gd name="connsiteX1" fmla="*/ 270167 w 1088223"/>
              <a:gd name="connsiteY1" fmla="*/ 16030 h 201188"/>
              <a:gd name="connsiteX2" fmla="*/ 168567 w 1088223"/>
              <a:gd name="connsiteY2" fmla="*/ 50955 h 201188"/>
              <a:gd name="connsiteX3" fmla="*/ 390817 w 1088223"/>
              <a:gd name="connsiteY3" fmla="*/ 38255 h 201188"/>
              <a:gd name="connsiteX4" fmla="*/ 362242 w 1088223"/>
              <a:gd name="connsiteY4" fmla="*/ 155 h 201188"/>
              <a:gd name="connsiteX5" fmla="*/ 619417 w 1088223"/>
              <a:gd name="connsiteY5" fmla="*/ 25555 h 201188"/>
              <a:gd name="connsiteX6" fmla="*/ 578142 w 1088223"/>
              <a:gd name="connsiteY6" fmla="*/ 44605 h 201188"/>
              <a:gd name="connsiteX7" fmla="*/ 1082967 w 1088223"/>
              <a:gd name="connsiteY7" fmla="*/ 95405 h 201188"/>
              <a:gd name="connsiteX8" fmla="*/ 825792 w 1088223"/>
              <a:gd name="connsiteY8" fmla="*/ 95405 h 201188"/>
              <a:gd name="connsiteX9" fmla="*/ 568617 w 1088223"/>
              <a:gd name="connsiteY9" fmla="*/ 60480 h 201188"/>
              <a:gd name="connsiteX10" fmla="*/ 330492 w 1088223"/>
              <a:gd name="connsiteY10" fmla="*/ 89055 h 201188"/>
              <a:gd name="connsiteX11" fmla="*/ 292 w 1088223"/>
              <a:gd name="connsiteY11" fmla="*/ 200180 h 2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223" h="201188">
                <a:moveTo>
                  <a:pt x="292" y="200180"/>
                </a:moveTo>
                <a:cubicBezTo>
                  <a:pt x="-9762" y="188009"/>
                  <a:pt x="242121" y="40901"/>
                  <a:pt x="270167" y="16030"/>
                </a:cubicBezTo>
                <a:cubicBezTo>
                  <a:pt x="298213" y="-8841"/>
                  <a:pt x="148459" y="47251"/>
                  <a:pt x="168567" y="50955"/>
                </a:cubicBezTo>
                <a:cubicBezTo>
                  <a:pt x="188675" y="54659"/>
                  <a:pt x="358538" y="46722"/>
                  <a:pt x="390817" y="38255"/>
                </a:cubicBezTo>
                <a:cubicBezTo>
                  <a:pt x="423096" y="29788"/>
                  <a:pt x="324142" y="2272"/>
                  <a:pt x="362242" y="155"/>
                </a:cubicBezTo>
                <a:cubicBezTo>
                  <a:pt x="400342" y="-1962"/>
                  <a:pt x="583434" y="18147"/>
                  <a:pt x="619417" y="25555"/>
                </a:cubicBezTo>
                <a:cubicBezTo>
                  <a:pt x="655400" y="32963"/>
                  <a:pt x="500884" y="32963"/>
                  <a:pt x="578142" y="44605"/>
                </a:cubicBezTo>
                <a:cubicBezTo>
                  <a:pt x="655400" y="56247"/>
                  <a:pt x="1041692" y="86938"/>
                  <a:pt x="1082967" y="95405"/>
                </a:cubicBezTo>
                <a:cubicBezTo>
                  <a:pt x="1124242" y="103872"/>
                  <a:pt x="911517" y="101226"/>
                  <a:pt x="825792" y="95405"/>
                </a:cubicBezTo>
                <a:cubicBezTo>
                  <a:pt x="740067" y="89584"/>
                  <a:pt x="651167" y="61538"/>
                  <a:pt x="568617" y="60480"/>
                </a:cubicBezTo>
                <a:cubicBezTo>
                  <a:pt x="486067" y="59422"/>
                  <a:pt x="418863" y="67359"/>
                  <a:pt x="330492" y="89055"/>
                </a:cubicBezTo>
                <a:cubicBezTo>
                  <a:pt x="242121" y="110751"/>
                  <a:pt x="10346" y="212351"/>
                  <a:pt x="292" y="200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3F046EFB-1F92-D043-E3AD-617D4A70270E}"/>
              </a:ext>
            </a:extLst>
          </p:cNvPr>
          <p:cNvSpPr/>
          <p:nvPr/>
        </p:nvSpPr>
        <p:spPr>
          <a:xfrm>
            <a:off x="1887176" y="4174286"/>
            <a:ext cx="440105" cy="963605"/>
          </a:xfrm>
          <a:custGeom>
            <a:avLst/>
            <a:gdLst>
              <a:gd name="connsiteX0" fmla="*/ 440099 w 440105"/>
              <a:gd name="connsiteY0" fmla="*/ 839 h 963605"/>
              <a:gd name="connsiteX1" fmla="*/ 116249 w 440105"/>
              <a:gd name="connsiteY1" fmla="*/ 264364 h 963605"/>
              <a:gd name="connsiteX2" fmla="*/ 173399 w 440105"/>
              <a:gd name="connsiteY2" fmla="*/ 178639 h 963605"/>
              <a:gd name="connsiteX3" fmla="*/ 40049 w 440105"/>
              <a:gd name="connsiteY3" fmla="*/ 413589 h 963605"/>
              <a:gd name="connsiteX4" fmla="*/ 65449 w 440105"/>
              <a:gd name="connsiteY4" fmla="*/ 334214 h 963605"/>
              <a:gd name="connsiteX5" fmla="*/ 1949 w 440105"/>
              <a:gd name="connsiteY5" fmla="*/ 585039 h 963605"/>
              <a:gd name="connsiteX6" fmla="*/ 17824 w 440105"/>
              <a:gd name="connsiteY6" fmla="*/ 521539 h 963605"/>
              <a:gd name="connsiteX7" fmla="*/ 33699 w 440105"/>
              <a:gd name="connsiteY7" fmla="*/ 816814 h 963605"/>
              <a:gd name="connsiteX8" fmla="*/ 52749 w 440105"/>
              <a:gd name="connsiteY8" fmla="*/ 959689 h 963605"/>
              <a:gd name="connsiteX9" fmla="*/ 24174 w 440105"/>
              <a:gd name="connsiteY9" fmla="*/ 670764 h 963605"/>
              <a:gd name="connsiteX10" fmla="*/ 40049 w 440105"/>
              <a:gd name="connsiteY10" fmla="*/ 305639 h 963605"/>
              <a:gd name="connsiteX11" fmla="*/ 11474 w 440105"/>
              <a:gd name="connsiteY11" fmla="*/ 404064 h 963605"/>
              <a:gd name="connsiteX12" fmla="*/ 230549 w 440105"/>
              <a:gd name="connsiteY12" fmla="*/ 102439 h 963605"/>
              <a:gd name="connsiteX13" fmla="*/ 125774 w 440105"/>
              <a:gd name="connsiteY13" fmla="*/ 178639 h 963605"/>
              <a:gd name="connsiteX14" fmla="*/ 440099 w 440105"/>
              <a:gd name="connsiteY14" fmla="*/ 839 h 96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105" h="963605">
                <a:moveTo>
                  <a:pt x="440099" y="839"/>
                </a:moveTo>
                <a:cubicBezTo>
                  <a:pt x="438512" y="15126"/>
                  <a:pt x="160699" y="234731"/>
                  <a:pt x="116249" y="264364"/>
                </a:cubicBezTo>
                <a:cubicBezTo>
                  <a:pt x="71799" y="293997"/>
                  <a:pt x="186099" y="153768"/>
                  <a:pt x="173399" y="178639"/>
                </a:cubicBezTo>
                <a:cubicBezTo>
                  <a:pt x="160699" y="203510"/>
                  <a:pt x="58041" y="387660"/>
                  <a:pt x="40049" y="413589"/>
                </a:cubicBezTo>
                <a:cubicBezTo>
                  <a:pt x="22057" y="439518"/>
                  <a:pt x="71799" y="305639"/>
                  <a:pt x="65449" y="334214"/>
                </a:cubicBezTo>
                <a:cubicBezTo>
                  <a:pt x="59099" y="362789"/>
                  <a:pt x="9886" y="553818"/>
                  <a:pt x="1949" y="585039"/>
                </a:cubicBezTo>
                <a:cubicBezTo>
                  <a:pt x="-5988" y="616260"/>
                  <a:pt x="12532" y="482910"/>
                  <a:pt x="17824" y="521539"/>
                </a:cubicBezTo>
                <a:cubicBezTo>
                  <a:pt x="23116" y="560168"/>
                  <a:pt x="27878" y="743789"/>
                  <a:pt x="33699" y="816814"/>
                </a:cubicBezTo>
                <a:cubicBezTo>
                  <a:pt x="39520" y="889839"/>
                  <a:pt x="54336" y="984031"/>
                  <a:pt x="52749" y="959689"/>
                </a:cubicBezTo>
                <a:cubicBezTo>
                  <a:pt x="51161" y="935347"/>
                  <a:pt x="26291" y="779772"/>
                  <a:pt x="24174" y="670764"/>
                </a:cubicBezTo>
                <a:cubicBezTo>
                  <a:pt x="22057" y="561756"/>
                  <a:pt x="42166" y="350089"/>
                  <a:pt x="40049" y="305639"/>
                </a:cubicBezTo>
                <a:cubicBezTo>
                  <a:pt x="37932" y="261189"/>
                  <a:pt x="-20276" y="437931"/>
                  <a:pt x="11474" y="404064"/>
                </a:cubicBezTo>
                <a:cubicBezTo>
                  <a:pt x="43224" y="370197"/>
                  <a:pt x="211499" y="140010"/>
                  <a:pt x="230549" y="102439"/>
                </a:cubicBezTo>
                <a:cubicBezTo>
                  <a:pt x="249599" y="64868"/>
                  <a:pt x="90320" y="198218"/>
                  <a:pt x="125774" y="178639"/>
                </a:cubicBezTo>
                <a:cubicBezTo>
                  <a:pt x="161228" y="159060"/>
                  <a:pt x="441686" y="-13448"/>
                  <a:pt x="440099" y="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1ECA531E-564D-14D3-38F3-E1DF78F96B90}"/>
              </a:ext>
            </a:extLst>
          </p:cNvPr>
          <p:cNvSpPr/>
          <p:nvPr/>
        </p:nvSpPr>
        <p:spPr>
          <a:xfrm>
            <a:off x="1907332" y="4932482"/>
            <a:ext cx="1048636" cy="277797"/>
          </a:xfrm>
          <a:custGeom>
            <a:avLst/>
            <a:gdLst>
              <a:gd name="connsiteX0" fmla="*/ 1048593 w 1048636"/>
              <a:gd name="connsiteY0" fmla="*/ 271343 h 277797"/>
              <a:gd name="connsiteX1" fmla="*/ 464393 w 1048636"/>
              <a:gd name="connsiteY1" fmla="*/ 77668 h 277797"/>
              <a:gd name="connsiteX2" fmla="*/ 280243 w 1048636"/>
              <a:gd name="connsiteY2" fmla="*/ 61793 h 277797"/>
              <a:gd name="connsiteX3" fmla="*/ 324693 w 1048636"/>
              <a:gd name="connsiteY3" fmla="*/ 49093 h 277797"/>
              <a:gd name="connsiteX4" fmla="*/ 159593 w 1048636"/>
              <a:gd name="connsiteY4" fmla="*/ 17343 h 277797"/>
              <a:gd name="connsiteX5" fmla="*/ 118318 w 1048636"/>
              <a:gd name="connsiteY5" fmla="*/ 112593 h 277797"/>
              <a:gd name="connsiteX6" fmla="*/ 843 w 1048636"/>
              <a:gd name="connsiteY6" fmla="*/ 277693 h 277797"/>
              <a:gd name="connsiteX7" fmla="*/ 67518 w 1048636"/>
              <a:gd name="connsiteY7" fmla="*/ 87193 h 277797"/>
              <a:gd name="connsiteX8" fmla="*/ 105618 w 1048636"/>
              <a:gd name="connsiteY8" fmla="*/ 42743 h 277797"/>
              <a:gd name="connsiteX9" fmla="*/ 308818 w 1048636"/>
              <a:gd name="connsiteY9" fmla="*/ 23693 h 277797"/>
              <a:gd name="connsiteX10" fmla="*/ 334218 w 1048636"/>
              <a:gd name="connsiteY10" fmla="*/ 1468 h 277797"/>
              <a:gd name="connsiteX11" fmla="*/ 534243 w 1048636"/>
              <a:gd name="connsiteY11" fmla="*/ 42743 h 277797"/>
              <a:gd name="connsiteX12" fmla="*/ 496143 w 1048636"/>
              <a:gd name="connsiteY12" fmla="*/ 10993 h 277797"/>
              <a:gd name="connsiteX13" fmla="*/ 1048593 w 1048636"/>
              <a:gd name="connsiteY13" fmla="*/ 271343 h 27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636" h="277797">
                <a:moveTo>
                  <a:pt x="1048593" y="271343"/>
                </a:moveTo>
                <a:cubicBezTo>
                  <a:pt x="1043301" y="282456"/>
                  <a:pt x="592451" y="112593"/>
                  <a:pt x="464393" y="77668"/>
                </a:cubicBezTo>
                <a:cubicBezTo>
                  <a:pt x="336335" y="42743"/>
                  <a:pt x="303526" y="66555"/>
                  <a:pt x="280243" y="61793"/>
                </a:cubicBezTo>
                <a:cubicBezTo>
                  <a:pt x="256960" y="57030"/>
                  <a:pt x="344801" y="56501"/>
                  <a:pt x="324693" y="49093"/>
                </a:cubicBezTo>
                <a:cubicBezTo>
                  <a:pt x="304585" y="41685"/>
                  <a:pt x="193989" y="6760"/>
                  <a:pt x="159593" y="17343"/>
                </a:cubicBezTo>
                <a:cubicBezTo>
                  <a:pt x="125197" y="27926"/>
                  <a:pt x="144776" y="69201"/>
                  <a:pt x="118318" y="112593"/>
                </a:cubicBezTo>
                <a:cubicBezTo>
                  <a:pt x="91860" y="155985"/>
                  <a:pt x="9310" y="281926"/>
                  <a:pt x="843" y="277693"/>
                </a:cubicBezTo>
                <a:cubicBezTo>
                  <a:pt x="-7624" y="273460"/>
                  <a:pt x="50056" y="126351"/>
                  <a:pt x="67518" y="87193"/>
                </a:cubicBezTo>
                <a:cubicBezTo>
                  <a:pt x="84980" y="48035"/>
                  <a:pt x="65401" y="53326"/>
                  <a:pt x="105618" y="42743"/>
                </a:cubicBezTo>
                <a:cubicBezTo>
                  <a:pt x="145835" y="32160"/>
                  <a:pt x="270718" y="30572"/>
                  <a:pt x="308818" y="23693"/>
                </a:cubicBezTo>
                <a:cubicBezTo>
                  <a:pt x="346918" y="16814"/>
                  <a:pt x="296647" y="-1707"/>
                  <a:pt x="334218" y="1468"/>
                </a:cubicBezTo>
                <a:cubicBezTo>
                  <a:pt x="371789" y="4643"/>
                  <a:pt x="507256" y="41156"/>
                  <a:pt x="534243" y="42743"/>
                </a:cubicBezTo>
                <a:cubicBezTo>
                  <a:pt x="561230" y="44330"/>
                  <a:pt x="412535" y="-26578"/>
                  <a:pt x="496143" y="10993"/>
                </a:cubicBezTo>
                <a:cubicBezTo>
                  <a:pt x="579751" y="48564"/>
                  <a:pt x="1053885" y="260230"/>
                  <a:pt x="1048593" y="271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BF9806-4E98-893D-B146-C2EE9632D755}"/>
              </a:ext>
            </a:extLst>
          </p:cNvPr>
          <p:cNvSpPr/>
          <p:nvPr/>
        </p:nvSpPr>
        <p:spPr>
          <a:xfrm>
            <a:off x="1892165" y="4163808"/>
            <a:ext cx="346336" cy="967245"/>
          </a:xfrm>
          <a:custGeom>
            <a:avLst/>
            <a:gdLst>
              <a:gd name="connsiteX0" fmla="*/ 339860 w 346336"/>
              <a:gd name="connsiteY0" fmla="*/ 8142 h 967245"/>
              <a:gd name="connsiteX1" fmla="*/ 228735 w 346336"/>
              <a:gd name="connsiteY1" fmla="*/ 157367 h 967245"/>
              <a:gd name="connsiteX2" fmla="*/ 35060 w 346336"/>
              <a:gd name="connsiteY2" fmla="*/ 449467 h 967245"/>
              <a:gd name="connsiteX3" fmla="*/ 123960 w 346336"/>
              <a:gd name="connsiteY3" fmla="*/ 338342 h 967245"/>
              <a:gd name="connsiteX4" fmla="*/ 31885 w 346336"/>
              <a:gd name="connsiteY4" fmla="*/ 538367 h 967245"/>
              <a:gd name="connsiteX5" fmla="*/ 57285 w 346336"/>
              <a:gd name="connsiteY5" fmla="*/ 722517 h 967245"/>
              <a:gd name="connsiteX6" fmla="*/ 44585 w 346336"/>
              <a:gd name="connsiteY6" fmla="*/ 738392 h 967245"/>
              <a:gd name="connsiteX7" fmla="*/ 16010 w 346336"/>
              <a:gd name="connsiteY7" fmla="*/ 966992 h 967245"/>
              <a:gd name="connsiteX8" fmla="*/ 16010 w 346336"/>
              <a:gd name="connsiteY8" fmla="*/ 773317 h 967245"/>
              <a:gd name="connsiteX9" fmla="*/ 12835 w 346336"/>
              <a:gd name="connsiteY9" fmla="*/ 341517 h 967245"/>
              <a:gd name="connsiteX10" fmla="*/ 3310 w 346336"/>
              <a:gd name="connsiteY10" fmla="*/ 420892 h 967245"/>
              <a:gd name="connsiteX11" fmla="*/ 76335 w 346336"/>
              <a:gd name="connsiteY11" fmla="*/ 204992 h 967245"/>
              <a:gd name="connsiteX12" fmla="*/ 41410 w 346336"/>
              <a:gd name="connsiteY12" fmla="*/ 309767 h 967245"/>
              <a:gd name="connsiteX13" fmla="*/ 301760 w 346336"/>
              <a:gd name="connsiteY13" fmla="*/ 46242 h 967245"/>
              <a:gd name="connsiteX14" fmla="*/ 339860 w 346336"/>
              <a:gd name="connsiteY14" fmla="*/ 8142 h 96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6336" h="967245">
                <a:moveTo>
                  <a:pt x="339860" y="8142"/>
                </a:moveTo>
                <a:cubicBezTo>
                  <a:pt x="327689" y="26663"/>
                  <a:pt x="279535" y="83813"/>
                  <a:pt x="228735" y="157367"/>
                </a:cubicBezTo>
                <a:cubicBezTo>
                  <a:pt x="177935" y="230921"/>
                  <a:pt x="52522" y="419305"/>
                  <a:pt x="35060" y="449467"/>
                </a:cubicBezTo>
                <a:cubicBezTo>
                  <a:pt x="17598" y="479629"/>
                  <a:pt x="124489" y="323525"/>
                  <a:pt x="123960" y="338342"/>
                </a:cubicBezTo>
                <a:cubicBezTo>
                  <a:pt x="123431" y="353159"/>
                  <a:pt x="42998" y="474338"/>
                  <a:pt x="31885" y="538367"/>
                </a:cubicBezTo>
                <a:cubicBezTo>
                  <a:pt x="20772" y="602396"/>
                  <a:pt x="55168" y="689180"/>
                  <a:pt x="57285" y="722517"/>
                </a:cubicBezTo>
                <a:cubicBezTo>
                  <a:pt x="59402" y="755854"/>
                  <a:pt x="51464" y="697646"/>
                  <a:pt x="44585" y="738392"/>
                </a:cubicBezTo>
                <a:cubicBezTo>
                  <a:pt x="37706" y="779138"/>
                  <a:pt x="20772" y="961171"/>
                  <a:pt x="16010" y="966992"/>
                </a:cubicBezTo>
                <a:cubicBezTo>
                  <a:pt x="11248" y="972813"/>
                  <a:pt x="16539" y="877563"/>
                  <a:pt x="16010" y="773317"/>
                </a:cubicBezTo>
                <a:cubicBezTo>
                  <a:pt x="15481" y="669071"/>
                  <a:pt x="14952" y="400254"/>
                  <a:pt x="12835" y="341517"/>
                </a:cubicBezTo>
                <a:cubicBezTo>
                  <a:pt x="10718" y="282780"/>
                  <a:pt x="-7273" y="443646"/>
                  <a:pt x="3310" y="420892"/>
                </a:cubicBezTo>
                <a:cubicBezTo>
                  <a:pt x="13893" y="398138"/>
                  <a:pt x="69985" y="223513"/>
                  <a:pt x="76335" y="204992"/>
                </a:cubicBezTo>
                <a:cubicBezTo>
                  <a:pt x="82685" y="186471"/>
                  <a:pt x="3839" y="336225"/>
                  <a:pt x="41410" y="309767"/>
                </a:cubicBezTo>
                <a:cubicBezTo>
                  <a:pt x="78981" y="283309"/>
                  <a:pt x="252548" y="89634"/>
                  <a:pt x="301760" y="46242"/>
                </a:cubicBezTo>
                <a:cubicBezTo>
                  <a:pt x="350972" y="2850"/>
                  <a:pt x="352031" y="-10379"/>
                  <a:pt x="339860" y="8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CC5BBD10-5796-E4E3-288F-6D09AB8F1F1B}"/>
              </a:ext>
            </a:extLst>
          </p:cNvPr>
          <p:cNvSpPr/>
          <p:nvPr/>
        </p:nvSpPr>
        <p:spPr>
          <a:xfrm>
            <a:off x="3856758" y="4686171"/>
            <a:ext cx="1611662" cy="595648"/>
          </a:xfrm>
          <a:custGeom>
            <a:avLst/>
            <a:gdLst>
              <a:gd name="connsiteX0" fmla="*/ 2861 w 1611662"/>
              <a:gd name="connsiteY0" fmla="*/ 13420 h 595648"/>
              <a:gd name="connsiteX1" fmla="*/ 715242 w 1611662"/>
              <a:gd name="connsiteY1" fmla="*/ 289866 h 595648"/>
              <a:gd name="connsiteX2" fmla="*/ 704609 w 1611662"/>
              <a:gd name="connsiteY2" fmla="*/ 204806 h 595648"/>
              <a:gd name="connsiteX3" fmla="*/ 1555214 w 1611662"/>
              <a:gd name="connsiteY3" fmla="*/ 576945 h 595648"/>
              <a:gd name="connsiteX4" fmla="*/ 1470154 w 1611662"/>
              <a:gd name="connsiteY4" fmla="*/ 513150 h 595648"/>
              <a:gd name="connsiteX5" fmla="*/ 970423 w 1611662"/>
              <a:gd name="connsiteY5" fmla="*/ 279234 h 595648"/>
              <a:gd name="connsiteX6" fmla="*/ 300572 w 1611662"/>
              <a:gd name="connsiteY6" fmla="*/ 2787 h 595648"/>
              <a:gd name="connsiteX7" fmla="*/ 460061 w 1611662"/>
              <a:gd name="connsiteY7" fmla="*/ 130378 h 595648"/>
              <a:gd name="connsiteX8" fmla="*/ 2861 w 1611662"/>
              <a:gd name="connsiteY8" fmla="*/ 13420 h 59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1662" h="595648">
                <a:moveTo>
                  <a:pt x="2861" y="13420"/>
                </a:moveTo>
                <a:cubicBezTo>
                  <a:pt x="45391" y="40001"/>
                  <a:pt x="598284" y="257968"/>
                  <a:pt x="715242" y="289866"/>
                </a:cubicBezTo>
                <a:cubicBezTo>
                  <a:pt x="832200" y="321764"/>
                  <a:pt x="564614" y="156960"/>
                  <a:pt x="704609" y="204806"/>
                </a:cubicBezTo>
                <a:cubicBezTo>
                  <a:pt x="844604" y="252652"/>
                  <a:pt x="1427623" y="525554"/>
                  <a:pt x="1555214" y="576945"/>
                </a:cubicBezTo>
                <a:cubicBezTo>
                  <a:pt x="1682805" y="628336"/>
                  <a:pt x="1567619" y="562768"/>
                  <a:pt x="1470154" y="513150"/>
                </a:cubicBezTo>
                <a:cubicBezTo>
                  <a:pt x="1372689" y="463532"/>
                  <a:pt x="1165353" y="364295"/>
                  <a:pt x="970423" y="279234"/>
                </a:cubicBezTo>
                <a:cubicBezTo>
                  <a:pt x="775493" y="194174"/>
                  <a:pt x="385632" y="27596"/>
                  <a:pt x="300572" y="2787"/>
                </a:cubicBezTo>
                <a:cubicBezTo>
                  <a:pt x="215512" y="-22022"/>
                  <a:pt x="514996" y="126834"/>
                  <a:pt x="460061" y="130378"/>
                </a:cubicBezTo>
                <a:cubicBezTo>
                  <a:pt x="405126" y="133922"/>
                  <a:pt x="-39669" y="-13161"/>
                  <a:pt x="2861" y="13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4AEA95CB-469C-1C91-CCAA-070C8EA652F2}"/>
              </a:ext>
            </a:extLst>
          </p:cNvPr>
          <p:cNvSpPr/>
          <p:nvPr/>
        </p:nvSpPr>
        <p:spPr>
          <a:xfrm>
            <a:off x="3832527" y="3072631"/>
            <a:ext cx="176248" cy="1520677"/>
          </a:xfrm>
          <a:custGeom>
            <a:avLst/>
            <a:gdLst>
              <a:gd name="connsiteX0" fmla="*/ 112152 w 176248"/>
              <a:gd name="connsiteY0" fmla="*/ 178 h 1520677"/>
              <a:gd name="connsiteX1" fmla="*/ 112152 w 176248"/>
              <a:gd name="connsiteY1" fmla="*/ 861416 h 1520677"/>
              <a:gd name="connsiteX2" fmla="*/ 133417 w 176248"/>
              <a:gd name="connsiteY2" fmla="*/ 733825 h 1520677"/>
              <a:gd name="connsiteX3" fmla="*/ 5826 w 176248"/>
              <a:gd name="connsiteY3" fmla="*/ 1499369 h 1520677"/>
              <a:gd name="connsiteX4" fmla="*/ 16459 w 176248"/>
              <a:gd name="connsiteY4" fmla="*/ 1435574 h 1520677"/>
              <a:gd name="connsiteX5" fmla="*/ 5826 w 176248"/>
              <a:gd name="connsiteY5" fmla="*/ 1499369 h 1520677"/>
              <a:gd name="connsiteX6" fmla="*/ 122785 w 176248"/>
              <a:gd name="connsiteY6" fmla="*/ 999639 h 1520677"/>
              <a:gd name="connsiteX7" fmla="*/ 175947 w 176248"/>
              <a:gd name="connsiteY7" fmla="*/ 786988 h 1520677"/>
              <a:gd name="connsiteX8" fmla="*/ 112152 w 176248"/>
              <a:gd name="connsiteY8" fmla="*/ 178 h 152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48" h="1520677">
                <a:moveTo>
                  <a:pt x="112152" y="178"/>
                </a:moveTo>
                <a:cubicBezTo>
                  <a:pt x="101520" y="12583"/>
                  <a:pt x="108608" y="739142"/>
                  <a:pt x="112152" y="861416"/>
                </a:cubicBezTo>
                <a:cubicBezTo>
                  <a:pt x="115696" y="983690"/>
                  <a:pt x="133417" y="733825"/>
                  <a:pt x="133417" y="733825"/>
                </a:cubicBezTo>
                <a:lnTo>
                  <a:pt x="5826" y="1499369"/>
                </a:lnTo>
                <a:lnTo>
                  <a:pt x="16459" y="1435574"/>
                </a:lnTo>
                <a:cubicBezTo>
                  <a:pt x="16459" y="1435574"/>
                  <a:pt x="-11895" y="1572025"/>
                  <a:pt x="5826" y="1499369"/>
                </a:cubicBezTo>
                <a:cubicBezTo>
                  <a:pt x="23547" y="1426713"/>
                  <a:pt x="94431" y="1118369"/>
                  <a:pt x="122785" y="999639"/>
                </a:cubicBezTo>
                <a:cubicBezTo>
                  <a:pt x="151139" y="880909"/>
                  <a:pt x="179491" y="948248"/>
                  <a:pt x="175947" y="786988"/>
                </a:cubicBezTo>
                <a:cubicBezTo>
                  <a:pt x="172403" y="625728"/>
                  <a:pt x="122784" y="-12227"/>
                  <a:pt x="112152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FA00FC22-8DE8-B0CD-113F-8726DDA6B6DA}"/>
              </a:ext>
            </a:extLst>
          </p:cNvPr>
          <p:cNvSpPr/>
          <p:nvPr/>
        </p:nvSpPr>
        <p:spPr>
          <a:xfrm>
            <a:off x="3157338" y="2381221"/>
            <a:ext cx="1480709" cy="2157396"/>
          </a:xfrm>
          <a:custGeom>
            <a:avLst/>
            <a:gdLst>
              <a:gd name="connsiteX0" fmla="*/ 532 w 1480709"/>
              <a:gd name="connsiteY0" fmla="*/ 234388 h 2157396"/>
              <a:gd name="connsiteX1" fmla="*/ 468364 w 1480709"/>
              <a:gd name="connsiteY1" fmla="*/ 106798 h 2157396"/>
              <a:gd name="connsiteX2" fmla="*/ 478997 w 1480709"/>
              <a:gd name="connsiteY2" fmla="*/ 472 h 2157396"/>
              <a:gd name="connsiteX3" fmla="*/ 766076 w 1480709"/>
              <a:gd name="connsiteY3" fmla="*/ 149328 h 2157396"/>
              <a:gd name="connsiteX4" fmla="*/ 723546 w 1480709"/>
              <a:gd name="connsiteY4" fmla="*/ 85532 h 2157396"/>
              <a:gd name="connsiteX5" fmla="*/ 1031890 w 1480709"/>
              <a:gd name="connsiteY5" fmla="*/ 330081 h 2157396"/>
              <a:gd name="connsiteX6" fmla="*/ 1116950 w 1480709"/>
              <a:gd name="connsiteY6" fmla="*/ 776649 h 2157396"/>
              <a:gd name="connsiteX7" fmla="*/ 1095685 w 1480709"/>
              <a:gd name="connsiteY7" fmla="*/ 649058 h 2157396"/>
              <a:gd name="connsiteX8" fmla="*/ 1372132 w 1480709"/>
              <a:gd name="connsiteY8" fmla="*/ 1201951 h 2157396"/>
              <a:gd name="connsiteX9" fmla="*/ 1202011 w 1480709"/>
              <a:gd name="connsiteY9" fmla="*/ 1053095 h 2157396"/>
              <a:gd name="connsiteX10" fmla="*/ 1478457 w 1480709"/>
              <a:gd name="connsiteY10" fmla="*/ 2148249 h 2157396"/>
              <a:gd name="connsiteX11" fmla="*/ 1340234 w 1480709"/>
              <a:gd name="connsiteY11" fmla="*/ 1605988 h 2157396"/>
              <a:gd name="connsiteX12" fmla="*/ 1010625 w 1480709"/>
              <a:gd name="connsiteY12" fmla="*/ 319449 h 2157396"/>
              <a:gd name="connsiteX13" fmla="*/ 659750 w 1480709"/>
              <a:gd name="connsiteY13" fmla="*/ 32370 h 2157396"/>
              <a:gd name="connsiteX14" fmla="*/ 287611 w 1480709"/>
              <a:gd name="connsiteY14" fmla="*/ 21737 h 2157396"/>
              <a:gd name="connsiteX15" fmla="*/ 372671 w 1480709"/>
              <a:gd name="connsiteY15" fmla="*/ 64267 h 2157396"/>
              <a:gd name="connsiteX16" fmla="*/ 532 w 1480709"/>
              <a:gd name="connsiteY16" fmla="*/ 234388 h 215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80709" h="2157396">
                <a:moveTo>
                  <a:pt x="532" y="234388"/>
                </a:moveTo>
                <a:cubicBezTo>
                  <a:pt x="16481" y="241476"/>
                  <a:pt x="388620" y="145784"/>
                  <a:pt x="468364" y="106798"/>
                </a:cubicBezTo>
                <a:cubicBezTo>
                  <a:pt x="548108" y="67812"/>
                  <a:pt x="429378" y="-6616"/>
                  <a:pt x="478997" y="472"/>
                </a:cubicBezTo>
                <a:cubicBezTo>
                  <a:pt x="528616" y="7560"/>
                  <a:pt x="725318" y="135151"/>
                  <a:pt x="766076" y="149328"/>
                </a:cubicBezTo>
                <a:cubicBezTo>
                  <a:pt x="806834" y="163505"/>
                  <a:pt x="679244" y="55407"/>
                  <a:pt x="723546" y="85532"/>
                </a:cubicBezTo>
                <a:cubicBezTo>
                  <a:pt x="767848" y="115657"/>
                  <a:pt x="966323" y="214895"/>
                  <a:pt x="1031890" y="330081"/>
                </a:cubicBezTo>
                <a:cubicBezTo>
                  <a:pt x="1097457" y="445267"/>
                  <a:pt x="1106318" y="723486"/>
                  <a:pt x="1116950" y="776649"/>
                </a:cubicBezTo>
                <a:cubicBezTo>
                  <a:pt x="1127583" y="829812"/>
                  <a:pt x="1053155" y="578174"/>
                  <a:pt x="1095685" y="649058"/>
                </a:cubicBezTo>
                <a:cubicBezTo>
                  <a:pt x="1138215" y="719942"/>
                  <a:pt x="1354411" y="1134612"/>
                  <a:pt x="1372132" y="1201951"/>
                </a:cubicBezTo>
                <a:cubicBezTo>
                  <a:pt x="1389853" y="1269291"/>
                  <a:pt x="1184290" y="895379"/>
                  <a:pt x="1202011" y="1053095"/>
                </a:cubicBezTo>
                <a:cubicBezTo>
                  <a:pt x="1219732" y="1210811"/>
                  <a:pt x="1455420" y="2056100"/>
                  <a:pt x="1478457" y="2148249"/>
                </a:cubicBezTo>
                <a:cubicBezTo>
                  <a:pt x="1501494" y="2240398"/>
                  <a:pt x="1340234" y="1605988"/>
                  <a:pt x="1340234" y="1605988"/>
                </a:cubicBezTo>
                <a:cubicBezTo>
                  <a:pt x="1262262" y="1301188"/>
                  <a:pt x="1124039" y="581719"/>
                  <a:pt x="1010625" y="319449"/>
                </a:cubicBezTo>
                <a:cubicBezTo>
                  <a:pt x="897211" y="57179"/>
                  <a:pt x="780252" y="81989"/>
                  <a:pt x="659750" y="32370"/>
                </a:cubicBezTo>
                <a:cubicBezTo>
                  <a:pt x="539248" y="-17249"/>
                  <a:pt x="335457" y="16421"/>
                  <a:pt x="287611" y="21737"/>
                </a:cubicBezTo>
                <a:cubicBezTo>
                  <a:pt x="239765" y="27053"/>
                  <a:pt x="413429" y="28825"/>
                  <a:pt x="372671" y="64267"/>
                </a:cubicBezTo>
                <a:cubicBezTo>
                  <a:pt x="331913" y="99709"/>
                  <a:pt x="-15417" y="227300"/>
                  <a:pt x="532" y="234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E0CEB980-161B-4102-2448-CDF527C018D5}"/>
              </a:ext>
            </a:extLst>
          </p:cNvPr>
          <p:cNvSpPr/>
          <p:nvPr/>
        </p:nvSpPr>
        <p:spPr>
          <a:xfrm>
            <a:off x="5027471" y="5751527"/>
            <a:ext cx="2205823" cy="1661150"/>
          </a:xfrm>
          <a:custGeom>
            <a:avLst/>
            <a:gdLst>
              <a:gd name="connsiteX0" fmla="*/ 2202669 w 2205823"/>
              <a:gd name="connsiteY0" fmla="*/ 687 h 1661150"/>
              <a:gd name="connsiteX1" fmla="*/ 809803 w 2205823"/>
              <a:gd name="connsiteY1" fmla="*/ 883189 h 1661150"/>
              <a:gd name="connsiteX2" fmla="*/ 969292 w 2205823"/>
              <a:gd name="connsiteY2" fmla="*/ 787496 h 1661150"/>
              <a:gd name="connsiteX3" fmla="*/ 384501 w 2205823"/>
              <a:gd name="connsiteY3" fmla="*/ 1170268 h 1661150"/>
              <a:gd name="connsiteX4" fmla="*/ 639682 w 2205823"/>
              <a:gd name="connsiteY4" fmla="*/ 1074575 h 1661150"/>
              <a:gd name="connsiteX5" fmla="*/ 1729 w 2205823"/>
              <a:gd name="connsiteY5" fmla="*/ 1659366 h 1661150"/>
              <a:gd name="connsiteX6" fmla="*/ 480194 w 2205823"/>
              <a:gd name="connsiteY6" fmla="*/ 1234064 h 1661150"/>
              <a:gd name="connsiteX7" fmla="*/ 1320166 w 2205823"/>
              <a:gd name="connsiteY7" fmla="*/ 606743 h 1661150"/>
              <a:gd name="connsiteX8" fmla="*/ 1192576 w 2205823"/>
              <a:gd name="connsiteY8" fmla="*/ 734333 h 1661150"/>
              <a:gd name="connsiteX9" fmla="*/ 2202669 w 2205823"/>
              <a:gd name="connsiteY9" fmla="*/ 687 h 166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5823" h="1661150">
                <a:moveTo>
                  <a:pt x="2202669" y="687"/>
                </a:moveTo>
                <a:cubicBezTo>
                  <a:pt x="2138874" y="25496"/>
                  <a:pt x="1015366" y="752054"/>
                  <a:pt x="809803" y="883189"/>
                </a:cubicBezTo>
                <a:cubicBezTo>
                  <a:pt x="604240" y="1014324"/>
                  <a:pt x="1040176" y="739650"/>
                  <a:pt x="969292" y="787496"/>
                </a:cubicBezTo>
                <a:cubicBezTo>
                  <a:pt x="898408" y="835342"/>
                  <a:pt x="439436" y="1122422"/>
                  <a:pt x="384501" y="1170268"/>
                </a:cubicBezTo>
                <a:cubicBezTo>
                  <a:pt x="329566" y="1218115"/>
                  <a:pt x="703477" y="993059"/>
                  <a:pt x="639682" y="1074575"/>
                </a:cubicBezTo>
                <a:cubicBezTo>
                  <a:pt x="575887" y="1156091"/>
                  <a:pt x="28310" y="1632785"/>
                  <a:pt x="1729" y="1659366"/>
                </a:cubicBezTo>
                <a:cubicBezTo>
                  <a:pt x="-24852" y="1685947"/>
                  <a:pt x="260454" y="1409501"/>
                  <a:pt x="480194" y="1234064"/>
                </a:cubicBezTo>
                <a:cubicBezTo>
                  <a:pt x="699933" y="1058627"/>
                  <a:pt x="1201436" y="690031"/>
                  <a:pt x="1320166" y="606743"/>
                </a:cubicBezTo>
                <a:cubicBezTo>
                  <a:pt x="1438896" y="523455"/>
                  <a:pt x="1041948" y="838886"/>
                  <a:pt x="1192576" y="734333"/>
                </a:cubicBezTo>
                <a:cubicBezTo>
                  <a:pt x="1343204" y="629780"/>
                  <a:pt x="2266464" y="-24122"/>
                  <a:pt x="2202669" y="6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649DE892-0D5F-0EB3-C9CE-7D38FA727D2E}"/>
              </a:ext>
            </a:extLst>
          </p:cNvPr>
          <p:cNvSpPr/>
          <p:nvPr/>
        </p:nvSpPr>
        <p:spPr>
          <a:xfrm>
            <a:off x="6528358" y="3656768"/>
            <a:ext cx="1149796" cy="2098612"/>
          </a:xfrm>
          <a:custGeom>
            <a:avLst/>
            <a:gdLst>
              <a:gd name="connsiteX0" fmla="*/ 1052656 w 1149796"/>
              <a:gd name="connsiteY0" fmla="*/ 22097 h 2098612"/>
              <a:gd name="connsiteX1" fmla="*/ 1116451 w 1149796"/>
              <a:gd name="connsiteY1" fmla="*/ 1223576 h 2098612"/>
              <a:gd name="connsiteX2" fmla="*/ 1137716 w 1149796"/>
              <a:gd name="connsiteY2" fmla="*/ 1042823 h 2098612"/>
              <a:gd name="connsiteX3" fmla="*/ 956963 w 1149796"/>
              <a:gd name="connsiteY3" fmla="*/ 1680776 h 2098612"/>
              <a:gd name="connsiteX4" fmla="*/ 1010126 w 1149796"/>
              <a:gd name="connsiteY4" fmla="*/ 1468125 h 2098612"/>
              <a:gd name="connsiteX5" fmla="*/ 946330 w 1149796"/>
              <a:gd name="connsiteY5" fmla="*/ 1850897 h 2098612"/>
              <a:gd name="connsiteX6" fmla="*/ 808107 w 1149796"/>
              <a:gd name="connsiteY6" fmla="*/ 2063548 h 2098612"/>
              <a:gd name="connsiteX7" fmla="*/ 33 w 1149796"/>
              <a:gd name="connsiteY7" fmla="*/ 2095446 h 2098612"/>
              <a:gd name="connsiteX8" fmla="*/ 776209 w 1149796"/>
              <a:gd name="connsiteY8" fmla="*/ 2031651 h 2098612"/>
              <a:gd name="connsiteX9" fmla="*/ 903800 w 1149796"/>
              <a:gd name="connsiteY9" fmla="*/ 2052916 h 2098612"/>
              <a:gd name="connsiteX10" fmla="*/ 967595 w 1149796"/>
              <a:gd name="connsiteY10" fmla="*/ 1787102 h 2098612"/>
              <a:gd name="connsiteX11" fmla="*/ 1084554 w 1149796"/>
              <a:gd name="connsiteY11" fmla="*/ 1149148 h 2098612"/>
              <a:gd name="connsiteX12" fmla="*/ 1052656 w 1149796"/>
              <a:gd name="connsiteY12" fmla="*/ 1500023 h 2098612"/>
              <a:gd name="connsiteX13" fmla="*/ 1084554 w 1149796"/>
              <a:gd name="connsiteY13" fmla="*/ 1085353 h 2098612"/>
              <a:gd name="connsiteX14" fmla="*/ 1137716 w 1149796"/>
              <a:gd name="connsiteY14" fmla="*/ 1117251 h 2098612"/>
              <a:gd name="connsiteX15" fmla="*/ 1105819 w 1149796"/>
              <a:gd name="connsiteY15" fmla="*/ 1340534 h 2098612"/>
              <a:gd name="connsiteX16" fmla="*/ 1148349 w 1149796"/>
              <a:gd name="connsiteY16" fmla="*/ 511195 h 2098612"/>
              <a:gd name="connsiteX17" fmla="*/ 1052656 w 1149796"/>
              <a:gd name="connsiteY17" fmla="*/ 22097 h 20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9796" h="2098612">
                <a:moveTo>
                  <a:pt x="1052656" y="22097"/>
                </a:moveTo>
                <a:cubicBezTo>
                  <a:pt x="1047340" y="140827"/>
                  <a:pt x="1102274" y="1053455"/>
                  <a:pt x="1116451" y="1223576"/>
                </a:cubicBezTo>
                <a:cubicBezTo>
                  <a:pt x="1130628" y="1393697"/>
                  <a:pt x="1164297" y="966623"/>
                  <a:pt x="1137716" y="1042823"/>
                </a:cubicBezTo>
                <a:cubicBezTo>
                  <a:pt x="1111135" y="1119023"/>
                  <a:pt x="978228" y="1609892"/>
                  <a:pt x="956963" y="1680776"/>
                </a:cubicBezTo>
                <a:cubicBezTo>
                  <a:pt x="935698" y="1751660"/>
                  <a:pt x="1011898" y="1439772"/>
                  <a:pt x="1010126" y="1468125"/>
                </a:cubicBezTo>
                <a:cubicBezTo>
                  <a:pt x="1008354" y="1496478"/>
                  <a:pt x="980000" y="1751660"/>
                  <a:pt x="946330" y="1850897"/>
                </a:cubicBezTo>
                <a:cubicBezTo>
                  <a:pt x="912660" y="1950134"/>
                  <a:pt x="965823" y="2022790"/>
                  <a:pt x="808107" y="2063548"/>
                </a:cubicBezTo>
                <a:cubicBezTo>
                  <a:pt x="650391" y="2104306"/>
                  <a:pt x="5349" y="2100762"/>
                  <a:pt x="33" y="2095446"/>
                </a:cubicBezTo>
                <a:cubicBezTo>
                  <a:pt x="-5283" y="2090130"/>
                  <a:pt x="625581" y="2038739"/>
                  <a:pt x="776209" y="2031651"/>
                </a:cubicBezTo>
                <a:cubicBezTo>
                  <a:pt x="926837" y="2024563"/>
                  <a:pt x="871902" y="2093674"/>
                  <a:pt x="903800" y="2052916"/>
                </a:cubicBezTo>
                <a:cubicBezTo>
                  <a:pt x="935698" y="2012158"/>
                  <a:pt x="937469" y="1937730"/>
                  <a:pt x="967595" y="1787102"/>
                </a:cubicBezTo>
                <a:cubicBezTo>
                  <a:pt x="997721" y="1636474"/>
                  <a:pt x="1070377" y="1196995"/>
                  <a:pt x="1084554" y="1149148"/>
                </a:cubicBezTo>
                <a:cubicBezTo>
                  <a:pt x="1098731" y="1101302"/>
                  <a:pt x="1052656" y="1510655"/>
                  <a:pt x="1052656" y="1500023"/>
                </a:cubicBezTo>
                <a:cubicBezTo>
                  <a:pt x="1052656" y="1489391"/>
                  <a:pt x="1070377" y="1149148"/>
                  <a:pt x="1084554" y="1085353"/>
                </a:cubicBezTo>
                <a:cubicBezTo>
                  <a:pt x="1098731" y="1021558"/>
                  <a:pt x="1134172" y="1074721"/>
                  <a:pt x="1137716" y="1117251"/>
                </a:cubicBezTo>
                <a:cubicBezTo>
                  <a:pt x="1141260" y="1159781"/>
                  <a:pt x="1104047" y="1441543"/>
                  <a:pt x="1105819" y="1340534"/>
                </a:cubicBezTo>
                <a:cubicBezTo>
                  <a:pt x="1107591" y="1239525"/>
                  <a:pt x="1158982" y="730934"/>
                  <a:pt x="1148349" y="511195"/>
                </a:cubicBezTo>
                <a:cubicBezTo>
                  <a:pt x="1137716" y="291456"/>
                  <a:pt x="1057972" y="-96633"/>
                  <a:pt x="1052656" y="2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6386926C-E287-BC8E-A319-9AA8D3C5F5A2}"/>
              </a:ext>
            </a:extLst>
          </p:cNvPr>
          <p:cNvSpPr/>
          <p:nvPr/>
        </p:nvSpPr>
        <p:spPr>
          <a:xfrm>
            <a:off x="9569029" y="2721932"/>
            <a:ext cx="266154" cy="1735178"/>
          </a:xfrm>
          <a:custGeom>
            <a:avLst/>
            <a:gdLst>
              <a:gd name="connsiteX0" fmla="*/ 273 w 266154"/>
              <a:gd name="connsiteY0" fmla="*/ 3 h 1735178"/>
              <a:gd name="connsiteX1" fmla="*/ 159762 w 266154"/>
              <a:gd name="connsiteY1" fmla="*/ 925035 h 1735178"/>
              <a:gd name="connsiteX2" fmla="*/ 202292 w 266154"/>
              <a:gd name="connsiteY2" fmla="*/ 808077 h 1735178"/>
              <a:gd name="connsiteX3" fmla="*/ 266087 w 266154"/>
              <a:gd name="connsiteY3" fmla="*/ 1127054 h 1735178"/>
              <a:gd name="connsiteX4" fmla="*/ 212924 w 266154"/>
              <a:gd name="connsiteY4" fmla="*/ 1733110 h 1735178"/>
              <a:gd name="connsiteX5" fmla="*/ 138497 w 266154"/>
              <a:gd name="connsiteY5" fmla="*/ 1307808 h 1735178"/>
              <a:gd name="connsiteX6" fmla="*/ 42804 w 266154"/>
              <a:gd name="connsiteY6" fmla="*/ 839975 h 1735178"/>
              <a:gd name="connsiteX7" fmla="*/ 202292 w 266154"/>
              <a:gd name="connsiteY7" fmla="*/ 914403 h 1735178"/>
              <a:gd name="connsiteX8" fmla="*/ 273 w 266154"/>
              <a:gd name="connsiteY8" fmla="*/ 3 h 173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154" h="1735178">
                <a:moveTo>
                  <a:pt x="273" y="3"/>
                </a:moveTo>
                <a:cubicBezTo>
                  <a:pt x="-6815" y="1775"/>
                  <a:pt x="126092" y="790356"/>
                  <a:pt x="159762" y="925035"/>
                </a:cubicBezTo>
                <a:cubicBezTo>
                  <a:pt x="193432" y="1059714"/>
                  <a:pt x="184571" y="774407"/>
                  <a:pt x="202292" y="808077"/>
                </a:cubicBezTo>
                <a:cubicBezTo>
                  <a:pt x="220013" y="841747"/>
                  <a:pt x="264315" y="972882"/>
                  <a:pt x="266087" y="1127054"/>
                </a:cubicBezTo>
                <a:cubicBezTo>
                  <a:pt x="267859" y="1281226"/>
                  <a:pt x="234189" y="1702984"/>
                  <a:pt x="212924" y="1733110"/>
                </a:cubicBezTo>
                <a:cubicBezTo>
                  <a:pt x="191659" y="1763236"/>
                  <a:pt x="166850" y="1456664"/>
                  <a:pt x="138497" y="1307808"/>
                </a:cubicBezTo>
                <a:cubicBezTo>
                  <a:pt x="110144" y="1158952"/>
                  <a:pt x="32172" y="905542"/>
                  <a:pt x="42804" y="839975"/>
                </a:cubicBezTo>
                <a:cubicBezTo>
                  <a:pt x="53436" y="774408"/>
                  <a:pt x="207608" y="1057942"/>
                  <a:pt x="202292" y="914403"/>
                </a:cubicBezTo>
                <a:cubicBezTo>
                  <a:pt x="196976" y="770864"/>
                  <a:pt x="7361" y="-1769"/>
                  <a:pt x="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19CD28D6-19DC-341D-73E1-9ABE1C1098D8}"/>
              </a:ext>
            </a:extLst>
          </p:cNvPr>
          <p:cNvSpPr/>
          <p:nvPr/>
        </p:nvSpPr>
        <p:spPr>
          <a:xfrm>
            <a:off x="8482095" y="4231980"/>
            <a:ext cx="1018263" cy="588935"/>
          </a:xfrm>
          <a:custGeom>
            <a:avLst/>
            <a:gdLst>
              <a:gd name="connsiteX0" fmla="*/ 1012779 w 1018263"/>
              <a:gd name="connsiteY0" fmla="*/ 21043 h 588935"/>
              <a:gd name="connsiteX1" fmla="*/ 13319 w 1018263"/>
              <a:gd name="connsiteY1" fmla="*/ 584569 h 588935"/>
              <a:gd name="connsiteX2" fmla="*/ 417356 w 1018263"/>
              <a:gd name="connsiteY2" fmla="*/ 286857 h 588935"/>
              <a:gd name="connsiteX3" fmla="*/ 109012 w 1018263"/>
              <a:gd name="connsiteY3" fmla="*/ 371918 h 588935"/>
              <a:gd name="connsiteX4" fmla="*/ 757598 w 1018263"/>
              <a:gd name="connsiteY4" fmla="*/ 74206 h 588935"/>
              <a:gd name="connsiteX5" fmla="*/ 427989 w 1018263"/>
              <a:gd name="connsiteY5" fmla="*/ 116736 h 588935"/>
              <a:gd name="connsiteX6" fmla="*/ 1012779 w 1018263"/>
              <a:gd name="connsiteY6" fmla="*/ 21043 h 58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263" h="588935">
                <a:moveTo>
                  <a:pt x="1012779" y="21043"/>
                </a:moveTo>
                <a:cubicBezTo>
                  <a:pt x="943667" y="99015"/>
                  <a:pt x="112556" y="540267"/>
                  <a:pt x="13319" y="584569"/>
                </a:cubicBezTo>
                <a:cubicBezTo>
                  <a:pt x="-85918" y="628871"/>
                  <a:pt x="401407" y="322299"/>
                  <a:pt x="417356" y="286857"/>
                </a:cubicBezTo>
                <a:cubicBezTo>
                  <a:pt x="433305" y="251415"/>
                  <a:pt x="52305" y="407360"/>
                  <a:pt x="109012" y="371918"/>
                </a:cubicBezTo>
                <a:cubicBezTo>
                  <a:pt x="165719" y="336476"/>
                  <a:pt x="704435" y="116736"/>
                  <a:pt x="757598" y="74206"/>
                </a:cubicBezTo>
                <a:cubicBezTo>
                  <a:pt x="810761" y="31676"/>
                  <a:pt x="380143" y="127368"/>
                  <a:pt x="427989" y="116736"/>
                </a:cubicBezTo>
                <a:cubicBezTo>
                  <a:pt x="475835" y="106104"/>
                  <a:pt x="1081891" y="-56929"/>
                  <a:pt x="1012779" y="21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ACC82665-819D-1705-0046-B2EE62543B55}"/>
              </a:ext>
            </a:extLst>
          </p:cNvPr>
          <p:cNvSpPr/>
          <p:nvPr/>
        </p:nvSpPr>
        <p:spPr>
          <a:xfrm>
            <a:off x="9440907" y="4173506"/>
            <a:ext cx="457838" cy="2050579"/>
          </a:xfrm>
          <a:custGeom>
            <a:avLst/>
            <a:gdLst>
              <a:gd name="connsiteX0" fmla="*/ 447372 w 457838"/>
              <a:gd name="connsiteY0" fmla="*/ 5089 h 2050579"/>
              <a:gd name="connsiteX1" fmla="*/ 213456 w 457838"/>
              <a:gd name="connsiteY1" fmla="*/ 324066 h 2050579"/>
              <a:gd name="connsiteX2" fmla="*/ 805 w 457838"/>
              <a:gd name="connsiteY2" fmla="*/ 717471 h 2050579"/>
              <a:gd name="connsiteX3" fmla="*/ 139028 w 457838"/>
              <a:gd name="connsiteY3" fmla="*/ 962020 h 2050579"/>
              <a:gd name="connsiteX4" fmla="*/ 96498 w 457838"/>
              <a:gd name="connsiteY4" fmla="*/ 1078978 h 2050579"/>
              <a:gd name="connsiteX5" fmla="*/ 202823 w 457838"/>
              <a:gd name="connsiteY5" fmla="*/ 1291629 h 2050579"/>
              <a:gd name="connsiteX6" fmla="*/ 107130 w 457838"/>
              <a:gd name="connsiteY6" fmla="*/ 1280996 h 2050579"/>
              <a:gd name="connsiteX7" fmla="*/ 107130 w 457838"/>
              <a:gd name="connsiteY7" fmla="*/ 2035908 h 2050579"/>
              <a:gd name="connsiteX8" fmla="*/ 107130 w 457838"/>
              <a:gd name="connsiteY8" fmla="*/ 1727564 h 2050579"/>
              <a:gd name="connsiteX9" fmla="*/ 43335 w 457838"/>
              <a:gd name="connsiteY9" fmla="*/ 1089610 h 2050579"/>
              <a:gd name="connsiteX10" fmla="*/ 805 w 457838"/>
              <a:gd name="connsiteY10" fmla="*/ 770634 h 2050579"/>
              <a:gd name="connsiteX11" fmla="*/ 75233 w 457838"/>
              <a:gd name="connsiteY11" fmla="*/ 483554 h 2050579"/>
              <a:gd name="connsiteX12" fmla="*/ 383577 w 457838"/>
              <a:gd name="connsiteY12" fmla="*/ 153945 h 2050579"/>
              <a:gd name="connsiteX13" fmla="*/ 447372 w 457838"/>
              <a:gd name="connsiteY13" fmla="*/ 5089 h 2050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7838" h="2050579">
                <a:moveTo>
                  <a:pt x="447372" y="5089"/>
                </a:moveTo>
                <a:cubicBezTo>
                  <a:pt x="419019" y="33442"/>
                  <a:pt x="287884" y="205336"/>
                  <a:pt x="213456" y="324066"/>
                </a:cubicBezTo>
                <a:cubicBezTo>
                  <a:pt x="139028" y="442796"/>
                  <a:pt x="13210" y="611145"/>
                  <a:pt x="805" y="717471"/>
                </a:cubicBezTo>
                <a:cubicBezTo>
                  <a:pt x="-11600" y="823797"/>
                  <a:pt x="123079" y="901769"/>
                  <a:pt x="139028" y="962020"/>
                </a:cubicBezTo>
                <a:cubicBezTo>
                  <a:pt x="154977" y="1022271"/>
                  <a:pt x="85866" y="1024043"/>
                  <a:pt x="96498" y="1078978"/>
                </a:cubicBezTo>
                <a:cubicBezTo>
                  <a:pt x="107130" y="1133913"/>
                  <a:pt x="201051" y="1257959"/>
                  <a:pt x="202823" y="1291629"/>
                </a:cubicBezTo>
                <a:cubicBezTo>
                  <a:pt x="204595" y="1325299"/>
                  <a:pt x="123079" y="1156950"/>
                  <a:pt x="107130" y="1280996"/>
                </a:cubicBezTo>
                <a:cubicBezTo>
                  <a:pt x="91181" y="1405042"/>
                  <a:pt x="107130" y="2035908"/>
                  <a:pt x="107130" y="2035908"/>
                </a:cubicBezTo>
                <a:cubicBezTo>
                  <a:pt x="107130" y="2110336"/>
                  <a:pt x="117762" y="1885280"/>
                  <a:pt x="107130" y="1727564"/>
                </a:cubicBezTo>
                <a:cubicBezTo>
                  <a:pt x="96498" y="1569848"/>
                  <a:pt x="61056" y="1249098"/>
                  <a:pt x="43335" y="1089610"/>
                </a:cubicBezTo>
                <a:cubicBezTo>
                  <a:pt x="25614" y="930122"/>
                  <a:pt x="-4511" y="871643"/>
                  <a:pt x="805" y="770634"/>
                </a:cubicBezTo>
                <a:cubicBezTo>
                  <a:pt x="6121" y="669625"/>
                  <a:pt x="11438" y="586335"/>
                  <a:pt x="75233" y="483554"/>
                </a:cubicBezTo>
                <a:cubicBezTo>
                  <a:pt x="139028" y="380773"/>
                  <a:pt x="323326" y="235461"/>
                  <a:pt x="383577" y="153945"/>
                </a:cubicBezTo>
                <a:cubicBezTo>
                  <a:pt x="443828" y="72429"/>
                  <a:pt x="475725" y="-23264"/>
                  <a:pt x="447372" y="5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CB8B9299-D5A7-1512-7707-E9A59DD53AAC}"/>
              </a:ext>
            </a:extLst>
          </p:cNvPr>
          <p:cNvSpPr/>
          <p:nvPr/>
        </p:nvSpPr>
        <p:spPr>
          <a:xfrm>
            <a:off x="8230502" y="4969212"/>
            <a:ext cx="817945" cy="1263073"/>
          </a:xfrm>
          <a:custGeom>
            <a:avLst/>
            <a:gdLst>
              <a:gd name="connsiteX0" fmla="*/ 318075 w 817945"/>
              <a:gd name="connsiteY0" fmla="*/ 6825 h 1263073"/>
              <a:gd name="connsiteX1" fmla="*/ 105424 w 817945"/>
              <a:gd name="connsiteY1" fmla="*/ 846797 h 1263073"/>
              <a:gd name="connsiteX2" fmla="*/ 105424 w 817945"/>
              <a:gd name="connsiteY2" fmla="*/ 612881 h 1263073"/>
              <a:gd name="connsiteX3" fmla="*/ 105424 w 817945"/>
              <a:gd name="connsiteY3" fmla="*/ 1048816 h 1263073"/>
              <a:gd name="connsiteX4" fmla="*/ 41628 w 817945"/>
              <a:gd name="connsiteY4" fmla="*/ 1070081 h 1263073"/>
              <a:gd name="connsiteX5" fmla="*/ 817805 w 817945"/>
              <a:gd name="connsiteY5" fmla="*/ 1261467 h 1263073"/>
              <a:gd name="connsiteX6" fmla="*/ 105424 w 817945"/>
              <a:gd name="connsiteY6" fmla="*/ 1155141 h 1263073"/>
              <a:gd name="connsiteX7" fmla="*/ 52261 w 817945"/>
              <a:gd name="connsiteY7" fmla="*/ 1038183 h 1263073"/>
              <a:gd name="connsiteX8" fmla="*/ 62893 w 817945"/>
              <a:gd name="connsiteY8" fmla="*/ 783002 h 1263073"/>
              <a:gd name="connsiteX9" fmla="*/ 116056 w 817945"/>
              <a:gd name="connsiteY9" fmla="*/ 315169 h 1263073"/>
              <a:gd name="connsiteX10" fmla="*/ 105424 w 817945"/>
              <a:gd name="connsiteY10" fmla="*/ 315169 h 1263073"/>
              <a:gd name="connsiteX11" fmla="*/ 94791 w 817945"/>
              <a:gd name="connsiteY11" fmla="*/ 442760 h 1263073"/>
              <a:gd name="connsiteX12" fmla="*/ 318075 w 817945"/>
              <a:gd name="connsiteY12" fmla="*/ 6825 h 126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7945" h="1263073">
                <a:moveTo>
                  <a:pt x="318075" y="6825"/>
                </a:moveTo>
                <a:cubicBezTo>
                  <a:pt x="319847" y="74164"/>
                  <a:pt x="140866" y="745788"/>
                  <a:pt x="105424" y="846797"/>
                </a:cubicBezTo>
                <a:cubicBezTo>
                  <a:pt x="69982" y="947806"/>
                  <a:pt x="105424" y="612881"/>
                  <a:pt x="105424" y="612881"/>
                </a:cubicBezTo>
                <a:cubicBezTo>
                  <a:pt x="105424" y="646551"/>
                  <a:pt x="116057" y="972616"/>
                  <a:pt x="105424" y="1048816"/>
                </a:cubicBezTo>
                <a:cubicBezTo>
                  <a:pt x="94791" y="1125016"/>
                  <a:pt x="-77102" y="1034639"/>
                  <a:pt x="41628" y="1070081"/>
                </a:cubicBezTo>
                <a:cubicBezTo>
                  <a:pt x="160358" y="1105523"/>
                  <a:pt x="807172" y="1247290"/>
                  <a:pt x="817805" y="1261467"/>
                </a:cubicBezTo>
                <a:cubicBezTo>
                  <a:pt x="828438" y="1275644"/>
                  <a:pt x="233015" y="1192355"/>
                  <a:pt x="105424" y="1155141"/>
                </a:cubicBezTo>
                <a:cubicBezTo>
                  <a:pt x="-22167" y="1117927"/>
                  <a:pt x="59349" y="1100206"/>
                  <a:pt x="52261" y="1038183"/>
                </a:cubicBezTo>
                <a:cubicBezTo>
                  <a:pt x="45172" y="976160"/>
                  <a:pt x="52261" y="903504"/>
                  <a:pt x="62893" y="783002"/>
                </a:cubicBezTo>
                <a:cubicBezTo>
                  <a:pt x="73525" y="662500"/>
                  <a:pt x="108968" y="393141"/>
                  <a:pt x="116056" y="315169"/>
                </a:cubicBezTo>
                <a:cubicBezTo>
                  <a:pt x="123144" y="237197"/>
                  <a:pt x="108968" y="293904"/>
                  <a:pt x="105424" y="315169"/>
                </a:cubicBezTo>
                <a:cubicBezTo>
                  <a:pt x="101880" y="336434"/>
                  <a:pt x="59349" y="494151"/>
                  <a:pt x="94791" y="442760"/>
                </a:cubicBezTo>
                <a:cubicBezTo>
                  <a:pt x="130233" y="391369"/>
                  <a:pt x="316303" y="-60514"/>
                  <a:pt x="318075" y="6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14009E94-A9DA-4B5C-419A-DFD508C8F732}"/>
              </a:ext>
            </a:extLst>
          </p:cNvPr>
          <p:cNvSpPr/>
          <p:nvPr/>
        </p:nvSpPr>
        <p:spPr>
          <a:xfrm>
            <a:off x="8708065" y="6049926"/>
            <a:ext cx="895363" cy="202955"/>
          </a:xfrm>
          <a:custGeom>
            <a:avLst/>
            <a:gdLst>
              <a:gd name="connsiteX0" fmla="*/ 0 w 895363"/>
              <a:gd name="connsiteY0" fmla="*/ 0 h 202955"/>
              <a:gd name="connsiteX1" fmla="*/ 244549 w 895363"/>
              <a:gd name="connsiteY1" fmla="*/ 95693 h 202955"/>
              <a:gd name="connsiteX2" fmla="*/ 829340 w 895363"/>
              <a:gd name="connsiteY2" fmla="*/ 202018 h 202955"/>
              <a:gd name="connsiteX3" fmla="*/ 499730 w 895363"/>
              <a:gd name="connsiteY3" fmla="*/ 148855 h 202955"/>
              <a:gd name="connsiteX4" fmla="*/ 893135 w 895363"/>
              <a:gd name="connsiteY4" fmla="*/ 170121 h 202955"/>
              <a:gd name="connsiteX5" fmla="*/ 669851 w 895363"/>
              <a:gd name="connsiteY5" fmla="*/ 116958 h 202955"/>
              <a:gd name="connsiteX6" fmla="*/ 0 w 895363"/>
              <a:gd name="connsiteY6" fmla="*/ 0 h 20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5363" h="202955">
                <a:moveTo>
                  <a:pt x="0" y="0"/>
                </a:moveTo>
                <a:cubicBezTo>
                  <a:pt x="53163" y="31011"/>
                  <a:pt x="106326" y="62023"/>
                  <a:pt x="244549" y="95693"/>
                </a:cubicBezTo>
                <a:cubicBezTo>
                  <a:pt x="382772" y="129363"/>
                  <a:pt x="786810" y="193158"/>
                  <a:pt x="829340" y="202018"/>
                </a:cubicBezTo>
                <a:cubicBezTo>
                  <a:pt x="871870" y="210878"/>
                  <a:pt x="489098" y="154171"/>
                  <a:pt x="499730" y="148855"/>
                </a:cubicBezTo>
                <a:cubicBezTo>
                  <a:pt x="510363" y="143539"/>
                  <a:pt x="864782" y="175437"/>
                  <a:pt x="893135" y="170121"/>
                </a:cubicBezTo>
                <a:cubicBezTo>
                  <a:pt x="921489" y="164805"/>
                  <a:pt x="669851" y="116958"/>
                  <a:pt x="669851" y="11695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3DDD8325-37D4-A083-BFC4-1BB47ECEDC46}"/>
              </a:ext>
            </a:extLst>
          </p:cNvPr>
          <p:cNvSpPr/>
          <p:nvPr/>
        </p:nvSpPr>
        <p:spPr>
          <a:xfrm>
            <a:off x="4986649" y="378858"/>
            <a:ext cx="1029015" cy="206934"/>
          </a:xfrm>
          <a:custGeom>
            <a:avLst/>
            <a:gdLst>
              <a:gd name="connsiteX0" fmla="*/ 21 w 1029015"/>
              <a:gd name="connsiteY0" fmla="*/ 99607 h 206934"/>
              <a:gd name="connsiteX1" fmla="*/ 489118 w 1029015"/>
              <a:gd name="connsiteY1" fmla="*/ 110240 h 206934"/>
              <a:gd name="connsiteX2" fmla="*/ 563546 w 1029015"/>
              <a:gd name="connsiteY2" fmla="*/ 110240 h 206934"/>
              <a:gd name="connsiteX3" fmla="*/ 999481 w 1029015"/>
              <a:gd name="connsiteY3" fmla="*/ 205933 h 206934"/>
              <a:gd name="connsiteX4" fmla="*/ 925053 w 1029015"/>
              <a:gd name="connsiteY4" fmla="*/ 152770 h 206934"/>
              <a:gd name="connsiteX5" fmla="*/ 404058 w 1029015"/>
              <a:gd name="connsiteY5" fmla="*/ 35812 h 206934"/>
              <a:gd name="connsiteX6" fmla="*/ 542281 w 1029015"/>
              <a:gd name="connsiteY6" fmla="*/ 46444 h 206934"/>
              <a:gd name="connsiteX7" fmla="*/ 212672 w 1029015"/>
              <a:gd name="connsiteY7" fmla="*/ 25179 h 206934"/>
              <a:gd name="connsiteX8" fmla="*/ 467853 w 1029015"/>
              <a:gd name="connsiteY8" fmla="*/ 3914 h 206934"/>
              <a:gd name="connsiteX9" fmla="*/ 21 w 1029015"/>
              <a:gd name="connsiteY9" fmla="*/ 99607 h 20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015" h="206934">
                <a:moveTo>
                  <a:pt x="21" y="99607"/>
                </a:moveTo>
                <a:cubicBezTo>
                  <a:pt x="3565" y="117328"/>
                  <a:pt x="395197" y="108468"/>
                  <a:pt x="489118" y="110240"/>
                </a:cubicBezTo>
                <a:cubicBezTo>
                  <a:pt x="583039" y="112012"/>
                  <a:pt x="478486" y="94291"/>
                  <a:pt x="563546" y="110240"/>
                </a:cubicBezTo>
                <a:cubicBezTo>
                  <a:pt x="648606" y="126189"/>
                  <a:pt x="999481" y="205933"/>
                  <a:pt x="999481" y="205933"/>
                </a:cubicBezTo>
                <a:cubicBezTo>
                  <a:pt x="1059732" y="213021"/>
                  <a:pt x="1024290" y="181123"/>
                  <a:pt x="925053" y="152770"/>
                </a:cubicBezTo>
                <a:cubicBezTo>
                  <a:pt x="825816" y="124417"/>
                  <a:pt x="467853" y="53533"/>
                  <a:pt x="404058" y="35812"/>
                </a:cubicBezTo>
                <a:cubicBezTo>
                  <a:pt x="340263" y="18091"/>
                  <a:pt x="542281" y="46444"/>
                  <a:pt x="542281" y="46444"/>
                </a:cubicBezTo>
                <a:cubicBezTo>
                  <a:pt x="510383" y="44672"/>
                  <a:pt x="225077" y="32267"/>
                  <a:pt x="212672" y="25179"/>
                </a:cubicBezTo>
                <a:cubicBezTo>
                  <a:pt x="200267" y="18091"/>
                  <a:pt x="496206" y="-10263"/>
                  <a:pt x="467853" y="3914"/>
                </a:cubicBezTo>
                <a:cubicBezTo>
                  <a:pt x="439500" y="18091"/>
                  <a:pt x="-3523" y="81886"/>
                  <a:pt x="21" y="99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A9F645DA-F8BA-4B53-9736-9C832F70C7A3}"/>
              </a:ext>
            </a:extLst>
          </p:cNvPr>
          <p:cNvSpPr/>
          <p:nvPr/>
        </p:nvSpPr>
        <p:spPr>
          <a:xfrm>
            <a:off x="8708042" y="339352"/>
            <a:ext cx="564730" cy="704098"/>
          </a:xfrm>
          <a:custGeom>
            <a:avLst/>
            <a:gdLst>
              <a:gd name="connsiteX0" fmla="*/ 23 w 564730"/>
              <a:gd name="connsiteY0" fmla="*/ 890 h 704098"/>
              <a:gd name="connsiteX1" fmla="*/ 478488 w 564730"/>
              <a:gd name="connsiteY1" fmla="*/ 436825 h 704098"/>
              <a:gd name="connsiteX2" fmla="*/ 414693 w 564730"/>
              <a:gd name="connsiteY2" fmla="*/ 341132 h 704098"/>
              <a:gd name="connsiteX3" fmla="*/ 563549 w 564730"/>
              <a:gd name="connsiteY3" fmla="*/ 702639 h 704098"/>
              <a:gd name="connsiteX4" fmla="*/ 478488 w 564730"/>
              <a:gd name="connsiteY4" fmla="*/ 458090 h 704098"/>
              <a:gd name="connsiteX5" fmla="*/ 372163 w 564730"/>
              <a:gd name="connsiteY5" fmla="*/ 202908 h 704098"/>
              <a:gd name="connsiteX6" fmla="*/ 457223 w 564730"/>
              <a:gd name="connsiteY6" fmla="*/ 319867 h 704098"/>
              <a:gd name="connsiteX7" fmla="*/ 23 w 564730"/>
              <a:gd name="connsiteY7" fmla="*/ 890 h 704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4730" h="704098">
                <a:moveTo>
                  <a:pt x="23" y="890"/>
                </a:moveTo>
                <a:cubicBezTo>
                  <a:pt x="3567" y="20383"/>
                  <a:pt x="409376" y="380118"/>
                  <a:pt x="478488" y="436825"/>
                </a:cubicBezTo>
                <a:cubicBezTo>
                  <a:pt x="547600" y="493532"/>
                  <a:pt x="400516" y="296830"/>
                  <a:pt x="414693" y="341132"/>
                </a:cubicBezTo>
                <a:cubicBezTo>
                  <a:pt x="428870" y="385434"/>
                  <a:pt x="552917" y="683146"/>
                  <a:pt x="563549" y="702639"/>
                </a:cubicBezTo>
                <a:cubicBezTo>
                  <a:pt x="574181" y="722132"/>
                  <a:pt x="510386" y="541379"/>
                  <a:pt x="478488" y="458090"/>
                </a:cubicBezTo>
                <a:cubicBezTo>
                  <a:pt x="446590" y="374802"/>
                  <a:pt x="375707" y="225945"/>
                  <a:pt x="372163" y="202908"/>
                </a:cubicBezTo>
                <a:cubicBezTo>
                  <a:pt x="368619" y="179871"/>
                  <a:pt x="521018" y="351765"/>
                  <a:pt x="457223" y="319867"/>
                </a:cubicBezTo>
                <a:cubicBezTo>
                  <a:pt x="393428" y="287969"/>
                  <a:pt x="-3521" y="-18603"/>
                  <a:pt x="23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FC1675F0-3B64-79B3-049B-7E41893766D2}"/>
              </a:ext>
            </a:extLst>
          </p:cNvPr>
          <p:cNvSpPr/>
          <p:nvPr/>
        </p:nvSpPr>
        <p:spPr>
          <a:xfrm>
            <a:off x="3723704" y="5537792"/>
            <a:ext cx="225984" cy="1066983"/>
          </a:xfrm>
          <a:custGeom>
            <a:avLst/>
            <a:gdLst>
              <a:gd name="connsiteX0" fmla="*/ 135915 w 225984"/>
              <a:gd name="connsiteY0" fmla="*/ 1771 h 1066983"/>
              <a:gd name="connsiteX1" fmla="*/ 114649 w 225984"/>
              <a:gd name="connsiteY1" fmla="*/ 373910 h 1066983"/>
              <a:gd name="connsiteX2" fmla="*/ 220975 w 225984"/>
              <a:gd name="connsiteY2" fmla="*/ 1043761 h 1066983"/>
              <a:gd name="connsiteX3" fmla="*/ 189077 w 225984"/>
              <a:gd name="connsiteY3" fmla="*/ 863008 h 1066983"/>
              <a:gd name="connsiteX4" fmla="*/ 18956 w 225984"/>
              <a:gd name="connsiteY4" fmla="*/ 373910 h 1066983"/>
              <a:gd name="connsiteX5" fmla="*/ 18956 w 225984"/>
              <a:gd name="connsiteY5" fmla="*/ 544031 h 1066983"/>
              <a:gd name="connsiteX6" fmla="*/ 8324 w 225984"/>
              <a:gd name="connsiteY6" fmla="*/ 246320 h 1066983"/>
              <a:gd name="connsiteX7" fmla="*/ 135915 w 225984"/>
              <a:gd name="connsiteY7" fmla="*/ 1771 h 106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984" h="1066983">
                <a:moveTo>
                  <a:pt x="135915" y="1771"/>
                </a:moveTo>
                <a:cubicBezTo>
                  <a:pt x="153636" y="23036"/>
                  <a:pt x="100472" y="200245"/>
                  <a:pt x="114649" y="373910"/>
                </a:cubicBezTo>
                <a:cubicBezTo>
                  <a:pt x="128826" y="547575"/>
                  <a:pt x="208570" y="962245"/>
                  <a:pt x="220975" y="1043761"/>
                </a:cubicBezTo>
                <a:cubicBezTo>
                  <a:pt x="233380" y="1125277"/>
                  <a:pt x="222747" y="974650"/>
                  <a:pt x="189077" y="863008"/>
                </a:cubicBezTo>
                <a:cubicBezTo>
                  <a:pt x="155407" y="751366"/>
                  <a:pt x="47309" y="427073"/>
                  <a:pt x="18956" y="373910"/>
                </a:cubicBezTo>
                <a:cubicBezTo>
                  <a:pt x="-9397" y="320747"/>
                  <a:pt x="20728" y="565296"/>
                  <a:pt x="18956" y="544031"/>
                </a:cubicBezTo>
                <a:cubicBezTo>
                  <a:pt x="17184" y="522766"/>
                  <a:pt x="-14713" y="336696"/>
                  <a:pt x="8324" y="246320"/>
                </a:cubicBezTo>
                <a:cubicBezTo>
                  <a:pt x="31361" y="155944"/>
                  <a:pt x="118194" y="-19494"/>
                  <a:pt x="135915" y="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8DF294A8-6387-8670-8649-106C524C449B}"/>
              </a:ext>
            </a:extLst>
          </p:cNvPr>
          <p:cNvSpPr/>
          <p:nvPr/>
        </p:nvSpPr>
        <p:spPr>
          <a:xfrm>
            <a:off x="2700494" y="4961886"/>
            <a:ext cx="1138989" cy="1007627"/>
          </a:xfrm>
          <a:custGeom>
            <a:avLst/>
            <a:gdLst>
              <a:gd name="connsiteX0" fmla="*/ 176 w 1138989"/>
              <a:gd name="connsiteY0" fmla="*/ 3519 h 1007627"/>
              <a:gd name="connsiteX1" fmla="*/ 680659 w 1138989"/>
              <a:gd name="connsiteY1" fmla="*/ 652105 h 1007627"/>
              <a:gd name="connsiteX2" fmla="*/ 616864 w 1138989"/>
              <a:gd name="connsiteY2" fmla="*/ 492616 h 1007627"/>
              <a:gd name="connsiteX3" fmla="*/ 1127227 w 1138989"/>
              <a:gd name="connsiteY3" fmla="*/ 1002979 h 1007627"/>
              <a:gd name="connsiteX4" fmla="*/ 946473 w 1138989"/>
              <a:gd name="connsiteY4" fmla="*/ 726533 h 1007627"/>
              <a:gd name="connsiteX5" fmla="*/ 616864 w 1138989"/>
              <a:gd name="connsiteY5" fmla="*/ 407556 h 1007627"/>
              <a:gd name="connsiteX6" fmla="*/ 176 w 1138989"/>
              <a:gd name="connsiteY6" fmla="*/ 3519 h 100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8989" h="1007627">
                <a:moveTo>
                  <a:pt x="176" y="3519"/>
                </a:moveTo>
                <a:cubicBezTo>
                  <a:pt x="10808" y="44277"/>
                  <a:pt x="577878" y="570589"/>
                  <a:pt x="680659" y="652105"/>
                </a:cubicBezTo>
                <a:cubicBezTo>
                  <a:pt x="783440" y="733621"/>
                  <a:pt x="542436" y="434137"/>
                  <a:pt x="616864" y="492616"/>
                </a:cubicBezTo>
                <a:cubicBezTo>
                  <a:pt x="691292" y="551095"/>
                  <a:pt x="1072292" y="963993"/>
                  <a:pt x="1127227" y="1002979"/>
                </a:cubicBezTo>
                <a:cubicBezTo>
                  <a:pt x="1182162" y="1041965"/>
                  <a:pt x="1031533" y="825770"/>
                  <a:pt x="946473" y="726533"/>
                </a:cubicBezTo>
                <a:cubicBezTo>
                  <a:pt x="861413" y="627296"/>
                  <a:pt x="771036" y="528058"/>
                  <a:pt x="616864" y="407556"/>
                </a:cubicBezTo>
                <a:cubicBezTo>
                  <a:pt x="462692" y="287054"/>
                  <a:pt x="-10456" y="-37239"/>
                  <a:pt x="176" y="3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1DF1216F-D7E5-F77B-302C-F413A93A870E}"/>
              </a:ext>
            </a:extLst>
          </p:cNvPr>
          <p:cNvSpPr/>
          <p:nvPr/>
        </p:nvSpPr>
        <p:spPr>
          <a:xfrm>
            <a:off x="3405668" y="7640040"/>
            <a:ext cx="678866" cy="930062"/>
          </a:xfrm>
          <a:custGeom>
            <a:avLst/>
            <a:gdLst>
              <a:gd name="connsiteX0" fmla="*/ 7383 w 678866"/>
              <a:gd name="connsiteY0" fmla="*/ 4769 h 930062"/>
              <a:gd name="connsiteX1" fmla="*/ 251932 w 678866"/>
              <a:gd name="connsiteY1" fmla="*/ 196155 h 930062"/>
              <a:gd name="connsiteX2" fmla="*/ 581541 w 678866"/>
              <a:gd name="connsiteY2" fmla="*/ 334379 h 930062"/>
              <a:gd name="connsiteX3" fmla="*/ 453951 w 678866"/>
              <a:gd name="connsiteY3" fmla="*/ 313113 h 930062"/>
              <a:gd name="connsiteX4" fmla="*/ 624072 w 678866"/>
              <a:gd name="connsiteY4" fmla="*/ 398174 h 930062"/>
              <a:gd name="connsiteX5" fmla="*/ 581541 w 678866"/>
              <a:gd name="connsiteY5" fmla="*/ 727783 h 930062"/>
              <a:gd name="connsiteX6" fmla="*/ 624072 w 678866"/>
              <a:gd name="connsiteY6" fmla="*/ 578927 h 930062"/>
              <a:gd name="connsiteX7" fmla="*/ 475216 w 678866"/>
              <a:gd name="connsiteY7" fmla="*/ 929802 h 930062"/>
              <a:gd name="connsiteX8" fmla="*/ 677234 w 678866"/>
              <a:gd name="connsiteY8" fmla="*/ 632090 h 930062"/>
              <a:gd name="connsiteX9" fmla="*/ 539011 w 678866"/>
              <a:gd name="connsiteY9" fmla="*/ 408807 h 930062"/>
              <a:gd name="connsiteX10" fmla="*/ 7383 w 678866"/>
              <a:gd name="connsiteY10" fmla="*/ 4769 h 93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8866" h="930062">
                <a:moveTo>
                  <a:pt x="7383" y="4769"/>
                </a:moveTo>
                <a:cubicBezTo>
                  <a:pt x="-40464" y="-30673"/>
                  <a:pt x="156239" y="141220"/>
                  <a:pt x="251932" y="196155"/>
                </a:cubicBezTo>
                <a:cubicBezTo>
                  <a:pt x="347625" y="251090"/>
                  <a:pt x="547871" y="314886"/>
                  <a:pt x="581541" y="334379"/>
                </a:cubicBezTo>
                <a:cubicBezTo>
                  <a:pt x="615211" y="353872"/>
                  <a:pt x="446863" y="302481"/>
                  <a:pt x="453951" y="313113"/>
                </a:cubicBezTo>
                <a:cubicBezTo>
                  <a:pt x="461039" y="323745"/>
                  <a:pt x="602807" y="329062"/>
                  <a:pt x="624072" y="398174"/>
                </a:cubicBezTo>
                <a:cubicBezTo>
                  <a:pt x="645337" y="467286"/>
                  <a:pt x="581541" y="697658"/>
                  <a:pt x="581541" y="727783"/>
                </a:cubicBezTo>
                <a:cubicBezTo>
                  <a:pt x="581541" y="757908"/>
                  <a:pt x="641793" y="545257"/>
                  <a:pt x="624072" y="578927"/>
                </a:cubicBezTo>
                <a:cubicBezTo>
                  <a:pt x="606351" y="612597"/>
                  <a:pt x="466356" y="920942"/>
                  <a:pt x="475216" y="929802"/>
                </a:cubicBezTo>
                <a:cubicBezTo>
                  <a:pt x="484076" y="938663"/>
                  <a:pt x="666602" y="718922"/>
                  <a:pt x="677234" y="632090"/>
                </a:cubicBezTo>
                <a:cubicBezTo>
                  <a:pt x="687866" y="545258"/>
                  <a:pt x="647109" y="506272"/>
                  <a:pt x="539011" y="408807"/>
                </a:cubicBezTo>
                <a:cubicBezTo>
                  <a:pt x="430913" y="311342"/>
                  <a:pt x="55230" y="40211"/>
                  <a:pt x="7383" y="476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C4D3B19-DE57-2802-04B6-1E41A0B090BB}"/>
              </a:ext>
            </a:extLst>
          </p:cNvPr>
          <p:cNvSpPr/>
          <p:nvPr/>
        </p:nvSpPr>
        <p:spPr>
          <a:xfrm>
            <a:off x="2635638" y="8399139"/>
            <a:ext cx="1500815" cy="946884"/>
          </a:xfrm>
          <a:custGeom>
            <a:avLst/>
            <a:gdLst>
              <a:gd name="connsiteX0" fmla="*/ 1236 w 1500815"/>
              <a:gd name="connsiteY0" fmla="*/ 946880 h 946884"/>
              <a:gd name="connsiteX1" fmla="*/ 1085757 w 1500815"/>
              <a:gd name="connsiteY1" fmla="*/ 277028 h 946884"/>
              <a:gd name="connsiteX2" fmla="*/ 798678 w 1500815"/>
              <a:gd name="connsiteY2" fmla="*/ 351456 h 946884"/>
              <a:gd name="connsiteX3" fmla="*/ 1500427 w 1500815"/>
              <a:gd name="connsiteY3" fmla="*/ 582 h 946884"/>
              <a:gd name="connsiteX4" fmla="*/ 883739 w 1500815"/>
              <a:gd name="connsiteY4" fmla="*/ 287661 h 946884"/>
              <a:gd name="connsiteX5" fmla="*/ 1236 w 1500815"/>
              <a:gd name="connsiteY5" fmla="*/ 946880 h 94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0815" h="946884">
                <a:moveTo>
                  <a:pt x="1236" y="946880"/>
                </a:moveTo>
                <a:cubicBezTo>
                  <a:pt x="34906" y="945108"/>
                  <a:pt x="952850" y="376265"/>
                  <a:pt x="1085757" y="277028"/>
                </a:cubicBezTo>
                <a:cubicBezTo>
                  <a:pt x="1218664" y="177791"/>
                  <a:pt x="729566" y="397530"/>
                  <a:pt x="798678" y="351456"/>
                </a:cubicBezTo>
                <a:cubicBezTo>
                  <a:pt x="867790" y="305382"/>
                  <a:pt x="1486250" y="11214"/>
                  <a:pt x="1500427" y="582"/>
                </a:cubicBezTo>
                <a:cubicBezTo>
                  <a:pt x="1514604" y="-10050"/>
                  <a:pt x="1137148" y="126400"/>
                  <a:pt x="883739" y="287661"/>
                </a:cubicBezTo>
                <a:cubicBezTo>
                  <a:pt x="630330" y="448921"/>
                  <a:pt x="-32434" y="948652"/>
                  <a:pt x="1236" y="9468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FD615F55-451B-B96F-59E8-B37D1C05122D}"/>
              </a:ext>
            </a:extLst>
          </p:cNvPr>
          <p:cNvSpPr/>
          <p:nvPr/>
        </p:nvSpPr>
        <p:spPr>
          <a:xfrm>
            <a:off x="1549455" y="8676067"/>
            <a:ext cx="885698" cy="765792"/>
          </a:xfrm>
          <a:custGeom>
            <a:avLst/>
            <a:gdLst>
              <a:gd name="connsiteX0" fmla="*/ 481364 w 885698"/>
              <a:gd name="connsiteY0" fmla="*/ 100 h 765792"/>
              <a:gd name="connsiteX1" fmla="*/ 151754 w 885698"/>
              <a:gd name="connsiteY1" fmla="*/ 287180 h 765792"/>
              <a:gd name="connsiteX2" fmla="*/ 364405 w 885698"/>
              <a:gd name="connsiteY2" fmla="*/ 138324 h 765792"/>
              <a:gd name="connsiteX3" fmla="*/ 151754 w 885698"/>
              <a:gd name="connsiteY3" fmla="*/ 350975 h 765792"/>
              <a:gd name="connsiteX4" fmla="*/ 130489 w 885698"/>
              <a:gd name="connsiteY4" fmla="*/ 606156 h 765792"/>
              <a:gd name="connsiteX5" fmla="*/ 87959 w 885698"/>
              <a:gd name="connsiteY5" fmla="*/ 584891 h 765792"/>
              <a:gd name="connsiteX6" fmla="*/ 385671 w 885698"/>
              <a:gd name="connsiteY6" fmla="*/ 723114 h 765792"/>
              <a:gd name="connsiteX7" fmla="*/ 885401 w 885698"/>
              <a:gd name="connsiteY7" fmla="*/ 765645 h 765792"/>
              <a:gd name="connsiteX8" fmla="*/ 311243 w 885698"/>
              <a:gd name="connsiteY8" fmla="*/ 712482 h 765792"/>
              <a:gd name="connsiteX9" fmla="*/ 109224 w 885698"/>
              <a:gd name="connsiteY9" fmla="*/ 521096 h 765792"/>
              <a:gd name="connsiteX10" fmla="*/ 173019 w 885698"/>
              <a:gd name="connsiteY10" fmla="*/ 372240 h 765792"/>
              <a:gd name="connsiteX11" fmla="*/ 2898 w 885698"/>
              <a:gd name="connsiteY11" fmla="*/ 350975 h 765792"/>
              <a:gd name="connsiteX12" fmla="*/ 98592 w 885698"/>
              <a:gd name="connsiteY12" fmla="*/ 255282 h 765792"/>
              <a:gd name="connsiteX13" fmla="*/ 481364 w 885698"/>
              <a:gd name="connsiteY13" fmla="*/ 100 h 76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698" h="765792">
                <a:moveTo>
                  <a:pt x="481364" y="100"/>
                </a:moveTo>
                <a:cubicBezTo>
                  <a:pt x="490224" y="5416"/>
                  <a:pt x="171247" y="264143"/>
                  <a:pt x="151754" y="287180"/>
                </a:cubicBezTo>
                <a:cubicBezTo>
                  <a:pt x="132261" y="310217"/>
                  <a:pt x="364405" y="127692"/>
                  <a:pt x="364405" y="138324"/>
                </a:cubicBezTo>
                <a:cubicBezTo>
                  <a:pt x="364405" y="148956"/>
                  <a:pt x="190740" y="273003"/>
                  <a:pt x="151754" y="350975"/>
                </a:cubicBezTo>
                <a:cubicBezTo>
                  <a:pt x="112768" y="428947"/>
                  <a:pt x="141121" y="567170"/>
                  <a:pt x="130489" y="606156"/>
                </a:cubicBezTo>
                <a:cubicBezTo>
                  <a:pt x="119857" y="645142"/>
                  <a:pt x="87959" y="584891"/>
                  <a:pt x="87959" y="584891"/>
                </a:cubicBezTo>
                <a:cubicBezTo>
                  <a:pt x="130489" y="604384"/>
                  <a:pt x="252764" y="692988"/>
                  <a:pt x="385671" y="723114"/>
                </a:cubicBezTo>
                <a:cubicBezTo>
                  <a:pt x="518578" y="753240"/>
                  <a:pt x="897806" y="767417"/>
                  <a:pt x="885401" y="765645"/>
                </a:cubicBezTo>
                <a:cubicBezTo>
                  <a:pt x="872996" y="763873"/>
                  <a:pt x="440606" y="753240"/>
                  <a:pt x="311243" y="712482"/>
                </a:cubicBezTo>
                <a:cubicBezTo>
                  <a:pt x="181880" y="671724"/>
                  <a:pt x="132261" y="577803"/>
                  <a:pt x="109224" y="521096"/>
                </a:cubicBezTo>
                <a:cubicBezTo>
                  <a:pt x="86187" y="464389"/>
                  <a:pt x="190740" y="400594"/>
                  <a:pt x="173019" y="372240"/>
                </a:cubicBezTo>
                <a:cubicBezTo>
                  <a:pt x="155298" y="343887"/>
                  <a:pt x="15302" y="370468"/>
                  <a:pt x="2898" y="350975"/>
                </a:cubicBezTo>
                <a:cubicBezTo>
                  <a:pt x="-9506" y="331482"/>
                  <a:pt x="17076" y="308445"/>
                  <a:pt x="98592" y="255282"/>
                </a:cubicBezTo>
                <a:cubicBezTo>
                  <a:pt x="180108" y="202119"/>
                  <a:pt x="472504" y="-5216"/>
                  <a:pt x="481364" y="1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52C718BD-CC4A-09CE-3492-FC488DF32ED4}"/>
              </a:ext>
            </a:extLst>
          </p:cNvPr>
          <p:cNvSpPr/>
          <p:nvPr/>
        </p:nvSpPr>
        <p:spPr>
          <a:xfrm>
            <a:off x="4614318" y="3710697"/>
            <a:ext cx="1398524" cy="727901"/>
          </a:xfrm>
          <a:custGeom>
            <a:avLst/>
            <a:gdLst>
              <a:gd name="connsiteX0" fmla="*/ 1393077 w 1398524"/>
              <a:gd name="connsiteY0" fmla="*/ 66 h 727901"/>
              <a:gd name="connsiteX1" fmla="*/ 1201691 w 1398524"/>
              <a:gd name="connsiteY1" fmla="*/ 170187 h 727901"/>
              <a:gd name="connsiteX2" fmla="*/ 585003 w 1398524"/>
              <a:gd name="connsiteY2" fmla="*/ 276512 h 727901"/>
              <a:gd name="connsiteX3" fmla="*/ 1254854 w 1398524"/>
              <a:gd name="connsiteY3" fmla="*/ 287145 h 727901"/>
              <a:gd name="connsiteX4" fmla="*/ 808287 w 1398524"/>
              <a:gd name="connsiteY4" fmla="*/ 329675 h 727901"/>
              <a:gd name="connsiteX5" fmla="*/ 957142 w 1398524"/>
              <a:gd name="connsiteY5" fmla="*/ 478531 h 727901"/>
              <a:gd name="connsiteX6" fmla="*/ 351087 w 1398524"/>
              <a:gd name="connsiteY6" fmla="*/ 574224 h 727901"/>
              <a:gd name="connsiteX7" fmla="*/ 223496 w 1398524"/>
              <a:gd name="connsiteY7" fmla="*/ 616754 h 727901"/>
              <a:gd name="connsiteX8" fmla="*/ 212 w 1398524"/>
              <a:gd name="connsiteY8" fmla="*/ 382838 h 727901"/>
              <a:gd name="connsiteX9" fmla="*/ 266026 w 1398524"/>
              <a:gd name="connsiteY9" fmla="*/ 712447 h 727901"/>
              <a:gd name="connsiteX10" fmla="*/ 595635 w 1398524"/>
              <a:gd name="connsiteY10" fmla="*/ 648652 h 727901"/>
              <a:gd name="connsiteX11" fmla="*/ 787022 w 1398524"/>
              <a:gd name="connsiteY11" fmla="*/ 425368 h 727901"/>
              <a:gd name="connsiteX12" fmla="*/ 1191059 w 1398524"/>
              <a:gd name="connsiteY12" fmla="*/ 106391 h 727901"/>
              <a:gd name="connsiteX13" fmla="*/ 1031570 w 1398524"/>
              <a:gd name="connsiteY13" fmla="*/ 148922 h 727901"/>
              <a:gd name="connsiteX14" fmla="*/ 1393077 w 1398524"/>
              <a:gd name="connsiteY14" fmla="*/ 66 h 72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8524" h="727901">
                <a:moveTo>
                  <a:pt x="1393077" y="66"/>
                </a:moveTo>
                <a:cubicBezTo>
                  <a:pt x="1421430" y="3610"/>
                  <a:pt x="1336370" y="124113"/>
                  <a:pt x="1201691" y="170187"/>
                </a:cubicBezTo>
                <a:cubicBezTo>
                  <a:pt x="1067012" y="216261"/>
                  <a:pt x="576143" y="257019"/>
                  <a:pt x="585003" y="276512"/>
                </a:cubicBezTo>
                <a:cubicBezTo>
                  <a:pt x="593863" y="296005"/>
                  <a:pt x="1217640" y="278285"/>
                  <a:pt x="1254854" y="287145"/>
                </a:cubicBezTo>
                <a:cubicBezTo>
                  <a:pt x="1292068" y="296005"/>
                  <a:pt x="857906" y="297777"/>
                  <a:pt x="808287" y="329675"/>
                </a:cubicBezTo>
                <a:cubicBezTo>
                  <a:pt x="758668" y="361573"/>
                  <a:pt x="1033342" y="437773"/>
                  <a:pt x="957142" y="478531"/>
                </a:cubicBezTo>
                <a:cubicBezTo>
                  <a:pt x="880942" y="519289"/>
                  <a:pt x="473361" y="551187"/>
                  <a:pt x="351087" y="574224"/>
                </a:cubicBezTo>
                <a:cubicBezTo>
                  <a:pt x="228813" y="597261"/>
                  <a:pt x="281975" y="648652"/>
                  <a:pt x="223496" y="616754"/>
                </a:cubicBezTo>
                <a:cubicBezTo>
                  <a:pt x="165017" y="584856"/>
                  <a:pt x="-6876" y="366889"/>
                  <a:pt x="212" y="382838"/>
                </a:cubicBezTo>
                <a:cubicBezTo>
                  <a:pt x="7300" y="398787"/>
                  <a:pt x="166789" y="668145"/>
                  <a:pt x="266026" y="712447"/>
                </a:cubicBezTo>
                <a:cubicBezTo>
                  <a:pt x="365263" y="756749"/>
                  <a:pt x="508802" y="696498"/>
                  <a:pt x="595635" y="648652"/>
                </a:cubicBezTo>
                <a:cubicBezTo>
                  <a:pt x="682468" y="600806"/>
                  <a:pt x="687785" y="515745"/>
                  <a:pt x="787022" y="425368"/>
                </a:cubicBezTo>
                <a:cubicBezTo>
                  <a:pt x="886259" y="334991"/>
                  <a:pt x="1150301" y="152465"/>
                  <a:pt x="1191059" y="106391"/>
                </a:cubicBezTo>
                <a:cubicBezTo>
                  <a:pt x="1231817" y="60317"/>
                  <a:pt x="996128" y="163099"/>
                  <a:pt x="1031570" y="148922"/>
                </a:cubicBezTo>
                <a:cubicBezTo>
                  <a:pt x="1067012" y="134745"/>
                  <a:pt x="1364724" y="-3478"/>
                  <a:pt x="1393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E58AF162-E8AE-27D2-64F1-1EDCF67A445E}"/>
              </a:ext>
            </a:extLst>
          </p:cNvPr>
          <p:cNvSpPr/>
          <p:nvPr/>
        </p:nvSpPr>
        <p:spPr>
          <a:xfrm>
            <a:off x="3576260" y="2942957"/>
            <a:ext cx="341340" cy="1693163"/>
          </a:xfrm>
          <a:custGeom>
            <a:avLst/>
            <a:gdLst>
              <a:gd name="connsiteX0" fmla="*/ 315256 w 341340"/>
              <a:gd name="connsiteY0" fmla="*/ 2262 h 1693163"/>
              <a:gd name="connsiteX1" fmla="*/ 325889 w 341340"/>
              <a:gd name="connsiteY1" fmla="*/ 1065517 h 1693163"/>
              <a:gd name="connsiteX2" fmla="*/ 336521 w 341340"/>
              <a:gd name="connsiteY2" fmla="*/ 937927 h 1693163"/>
              <a:gd name="connsiteX3" fmla="*/ 240828 w 341340"/>
              <a:gd name="connsiteY3" fmla="*/ 1682206 h 1693163"/>
              <a:gd name="connsiteX4" fmla="*/ 166400 w 341340"/>
              <a:gd name="connsiteY4" fmla="*/ 1395127 h 1693163"/>
              <a:gd name="connsiteX5" fmla="*/ 123870 w 341340"/>
              <a:gd name="connsiteY5" fmla="*/ 1575880 h 1693163"/>
              <a:gd name="connsiteX6" fmla="*/ 91973 w 341340"/>
              <a:gd name="connsiteY6" fmla="*/ 1171843 h 1693163"/>
              <a:gd name="connsiteX7" fmla="*/ 6912 w 341340"/>
              <a:gd name="connsiteY7" fmla="*/ 1395127 h 1693163"/>
              <a:gd name="connsiteX8" fmla="*/ 315256 w 341340"/>
              <a:gd name="connsiteY8" fmla="*/ 2262 h 169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340" h="1693163">
                <a:moveTo>
                  <a:pt x="315256" y="2262"/>
                </a:moveTo>
                <a:cubicBezTo>
                  <a:pt x="368419" y="-52673"/>
                  <a:pt x="322345" y="909573"/>
                  <a:pt x="325889" y="1065517"/>
                </a:cubicBezTo>
                <a:cubicBezTo>
                  <a:pt x="329433" y="1221461"/>
                  <a:pt x="350698" y="835146"/>
                  <a:pt x="336521" y="937927"/>
                </a:cubicBezTo>
                <a:cubicBezTo>
                  <a:pt x="322344" y="1040708"/>
                  <a:pt x="269181" y="1606006"/>
                  <a:pt x="240828" y="1682206"/>
                </a:cubicBezTo>
                <a:cubicBezTo>
                  <a:pt x="212474" y="1758406"/>
                  <a:pt x="185893" y="1412848"/>
                  <a:pt x="166400" y="1395127"/>
                </a:cubicBezTo>
                <a:cubicBezTo>
                  <a:pt x="146907" y="1377406"/>
                  <a:pt x="136274" y="1613094"/>
                  <a:pt x="123870" y="1575880"/>
                </a:cubicBezTo>
                <a:cubicBezTo>
                  <a:pt x="111466" y="1538666"/>
                  <a:pt x="111466" y="1201968"/>
                  <a:pt x="91973" y="1171843"/>
                </a:cubicBezTo>
                <a:cubicBezTo>
                  <a:pt x="72480" y="1141718"/>
                  <a:pt x="-26758" y="1590057"/>
                  <a:pt x="6912" y="1395127"/>
                </a:cubicBezTo>
                <a:cubicBezTo>
                  <a:pt x="40582" y="1200197"/>
                  <a:pt x="262093" y="57197"/>
                  <a:pt x="315256" y="2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7998E960-15E4-8486-60EA-5C773DEDCED8}"/>
              </a:ext>
            </a:extLst>
          </p:cNvPr>
          <p:cNvSpPr/>
          <p:nvPr/>
        </p:nvSpPr>
        <p:spPr>
          <a:xfrm>
            <a:off x="3721194" y="4571814"/>
            <a:ext cx="302664" cy="1149551"/>
          </a:xfrm>
          <a:custGeom>
            <a:avLst/>
            <a:gdLst>
              <a:gd name="connsiteX0" fmla="*/ 10834 w 302664"/>
              <a:gd name="connsiteY0" fmla="*/ 186 h 1149551"/>
              <a:gd name="connsiteX1" fmla="*/ 138425 w 302664"/>
              <a:gd name="connsiteY1" fmla="*/ 255367 h 1149551"/>
              <a:gd name="connsiteX2" fmla="*/ 276648 w 302664"/>
              <a:gd name="connsiteY2" fmla="*/ 393591 h 1149551"/>
              <a:gd name="connsiteX3" fmla="*/ 202220 w 302664"/>
              <a:gd name="connsiteY3" fmla="*/ 499916 h 1149551"/>
              <a:gd name="connsiteX4" fmla="*/ 106527 w 302664"/>
              <a:gd name="connsiteY4" fmla="*/ 521181 h 1149551"/>
              <a:gd name="connsiteX5" fmla="*/ 149057 w 302664"/>
              <a:gd name="connsiteY5" fmla="*/ 829526 h 1149551"/>
              <a:gd name="connsiteX6" fmla="*/ 74629 w 302664"/>
              <a:gd name="connsiteY6" fmla="*/ 712567 h 1149551"/>
              <a:gd name="connsiteX7" fmla="*/ 53364 w 302664"/>
              <a:gd name="connsiteY7" fmla="*/ 957116 h 1149551"/>
              <a:gd name="connsiteX8" fmla="*/ 201 w 302664"/>
              <a:gd name="connsiteY8" fmla="*/ 1148502 h 1149551"/>
              <a:gd name="connsiteX9" fmla="*/ 74629 w 302664"/>
              <a:gd name="connsiteY9" fmla="*/ 872056 h 1149551"/>
              <a:gd name="connsiteX10" fmla="*/ 287280 w 302664"/>
              <a:gd name="connsiteY10" fmla="*/ 521181 h 1149551"/>
              <a:gd name="connsiteX11" fmla="*/ 255383 w 302664"/>
              <a:gd name="connsiteY11" fmla="*/ 297898 h 1149551"/>
              <a:gd name="connsiteX12" fmla="*/ 10834 w 302664"/>
              <a:gd name="connsiteY12" fmla="*/ 186 h 114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2664" h="1149551">
                <a:moveTo>
                  <a:pt x="10834" y="186"/>
                </a:moveTo>
                <a:cubicBezTo>
                  <a:pt x="-8659" y="-6902"/>
                  <a:pt x="94123" y="189800"/>
                  <a:pt x="138425" y="255367"/>
                </a:cubicBezTo>
                <a:cubicBezTo>
                  <a:pt x="182727" y="320935"/>
                  <a:pt x="266016" y="352833"/>
                  <a:pt x="276648" y="393591"/>
                </a:cubicBezTo>
                <a:cubicBezTo>
                  <a:pt x="287280" y="434349"/>
                  <a:pt x="230574" y="478651"/>
                  <a:pt x="202220" y="499916"/>
                </a:cubicBezTo>
                <a:cubicBezTo>
                  <a:pt x="173867" y="521181"/>
                  <a:pt x="115387" y="466246"/>
                  <a:pt x="106527" y="521181"/>
                </a:cubicBezTo>
                <a:cubicBezTo>
                  <a:pt x="97667" y="576116"/>
                  <a:pt x="154373" y="797628"/>
                  <a:pt x="149057" y="829526"/>
                </a:cubicBezTo>
                <a:cubicBezTo>
                  <a:pt x="143741" y="861424"/>
                  <a:pt x="90578" y="691302"/>
                  <a:pt x="74629" y="712567"/>
                </a:cubicBezTo>
                <a:cubicBezTo>
                  <a:pt x="58680" y="733832"/>
                  <a:pt x="65769" y="884460"/>
                  <a:pt x="53364" y="957116"/>
                </a:cubicBezTo>
                <a:cubicBezTo>
                  <a:pt x="40959" y="1029772"/>
                  <a:pt x="-3343" y="1162679"/>
                  <a:pt x="201" y="1148502"/>
                </a:cubicBezTo>
                <a:cubicBezTo>
                  <a:pt x="3745" y="1134325"/>
                  <a:pt x="26783" y="976609"/>
                  <a:pt x="74629" y="872056"/>
                </a:cubicBezTo>
                <a:cubicBezTo>
                  <a:pt x="122475" y="767503"/>
                  <a:pt x="257154" y="616874"/>
                  <a:pt x="287280" y="521181"/>
                </a:cubicBezTo>
                <a:cubicBezTo>
                  <a:pt x="317406" y="425488"/>
                  <a:pt x="301457" y="381186"/>
                  <a:pt x="255383" y="297898"/>
                </a:cubicBezTo>
                <a:cubicBezTo>
                  <a:pt x="209309" y="214610"/>
                  <a:pt x="30327" y="7274"/>
                  <a:pt x="10834" y="1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FEFBBE9E-21E6-9925-82BB-AC8CF9DA17B0}"/>
              </a:ext>
            </a:extLst>
          </p:cNvPr>
          <p:cNvSpPr/>
          <p:nvPr/>
        </p:nvSpPr>
        <p:spPr>
          <a:xfrm>
            <a:off x="6855384" y="2837971"/>
            <a:ext cx="1642299" cy="907012"/>
          </a:xfrm>
          <a:custGeom>
            <a:avLst/>
            <a:gdLst>
              <a:gd name="connsiteX0" fmla="*/ 1640030 w 1642299"/>
              <a:gd name="connsiteY0" fmla="*/ 922 h 907012"/>
              <a:gd name="connsiteX1" fmla="*/ 821323 w 1642299"/>
              <a:gd name="connsiteY1" fmla="*/ 394327 h 907012"/>
              <a:gd name="connsiteX2" fmla="*/ 778793 w 1642299"/>
              <a:gd name="connsiteY2" fmla="*/ 373062 h 907012"/>
              <a:gd name="connsiteX3" fmla="*/ 130207 w 1642299"/>
              <a:gd name="connsiteY3" fmla="*/ 692038 h 907012"/>
              <a:gd name="connsiteX4" fmla="*/ 2616 w 1642299"/>
              <a:gd name="connsiteY4" fmla="*/ 904689 h 907012"/>
              <a:gd name="connsiteX5" fmla="*/ 183369 w 1642299"/>
              <a:gd name="connsiteY5" fmla="*/ 787731 h 907012"/>
              <a:gd name="connsiteX6" fmla="*/ 534244 w 1642299"/>
              <a:gd name="connsiteY6" fmla="*/ 521917 h 907012"/>
              <a:gd name="connsiteX7" fmla="*/ 1640030 w 1642299"/>
              <a:gd name="connsiteY7" fmla="*/ 922 h 907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2299" h="907012">
                <a:moveTo>
                  <a:pt x="1640030" y="922"/>
                </a:moveTo>
                <a:cubicBezTo>
                  <a:pt x="1687876" y="-20343"/>
                  <a:pt x="964863" y="332304"/>
                  <a:pt x="821323" y="394327"/>
                </a:cubicBezTo>
                <a:cubicBezTo>
                  <a:pt x="677783" y="456350"/>
                  <a:pt x="893979" y="323444"/>
                  <a:pt x="778793" y="373062"/>
                </a:cubicBezTo>
                <a:cubicBezTo>
                  <a:pt x="663607" y="422681"/>
                  <a:pt x="259570" y="603434"/>
                  <a:pt x="130207" y="692038"/>
                </a:cubicBezTo>
                <a:cubicBezTo>
                  <a:pt x="844" y="780642"/>
                  <a:pt x="-6244" y="888740"/>
                  <a:pt x="2616" y="904689"/>
                </a:cubicBezTo>
                <a:cubicBezTo>
                  <a:pt x="11476" y="920638"/>
                  <a:pt x="94764" y="851526"/>
                  <a:pt x="183369" y="787731"/>
                </a:cubicBezTo>
                <a:cubicBezTo>
                  <a:pt x="271974" y="723936"/>
                  <a:pt x="298556" y="653052"/>
                  <a:pt x="534244" y="521917"/>
                </a:cubicBezTo>
                <a:cubicBezTo>
                  <a:pt x="769932" y="390782"/>
                  <a:pt x="1592184" y="22187"/>
                  <a:pt x="1640030" y="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2B9C3768-139A-D81A-6DA3-648153EE8340}"/>
              </a:ext>
            </a:extLst>
          </p:cNvPr>
          <p:cNvSpPr/>
          <p:nvPr/>
        </p:nvSpPr>
        <p:spPr>
          <a:xfrm>
            <a:off x="5784059" y="4199237"/>
            <a:ext cx="347679" cy="1983129"/>
          </a:xfrm>
          <a:custGeom>
            <a:avLst/>
            <a:gdLst>
              <a:gd name="connsiteX0" fmla="*/ 53 w 347679"/>
              <a:gd name="connsiteY0" fmla="*/ 11256 h 1983129"/>
              <a:gd name="connsiteX1" fmla="*/ 180806 w 347679"/>
              <a:gd name="connsiteY1" fmla="*/ 627944 h 1983129"/>
              <a:gd name="connsiteX2" fmla="*/ 63848 w 347679"/>
              <a:gd name="connsiteY2" fmla="*/ 532251 h 1983129"/>
              <a:gd name="connsiteX3" fmla="*/ 159541 w 347679"/>
              <a:gd name="connsiteY3" fmla="*/ 968186 h 1983129"/>
              <a:gd name="connsiteX4" fmla="*/ 329662 w 347679"/>
              <a:gd name="connsiteY4" fmla="*/ 1584875 h 1983129"/>
              <a:gd name="connsiteX5" fmla="*/ 340294 w 347679"/>
              <a:gd name="connsiteY5" fmla="*/ 1978279 h 1983129"/>
              <a:gd name="connsiteX6" fmla="*/ 308397 w 347679"/>
              <a:gd name="connsiteY6" fmla="*/ 1319061 h 1983129"/>
              <a:gd name="connsiteX7" fmla="*/ 202071 w 347679"/>
              <a:gd name="connsiteY7" fmla="*/ 851228 h 1983129"/>
              <a:gd name="connsiteX8" fmla="*/ 202071 w 347679"/>
              <a:gd name="connsiteY8" fmla="*/ 1244633 h 1983129"/>
              <a:gd name="connsiteX9" fmla="*/ 53 w 347679"/>
              <a:gd name="connsiteY9" fmla="*/ 11256 h 198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679" h="1983129">
                <a:moveTo>
                  <a:pt x="53" y="11256"/>
                </a:moveTo>
                <a:cubicBezTo>
                  <a:pt x="-3491" y="-91525"/>
                  <a:pt x="170174" y="541112"/>
                  <a:pt x="180806" y="627944"/>
                </a:cubicBezTo>
                <a:cubicBezTo>
                  <a:pt x="191438" y="714776"/>
                  <a:pt x="67392" y="475544"/>
                  <a:pt x="63848" y="532251"/>
                </a:cubicBezTo>
                <a:cubicBezTo>
                  <a:pt x="60304" y="588958"/>
                  <a:pt x="115239" y="792749"/>
                  <a:pt x="159541" y="968186"/>
                </a:cubicBezTo>
                <a:cubicBezTo>
                  <a:pt x="203843" y="1143623"/>
                  <a:pt x="299536" y="1416526"/>
                  <a:pt x="329662" y="1584875"/>
                </a:cubicBezTo>
                <a:cubicBezTo>
                  <a:pt x="359788" y="1753224"/>
                  <a:pt x="343838" y="2022581"/>
                  <a:pt x="340294" y="1978279"/>
                </a:cubicBezTo>
                <a:cubicBezTo>
                  <a:pt x="336750" y="1933977"/>
                  <a:pt x="331434" y="1506903"/>
                  <a:pt x="308397" y="1319061"/>
                </a:cubicBezTo>
                <a:cubicBezTo>
                  <a:pt x="285360" y="1131219"/>
                  <a:pt x="219792" y="863633"/>
                  <a:pt x="202071" y="851228"/>
                </a:cubicBezTo>
                <a:cubicBezTo>
                  <a:pt x="184350" y="838823"/>
                  <a:pt x="239285" y="1377540"/>
                  <a:pt x="202071" y="1244633"/>
                </a:cubicBezTo>
                <a:cubicBezTo>
                  <a:pt x="164857" y="1111726"/>
                  <a:pt x="3597" y="114037"/>
                  <a:pt x="53" y="11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457FE6BE-8A28-8447-AA60-B734CD770EF6}"/>
              </a:ext>
            </a:extLst>
          </p:cNvPr>
          <p:cNvSpPr/>
          <p:nvPr/>
        </p:nvSpPr>
        <p:spPr>
          <a:xfrm>
            <a:off x="7135450" y="4467047"/>
            <a:ext cx="340767" cy="516468"/>
          </a:xfrm>
          <a:custGeom>
            <a:avLst/>
            <a:gdLst>
              <a:gd name="connsiteX0" fmla="*/ 9629 w 340767"/>
              <a:gd name="connsiteY0" fmla="*/ 9260 h 516468"/>
              <a:gd name="connsiteX1" fmla="*/ 84057 w 340767"/>
              <a:gd name="connsiteY1" fmla="*/ 136851 h 516468"/>
              <a:gd name="connsiteX2" fmla="*/ 328606 w 340767"/>
              <a:gd name="connsiteY2" fmla="*/ 508990 h 516468"/>
              <a:gd name="connsiteX3" fmla="*/ 275443 w 340767"/>
              <a:gd name="connsiteY3" fmla="*/ 360134 h 516468"/>
              <a:gd name="connsiteX4" fmla="*/ 9629 w 340767"/>
              <a:gd name="connsiteY4" fmla="*/ 9260 h 51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767" h="516468">
                <a:moveTo>
                  <a:pt x="9629" y="9260"/>
                </a:moveTo>
                <a:cubicBezTo>
                  <a:pt x="-22269" y="-27954"/>
                  <a:pt x="30894" y="53563"/>
                  <a:pt x="84057" y="136851"/>
                </a:cubicBezTo>
                <a:cubicBezTo>
                  <a:pt x="137220" y="220139"/>
                  <a:pt x="296708" y="471776"/>
                  <a:pt x="328606" y="508990"/>
                </a:cubicBezTo>
                <a:cubicBezTo>
                  <a:pt x="360504" y="546204"/>
                  <a:pt x="325062" y="436334"/>
                  <a:pt x="275443" y="360134"/>
                </a:cubicBezTo>
                <a:cubicBezTo>
                  <a:pt x="225824" y="283934"/>
                  <a:pt x="41527" y="46474"/>
                  <a:pt x="9629" y="92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B710639F-59AA-3B98-E882-906DFD679ACF}"/>
              </a:ext>
            </a:extLst>
          </p:cNvPr>
          <p:cNvSpPr/>
          <p:nvPr/>
        </p:nvSpPr>
        <p:spPr>
          <a:xfrm>
            <a:off x="6096273" y="4296619"/>
            <a:ext cx="396274" cy="1423801"/>
          </a:xfrm>
          <a:custGeom>
            <a:avLst/>
            <a:gdLst>
              <a:gd name="connsiteX0" fmla="*/ 389587 w 396274"/>
              <a:gd name="connsiteY0" fmla="*/ 9567 h 1423801"/>
              <a:gd name="connsiteX1" fmla="*/ 240732 w 396274"/>
              <a:gd name="connsiteY1" fmla="*/ 275381 h 1423801"/>
              <a:gd name="connsiteX2" fmla="*/ 38713 w 396274"/>
              <a:gd name="connsiteY2" fmla="*/ 690051 h 1423801"/>
              <a:gd name="connsiteX3" fmla="*/ 38713 w 396274"/>
              <a:gd name="connsiteY3" fmla="*/ 753846 h 1423801"/>
              <a:gd name="connsiteX4" fmla="*/ 81243 w 396274"/>
              <a:gd name="connsiteY4" fmla="*/ 1423697 h 1423801"/>
              <a:gd name="connsiteX5" fmla="*/ 49346 w 396274"/>
              <a:gd name="connsiteY5" fmla="*/ 700683 h 1423801"/>
              <a:gd name="connsiteX6" fmla="*/ 17448 w 396274"/>
              <a:gd name="connsiteY6" fmla="*/ 615623 h 1423801"/>
              <a:gd name="connsiteX7" fmla="*/ 389587 w 396274"/>
              <a:gd name="connsiteY7" fmla="*/ 9567 h 142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6274" h="1423801">
                <a:moveTo>
                  <a:pt x="389587" y="9567"/>
                </a:moveTo>
                <a:cubicBezTo>
                  <a:pt x="426801" y="-47140"/>
                  <a:pt x="299211" y="161967"/>
                  <a:pt x="240732" y="275381"/>
                </a:cubicBezTo>
                <a:cubicBezTo>
                  <a:pt x="182253" y="388795"/>
                  <a:pt x="72383" y="610307"/>
                  <a:pt x="38713" y="690051"/>
                </a:cubicBezTo>
                <a:cubicBezTo>
                  <a:pt x="5043" y="769795"/>
                  <a:pt x="31625" y="631572"/>
                  <a:pt x="38713" y="753846"/>
                </a:cubicBezTo>
                <a:cubicBezTo>
                  <a:pt x="45801" y="876120"/>
                  <a:pt x="79471" y="1432557"/>
                  <a:pt x="81243" y="1423697"/>
                </a:cubicBezTo>
                <a:cubicBezTo>
                  <a:pt x="83015" y="1414837"/>
                  <a:pt x="59978" y="835362"/>
                  <a:pt x="49346" y="700683"/>
                </a:cubicBezTo>
                <a:cubicBezTo>
                  <a:pt x="38714" y="566004"/>
                  <a:pt x="-32171" y="732581"/>
                  <a:pt x="17448" y="615623"/>
                </a:cubicBezTo>
                <a:cubicBezTo>
                  <a:pt x="67067" y="498665"/>
                  <a:pt x="352373" y="66274"/>
                  <a:pt x="389587" y="9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8F3F11DB-A29E-F450-F543-0C8A0FD7E36F}"/>
              </a:ext>
            </a:extLst>
          </p:cNvPr>
          <p:cNvSpPr/>
          <p:nvPr/>
        </p:nvSpPr>
        <p:spPr>
          <a:xfrm>
            <a:off x="1804353" y="4927029"/>
            <a:ext cx="430136" cy="1150473"/>
          </a:xfrm>
          <a:custGeom>
            <a:avLst/>
            <a:gdLst>
              <a:gd name="connsiteX0" fmla="*/ 279628 w 430136"/>
              <a:gd name="connsiteY0" fmla="*/ 6478 h 1150473"/>
              <a:gd name="connsiteX1" fmla="*/ 3182 w 430136"/>
              <a:gd name="connsiteY1" fmla="*/ 453045 h 1150473"/>
              <a:gd name="connsiteX2" fmla="*/ 130773 w 430136"/>
              <a:gd name="connsiteY2" fmla="*/ 697594 h 1150473"/>
              <a:gd name="connsiteX3" fmla="*/ 152038 w 430136"/>
              <a:gd name="connsiteY3" fmla="*/ 591269 h 1150473"/>
              <a:gd name="connsiteX4" fmla="*/ 428484 w 430136"/>
              <a:gd name="connsiteY4" fmla="*/ 1144162 h 1150473"/>
              <a:gd name="connsiteX5" fmla="*/ 258363 w 430136"/>
              <a:gd name="connsiteY5" fmla="*/ 878348 h 1150473"/>
              <a:gd name="connsiteX6" fmla="*/ 77610 w 430136"/>
              <a:gd name="connsiteY6" fmla="*/ 686962 h 1150473"/>
              <a:gd name="connsiteX7" fmla="*/ 173303 w 430136"/>
              <a:gd name="connsiteY7" fmla="*/ 219129 h 1150473"/>
              <a:gd name="connsiteX8" fmla="*/ 279628 w 430136"/>
              <a:gd name="connsiteY8" fmla="*/ 6478 h 1150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0136" h="1150473">
                <a:moveTo>
                  <a:pt x="279628" y="6478"/>
                </a:moveTo>
                <a:cubicBezTo>
                  <a:pt x="251274" y="45464"/>
                  <a:pt x="27991" y="337859"/>
                  <a:pt x="3182" y="453045"/>
                </a:cubicBezTo>
                <a:cubicBezTo>
                  <a:pt x="-21627" y="568231"/>
                  <a:pt x="105964" y="674557"/>
                  <a:pt x="130773" y="697594"/>
                </a:cubicBezTo>
                <a:cubicBezTo>
                  <a:pt x="155582" y="720631"/>
                  <a:pt x="102419" y="516841"/>
                  <a:pt x="152038" y="591269"/>
                </a:cubicBezTo>
                <a:cubicBezTo>
                  <a:pt x="201657" y="665697"/>
                  <a:pt x="410763" y="1096316"/>
                  <a:pt x="428484" y="1144162"/>
                </a:cubicBezTo>
                <a:cubicBezTo>
                  <a:pt x="446205" y="1192008"/>
                  <a:pt x="316842" y="954548"/>
                  <a:pt x="258363" y="878348"/>
                </a:cubicBezTo>
                <a:cubicBezTo>
                  <a:pt x="199884" y="802148"/>
                  <a:pt x="91787" y="796832"/>
                  <a:pt x="77610" y="686962"/>
                </a:cubicBezTo>
                <a:cubicBezTo>
                  <a:pt x="63433" y="577092"/>
                  <a:pt x="137861" y="325455"/>
                  <a:pt x="173303" y="219129"/>
                </a:cubicBezTo>
                <a:cubicBezTo>
                  <a:pt x="208745" y="112803"/>
                  <a:pt x="307982" y="-32508"/>
                  <a:pt x="279628" y="64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E843DF7-3E1F-EB5A-85F3-DBFB43914FEC}"/>
              </a:ext>
            </a:extLst>
          </p:cNvPr>
          <p:cNvSpPr/>
          <p:nvPr/>
        </p:nvSpPr>
        <p:spPr>
          <a:xfrm>
            <a:off x="2651574" y="5335094"/>
            <a:ext cx="1305347" cy="1182088"/>
          </a:xfrm>
          <a:custGeom>
            <a:avLst/>
            <a:gdLst>
              <a:gd name="connsiteX0" fmla="*/ 251114 w 1305347"/>
              <a:gd name="connsiteY0" fmla="*/ 23715 h 1182088"/>
              <a:gd name="connsiteX1" fmla="*/ 346807 w 1305347"/>
              <a:gd name="connsiteY1" fmla="*/ 672301 h 1182088"/>
              <a:gd name="connsiteX2" fmla="*/ 421235 w 1305347"/>
              <a:gd name="connsiteY2" fmla="*/ 502180 h 1182088"/>
              <a:gd name="connsiteX3" fmla="*/ 655152 w 1305347"/>
              <a:gd name="connsiteY3" fmla="*/ 725464 h 1182088"/>
              <a:gd name="connsiteX4" fmla="*/ 633886 w 1305347"/>
              <a:gd name="connsiteY4" fmla="*/ 640404 h 1182088"/>
              <a:gd name="connsiteX5" fmla="*/ 1261207 w 1305347"/>
              <a:gd name="connsiteY5" fmla="*/ 1150766 h 1182088"/>
              <a:gd name="connsiteX6" fmla="*/ 1154882 w 1305347"/>
              <a:gd name="connsiteY6" fmla="*/ 1065706 h 1182088"/>
              <a:gd name="connsiteX7" fmla="*/ 368073 w 1305347"/>
              <a:gd name="connsiteY7" fmla="*/ 565976 h 1182088"/>
              <a:gd name="connsiteX8" fmla="*/ 6566 w 1305347"/>
              <a:gd name="connsiteY8" fmla="*/ 13083 h 1182088"/>
              <a:gd name="connsiteX9" fmla="*/ 144789 w 1305347"/>
              <a:gd name="connsiteY9" fmla="*/ 161939 h 1182088"/>
              <a:gd name="connsiteX10" fmla="*/ 251114 w 1305347"/>
              <a:gd name="connsiteY10" fmla="*/ 23715 h 118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5347" h="1182088">
                <a:moveTo>
                  <a:pt x="251114" y="23715"/>
                </a:moveTo>
                <a:cubicBezTo>
                  <a:pt x="284784" y="108775"/>
                  <a:pt x="318454" y="592557"/>
                  <a:pt x="346807" y="672301"/>
                </a:cubicBezTo>
                <a:cubicBezTo>
                  <a:pt x="375161" y="752045"/>
                  <a:pt x="369844" y="493320"/>
                  <a:pt x="421235" y="502180"/>
                </a:cubicBezTo>
                <a:cubicBezTo>
                  <a:pt x="472626" y="511040"/>
                  <a:pt x="619710" y="702427"/>
                  <a:pt x="655152" y="725464"/>
                </a:cubicBezTo>
                <a:cubicBezTo>
                  <a:pt x="690594" y="748501"/>
                  <a:pt x="532877" y="569520"/>
                  <a:pt x="633886" y="640404"/>
                </a:cubicBezTo>
                <a:cubicBezTo>
                  <a:pt x="734895" y="711288"/>
                  <a:pt x="1174374" y="1079882"/>
                  <a:pt x="1261207" y="1150766"/>
                </a:cubicBezTo>
                <a:cubicBezTo>
                  <a:pt x="1348040" y="1221650"/>
                  <a:pt x="1303738" y="1163171"/>
                  <a:pt x="1154882" y="1065706"/>
                </a:cubicBezTo>
                <a:cubicBezTo>
                  <a:pt x="1006026" y="968241"/>
                  <a:pt x="559459" y="741413"/>
                  <a:pt x="368073" y="565976"/>
                </a:cubicBezTo>
                <a:cubicBezTo>
                  <a:pt x="176687" y="390539"/>
                  <a:pt x="43780" y="80423"/>
                  <a:pt x="6566" y="13083"/>
                </a:cubicBezTo>
                <a:cubicBezTo>
                  <a:pt x="-30648" y="-54257"/>
                  <a:pt x="100487" y="160167"/>
                  <a:pt x="144789" y="161939"/>
                </a:cubicBezTo>
                <a:cubicBezTo>
                  <a:pt x="189091" y="163711"/>
                  <a:pt x="217444" y="-61345"/>
                  <a:pt x="251114" y="23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CBFDC29F-B276-96F8-DD31-26BFE416997A}"/>
              </a:ext>
            </a:extLst>
          </p:cNvPr>
          <p:cNvSpPr/>
          <p:nvPr/>
        </p:nvSpPr>
        <p:spPr>
          <a:xfrm>
            <a:off x="1561622" y="8238182"/>
            <a:ext cx="1090565" cy="1293925"/>
          </a:xfrm>
          <a:custGeom>
            <a:avLst/>
            <a:gdLst>
              <a:gd name="connsiteX0" fmla="*/ 362871 w 1090565"/>
              <a:gd name="connsiteY0" fmla="*/ 2051 h 1293925"/>
              <a:gd name="connsiteX1" fmla="*/ 43894 w 1090565"/>
              <a:gd name="connsiteY1" fmla="*/ 842023 h 1293925"/>
              <a:gd name="connsiteX2" fmla="*/ 54527 w 1090565"/>
              <a:gd name="connsiteY2" fmla="*/ 1044041 h 1293925"/>
              <a:gd name="connsiteX3" fmla="*/ 522359 w 1090565"/>
              <a:gd name="connsiteY3" fmla="*/ 1288590 h 1293925"/>
              <a:gd name="connsiteX4" fmla="*/ 447931 w 1090565"/>
              <a:gd name="connsiteY4" fmla="*/ 1203530 h 1293925"/>
              <a:gd name="connsiteX5" fmla="*/ 1085885 w 1090565"/>
              <a:gd name="connsiteY5" fmla="*/ 1097204 h 1293925"/>
              <a:gd name="connsiteX6" fmla="*/ 65159 w 1090565"/>
              <a:gd name="connsiteY6" fmla="*/ 1139734 h 1293925"/>
              <a:gd name="connsiteX7" fmla="*/ 118322 w 1090565"/>
              <a:gd name="connsiteY7" fmla="*/ 980246 h 1293925"/>
              <a:gd name="connsiteX8" fmla="*/ 139587 w 1090565"/>
              <a:gd name="connsiteY8" fmla="*/ 714432 h 1293925"/>
              <a:gd name="connsiteX9" fmla="*/ 65159 w 1090565"/>
              <a:gd name="connsiteY9" fmla="*/ 608106 h 1293925"/>
              <a:gd name="connsiteX10" fmla="*/ 362871 w 1090565"/>
              <a:gd name="connsiteY10" fmla="*/ 2051 h 129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0565" h="1293925">
                <a:moveTo>
                  <a:pt x="362871" y="2051"/>
                </a:moveTo>
                <a:cubicBezTo>
                  <a:pt x="359327" y="41037"/>
                  <a:pt x="95285" y="668358"/>
                  <a:pt x="43894" y="842023"/>
                </a:cubicBezTo>
                <a:cubicBezTo>
                  <a:pt x="-7497" y="1015688"/>
                  <a:pt x="-25217" y="969613"/>
                  <a:pt x="54527" y="1044041"/>
                </a:cubicBezTo>
                <a:cubicBezTo>
                  <a:pt x="134271" y="1118469"/>
                  <a:pt x="456792" y="1262009"/>
                  <a:pt x="522359" y="1288590"/>
                </a:cubicBezTo>
                <a:cubicBezTo>
                  <a:pt x="587926" y="1315171"/>
                  <a:pt x="354010" y="1235428"/>
                  <a:pt x="447931" y="1203530"/>
                </a:cubicBezTo>
                <a:cubicBezTo>
                  <a:pt x="541852" y="1171632"/>
                  <a:pt x="1149680" y="1107837"/>
                  <a:pt x="1085885" y="1097204"/>
                </a:cubicBezTo>
                <a:cubicBezTo>
                  <a:pt x="1022090" y="1086571"/>
                  <a:pt x="226419" y="1159227"/>
                  <a:pt x="65159" y="1139734"/>
                </a:cubicBezTo>
                <a:cubicBezTo>
                  <a:pt x="-96101" y="1120241"/>
                  <a:pt x="105917" y="1051130"/>
                  <a:pt x="118322" y="980246"/>
                </a:cubicBezTo>
                <a:cubicBezTo>
                  <a:pt x="130727" y="909362"/>
                  <a:pt x="148447" y="776455"/>
                  <a:pt x="139587" y="714432"/>
                </a:cubicBezTo>
                <a:cubicBezTo>
                  <a:pt x="130727" y="652409"/>
                  <a:pt x="22629" y="725064"/>
                  <a:pt x="65159" y="608106"/>
                </a:cubicBezTo>
                <a:cubicBezTo>
                  <a:pt x="107689" y="491148"/>
                  <a:pt x="366415" y="-36935"/>
                  <a:pt x="362871" y="205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E799C6D8-9DA2-C8CA-0791-AF00C6286E12}"/>
              </a:ext>
            </a:extLst>
          </p:cNvPr>
          <p:cNvSpPr/>
          <p:nvPr/>
        </p:nvSpPr>
        <p:spPr>
          <a:xfrm>
            <a:off x="7927173" y="1841500"/>
            <a:ext cx="161651" cy="92093"/>
          </a:xfrm>
          <a:custGeom>
            <a:avLst/>
            <a:gdLst>
              <a:gd name="connsiteX0" fmla="*/ 16677 w 161651"/>
              <a:gd name="connsiteY0" fmla="*/ 0 h 92093"/>
              <a:gd name="connsiteX1" fmla="*/ 127802 w 161651"/>
              <a:gd name="connsiteY1" fmla="*/ 12700 h 92093"/>
              <a:gd name="connsiteX2" fmla="*/ 99227 w 161651"/>
              <a:gd name="connsiteY2" fmla="*/ 28575 h 92093"/>
              <a:gd name="connsiteX3" fmla="*/ 802 w 161651"/>
              <a:gd name="connsiteY3" fmla="*/ 92075 h 92093"/>
              <a:gd name="connsiteX4" fmla="*/ 159552 w 161651"/>
              <a:gd name="connsiteY4" fmla="*/ 34925 h 92093"/>
              <a:gd name="connsiteX5" fmla="*/ 96052 w 161651"/>
              <a:gd name="connsiteY5" fmla="*/ 15875 h 92093"/>
              <a:gd name="connsiteX6" fmla="*/ 16677 w 161651"/>
              <a:gd name="connsiteY6" fmla="*/ 0 h 9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51" h="92093">
                <a:moveTo>
                  <a:pt x="16677" y="0"/>
                </a:moveTo>
                <a:cubicBezTo>
                  <a:pt x="65360" y="3969"/>
                  <a:pt x="114044" y="7938"/>
                  <a:pt x="127802" y="12700"/>
                </a:cubicBezTo>
                <a:cubicBezTo>
                  <a:pt x="141560" y="17462"/>
                  <a:pt x="120394" y="15346"/>
                  <a:pt x="99227" y="28575"/>
                </a:cubicBezTo>
                <a:cubicBezTo>
                  <a:pt x="78060" y="41804"/>
                  <a:pt x="-9252" y="91017"/>
                  <a:pt x="802" y="92075"/>
                </a:cubicBezTo>
                <a:cubicBezTo>
                  <a:pt x="10856" y="93133"/>
                  <a:pt x="143677" y="47625"/>
                  <a:pt x="159552" y="34925"/>
                </a:cubicBezTo>
                <a:cubicBezTo>
                  <a:pt x="175427" y="22225"/>
                  <a:pt x="96052" y="15875"/>
                  <a:pt x="96052" y="15875"/>
                </a:cubicBezTo>
                <a:lnTo>
                  <a:pt x="16677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9DE0C64-5C05-9BDF-B8D7-9E4E73209F84}"/>
              </a:ext>
            </a:extLst>
          </p:cNvPr>
          <p:cNvSpPr/>
          <p:nvPr/>
        </p:nvSpPr>
        <p:spPr>
          <a:xfrm>
            <a:off x="360442" y="8033657"/>
            <a:ext cx="1962051" cy="179815"/>
          </a:xfrm>
          <a:custGeom>
            <a:avLst/>
            <a:gdLst>
              <a:gd name="connsiteX0" fmla="*/ 80429 w 1962051"/>
              <a:gd name="connsiteY0" fmla="*/ 48986 h 179815"/>
              <a:gd name="connsiteX1" fmla="*/ 243715 w 1962051"/>
              <a:gd name="connsiteY1" fmla="*/ 32657 h 179815"/>
              <a:gd name="connsiteX2" fmla="*/ 1615315 w 1962051"/>
              <a:gd name="connsiteY2" fmla="*/ 65314 h 179815"/>
              <a:gd name="connsiteX3" fmla="*/ 1419372 w 1962051"/>
              <a:gd name="connsiteY3" fmla="*/ 16329 h 179815"/>
              <a:gd name="connsiteX4" fmla="*/ 1909229 w 1962051"/>
              <a:gd name="connsiteY4" fmla="*/ 0 h 179815"/>
              <a:gd name="connsiteX5" fmla="*/ 1860244 w 1962051"/>
              <a:gd name="connsiteY5" fmla="*/ 48986 h 179815"/>
              <a:gd name="connsiteX6" fmla="*/ 1125458 w 1962051"/>
              <a:gd name="connsiteY6" fmla="*/ 179614 h 179815"/>
              <a:gd name="connsiteX7" fmla="*/ 80429 w 1962051"/>
              <a:gd name="connsiteY7" fmla="*/ 48986 h 17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2051" h="179815">
                <a:moveTo>
                  <a:pt x="80429" y="48986"/>
                </a:moveTo>
                <a:cubicBezTo>
                  <a:pt x="-66528" y="24493"/>
                  <a:pt x="-12099" y="29936"/>
                  <a:pt x="243715" y="32657"/>
                </a:cubicBezTo>
                <a:cubicBezTo>
                  <a:pt x="499529" y="35378"/>
                  <a:pt x="1419372" y="68035"/>
                  <a:pt x="1615315" y="65314"/>
                </a:cubicBezTo>
                <a:cubicBezTo>
                  <a:pt x="1811258" y="62593"/>
                  <a:pt x="1370386" y="27215"/>
                  <a:pt x="1419372" y="16329"/>
                </a:cubicBezTo>
                <a:cubicBezTo>
                  <a:pt x="1468358" y="5443"/>
                  <a:pt x="1909229" y="0"/>
                  <a:pt x="1909229" y="0"/>
                </a:cubicBezTo>
                <a:cubicBezTo>
                  <a:pt x="1982708" y="5443"/>
                  <a:pt x="1990873" y="19050"/>
                  <a:pt x="1860244" y="48986"/>
                </a:cubicBezTo>
                <a:cubicBezTo>
                  <a:pt x="1729616" y="78922"/>
                  <a:pt x="1416651" y="185057"/>
                  <a:pt x="1125458" y="179614"/>
                </a:cubicBezTo>
                <a:cubicBezTo>
                  <a:pt x="834265" y="174171"/>
                  <a:pt x="227386" y="73479"/>
                  <a:pt x="80429" y="489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C443C300-165B-4CAD-E5A8-70239FAD27CE}"/>
              </a:ext>
            </a:extLst>
          </p:cNvPr>
          <p:cNvSpPr/>
          <p:nvPr/>
        </p:nvSpPr>
        <p:spPr>
          <a:xfrm>
            <a:off x="3519715" y="6954672"/>
            <a:ext cx="1782747" cy="197364"/>
          </a:xfrm>
          <a:custGeom>
            <a:avLst/>
            <a:gdLst>
              <a:gd name="connsiteX0" fmla="*/ 56242 w 1782747"/>
              <a:gd name="connsiteY0" fmla="*/ 197242 h 197364"/>
              <a:gd name="connsiteX1" fmla="*/ 823685 w 1782747"/>
              <a:gd name="connsiteY1" fmla="*/ 131928 h 197364"/>
              <a:gd name="connsiteX2" fmla="*/ 1052285 w 1782747"/>
              <a:gd name="connsiteY2" fmla="*/ 82942 h 197364"/>
              <a:gd name="connsiteX3" fmla="*/ 693056 w 1782747"/>
              <a:gd name="connsiteY3" fmla="*/ 1299 h 197364"/>
              <a:gd name="connsiteX4" fmla="*/ 1770742 w 1782747"/>
              <a:gd name="connsiteY4" fmla="*/ 33957 h 197364"/>
              <a:gd name="connsiteX5" fmla="*/ 1248228 w 1782747"/>
              <a:gd name="connsiteY5" fmla="*/ 50285 h 197364"/>
              <a:gd name="connsiteX6" fmla="*/ 888999 w 1782747"/>
              <a:gd name="connsiteY6" fmla="*/ 115599 h 197364"/>
              <a:gd name="connsiteX7" fmla="*/ 235856 w 1782747"/>
              <a:gd name="connsiteY7" fmla="*/ 148257 h 197364"/>
              <a:gd name="connsiteX8" fmla="*/ 72571 w 1782747"/>
              <a:gd name="connsiteY8" fmla="*/ 148257 h 197364"/>
              <a:gd name="connsiteX9" fmla="*/ 56242 w 1782747"/>
              <a:gd name="connsiteY9" fmla="*/ 197242 h 19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2747" h="197364">
                <a:moveTo>
                  <a:pt x="56242" y="197242"/>
                </a:moveTo>
                <a:cubicBezTo>
                  <a:pt x="181428" y="194521"/>
                  <a:pt x="657678" y="150978"/>
                  <a:pt x="823685" y="131928"/>
                </a:cubicBezTo>
                <a:cubicBezTo>
                  <a:pt x="989692" y="112878"/>
                  <a:pt x="1074056" y="104713"/>
                  <a:pt x="1052285" y="82942"/>
                </a:cubicBezTo>
                <a:cubicBezTo>
                  <a:pt x="1030514" y="61171"/>
                  <a:pt x="573313" y="9463"/>
                  <a:pt x="693056" y="1299"/>
                </a:cubicBezTo>
                <a:cubicBezTo>
                  <a:pt x="812799" y="-6865"/>
                  <a:pt x="1678213" y="25793"/>
                  <a:pt x="1770742" y="33957"/>
                </a:cubicBezTo>
                <a:cubicBezTo>
                  <a:pt x="1863271" y="42121"/>
                  <a:pt x="1395185" y="36678"/>
                  <a:pt x="1248228" y="50285"/>
                </a:cubicBezTo>
                <a:cubicBezTo>
                  <a:pt x="1101271" y="63892"/>
                  <a:pt x="1057728" y="99270"/>
                  <a:pt x="888999" y="115599"/>
                </a:cubicBezTo>
                <a:cubicBezTo>
                  <a:pt x="720270" y="131928"/>
                  <a:pt x="371927" y="142814"/>
                  <a:pt x="235856" y="148257"/>
                </a:cubicBezTo>
                <a:cubicBezTo>
                  <a:pt x="99785" y="153700"/>
                  <a:pt x="94342" y="140093"/>
                  <a:pt x="72571" y="148257"/>
                </a:cubicBezTo>
                <a:cubicBezTo>
                  <a:pt x="50800" y="156421"/>
                  <a:pt x="-68944" y="199963"/>
                  <a:pt x="56242" y="1972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0E12059A-D7CC-A674-337B-D4264DA2769D}"/>
              </a:ext>
            </a:extLst>
          </p:cNvPr>
          <p:cNvSpPr/>
          <p:nvPr/>
        </p:nvSpPr>
        <p:spPr>
          <a:xfrm>
            <a:off x="3312700" y="6786551"/>
            <a:ext cx="1293742" cy="335485"/>
          </a:xfrm>
          <a:custGeom>
            <a:avLst/>
            <a:gdLst>
              <a:gd name="connsiteX0" fmla="*/ 2000 w 1293742"/>
              <a:gd name="connsiteY0" fmla="*/ 332706 h 335485"/>
              <a:gd name="connsiteX1" fmla="*/ 687800 w 1293742"/>
              <a:gd name="connsiteY1" fmla="*/ 169420 h 335485"/>
              <a:gd name="connsiteX2" fmla="*/ 785771 w 1293742"/>
              <a:gd name="connsiteY2" fmla="*/ 71449 h 335485"/>
              <a:gd name="connsiteX3" fmla="*/ 1291957 w 1293742"/>
              <a:gd name="connsiteY3" fmla="*/ 234735 h 335485"/>
              <a:gd name="connsiteX4" fmla="*/ 965386 w 1293742"/>
              <a:gd name="connsiteY4" fmla="*/ 55120 h 335485"/>
              <a:gd name="connsiteX5" fmla="*/ 932729 w 1293742"/>
              <a:gd name="connsiteY5" fmla="*/ 22463 h 335485"/>
              <a:gd name="connsiteX6" fmla="*/ 2000 w 1293742"/>
              <a:gd name="connsiteY6" fmla="*/ 332706 h 335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742" h="335485">
                <a:moveTo>
                  <a:pt x="2000" y="332706"/>
                </a:moveTo>
                <a:cubicBezTo>
                  <a:pt x="-38821" y="357199"/>
                  <a:pt x="557172" y="212963"/>
                  <a:pt x="687800" y="169420"/>
                </a:cubicBezTo>
                <a:cubicBezTo>
                  <a:pt x="818428" y="125877"/>
                  <a:pt x="685078" y="60563"/>
                  <a:pt x="785771" y="71449"/>
                </a:cubicBezTo>
                <a:cubicBezTo>
                  <a:pt x="886464" y="82335"/>
                  <a:pt x="1262021" y="237456"/>
                  <a:pt x="1291957" y="234735"/>
                </a:cubicBezTo>
                <a:cubicBezTo>
                  <a:pt x="1321893" y="232014"/>
                  <a:pt x="965386" y="55120"/>
                  <a:pt x="965386" y="55120"/>
                </a:cubicBezTo>
                <a:cubicBezTo>
                  <a:pt x="905515" y="19741"/>
                  <a:pt x="1090572" y="-29244"/>
                  <a:pt x="932729" y="22463"/>
                </a:cubicBezTo>
                <a:cubicBezTo>
                  <a:pt x="774886" y="74170"/>
                  <a:pt x="42821" y="308213"/>
                  <a:pt x="2000" y="33270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71730F1A-9659-4A4C-467E-FB29DBB2A045}"/>
              </a:ext>
            </a:extLst>
          </p:cNvPr>
          <p:cNvSpPr/>
          <p:nvPr/>
        </p:nvSpPr>
        <p:spPr>
          <a:xfrm>
            <a:off x="3651729" y="7065678"/>
            <a:ext cx="120229" cy="920355"/>
          </a:xfrm>
          <a:custGeom>
            <a:avLst/>
            <a:gdLst>
              <a:gd name="connsiteX0" fmla="*/ 120171 w 120229"/>
              <a:gd name="connsiteY0" fmla="*/ 4593 h 920355"/>
              <a:gd name="connsiteX1" fmla="*/ 5871 w 120229"/>
              <a:gd name="connsiteY1" fmla="*/ 543436 h 920355"/>
              <a:gd name="connsiteX2" fmla="*/ 22200 w 120229"/>
              <a:gd name="connsiteY2" fmla="*/ 625079 h 920355"/>
              <a:gd name="connsiteX3" fmla="*/ 71185 w 120229"/>
              <a:gd name="connsiteY3" fmla="*/ 461793 h 920355"/>
              <a:gd name="connsiteX4" fmla="*/ 103842 w 120229"/>
              <a:gd name="connsiteY4" fmla="*/ 918993 h 920355"/>
              <a:gd name="connsiteX5" fmla="*/ 71185 w 120229"/>
              <a:gd name="connsiteY5" fmla="*/ 592422 h 920355"/>
              <a:gd name="connsiteX6" fmla="*/ 22200 w 120229"/>
              <a:gd name="connsiteY6" fmla="*/ 298508 h 920355"/>
              <a:gd name="connsiteX7" fmla="*/ 120171 w 120229"/>
              <a:gd name="connsiteY7" fmla="*/ 4593 h 92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229" h="920355">
                <a:moveTo>
                  <a:pt x="120171" y="4593"/>
                </a:moveTo>
                <a:cubicBezTo>
                  <a:pt x="117450" y="45414"/>
                  <a:pt x="5871" y="543436"/>
                  <a:pt x="5871" y="543436"/>
                </a:cubicBezTo>
                <a:cubicBezTo>
                  <a:pt x="-10458" y="646850"/>
                  <a:pt x="11314" y="638686"/>
                  <a:pt x="22200" y="625079"/>
                </a:cubicBezTo>
                <a:cubicBezTo>
                  <a:pt x="33086" y="611472"/>
                  <a:pt x="57578" y="412807"/>
                  <a:pt x="71185" y="461793"/>
                </a:cubicBezTo>
                <a:cubicBezTo>
                  <a:pt x="84792" y="510779"/>
                  <a:pt x="103842" y="897222"/>
                  <a:pt x="103842" y="918993"/>
                </a:cubicBezTo>
                <a:cubicBezTo>
                  <a:pt x="103842" y="940764"/>
                  <a:pt x="84792" y="695836"/>
                  <a:pt x="71185" y="592422"/>
                </a:cubicBezTo>
                <a:cubicBezTo>
                  <a:pt x="57578" y="489008"/>
                  <a:pt x="14036" y="391036"/>
                  <a:pt x="22200" y="298508"/>
                </a:cubicBezTo>
                <a:cubicBezTo>
                  <a:pt x="30364" y="205980"/>
                  <a:pt x="122892" y="-36228"/>
                  <a:pt x="120171" y="45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8447457F-7A07-8094-EC0D-EB467C241B87}"/>
              </a:ext>
            </a:extLst>
          </p:cNvPr>
          <p:cNvSpPr/>
          <p:nvPr/>
        </p:nvSpPr>
        <p:spPr>
          <a:xfrm>
            <a:off x="3575957" y="6972227"/>
            <a:ext cx="82860" cy="1012505"/>
          </a:xfrm>
          <a:custGeom>
            <a:avLst/>
            <a:gdLst>
              <a:gd name="connsiteX0" fmla="*/ 48986 w 82860"/>
              <a:gd name="connsiteY0" fmla="*/ 73 h 1012505"/>
              <a:gd name="connsiteX1" fmla="*/ 48986 w 82860"/>
              <a:gd name="connsiteY1" fmla="*/ 489930 h 1012505"/>
              <a:gd name="connsiteX2" fmla="*/ 81643 w 82860"/>
              <a:gd name="connsiteY2" fmla="*/ 1012444 h 1012505"/>
              <a:gd name="connsiteX3" fmla="*/ 0 w 82860"/>
              <a:gd name="connsiteY3" fmla="*/ 457273 h 1012505"/>
              <a:gd name="connsiteX4" fmla="*/ 48986 w 82860"/>
              <a:gd name="connsiteY4" fmla="*/ 73 h 101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60" h="1012505">
                <a:moveTo>
                  <a:pt x="48986" y="73"/>
                </a:moveTo>
                <a:cubicBezTo>
                  <a:pt x="57150" y="5516"/>
                  <a:pt x="43543" y="321202"/>
                  <a:pt x="48986" y="489930"/>
                </a:cubicBezTo>
                <a:cubicBezTo>
                  <a:pt x="54429" y="658658"/>
                  <a:pt x="89807" y="1017887"/>
                  <a:pt x="81643" y="1012444"/>
                </a:cubicBezTo>
                <a:cubicBezTo>
                  <a:pt x="73479" y="1007001"/>
                  <a:pt x="0" y="620559"/>
                  <a:pt x="0" y="457273"/>
                </a:cubicBezTo>
                <a:cubicBezTo>
                  <a:pt x="0" y="293987"/>
                  <a:pt x="40822" y="-5370"/>
                  <a:pt x="48986" y="7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55ADB64-C4A9-C9F3-6E71-A8E9CA87555B}"/>
              </a:ext>
            </a:extLst>
          </p:cNvPr>
          <p:cNvSpPr/>
          <p:nvPr/>
        </p:nvSpPr>
        <p:spPr>
          <a:xfrm>
            <a:off x="357348" y="8586339"/>
            <a:ext cx="1754975" cy="289751"/>
          </a:xfrm>
          <a:custGeom>
            <a:avLst/>
            <a:gdLst>
              <a:gd name="connsiteX0" fmla="*/ 67195 w 1754975"/>
              <a:gd name="connsiteY0" fmla="*/ 280075 h 289751"/>
              <a:gd name="connsiteX1" fmla="*/ 230481 w 1754975"/>
              <a:gd name="connsiteY1" fmla="*/ 280075 h 289751"/>
              <a:gd name="connsiteX2" fmla="*/ 1389809 w 1754975"/>
              <a:gd name="connsiteY2" fmla="*/ 231090 h 289751"/>
              <a:gd name="connsiteX3" fmla="*/ 1144881 w 1754975"/>
              <a:gd name="connsiteY3" fmla="*/ 116790 h 289751"/>
              <a:gd name="connsiteX4" fmla="*/ 1455123 w 1754975"/>
              <a:gd name="connsiteY4" fmla="*/ 67804 h 289751"/>
              <a:gd name="connsiteX5" fmla="*/ 1406138 w 1754975"/>
              <a:gd name="connsiteY5" fmla="*/ 2490 h 289751"/>
              <a:gd name="connsiteX6" fmla="*/ 1732709 w 1754975"/>
              <a:gd name="connsiteY6" fmla="*/ 18818 h 289751"/>
              <a:gd name="connsiteX7" fmla="*/ 687681 w 1754975"/>
              <a:gd name="connsiteY7" fmla="*/ 67804 h 289751"/>
              <a:gd name="connsiteX8" fmla="*/ 1536766 w 1754975"/>
              <a:gd name="connsiteY8" fmla="*/ 149447 h 289751"/>
              <a:gd name="connsiteX9" fmla="*/ 67195 w 1754975"/>
              <a:gd name="connsiteY9" fmla="*/ 280075 h 28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4975" h="289751">
                <a:moveTo>
                  <a:pt x="67195" y="280075"/>
                </a:moveTo>
                <a:cubicBezTo>
                  <a:pt x="-150519" y="301846"/>
                  <a:pt x="230481" y="280075"/>
                  <a:pt x="230481" y="280075"/>
                </a:cubicBezTo>
                <a:cubicBezTo>
                  <a:pt x="450917" y="271911"/>
                  <a:pt x="1237409" y="258304"/>
                  <a:pt x="1389809" y="231090"/>
                </a:cubicBezTo>
                <a:cubicBezTo>
                  <a:pt x="1542209" y="203876"/>
                  <a:pt x="1133995" y="144004"/>
                  <a:pt x="1144881" y="116790"/>
                </a:cubicBezTo>
                <a:cubicBezTo>
                  <a:pt x="1155767" y="89576"/>
                  <a:pt x="1411580" y="86854"/>
                  <a:pt x="1455123" y="67804"/>
                </a:cubicBezTo>
                <a:cubicBezTo>
                  <a:pt x="1498666" y="48754"/>
                  <a:pt x="1359874" y="10654"/>
                  <a:pt x="1406138" y="2490"/>
                </a:cubicBezTo>
                <a:cubicBezTo>
                  <a:pt x="1452402" y="-5674"/>
                  <a:pt x="1852452" y="7932"/>
                  <a:pt x="1732709" y="18818"/>
                </a:cubicBezTo>
                <a:cubicBezTo>
                  <a:pt x="1612966" y="29704"/>
                  <a:pt x="720338" y="46033"/>
                  <a:pt x="687681" y="67804"/>
                </a:cubicBezTo>
                <a:cubicBezTo>
                  <a:pt x="655024" y="89575"/>
                  <a:pt x="1637459" y="119511"/>
                  <a:pt x="1536766" y="149447"/>
                </a:cubicBezTo>
                <a:cubicBezTo>
                  <a:pt x="1436073" y="179383"/>
                  <a:pt x="284909" y="258304"/>
                  <a:pt x="67195" y="28007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3E6F14DC-B2CC-149F-E37B-4EF80A1EF7E4}"/>
              </a:ext>
            </a:extLst>
          </p:cNvPr>
          <p:cNvSpPr/>
          <p:nvPr/>
        </p:nvSpPr>
        <p:spPr>
          <a:xfrm>
            <a:off x="5004933" y="6909562"/>
            <a:ext cx="385319" cy="1016235"/>
          </a:xfrm>
          <a:custGeom>
            <a:avLst/>
            <a:gdLst>
              <a:gd name="connsiteX0" fmla="*/ 7938 w 385319"/>
              <a:gd name="connsiteY0" fmla="*/ 30081 h 1016235"/>
              <a:gd name="connsiteX1" fmla="*/ 154896 w 385319"/>
              <a:gd name="connsiteY1" fmla="*/ 862838 h 1016235"/>
              <a:gd name="connsiteX2" fmla="*/ 187553 w 385319"/>
              <a:gd name="connsiteY2" fmla="*/ 634238 h 1016235"/>
              <a:gd name="connsiteX3" fmla="*/ 383496 w 385319"/>
              <a:gd name="connsiteY3" fmla="*/ 1009795 h 1016235"/>
              <a:gd name="connsiteX4" fmla="*/ 56924 w 385319"/>
              <a:gd name="connsiteY4" fmla="*/ 258681 h 1016235"/>
              <a:gd name="connsiteX5" fmla="*/ 7938 w 385319"/>
              <a:gd name="connsiteY5" fmla="*/ 30081 h 101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319" h="1016235">
                <a:moveTo>
                  <a:pt x="7938" y="30081"/>
                </a:moveTo>
                <a:cubicBezTo>
                  <a:pt x="24267" y="130774"/>
                  <a:pt x="124960" y="762145"/>
                  <a:pt x="154896" y="862838"/>
                </a:cubicBezTo>
                <a:cubicBezTo>
                  <a:pt x="184832" y="963531"/>
                  <a:pt x="149453" y="609745"/>
                  <a:pt x="187553" y="634238"/>
                </a:cubicBezTo>
                <a:cubicBezTo>
                  <a:pt x="225653" y="658731"/>
                  <a:pt x="405268" y="1072388"/>
                  <a:pt x="383496" y="1009795"/>
                </a:cubicBezTo>
                <a:cubicBezTo>
                  <a:pt x="361725" y="947202"/>
                  <a:pt x="116795" y="416524"/>
                  <a:pt x="56924" y="258681"/>
                </a:cubicBezTo>
                <a:cubicBezTo>
                  <a:pt x="-2947" y="100838"/>
                  <a:pt x="-8391" y="-70612"/>
                  <a:pt x="7938" y="3008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11317629-67DC-E9CC-FCCA-69341CD87AD6}"/>
              </a:ext>
            </a:extLst>
          </p:cNvPr>
          <p:cNvSpPr/>
          <p:nvPr/>
        </p:nvSpPr>
        <p:spPr>
          <a:xfrm>
            <a:off x="3253784" y="8822341"/>
            <a:ext cx="4921528" cy="228376"/>
          </a:xfrm>
          <a:custGeom>
            <a:avLst/>
            <a:gdLst>
              <a:gd name="connsiteX0" fmla="*/ 126230 w 4921528"/>
              <a:gd name="connsiteY0" fmla="*/ 223688 h 228376"/>
              <a:gd name="connsiteX1" fmla="*/ 4812530 w 4921528"/>
              <a:gd name="connsiteY1" fmla="*/ 158373 h 228376"/>
              <a:gd name="connsiteX2" fmla="*/ 3538902 w 4921528"/>
              <a:gd name="connsiteY2" fmla="*/ 158373 h 228376"/>
              <a:gd name="connsiteX3" fmla="*/ 4812530 w 4921528"/>
              <a:gd name="connsiteY3" fmla="*/ 76730 h 228376"/>
              <a:gd name="connsiteX4" fmla="*/ 1889716 w 4921528"/>
              <a:gd name="connsiteY4" fmla="*/ 44073 h 228376"/>
              <a:gd name="connsiteX5" fmla="*/ 1383530 w 4921528"/>
              <a:gd name="connsiteY5" fmla="*/ 11416 h 228376"/>
              <a:gd name="connsiteX6" fmla="*/ 126230 w 4921528"/>
              <a:gd name="connsiteY6" fmla="*/ 223688 h 228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21528" h="228376">
                <a:moveTo>
                  <a:pt x="126230" y="223688"/>
                </a:moveTo>
                <a:cubicBezTo>
                  <a:pt x="697730" y="248181"/>
                  <a:pt x="4243751" y="169259"/>
                  <a:pt x="4812530" y="158373"/>
                </a:cubicBezTo>
                <a:cubicBezTo>
                  <a:pt x="5381309" y="147487"/>
                  <a:pt x="3538902" y="171980"/>
                  <a:pt x="3538902" y="158373"/>
                </a:cubicBezTo>
                <a:cubicBezTo>
                  <a:pt x="3538902" y="144766"/>
                  <a:pt x="5087394" y="95780"/>
                  <a:pt x="4812530" y="76730"/>
                </a:cubicBezTo>
                <a:cubicBezTo>
                  <a:pt x="4537666" y="57680"/>
                  <a:pt x="2461216" y="54959"/>
                  <a:pt x="1889716" y="44073"/>
                </a:cubicBezTo>
                <a:cubicBezTo>
                  <a:pt x="1318216" y="33187"/>
                  <a:pt x="1674723" y="-23963"/>
                  <a:pt x="1383530" y="11416"/>
                </a:cubicBezTo>
                <a:cubicBezTo>
                  <a:pt x="1092337" y="46795"/>
                  <a:pt x="-445270" y="199195"/>
                  <a:pt x="126230" y="2236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437A133C-D998-02A6-EDA6-9A727B944FF1}"/>
              </a:ext>
            </a:extLst>
          </p:cNvPr>
          <p:cNvSpPr/>
          <p:nvPr/>
        </p:nvSpPr>
        <p:spPr>
          <a:xfrm>
            <a:off x="4440453" y="7832716"/>
            <a:ext cx="5307946" cy="447590"/>
          </a:xfrm>
          <a:custGeom>
            <a:avLst/>
            <a:gdLst>
              <a:gd name="connsiteX0" fmla="*/ 33576 w 5307946"/>
              <a:gd name="connsiteY0" fmla="*/ 445870 h 447590"/>
              <a:gd name="connsiteX1" fmla="*/ 1307204 w 5307946"/>
              <a:gd name="connsiteY1" fmla="*/ 151955 h 447590"/>
              <a:gd name="connsiteX2" fmla="*/ 817347 w 5307946"/>
              <a:gd name="connsiteY2" fmla="*/ 200941 h 447590"/>
              <a:gd name="connsiteX3" fmla="*/ 3119676 w 5307946"/>
              <a:gd name="connsiteY3" fmla="*/ 233598 h 447590"/>
              <a:gd name="connsiteX4" fmla="*/ 2940061 w 5307946"/>
              <a:gd name="connsiteY4" fmla="*/ 200941 h 447590"/>
              <a:gd name="connsiteX5" fmla="*/ 5291376 w 5307946"/>
              <a:gd name="connsiteY5" fmla="*/ 4998 h 447590"/>
              <a:gd name="connsiteX6" fmla="*/ 4050404 w 5307946"/>
              <a:gd name="connsiteY6" fmla="*/ 53984 h 447590"/>
              <a:gd name="connsiteX7" fmla="*/ 1209233 w 5307946"/>
              <a:gd name="connsiteY7" fmla="*/ 135627 h 447590"/>
              <a:gd name="connsiteX8" fmla="*/ 1209233 w 5307946"/>
              <a:gd name="connsiteY8" fmla="*/ 135627 h 447590"/>
              <a:gd name="connsiteX9" fmla="*/ 2842090 w 5307946"/>
              <a:gd name="connsiteY9" fmla="*/ 86641 h 447590"/>
              <a:gd name="connsiteX10" fmla="*/ 588747 w 5307946"/>
              <a:gd name="connsiteY10" fmla="*/ 266255 h 447590"/>
              <a:gd name="connsiteX11" fmla="*/ 33576 w 5307946"/>
              <a:gd name="connsiteY11" fmla="*/ 445870 h 44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07946" h="447590">
                <a:moveTo>
                  <a:pt x="33576" y="445870"/>
                </a:moveTo>
                <a:cubicBezTo>
                  <a:pt x="153319" y="426820"/>
                  <a:pt x="1176576" y="192776"/>
                  <a:pt x="1307204" y="151955"/>
                </a:cubicBezTo>
                <a:cubicBezTo>
                  <a:pt x="1437833" y="111133"/>
                  <a:pt x="515268" y="187334"/>
                  <a:pt x="817347" y="200941"/>
                </a:cubicBezTo>
                <a:cubicBezTo>
                  <a:pt x="1119426" y="214548"/>
                  <a:pt x="2765890" y="233598"/>
                  <a:pt x="3119676" y="233598"/>
                </a:cubicBezTo>
                <a:cubicBezTo>
                  <a:pt x="3473462" y="233598"/>
                  <a:pt x="2578111" y="239041"/>
                  <a:pt x="2940061" y="200941"/>
                </a:cubicBezTo>
                <a:cubicBezTo>
                  <a:pt x="3302011" y="162841"/>
                  <a:pt x="5106319" y="29491"/>
                  <a:pt x="5291376" y="4998"/>
                </a:cubicBezTo>
                <a:cubicBezTo>
                  <a:pt x="5476433" y="-19495"/>
                  <a:pt x="4050404" y="53984"/>
                  <a:pt x="4050404" y="53984"/>
                </a:cubicBezTo>
                <a:lnTo>
                  <a:pt x="1209233" y="135627"/>
                </a:lnTo>
                <a:lnTo>
                  <a:pt x="1209233" y="135627"/>
                </a:lnTo>
                <a:cubicBezTo>
                  <a:pt x="1481376" y="127463"/>
                  <a:pt x="2945504" y="64870"/>
                  <a:pt x="2842090" y="86641"/>
                </a:cubicBezTo>
                <a:cubicBezTo>
                  <a:pt x="2738676" y="108412"/>
                  <a:pt x="1059554" y="211826"/>
                  <a:pt x="588747" y="266255"/>
                </a:cubicBezTo>
                <a:cubicBezTo>
                  <a:pt x="117940" y="320684"/>
                  <a:pt x="-86167" y="464920"/>
                  <a:pt x="33576" y="44587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71E87EB9-7510-34DF-7264-E1383AD7A7AB}"/>
              </a:ext>
            </a:extLst>
          </p:cNvPr>
          <p:cNvSpPr/>
          <p:nvPr/>
        </p:nvSpPr>
        <p:spPr>
          <a:xfrm>
            <a:off x="4264108" y="7763934"/>
            <a:ext cx="5418735" cy="422628"/>
          </a:xfrm>
          <a:custGeom>
            <a:avLst/>
            <a:gdLst>
              <a:gd name="connsiteX0" fmla="*/ 95621 w 5418735"/>
              <a:gd name="connsiteY0" fmla="*/ 416680 h 422628"/>
              <a:gd name="connsiteX1" fmla="*/ 1287606 w 5418735"/>
              <a:gd name="connsiteY1" fmla="*/ 122766 h 422628"/>
              <a:gd name="connsiteX2" fmla="*/ 1205963 w 5418735"/>
              <a:gd name="connsiteY2" fmla="*/ 90109 h 422628"/>
              <a:gd name="connsiteX3" fmla="*/ 3002106 w 5418735"/>
              <a:gd name="connsiteY3" fmla="*/ 122766 h 422628"/>
              <a:gd name="connsiteX4" fmla="*/ 2397949 w 5418735"/>
              <a:gd name="connsiteY4" fmla="*/ 8466 h 422628"/>
              <a:gd name="connsiteX5" fmla="*/ 5418735 w 5418735"/>
              <a:gd name="connsiteY5" fmla="*/ 8466 h 422628"/>
              <a:gd name="connsiteX6" fmla="*/ 4145106 w 5418735"/>
              <a:gd name="connsiteY6" fmla="*/ 24795 h 422628"/>
              <a:gd name="connsiteX7" fmla="*/ 1401906 w 5418735"/>
              <a:gd name="connsiteY7" fmla="*/ 171752 h 422628"/>
              <a:gd name="connsiteX8" fmla="*/ 536492 w 5418735"/>
              <a:gd name="connsiteY8" fmla="*/ 171752 h 422628"/>
              <a:gd name="connsiteX9" fmla="*/ 863063 w 5418735"/>
              <a:gd name="connsiteY9" fmla="*/ 253395 h 422628"/>
              <a:gd name="connsiteX10" fmla="*/ 160935 w 5418735"/>
              <a:gd name="connsiteY10" fmla="*/ 318709 h 422628"/>
              <a:gd name="connsiteX11" fmla="*/ 95621 w 5418735"/>
              <a:gd name="connsiteY11" fmla="*/ 416680 h 42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18735" h="422628">
                <a:moveTo>
                  <a:pt x="95621" y="416680"/>
                </a:moveTo>
                <a:cubicBezTo>
                  <a:pt x="283400" y="384023"/>
                  <a:pt x="1102549" y="177194"/>
                  <a:pt x="1287606" y="122766"/>
                </a:cubicBezTo>
                <a:cubicBezTo>
                  <a:pt x="1472663" y="68338"/>
                  <a:pt x="920213" y="90109"/>
                  <a:pt x="1205963" y="90109"/>
                </a:cubicBezTo>
                <a:cubicBezTo>
                  <a:pt x="1491713" y="90109"/>
                  <a:pt x="2803442" y="136373"/>
                  <a:pt x="3002106" y="122766"/>
                </a:cubicBezTo>
                <a:cubicBezTo>
                  <a:pt x="3200770" y="109159"/>
                  <a:pt x="1995178" y="27516"/>
                  <a:pt x="2397949" y="8466"/>
                </a:cubicBezTo>
                <a:cubicBezTo>
                  <a:pt x="2800720" y="-10584"/>
                  <a:pt x="5418735" y="8466"/>
                  <a:pt x="5418735" y="8466"/>
                </a:cubicBezTo>
                <a:lnTo>
                  <a:pt x="4145106" y="24795"/>
                </a:lnTo>
                <a:cubicBezTo>
                  <a:pt x="3475635" y="52009"/>
                  <a:pt x="2003342" y="147259"/>
                  <a:pt x="1401906" y="171752"/>
                </a:cubicBezTo>
                <a:cubicBezTo>
                  <a:pt x="800470" y="196245"/>
                  <a:pt x="626299" y="158145"/>
                  <a:pt x="536492" y="171752"/>
                </a:cubicBezTo>
                <a:cubicBezTo>
                  <a:pt x="446685" y="185359"/>
                  <a:pt x="925656" y="228902"/>
                  <a:pt x="863063" y="253395"/>
                </a:cubicBezTo>
                <a:cubicBezTo>
                  <a:pt x="800470" y="277888"/>
                  <a:pt x="288842" y="299659"/>
                  <a:pt x="160935" y="318709"/>
                </a:cubicBezTo>
                <a:cubicBezTo>
                  <a:pt x="33028" y="337759"/>
                  <a:pt x="-92158" y="449337"/>
                  <a:pt x="95621" y="4166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EF935582-E9ED-5FAD-16B5-49798A6DD61C}"/>
              </a:ext>
            </a:extLst>
          </p:cNvPr>
          <p:cNvSpPr/>
          <p:nvPr/>
        </p:nvSpPr>
        <p:spPr>
          <a:xfrm>
            <a:off x="8164207" y="7543800"/>
            <a:ext cx="457279" cy="1570485"/>
          </a:xfrm>
          <a:custGeom>
            <a:avLst/>
            <a:gdLst>
              <a:gd name="connsiteX0" fmla="*/ 457279 w 457279"/>
              <a:gd name="connsiteY0" fmla="*/ 0 h 1570485"/>
              <a:gd name="connsiteX1" fmla="*/ 245007 w 457279"/>
              <a:gd name="connsiteY1" fmla="*/ 587829 h 1570485"/>
              <a:gd name="connsiteX2" fmla="*/ 65393 w 457279"/>
              <a:gd name="connsiteY2" fmla="*/ 1012371 h 1570485"/>
              <a:gd name="connsiteX3" fmla="*/ 98050 w 457279"/>
              <a:gd name="connsiteY3" fmla="*/ 1208314 h 1570485"/>
              <a:gd name="connsiteX4" fmla="*/ 79 w 457279"/>
              <a:gd name="connsiteY4" fmla="*/ 800100 h 1570485"/>
              <a:gd name="connsiteX5" fmla="*/ 81722 w 457279"/>
              <a:gd name="connsiteY5" fmla="*/ 1567543 h 1570485"/>
              <a:gd name="connsiteX6" fmla="*/ 98050 w 457279"/>
              <a:gd name="connsiteY6" fmla="*/ 1045029 h 1570485"/>
              <a:gd name="connsiteX7" fmla="*/ 163364 w 457279"/>
              <a:gd name="connsiteY7" fmla="*/ 555171 h 1570485"/>
              <a:gd name="connsiteX8" fmla="*/ 130707 w 457279"/>
              <a:gd name="connsiteY8" fmla="*/ 620486 h 1570485"/>
              <a:gd name="connsiteX9" fmla="*/ 457279 w 457279"/>
              <a:gd name="connsiteY9" fmla="*/ 0 h 157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279" h="1570485">
                <a:moveTo>
                  <a:pt x="457279" y="0"/>
                </a:moveTo>
                <a:cubicBezTo>
                  <a:pt x="383800" y="209550"/>
                  <a:pt x="310321" y="419101"/>
                  <a:pt x="245007" y="587829"/>
                </a:cubicBezTo>
                <a:cubicBezTo>
                  <a:pt x="179693" y="756558"/>
                  <a:pt x="89886" y="908957"/>
                  <a:pt x="65393" y="1012371"/>
                </a:cubicBezTo>
                <a:cubicBezTo>
                  <a:pt x="40900" y="1115785"/>
                  <a:pt x="108936" y="1243693"/>
                  <a:pt x="98050" y="1208314"/>
                </a:cubicBezTo>
                <a:cubicBezTo>
                  <a:pt x="87164" y="1172936"/>
                  <a:pt x="2800" y="740229"/>
                  <a:pt x="79" y="800100"/>
                </a:cubicBezTo>
                <a:cubicBezTo>
                  <a:pt x="-2642" y="859971"/>
                  <a:pt x="65393" y="1526722"/>
                  <a:pt x="81722" y="1567543"/>
                </a:cubicBezTo>
                <a:cubicBezTo>
                  <a:pt x="98050" y="1608365"/>
                  <a:pt x="84443" y="1213758"/>
                  <a:pt x="98050" y="1045029"/>
                </a:cubicBezTo>
                <a:cubicBezTo>
                  <a:pt x="111657" y="876300"/>
                  <a:pt x="157921" y="625928"/>
                  <a:pt x="163364" y="555171"/>
                </a:cubicBezTo>
                <a:cubicBezTo>
                  <a:pt x="168807" y="484414"/>
                  <a:pt x="130707" y="620486"/>
                  <a:pt x="130707" y="620486"/>
                </a:cubicBezTo>
                <a:lnTo>
                  <a:pt x="457279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BDF2AC16-AC47-CF3D-EDD2-267485BAFDC3}"/>
              </a:ext>
            </a:extLst>
          </p:cNvPr>
          <p:cNvSpPr/>
          <p:nvPr/>
        </p:nvSpPr>
        <p:spPr>
          <a:xfrm>
            <a:off x="4350538" y="7618388"/>
            <a:ext cx="538195" cy="1535556"/>
          </a:xfrm>
          <a:custGeom>
            <a:avLst/>
            <a:gdLst>
              <a:gd name="connsiteX0" fmla="*/ 417405 w 538195"/>
              <a:gd name="connsiteY0" fmla="*/ 7055 h 1535556"/>
              <a:gd name="connsiteX1" fmla="*/ 156148 w 538195"/>
              <a:gd name="connsiteY1" fmla="*/ 545898 h 1535556"/>
              <a:gd name="connsiteX2" fmla="*/ 156148 w 538195"/>
              <a:gd name="connsiteY2" fmla="*/ 774498 h 1535556"/>
              <a:gd name="connsiteX3" fmla="*/ 531705 w 538195"/>
              <a:gd name="connsiteY3" fmla="*/ 1525612 h 1535556"/>
              <a:gd name="connsiteX4" fmla="*/ 368419 w 538195"/>
              <a:gd name="connsiteY4" fmla="*/ 1182712 h 1535556"/>
              <a:gd name="connsiteX5" fmla="*/ 41848 w 538195"/>
              <a:gd name="connsiteY5" fmla="*/ 856141 h 1535556"/>
              <a:gd name="connsiteX6" fmla="*/ 41848 w 538195"/>
              <a:gd name="connsiteY6" fmla="*/ 970441 h 1535556"/>
              <a:gd name="connsiteX7" fmla="*/ 417405 w 538195"/>
              <a:gd name="connsiteY7" fmla="*/ 7055 h 153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195" h="1535556">
                <a:moveTo>
                  <a:pt x="417405" y="7055"/>
                </a:moveTo>
                <a:cubicBezTo>
                  <a:pt x="436455" y="-63702"/>
                  <a:pt x="199691" y="417991"/>
                  <a:pt x="156148" y="545898"/>
                </a:cubicBezTo>
                <a:cubicBezTo>
                  <a:pt x="112605" y="673805"/>
                  <a:pt x="93555" y="611212"/>
                  <a:pt x="156148" y="774498"/>
                </a:cubicBezTo>
                <a:cubicBezTo>
                  <a:pt x="218741" y="937784"/>
                  <a:pt x="496327" y="1457576"/>
                  <a:pt x="531705" y="1525612"/>
                </a:cubicBezTo>
                <a:cubicBezTo>
                  <a:pt x="567084" y="1593648"/>
                  <a:pt x="450062" y="1294290"/>
                  <a:pt x="368419" y="1182712"/>
                </a:cubicBezTo>
                <a:cubicBezTo>
                  <a:pt x="286776" y="1071134"/>
                  <a:pt x="96276" y="891520"/>
                  <a:pt x="41848" y="856141"/>
                </a:cubicBezTo>
                <a:cubicBezTo>
                  <a:pt x="-12581" y="820763"/>
                  <a:pt x="-15302" y="1106512"/>
                  <a:pt x="41848" y="970441"/>
                </a:cubicBezTo>
                <a:cubicBezTo>
                  <a:pt x="98998" y="834370"/>
                  <a:pt x="398355" y="77812"/>
                  <a:pt x="417405" y="70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683DED55-9E68-8904-1466-E1F72B56897E}"/>
              </a:ext>
            </a:extLst>
          </p:cNvPr>
          <p:cNvSpPr/>
          <p:nvPr/>
        </p:nvSpPr>
        <p:spPr>
          <a:xfrm>
            <a:off x="4542105" y="8571789"/>
            <a:ext cx="4953572" cy="72310"/>
          </a:xfrm>
          <a:custGeom>
            <a:avLst/>
            <a:gdLst>
              <a:gd name="connsiteX0" fmla="*/ 46224 w 4953572"/>
              <a:gd name="connsiteY0" fmla="*/ 66025 h 72310"/>
              <a:gd name="connsiteX1" fmla="*/ 4846824 w 4953572"/>
              <a:gd name="connsiteY1" fmla="*/ 66025 h 72310"/>
              <a:gd name="connsiteX2" fmla="*/ 3491552 w 4953572"/>
              <a:gd name="connsiteY2" fmla="*/ 33368 h 72310"/>
              <a:gd name="connsiteX3" fmla="*/ 2479181 w 4953572"/>
              <a:gd name="connsiteY3" fmla="*/ 711 h 72310"/>
              <a:gd name="connsiteX4" fmla="*/ 46224 w 4953572"/>
              <a:gd name="connsiteY4" fmla="*/ 66025 h 72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572" h="72310">
                <a:moveTo>
                  <a:pt x="46224" y="66025"/>
                </a:moveTo>
                <a:cubicBezTo>
                  <a:pt x="440831" y="76911"/>
                  <a:pt x="4272603" y="71468"/>
                  <a:pt x="4846824" y="66025"/>
                </a:cubicBezTo>
                <a:cubicBezTo>
                  <a:pt x="5421045" y="60582"/>
                  <a:pt x="3491552" y="33368"/>
                  <a:pt x="3491552" y="33368"/>
                </a:cubicBezTo>
                <a:cubicBezTo>
                  <a:pt x="3096945" y="22482"/>
                  <a:pt x="3061567" y="-4732"/>
                  <a:pt x="2479181" y="711"/>
                </a:cubicBezTo>
                <a:cubicBezTo>
                  <a:pt x="1896795" y="6154"/>
                  <a:pt x="-348383" y="55139"/>
                  <a:pt x="46224" y="660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9BB2EAB9-0078-88A1-1DA4-78A64A9D648C}"/>
              </a:ext>
            </a:extLst>
          </p:cNvPr>
          <p:cNvSpPr/>
          <p:nvPr/>
        </p:nvSpPr>
        <p:spPr>
          <a:xfrm>
            <a:off x="4519462" y="8637685"/>
            <a:ext cx="7008509" cy="261776"/>
          </a:xfrm>
          <a:custGeom>
            <a:avLst/>
            <a:gdLst>
              <a:gd name="connsiteX0" fmla="*/ 19881 w 7008509"/>
              <a:gd name="connsiteY0" fmla="*/ 49115 h 261776"/>
              <a:gd name="connsiteX1" fmla="*/ 4379609 w 7008509"/>
              <a:gd name="connsiteY1" fmla="*/ 129 h 261776"/>
              <a:gd name="connsiteX2" fmla="*/ 7008509 w 7008509"/>
              <a:gd name="connsiteY2" fmla="*/ 65444 h 261776"/>
              <a:gd name="connsiteX3" fmla="*/ 6649281 w 7008509"/>
              <a:gd name="connsiteY3" fmla="*/ 81772 h 261776"/>
              <a:gd name="connsiteX4" fmla="*/ 4575552 w 7008509"/>
              <a:gd name="connsiteY4" fmla="*/ 261386 h 261776"/>
              <a:gd name="connsiteX5" fmla="*/ 4951109 w 7008509"/>
              <a:gd name="connsiteY5" fmla="*/ 130758 h 261776"/>
              <a:gd name="connsiteX6" fmla="*/ 2763081 w 7008509"/>
              <a:gd name="connsiteY6" fmla="*/ 163415 h 261776"/>
              <a:gd name="connsiteX7" fmla="*/ 2763081 w 7008509"/>
              <a:gd name="connsiteY7" fmla="*/ 65444 h 261776"/>
              <a:gd name="connsiteX8" fmla="*/ 19881 w 7008509"/>
              <a:gd name="connsiteY8" fmla="*/ 49115 h 26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8509" h="261776">
                <a:moveTo>
                  <a:pt x="19881" y="49115"/>
                </a:moveTo>
                <a:cubicBezTo>
                  <a:pt x="289302" y="38229"/>
                  <a:pt x="3214838" y="-2592"/>
                  <a:pt x="4379609" y="129"/>
                </a:cubicBezTo>
                <a:cubicBezTo>
                  <a:pt x="5544380" y="2850"/>
                  <a:pt x="6630230" y="51837"/>
                  <a:pt x="7008509" y="65444"/>
                </a:cubicBezTo>
                <a:lnTo>
                  <a:pt x="6649281" y="81772"/>
                </a:lnTo>
                <a:lnTo>
                  <a:pt x="4575552" y="261386"/>
                </a:lnTo>
                <a:cubicBezTo>
                  <a:pt x="4292523" y="269550"/>
                  <a:pt x="5253188" y="147087"/>
                  <a:pt x="4951109" y="130758"/>
                </a:cubicBezTo>
                <a:cubicBezTo>
                  <a:pt x="4649030" y="114429"/>
                  <a:pt x="3127752" y="174301"/>
                  <a:pt x="2763081" y="163415"/>
                </a:cubicBezTo>
                <a:cubicBezTo>
                  <a:pt x="2398410" y="152529"/>
                  <a:pt x="3225724" y="81773"/>
                  <a:pt x="2763081" y="65444"/>
                </a:cubicBezTo>
                <a:cubicBezTo>
                  <a:pt x="2300438" y="49116"/>
                  <a:pt x="-249540" y="60001"/>
                  <a:pt x="19881" y="4911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E95CAEFA-45CC-8686-9438-B40DB816805F}"/>
              </a:ext>
            </a:extLst>
          </p:cNvPr>
          <p:cNvSpPr/>
          <p:nvPr/>
        </p:nvSpPr>
        <p:spPr>
          <a:xfrm>
            <a:off x="10462205" y="7881854"/>
            <a:ext cx="1456814" cy="195887"/>
          </a:xfrm>
          <a:custGeom>
            <a:avLst/>
            <a:gdLst>
              <a:gd name="connsiteX0" fmla="*/ 4409 w 1456814"/>
              <a:gd name="connsiteY0" fmla="*/ 70160 h 195887"/>
              <a:gd name="connsiteX1" fmla="*/ 1310695 w 1456814"/>
              <a:gd name="connsiteY1" fmla="*/ 184460 h 195887"/>
              <a:gd name="connsiteX2" fmla="*/ 1376009 w 1456814"/>
              <a:gd name="connsiteY2" fmla="*/ 184460 h 195887"/>
              <a:gd name="connsiteX3" fmla="*/ 869824 w 1456814"/>
              <a:gd name="connsiteY3" fmla="*/ 119146 h 195887"/>
              <a:gd name="connsiteX4" fmla="*/ 1261709 w 1456814"/>
              <a:gd name="connsiteY4" fmla="*/ 4846 h 195887"/>
              <a:gd name="connsiteX5" fmla="*/ 412624 w 1456814"/>
              <a:gd name="connsiteY5" fmla="*/ 21175 h 195887"/>
              <a:gd name="connsiteX6" fmla="*/ 869824 w 1456814"/>
              <a:gd name="connsiteY6" fmla="*/ 21175 h 195887"/>
              <a:gd name="connsiteX7" fmla="*/ 4409 w 1456814"/>
              <a:gd name="connsiteY7" fmla="*/ 70160 h 19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6814" h="195887">
                <a:moveTo>
                  <a:pt x="4409" y="70160"/>
                </a:moveTo>
                <a:cubicBezTo>
                  <a:pt x="77888" y="97374"/>
                  <a:pt x="1082095" y="165410"/>
                  <a:pt x="1310695" y="184460"/>
                </a:cubicBezTo>
                <a:cubicBezTo>
                  <a:pt x="1539295" y="203510"/>
                  <a:pt x="1449487" y="195346"/>
                  <a:pt x="1376009" y="184460"/>
                </a:cubicBezTo>
                <a:cubicBezTo>
                  <a:pt x="1302531" y="173574"/>
                  <a:pt x="888874" y="149082"/>
                  <a:pt x="869824" y="119146"/>
                </a:cubicBezTo>
                <a:cubicBezTo>
                  <a:pt x="850774" y="89210"/>
                  <a:pt x="1337909" y="21174"/>
                  <a:pt x="1261709" y="4846"/>
                </a:cubicBezTo>
                <a:cubicBezTo>
                  <a:pt x="1185509" y="-11482"/>
                  <a:pt x="477938" y="18454"/>
                  <a:pt x="412624" y="21175"/>
                </a:cubicBezTo>
                <a:cubicBezTo>
                  <a:pt x="347310" y="23896"/>
                  <a:pt x="940581" y="15732"/>
                  <a:pt x="869824" y="21175"/>
                </a:cubicBezTo>
                <a:cubicBezTo>
                  <a:pt x="799067" y="26618"/>
                  <a:pt x="-69070" y="42946"/>
                  <a:pt x="4409" y="701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D4855D4E-8DA0-2E33-CF8D-0ED72C14838A}"/>
              </a:ext>
            </a:extLst>
          </p:cNvPr>
          <p:cNvSpPr/>
          <p:nvPr/>
        </p:nvSpPr>
        <p:spPr>
          <a:xfrm>
            <a:off x="8964386" y="8817010"/>
            <a:ext cx="2857500" cy="196361"/>
          </a:xfrm>
          <a:custGeom>
            <a:avLst/>
            <a:gdLst>
              <a:gd name="connsiteX0" fmla="*/ 0 w 2857500"/>
              <a:gd name="connsiteY0" fmla="*/ 196361 h 196361"/>
              <a:gd name="connsiteX1" fmla="*/ 2857500 w 2857500"/>
              <a:gd name="connsiteY1" fmla="*/ 98390 h 196361"/>
              <a:gd name="connsiteX2" fmla="*/ 1910443 w 2857500"/>
              <a:gd name="connsiteY2" fmla="*/ 419 h 196361"/>
              <a:gd name="connsiteX3" fmla="*/ 2139043 w 2857500"/>
              <a:gd name="connsiteY3" fmla="*/ 65733 h 196361"/>
              <a:gd name="connsiteX4" fmla="*/ 1028700 w 2857500"/>
              <a:gd name="connsiteY4" fmla="*/ 131047 h 196361"/>
              <a:gd name="connsiteX5" fmla="*/ 1812471 w 2857500"/>
              <a:gd name="connsiteY5" fmla="*/ 82061 h 196361"/>
              <a:gd name="connsiteX6" fmla="*/ 0 w 2857500"/>
              <a:gd name="connsiteY6" fmla="*/ 196361 h 196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7500" h="196361">
                <a:moveTo>
                  <a:pt x="0" y="196361"/>
                </a:moveTo>
                <a:lnTo>
                  <a:pt x="2857500" y="98390"/>
                </a:lnTo>
                <a:lnTo>
                  <a:pt x="1910443" y="419"/>
                </a:lnTo>
                <a:cubicBezTo>
                  <a:pt x="1790700" y="-5024"/>
                  <a:pt x="2286000" y="43962"/>
                  <a:pt x="2139043" y="65733"/>
                </a:cubicBezTo>
                <a:cubicBezTo>
                  <a:pt x="1992086" y="87504"/>
                  <a:pt x="1083129" y="128326"/>
                  <a:pt x="1028700" y="131047"/>
                </a:cubicBezTo>
                <a:cubicBezTo>
                  <a:pt x="974271" y="133768"/>
                  <a:pt x="1981200" y="65732"/>
                  <a:pt x="1812471" y="82061"/>
                </a:cubicBezTo>
                <a:cubicBezTo>
                  <a:pt x="1643742" y="98390"/>
                  <a:pt x="830035" y="163704"/>
                  <a:pt x="0" y="19636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5ED3CBC3-8C83-CDF1-17FA-CF7E39B18121}"/>
              </a:ext>
            </a:extLst>
          </p:cNvPr>
          <p:cNvSpPr/>
          <p:nvPr/>
        </p:nvSpPr>
        <p:spPr>
          <a:xfrm>
            <a:off x="5057798" y="6612279"/>
            <a:ext cx="347385" cy="3014381"/>
          </a:xfrm>
          <a:custGeom>
            <a:avLst/>
            <a:gdLst>
              <a:gd name="connsiteX0" fmla="*/ 314302 w 347385"/>
              <a:gd name="connsiteY0" fmla="*/ 82435 h 3014381"/>
              <a:gd name="connsiteX1" fmla="*/ 297973 w 347385"/>
              <a:gd name="connsiteY1" fmla="*/ 196735 h 3014381"/>
              <a:gd name="connsiteX2" fmla="*/ 330631 w 347385"/>
              <a:gd name="connsiteY2" fmla="*/ 1437707 h 3014381"/>
              <a:gd name="connsiteX3" fmla="*/ 346959 w 347385"/>
              <a:gd name="connsiteY3" fmla="*/ 1160121 h 3014381"/>
              <a:gd name="connsiteX4" fmla="*/ 314302 w 347385"/>
              <a:gd name="connsiteY4" fmla="*/ 2809307 h 3014381"/>
              <a:gd name="connsiteX5" fmla="*/ 297973 w 347385"/>
              <a:gd name="connsiteY5" fmla="*/ 2988921 h 3014381"/>
              <a:gd name="connsiteX6" fmla="*/ 297973 w 347385"/>
              <a:gd name="connsiteY6" fmla="*/ 2907278 h 3014381"/>
              <a:gd name="connsiteX7" fmla="*/ 4059 w 347385"/>
              <a:gd name="connsiteY7" fmla="*/ 2531721 h 3014381"/>
              <a:gd name="connsiteX8" fmla="*/ 134688 w 347385"/>
              <a:gd name="connsiteY8" fmla="*/ 2695007 h 3014381"/>
              <a:gd name="connsiteX9" fmla="*/ 248988 w 347385"/>
              <a:gd name="connsiteY9" fmla="*/ 2237807 h 3014381"/>
              <a:gd name="connsiteX10" fmla="*/ 248988 w 347385"/>
              <a:gd name="connsiteY10" fmla="*/ 2303121 h 3014381"/>
              <a:gd name="connsiteX11" fmla="*/ 297973 w 347385"/>
              <a:gd name="connsiteY11" fmla="*/ 996835 h 3014381"/>
              <a:gd name="connsiteX12" fmla="*/ 314302 w 347385"/>
              <a:gd name="connsiteY12" fmla="*/ 82435 h 301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85" h="3014381">
                <a:moveTo>
                  <a:pt x="314302" y="82435"/>
                </a:moveTo>
                <a:cubicBezTo>
                  <a:pt x="314302" y="-50915"/>
                  <a:pt x="295251" y="-29144"/>
                  <a:pt x="297973" y="196735"/>
                </a:cubicBezTo>
                <a:cubicBezTo>
                  <a:pt x="300694" y="422614"/>
                  <a:pt x="322467" y="1277143"/>
                  <a:pt x="330631" y="1437707"/>
                </a:cubicBezTo>
                <a:cubicBezTo>
                  <a:pt x="338795" y="1598271"/>
                  <a:pt x="349680" y="931521"/>
                  <a:pt x="346959" y="1160121"/>
                </a:cubicBezTo>
                <a:cubicBezTo>
                  <a:pt x="344238" y="1388721"/>
                  <a:pt x="322466" y="2504507"/>
                  <a:pt x="314302" y="2809307"/>
                </a:cubicBezTo>
                <a:cubicBezTo>
                  <a:pt x="306138" y="3114107"/>
                  <a:pt x="297973" y="2988921"/>
                  <a:pt x="297973" y="2988921"/>
                </a:cubicBezTo>
                <a:cubicBezTo>
                  <a:pt x="295251" y="3005250"/>
                  <a:pt x="346959" y="2983478"/>
                  <a:pt x="297973" y="2907278"/>
                </a:cubicBezTo>
                <a:cubicBezTo>
                  <a:pt x="248987" y="2831078"/>
                  <a:pt x="31273" y="2567100"/>
                  <a:pt x="4059" y="2531721"/>
                </a:cubicBezTo>
                <a:cubicBezTo>
                  <a:pt x="-23155" y="2496343"/>
                  <a:pt x="93866" y="2743993"/>
                  <a:pt x="134688" y="2695007"/>
                </a:cubicBezTo>
                <a:cubicBezTo>
                  <a:pt x="175509" y="2646021"/>
                  <a:pt x="229938" y="2303121"/>
                  <a:pt x="248988" y="2237807"/>
                </a:cubicBezTo>
                <a:cubicBezTo>
                  <a:pt x="268038" y="2172493"/>
                  <a:pt x="240824" y="2509950"/>
                  <a:pt x="248988" y="2303121"/>
                </a:cubicBezTo>
                <a:cubicBezTo>
                  <a:pt x="257152" y="2096292"/>
                  <a:pt x="287087" y="1361506"/>
                  <a:pt x="297973" y="996835"/>
                </a:cubicBezTo>
                <a:cubicBezTo>
                  <a:pt x="308859" y="632164"/>
                  <a:pt x="314302" y="215785"/>
                  <a:pt x="314302" y="824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A20E175E-3DAF-D147-E29F-D7E5B786401A}"/>
              </a:ext>
            </a:extLst>
          </p:cNvPr>
          <p:cNvSpPr/>
          <p:nvPr/>
        </p:nvSpPr>
        <p:spPr>
          <a:xfrm>
            <a:off x="4588207" y="7149227"/>
            <a:ext cx="253156" cy="898579"/>
          </a:xfrm>
          <a:custGeom>
            <a:avLst/>
            <a:gdLst>
              <a:gd name="connsiteX0" fmla="*/ 122 w 253156"/>
              <a:gd name="connsiteY0" fmla="*/ 2687 h 898579"/>
              <a:gd name="connsiteX1" fmla="*/ 245050 w 253156"/>
              <a:gd name="connsiteY1" fmla="*/ 786459 h 898579"/>
              <a:gd name="connsiteX2" fmla="*/ 196064 w 253156"/>
              <a:gd name="connsiteY2" fmla="*/ 868102 h 898579"/>
              <a:gd name="connsiteX3" fmla="*/ 212393 w 253156"/>
              <a:gd name="connsiteY3" fmla="*/ 541530 h 898579"/>
              <a:gd name="connsiteX4" fmla="*/ 122 w 253156"/>
              <a:gd name="connsiteY4" fmla="*/ 2687 h 89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156" h="898579">
                <a:moveTo>
                  <a:pt x="122" y="2687"/>
                </a:moveTo>
                <a:cubicBezTo>
                  <a:pt x="5565" y="43508"/>
                  <a:pt x="245050" y="786459"/>
                  <a:pt x="245050" y="786459"/>
                </a:cubicBezTo>
                <a:cubicBezTo>
                  <a:pt x="277707" y="930695"/>
                  <a:pt x="201507" y="908923"/>
                  <a:pt x="196064" y="868102"/>
                </a:cubicBezTo>
                <a:cubicBezTo>
                  <a:pt x="190621" y="827281"/>
                  <a:pt x="253214" y="685766"/>
                  <a:pt x="212393" y="541530"/>
                </a:cubicBezTo>
                <a:cubicBezTo>
                  <a:pt x="171572" y="397294"/>
                  <a:pt x="-5321" y="-38134"/>
                  <a:pt x="122" y="268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23FE31E6-6003-BDDD-8009-DA0BBBA9E62C}"/>
              </a:ext>
            </a:extLst>
          </p:cNvPr>
          <p:cNvSpPr/>
          <p:nvPr/>
        </p:nvSpPr>
        <p:spPr>
          <a:xfrm>
            <a:off x="4172363" y="7573083"/>
            <a:ext cx="482700" cy="1376586"/>
          </a:xfrm>
          <a:custGeom>
            <a:avLst/>
            <a:gdLst>
              <a:gd name="connsiteX0" fmla="*/ 203694 w 482700"/>
              <a:gd name="connsiteY0" fmla="*/ 3374 h 1376586"/>
              <a:gd name="connsiteX1" fmla="*/ 236351 w 482700"/>
              <a:gd name="connsiteY1" fmla="*/ 623860 h 1376586"/>
              <a:gd name="connsiteX2" fmla="*/ 464951 w 482700"/>
              <a:gd name="connsiteY2" fmla="*/ 1358646 h 1376586"/>
              <a:gd name="connsiteX3" fmla="*/ 415966 w 482700"/>
              <a:gd name="connsiteY3" fmla="*/ 1097388 h 1376586"/>
              <a:gd name="connsiteX4" fmla="*/ 7751 w 482700"/>
              <a:gd name="connsiteY4" fmla="*/ 509560 h 1376586"/>
              <a:gd name="connsiteX5" fmla="*/ 154708 w 482700"/>
              <a:gd name="connsiteY5" fmla="*/ 901446 h 1376586"/>
              <a:gd name="connsiteX6" fmla="*/ 203694 w 482700"/>
              <a:gd name="connsiteY6" fmla="*/ 3374 h 1376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2700" h="1376586">
                <a:moveTo>
                  <a:pt x="203694" y="3374"/>
                </a:moveTo>
                <a:cubicBezTo>
                  <a:pt x="217301" y="-42890"/>
                  <a:pt x="192808" y="397981"/>
                  <a:pt x="236351" y="623860"/>
                </a:cubicBezTo>
                <a:cubicBezTo>
                  <a:pt x="279894" y="849739"/>
                  <a:pt x="435015" y="1279725"/>
                  <a:pt x="464951" y="1358646"/>
                </a:cubicBezTo>
                <a:cubicBezTo>
                  <a:pt x="494887" y="1437567"/>
                  <a:pt x="492166" y="1238902"/>
                  <a:pt x="415966" y="1097388"/>
                </a:cubicBezTo>
                <a:cubicBezTo>
                  <a:pt x="339766" y="955874"/>
                  <a:pt x="51294" y="542217"/>
                  <a:pt x="7751" y="509560"/>
                </a:cubicBezTo>
                <a:cubicBezTo>
                  <a:pt x="-35792" y="476903"/>
                  <a:pt x="116608" y="988532"/>
                  <a:pt x="154708" y="901446"/>
                </a:cubicBezTo>
                <a:cubicBezTo>
                  <a:pt x="192808" y="814360"/>
                  <a:pt x="190087" y="49638"/>
                  <a:pt x="203694" y="3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DF82CA19-0A08-180D-9C84-AC1E2CDD82B2}"/>
              </a:ext>
            </a:extLst>
          </p:cNvPr>
          <p:cNvSpPr/>
          <p:nvPr/>
        </p:nvSpPr>
        <p:spPr>
          <a:xfrm>
            <a:off x="3639399" y="8294677"/>
            <a:ext cx="7744211" cy="294152"/>
          </a:xfrm>
          <a:custGeom>
            <a:avLst/>
            <a:gdLst>
              <a:gd name="connsiteX0" fmla="*/ 459072 w 7744211"/>
              <a:gd name="connsiteY0" fmla="*/ 114537 h 294152"/>
              <a:gd name="connsiteX1" fmla="*/ 4002372 w 7744211"/>
              <a:gd name="connsiteY1" fmla="*/ 237 h 294152"/>
              <a:gd name="connsiteX2" fmla="*/ 3316572 w 7744211"/>
              <a:gd name="connsiteY2" fmla="*/ 147194 h 294152"/>
              <a:gd name="connsiteX3" fmla="*/ 6614944 w 7744211"/>
              <a:gd name="connsiteY3" fmla="*/ 98209 h 294152"/>
              <a:gd name="connsiteX4" fmla="*/ 5765858 w 7744211"/>
              <a:gd name="connsiteY4" fmla="*/ 196180 h 294152"/>
              <a:gd name="connsiteX5" fmla="*/ 7741615 w 7744211"/>
              <a:gd name="connsiteY5" fmla="*/ 147194 h 294152"/>
              <a:gd name="connsiteX6" fmla="*/ 5276001 w 7744211"/>
              <a:gd name="connsiteY6" fmla="*/ 294152 h 294152"/>
              <a:gd name="connsiteX7" fmla="*/ 2059272 w 7744211"/>
              <a:gd name="connsiteY7" fmla="*/ 261494 h 294152"/>
              <a:gd name="connsiteX8" fmla="*/ 2777730 w 7744211"/>
              <a:gd name="connsiteY8" fmla="*/ 130866 h 294152"/>
              <a:gd name="connsiteX9" fmla="*/ 295787 w 7744211"/>
              <a:gd name="connsiteY9" fmla="*/ 179852 h 294152"/>
              <a:gd name="connsiteX10" fmla="*/ 459072 w 7744211"/>
              <a:gd name="connsiteY10" fmla="*/ 114537 h 29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44211" h="294152">
                <a:moveTo>
                  <a:pt x="459072" y="114537"/>
                </a:moveTo>
                <a:cubicBezTo>
                  <a:pt x="1076836" y="84601"/>
                  <a:pt x="3526122" y="-5206"/>
                  <a:pt x="4002372" y="237"/>
                </a:cubicBezTo>
                <a:cubicBezTo>
                  <a:pt x="4478622" y="5680"/>
                  <a:pt x="2881143" y="130865"/>
                  <a:pt x="3316572" y="147194"/>
                </a:cubicBezTo>
                <a:cubicBezTo>
                  <a:pt x="3752001" y="163523"/>
                  <a:pt x="6206730" y="90045"/>
                  <a:pt x="6614944" y="98209"/>
                </a:cubicBezTo>
                <a:cubicBezTo>
                  <a:pt x="7023158" y="106373"/>
                  <a:pt x="5578080" y="188016"/>
                  <a:pt x="5765858" y="196180"/>
                </a:cubicBezTo>
                <a:cubicBezTo>
                  <a:pt x="5953637" y="204344"/>
                  <a:pt x="7823258" y="130865"/>
                  <a:pt x="7741615" y="147194"/>
                </a:cubicBezTo>
                <a:cubicBezTo>
                  <a:pt x="7659972" y="163523"/>
                  <a:pt x="5276001" y="294152"/>
                  <a:pt x="5276001" y="294152"/>
                </a:cubicBezTo>
                <a:lnTo>
                  <a:pt x="2059272" y="261494"/>
                </a:lnTo>
                <a:cubicBezTo>
                  <a:pt x="1642894" y="234280"/>
                  <a:pt x="3071644" y="144473"/>
                  <a:pt x="2777730" y="130866"/>
                </a:cubicBezTo>
                <a:cubicBezTo>
                  <a:pt x="2483816" y="117259"/>
                  <a:pt x="682230" y="174409"/>
                  <a:pt x="295787" y="179852"/>
                </a:cubicBezTo>
                <a:cubicBezTo>
                  <a:pt x="-90656" y="185295"/>
                  <a:pt x="-158692" y="144473"/>
                  <a:pt x="459072" y="1145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D1F158F0-A868-0921-1ED4-67E780F6F924}"/>
              </a:ext>
            </a:extLst>
          </p:cNvPr>
          <p:cNvSpPr/>
          <p:nvPr/>
        </p:nvSpPr>
        <p:spPr>
          <a:xfrm>
            <a:off x="619433" y="8091669"/>
            <a:ext cx="1766253" cy="239223"/>
          </a:xfrm>
          <a:custGeom>
            <a:avLst/>
            <a:gdLst>
              <a:gd name="connsiteX0" fmla="*/ 1053 w 1766253"/>
              <a:gd name="connsiteY0" fmla="*/ 203245 h 239223"/>
              <a:gd name="connsiteX1" fmla="*/ 1339996 w 1766253"/>
              <a:gd name="connsiteY1" fmla="*/ 23631 h 239223"/>
              <a:gd name="connsiteX2" fmla="*/ 1764538 w 1766253"/>
              <a:gd name="connsiteY2" fmla="*/ 7302 h 239223"/>
              <a:gd name="connsiteX3" fmla="*/ 1486953 w 1766253"/>
              <a:gd name="connsiteY3" fmla="*/ 72617 h 239223"/>
              <a:gd name="connsiteX4" fmla="*/ 1421638 w 1766253"/>
              <a:gd name="connsiteY4" fmla="*/ 186917 h 239223"/>
              <a:gd name="connsiteX5" fmla="*/ 1731881 w 1766253"/>
              <a:gd name="connsiteY5" fmla="*/ 154260 h 239223"/>
              <a:gd name="connsiteX6" fmla="*/ 1127724 w 1766253"/>
              <a:gd name="connsiteY6" fmla="*/ 235902 h 239223"/>
              <a:gd name="connsiteX7" fmla="*/ 1053 w 1766253"/>
              <a:gd name="connsiteY7" fmla="*/ 203245 h 23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66253" h="239223">
                <a:moveTo>
                  <a:pt x="1053" y="203245"/>
                </a:moveTo>
                <a:cubicBezTo>
                  <a:pt x="36432" y="167867"/>
                  <a:pt x="1046082" y="56288"/>
                  <a:pt x="1339996" y="23631"/>
                </a:cubicBezTo>
                <a:cubicBezTo>
                  <a:pt x="1633910" y="-9026"/>
                  <a:pt x="1740045" y="-862"/>
                  <a:pt x="1764538" y="7302"/>
                </a:cubicBezTo>
                <a:cubicBezTo>
                  <a:pt x="1789031" y="15466"/>
                  <a:pt x="1544103" y="42681"/>
                  <a:pt x="1486953" y="72617"/>
                </a:cubicBezTo>
                <a:cubicBezTo>
                  <a:pt x="1429803" y="102553"/>
                  <a:pt x="1380817" y="173310"/>
                  <a:pt x="1421638" y="186917"/>
                </a:cubicBezTo>
                <a:cubicBezTo>
                  <a:pt x="1462459" y="200524"/>
                  <a:pt x="1780867" y="146096"/>
                  <a:pt x="1731881" y="154260"/>
                </a:cubicBezTo>
                <a:cubicBezTo>
                  <a:pt x="1682895" y="162424"/>
                  <a:pt x="1424360" y="227738"/>
                  <a:pt x="1127724" y="235902"/>
                </a:cubicBezTo>
                <a:cubicBezTo>
                  <a:pt x="831088" y="244066"/>
                  <a:pt x="-34326" y="238623"/>
                  <a:pt x="1053" y="2032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0FC0F9F6-23DE-81AD-FF91-92A6EC203343}"/>
              </a:ext>
            </a:extLst>
          </p:cNvPr>
          <p:cNvSpPr/>
          <p:nvPr/>
        </p:nvSpPr>
        <p:spPr>
          <a:xfrm>
            <a:off x="6610004" y="7780968"/>
            <a:ext cx="3473275" cy="396269"/>
          </a:xfrm>
          <a:custGeom>
            <a:avLst/>
            <a:gdLst>
              <a:gd name="connsiteX0" fmla="*/ 362296 w 3473275"/>
              <a:gd name="connsiteY0" fmla="*/ 366989 h 396269"/>
              <a:gd name="connsiteX1" fmla="*/ 3334096 w 3473275"/>
              <a:gd name="connsiteY1" fmla="*/ 7761 h 396269"/>
              <a:gd name="connsiteX2" fmla="*/ 2713610 w 3473275"/>
              <a:gd name="connsiteY2" fmla="*/ 138389 h 396269"/>
              <a:gd name="connsiteX3" fmla="*/ 313310 w 3473275"/>
              <a:gd name="connsiteY3" fmla="*/ 350661 h 396269"/>
              <a:gd name="connsiteX4" fmla="*/ 362296 w 3473275"/>
              <a:gd name="connsiteY4" fmla="*/ 366989 h 39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3275" h="396269">
                <a:moveTo>
                  <a:pt x="362296" y="366989"/>
                </a:moveTo>
                <a:lnTo>
                  <a:pt x="3334096" y="7761"/>
                </a:lnTo>
                <a:cubicBezTo>
                  <a:pt x="3725982" y="-30339"/>
                  <a:pt x="3217074" y="81239"/>
                  <a:pt x="2713610" y="138389"/>
                </a:cubicBezTo>
                <a:cubicBezTo>
                  <a:pt x="2210146" y="195539"/>
                  <a:pt x="710638" y="315282"/>
                  <a:pt x="313310" y="350661"/>
                </a:cubicBezTo>
                <a:cubicBezTo>
                  <a:pt x="-84018" y="386040"/>
                  <a:pt x="-141168" y="424139"/>
                  <a:pt x="362296" y="36698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30FFF0F2-8AFF-CD9D-E1B9-E6C5F7B7869E}"/>
              </a:ext>
            </a:extLst>
          </p:cNvPr>
          <p:cNvSpPr/>
          <p:nvPr/>
        </p:nvSpPr>
        <p:spPr>
          <a:xfrm>
            <a:off x="3030724" y="2396983"/>
            <a:ext cx="505749" cy="1256831"/>
          </a:xfrm>
          <a:custGeom>
            <a:avLst/>
            <a:gdLst>
              <a:gd name="connsiteX0" fmla="*/ 502185 w 505749"/>
              <a:gd name="connsiteY0" fmla="*/ 1833 h 1256831"/>
              <a:gd name="connsiteX1" fmla="*/ 318118 w 505749"/>
              <a:gd name="connsiteY1" fmla="*/ 310591 h 1256831"/>
              <a:gd name="connsiteX2" fmla="*/ 341868 w 505749"/>
              <a:gd name="connsiteY2" fmla="*/ 251214 h 1256831"/>
              <a:gd name="connsiteX3" fmla="*/ 163738 w 505749"/>
              <a:gd name="connsiteY3" fmla="*/ 720290 h 1256831"/>
              <a:gd name="connsiteX4" fmla="*/ 223115 w 505749"/>
              <a:gd name="connsiteY4" fmla="*/ 453095 h 1256831"/>
              <a:gd name="connsiteX5" fmla="*/ 3421 w 505749"/>
              <a:gd name="connsiteY5" fmla="*/ 1248742 h 1256831"/>
              <a:gd name="connsiteX6" fmla="*/ 98424 w 505749"/>
              <a:gd name="connsiteY6" fmla="*/ 833105 h 1256831"/>
              <a:gd name="connsiteX7" fmla="*/ 223115 w 505749"/>
              <a:gd name="connsiteY7" fmla="*/ 322466 h 1256831"/>
              <a:gd name="connsiteX8" fmla="*/ 128112 w 505749"/>
              <a:gd name="connsiteY8" fmla="*/ 476846 h 1256831"/>
              <a:gd name="connsiteX9" fmla="*/ 502185 w 505749"/>
              <a:gd name="connsiteY9" fmla="*/ 1833 h 125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5749" h="1256831">
                <a:moveTo>
                  <a:pt x="502185" y="1833"/>
                </a:moveTo>
                <a:cubicBezTo>
                  <a:pt x="533853" y="-25876"/>
                  <a:pt x="344837" y="269028"/>
                  <a:pt x="318118" y="310591"/>
                </a:cubicBezTo>
                <a:cubicBezTo>
                  <a:pt x="291398" y="352155"/>
                  <a:pt x="367598" y="182931"/>
                  <a:pt x="341868" y="251214"/>
                </a:cubicBezTo>
                <a:cubicBezTo>
                  <a:pt x="316138" y="319497"/>
                  <a:pt x="183530" y="686643"/>
                  <a:pt x="163738" y="720290"/>
                </a:cubicBezTo>
                <a:cubicBezTo>
                  <a:pt x="143946" y="753937"/>
                  <a:pt x="249835" y="365020"/>
                  <a:pt x="223115" y="453095"/>
                </a:cubicBezTo>
                <a:cubicBezTo>
                  <a:pt x="196395" y="541170"/>
                  <a:pt x="24203" y="1185407"/>
                  <a:pt x="3421" y="1248742"/>
                </a:cubicBezTo>
                <a:cubicBezTo>
                  <a:pt x="-17361" y="1312077"/>
                  <a:pt x="61808" y="987484"/>
                  <a:pt x="98424" y="833105"/>
                </a:cubicBezTo>
                <a:cubicBezTo>
                  <a:pt x="135040" y="678726"/>
                  <a:pt x="218167" y="381842"/>
                  <a:pt x="223115" y="322466"/>
                </a:cubicBezTo>
                <a:cubicBezTo>
                  <a:pt x="228063" y="263090"/>
                  <a:pt x="83580" y="525337"/>
                  <a:pt x="128112" y="476846"/>
                </a:cubicBezTo>
                <a:cubicBezTo>
                  <a:pt x="172644" y="428355"/>
                  <a:pt x="470517" y="29542"/>
                  <a:pt x="502185" y="18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4F80117A-5E97-2323-145A-DE5729A09B30}"/>
              </a:ext>
            </a:extLst>
          </p:cNvPr>
          <p:cNvSpPr/>
          <p:nvPr/>
        </p:nvSpPr>
        <p:spPr>
          <a:xfrm>
            <a:off x="3034734" y="6304587"/>
            <a:ext cx="897320" cy="494960"/>
          </a:xfrm>
          <a:custGeom>
            <a:avLst/>
            <a:gdLst>
              <a:gd name="connsiteX0" fmla="*/ 11287 w 897320"/>
              <a:gd name="connsiteY0" fmla="*/ 339657 h 494960"/>
              <a:gd name="connsiteX1" fmla="*/ 296295 w 897320"/>
              <a:gd name="connsiteY1" fmla="*/ 434660 h 494960"/>
              <a:gd name="connsiteX2" fmla="*/ 616928 w 897320"/>
              <a:gd name="connsiteY2" fmla="*/ 404971 h 494960"/>
              <a:gd name="connsiteX3" fmla="*/ 551614 w 897320"/>
              <a:gd name="connsiteY3" fmla="*/ 404971 h 494960"/>
              <a:gd name="connsiteX4" fmla="*/ 765370 w 897320"/>
              <a:gd name="connsiteY4" fmla="*/ 333719 h 494960"/>
              <a:gd name="connsiteX5" fmla="*/ 830684 w 897320"/>
              <a:gd name="connsiteY5" fmla="*/ 173403 h 494960"/>
              <a:gd name="connsiteX6" fmla="*/ 842560 w 897320"/>
              <a:gd name="connsiteY6" fmla="*/ 262468 h 494960"/>
              <a:gd name="connsiteX7" fmla="*/ 878185 w 897320"/>
              <a:gd name="connsiteY7" fmla="*/ 1210 h 494960"/>
              <a:gd name="connsiteX8" fmla="*/ 884123 w 897320"/>
              <a:gd name="connsiteY8" fmla="*/ 387158 h 494960"/>
              <a:gd name="connsiteX9" fmla="*/ 700056 w 897320"/>
              <a:gd name="connsiteY9" fmla="*/ 494036 h 494960"/>
              <a:gd name="connsiteX10" fmla="*/ 11287 w 897320"/>
              <a:gd name="connsiteY10" fmla="*/ 339657 h 494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7320" h="494960">
                <a:moveTo>
                  <a:pt x="11287" y="339657"/>
                </a:moveTo>
                <a:cubicBezTo>
                  <a:pt x="-56007" y="329761"/>
                  <a:pt x="195355" y="423774"/>
                  <a:pt x="296295" y="434660"/>
                </a:cubicBezTo>
                <a:cubicBezTo>
                  <a:pt x="397235" y="445546"/>
                  <a:pt x="574375" y="409919"/>
                  <a:pt x="616928" y="404971"/>
                </a:cubicBezTo>
                <a:cubicBezTo>
                  <a:pt x="659481" y="400023"/>
                  <a:pt x="526874" y="416846"/>
                  <a:pt x="551614" y="404971"/>
                </a:cubicBezTo>
                <a:cubicBezTo>
                  <a:pt x="576354" y="393096"/>
                  <a:pt x="718858" y="372314"/>
                  <a:pt x="765370" y="333719"/>
                </a:cubicBezTo>
                <a:cubicBezTo>
                  <a:pt x="811882" y="295124"/>
                  <a:pt x="817819" y="185278"/>
                  <a:pt x="830684" y="173403"/>
                </a:cubicBezTo>
                <a:cubicBezTo>
                  <a:pt x="843549" y="161528"/>
                  <a:pt x="834643" y="291167"/>
                  <a:pt x="842560" y="262468"/>
                </a:cubicBezTo>
                <a:cubicBezTo>
                  <a:pt x="850477" y="233769"/>
                  <a:pt x="871258" y="-19572"/>
                  <a:pt x="878185" y="1210"/>
                </a:cubicBezTo>
                <a:cubicBezTo>
                  <a:pt x="885112" y="21992"/>
                  <a:pt x="913811" y="305020"/>
                  <a:pt x="884123" y="387158"/>
                </a:cubicBezTo>
                <a:cubicBezTo>
                  <a:pt x="854435" y="469296"/>
                  <a:pt x="839591" y="500963"/>
                  <a:pt x="700056" y="494036"/>
                </a:cubicBezTo>
                <a:cubicBezTo>
                  <a:pt x="560521" y="487109"/>
                  <a:pt x="78581" y="349553"/>
                  <a:pt x="11287" y="3396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057C569D-84F2-44B5-121E-9BA6E2EEF90C}"/>
              </a:ext>
            </a:extLst>
          </p:cNvPr>
          <p:cNvSpPr/>
          <p:nvPr/>
        </p:nvSpPr>
        <p:spPr>
          <a:xfrm>
            <a:off x="6546641" y="5005342"/>
            <a:ext cx="1936020" cy="1150246"/>
          </a:xfrm>
          <a:custGeom>
            <a:avLst/>
            <a:gdLst>
              <a:gd name="connsiteX0" fmla="*/ 1932341 w 1936020"/>
              <a:gd name="connsiteY0" fmla="*/ 107 h 1150246"/>
              <a:gd name="connsiteX1" fmla="*/ 1356388 w 1936020"/>
              <a:gd name="connsiteY1" fmla="*/ 255427 h 1150246"/>
              <a:gd name="connsiteX2" fmla="*/ 1071380 w 1936020"/>
              <a:gd name="connsiteY2" fmla="*/ 564185 h 1150246"/>
              <a:gd name="connsiteX3" fmla="*/ 1178258 w 1936020"/>
              <a:gd name="connsiteY3" fmla="*/ 486996 h 1150246"/>
              <a:gd name="connsiteX4" fmla="*/ 287608 w 1936020"/>
              <a:gd name="connsiteY4" fmla="*/ 1021385 h 1150246"/>
              <a:gd name="connsiteX5" fmla="*/ 726995 w 1936020"/>
              <a:gd name="connsiteY5" fmla="*/ 783879 h 1150246"/>
              <a:gd name="connsiteX6" fmla="*/ 2601 w 1936020"/>
              <a:gd name="connsiteY6" fmla="*/ 1146076 h 1150246"/>
              <a:gd name="connsiteX7" fmla="*/ 1035754 w 1936020"/>
              <a:gd name="connsiteY7" fmla="*/ 492933 h 1150246"/>
              <a:gd name="connsiteX8" fmla="*/ 881375 w 1936020"/>
              <a:gd name="connsiteY8" fmla="*/ 528559 h 1150246"/>
              <a:gd name="connsiteX9" fmla="*/ 1297011 w 1936020"/>
              <a:gd name="connsiteY9" fmla="*/ 267302 h 1150246"/>
              <a:gd name="connsiteX10" fmla="*/ 1053567 w 1936020"/>
              <a:gd name="connsiteY10" fmla="*/ 285115 h 1150246"/>
              <a:gd name="connsiteX11" fmla="*/ 1932341 w 1936020"/>
              <a:gd name="connsiteY11" fmla="*/ 107 h 115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6020" h="1150246">
                <a:moveTo>
                  <a:pt x="1932341" y="107"/>
                </a:moveTo>
                <a:cubicBezTo>
                  <a:pt x="1982811" y="-4841"/>
                  <a:pt x="1499881" y="161414"/>
                  <a:pt x="1356388" y="255427"/>
                </a:cubicBezTo>
                <a:cubicBezTo>
                  <a:pt x="1212894" y="349440"/>
                  <a:pt x="1101068" y="525590"/>
                  <a:pt x="1071380" y="564185"/>
                </a:cubicBezTo>
                <a:cubicBezTo>
                  <a:pt x="1041692" y="602780"/>
                  <a:pt x="1308887" y="410796"/>
                  <a:pt x="1178258" y="486996"/>
                </a:cubicBezTo>
                <a:cubicBezTo>
                  <a:pt x="1047629" y="563196"/>
                  <a:pt x="362818" y="971905"/>
                  <a:pt x="287608" y="1021385"/>
                </a:cubicBezTo>
                <a:cubicBezTo>
                  <a:pt x="212397" y="1070866"/>
                  <a:pt x="774496" y="763097"/>
                  <a:pt x="726995" y="783879"/>
                </a:cubicBezTo>
                <a:cubicBezTo>
                  <a:pt x="679494" y="804661"/>
                  <a:pt x="-48859" y="1194567"/>
                  <a:pt x="2601" y="1146076"/>
                </a:cubicBezTo>
                <a:cubicBezTo>
                  <a:pt x="54061" y="1097585"/>
                  <a:pt x="889292" y="595852"/>
                  <a:pt x="1035754" y="492933"/>
                </a:cubicBezTo>
                <a:cubicBezTo>
                  <a:pt x="1182216" y="390014"/>
                  <a:pt x="837832" y="566164"/>
                  <a:pt x="881375" y="528559"/>
                </a:cubicBezTo>
                <a:cubicBezTo>
                  <a:pt x="924918" y="490954"/>
                  <a:pt x="1268312" y="307876"/>
                  <a:pt x="1297011" y="267302"/>
                </a:cubicBezTo>
                <a:cubicBezTo>
                  <a:pt x="1325710" y="226728"/>
                  <a:pt x="943720" y="325689"/>
                  <a:pt x="1053567" y="285115"/>
                </a:cubicBezTo>
                <a:cubicBezTo>
                  <a:pt x="1163414" y="244541"/>
                  <a:pt x="1881871" y="5055"/>
                  <a:pt x="1932341" y="1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E524EFAB-F01D-A877-A1A4-9E94D3F0D675}"/>
              </a:ext>
            </a:extLst>
          </p:cNvPr>
          <p:cNvSpPr/>
          <p:nvPr/>
        </p:nvSpPr>
        <p:spPr>
          <a:xfrm>
            <a:off x="1858205" y="4898517"/>
            <a:ext cx="156160" cy="798317"/>
          </a:xfrm>
          <a:custGeom>
            <a:avLst/>
            <a:gdLst>
              <a:gd name="connsiteX0" fmla="*/ 154663 w 156160"/>
              <a:gd name="connsiteY0" fmla="*/ 54 h 798317"/>
              <a:gd name="connsiteX1" fmla="*/ 101224 w 156160"/>
              <a:gd name="connsiteY1" fmla="*/ 291000 h 798317"/>
              <a:gd name="connsiteX2" fmla="*/ 24034 w 156160"/>
              <a:gd name="connsiteY2" fmla="*/ 498818 h 798317"/>
              <a:gd name="connsiteX3" fmla="*/ 41847 w 156160"/>
              <a:gd name="connsiteY3" fmla="*/ 463192 h 798317"/>
              <a:gd name="connsiteX4" fmla="*/ 53722 w 156160"/>
              <a:gd name="connsiteY4" fmla="*/ 742262 h 798317"/>
              <a:gd name="connsiteX5" fmla="*/ 59660 w 156160"/>
              <a:gd name="connsiteY5" fmla="*/ 771951 h 798317"/>
              <a:gd name="connsiteX6" fmla="*/ 283 w 156160"/>
              <a:gd name="connsiteY6" fmla="*/ 439441 h 798317"/>
              <a:gd name="connsiteX7" fmla="*/ 41847 w 156160"/>
              <a:gd name="connsiteY7" fmla="*/ 314751 h 798317"/>
              <a:gd name="connsiteX8" fmla="*/ 154663 w 156160"/>
              <a:gd name="connsiteY8" fmla="*/ 54 h 79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160" h="798317">
                <a:moveTo>
                  <a:pt x="154663" y="54"/>
                </a:moveTo>
                <a:cubicBezTo>
                  <a:pt x="164559" y="-3904"/>
                  <a:pt x="122995" y="207873"/>
                  <a:pt x="101224" y="291000"/>
                </a:cubicBezTo>
                <a:cubicBezTo>
                  <a:pt x="79453" y="374127"/>
                  <a:pt x="33930" y="470119"/>
                  <a:pt x="24034" y="498818"/>
                </a:cubicBezTo>
                <a:cubicBezTo>
                  <a:pt x="14138" y="527517"/>
                  <a:pt x="36899" y="422618"/>
                  <a:pt x="41847" y="463192"/>
                </a:cubicBezTo>
                <a:cubicBezTo>
                  <a:pt x="46795" y="503766"/>
                  <a:pt x="50753" y="690802"/>
                  <a:pt x="53722" y="742262"/>
                </a:cubicBezTo>
                <a:cubicBezTo>
                  <a:pt x="56691" y="793722"/>
                  <a:pt x="68566" y="822421"/>
                  <a:pt x="59660" y="771951"/>
                </a:cubicBezTo>
                <a:cubicBezTo>
                  <a:pt x="50754" y="721481"/>
                  <a:pt x="3252" y="515641"/>
                  <a:pt x="283" y="439441"/>
                </a:cubicBezTo>
                <a:cubicBezTo>
                  <a:pt x="-2686" y="363241"/>
                  <a:pt x="18096" y="385013"/>
                  <a:pt x="41847" y="314751"/>
                </a:cubicBezTo>
                <a:cubicBezTo>
                  <a:pt x="65598" y="244489"/>
                  <a:pt x="144767" y="4012"/>
                  <a:pt x="154663" y="5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170A230-BD3F-CADB-FD4D-6981106C52C4}"/>
              </a:ext>
            </a:extLst>
          </p:cNvPr>
          <p:cNvSpPr/>
          <p:nvPr/>
        </p:nvSpPr>
        <p:spPr>
          <a:xfrm>
            <a:off x="3152562" y="6637845"/>
            <a:ext cx="938590" cy="131782"/>
          </a:xfrm>
          <a:custGeom>
            <a:avLst/>
            <a:gdLst>
              <a:gd name="connsiteX0" fmla="*/ 337 w 938590"/>
              <a:gd name="connsiteY0" fmla="*/ 65776 h 131782"/>
              <a:gd name="connsiteX1" fmla="*/ 457537 w 938590"/>
              <a:gd name="connsiteY1" fmla="*/ 131090 h 131782"/>
              <a:gd name="connsiteX2" fmla="*/ 695043 w 938590"/>
              <a:gd name="connsiteY2" fmla="*/ 18274 h 131782"/>
              <a:gd name="connsiteX3" fmla="*/ 564415 w 938590"/>
              <a:gd name="connsiteY3" fmla="*/ 119215 h 131782"/>
              <a:gd name="connsiteX4" fmla="*/ 938487 w 938590"/>
              <a:gd name="connsiteY4" fmla="*/ 461 h 131782"/>
              <a:gd name="connsiteX5" fmla="*/ 600041 w 938590"/>
              <a:gd name="connsiteY5" fmla="*/ 77651 h 131782"/>
              <a:gd name="connsiteX6" fmla="*/ 386285 w 938590"/>
              <a:gd name="connsiteY6" fmla="*/ 65776 h 131782"/>
              <a:gd name="connsiteX7" fmla="*/ 337 w 938590"/>
              <a:gd name="connsiteY7" fmla="*/ 65776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8590" h="131782">
                <a:moveTo>
                  <a:pt x="337" y="65776"/>
                </a:moveTo>
                <a:cubicBezTo>
                  <a:pt x="12212" y="76662"/>
                  <a:pt x="341753" y="139007"/>
                  <a:pt x="457537" y="131090"/>
                </a:cubicBezTo>
                <a:cubicBezTo>
                  <a:pt x="573321" y="123173"/>
                  <a:pt x="677230" y="20253"/>
                  <a:pt x="695043" y="18274"/>
                </a:cubicBezTo>
                <a:cubicBezTo>
                  <a:pt x="712856" y="16295"/>
                  <a:pt x="523841" y="122184"/>
                  <a:pt x="564415" y="119215"/>
                </a:cubicBezTo>
                <a:cubicBezTo>
                  <a:pt x="604989" y="116246"/>
                  <a:pt x="932549" y="7388"/>
                  <a:pt x="938487" y="461"/>
                </a:cubicBezTo>
                <a:cubicBezTo>
                  <a:pt x="944425" y="-6466"/>
                  <a:pt x="692075" y="66765"/>
                  <a:pt x="600041" y="77651"/>
                </a:cubicBezTo>
                <a:cubicBezTo>
                  <a:pt x="508007" y="88537"/>
                  <a:pt x="479308" y="67755"/>
                  <a:pt x="386285" y="65776"/>
                </a:cubicBezTo>
                <a:cubicBezTo>
                  <a:pt x="293262" y="63797"/>
                  <a:pt x="-11538" y="54890"/>
                  <a:pt x="337" y="6577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E1ACA9B9-54C2-DFBC-54E4-C8BFFDFA8723}"/>
              </a:ext>
            </a:extLst>
          </p:cNvPr>
          <p:cNvSpPr/>
          <p:nvPr/>
        </p:nvSpPr>
        <p:spPr>
          <a:xfrm>
            <a:off x="2302569" y="6846019"/>
            <a:ext cx="224022" cy="499341"/>
          </a:xfrm>
          <a:custGeom>
            <a:avLst/>
            <a:gdLst>
              <a:gd name="connsiteX0" fmla="*/ 66558 w 224022"/>
              <a:gd name="connsiteY0" fmla="*/ 106 h 499341"/>
              <a:gd name="connsiteX1" fmla="*/ 125935 w 224022"/>
              <a:gd name="connsiteY1" fmla="*/ 285113 h 499341"/>
              <a:gd name="connsiteX2" fmla="*/ 220937 w 224022"/>
              <a:gd name="connsiteY2" fmla="*/ 285113 h 499341"/>
              <a:gd name="connsiteX3" fmla="*/ 1244 w 224022"/>
              <a:gd name="connsiteY3" fmla="*/ 415742 h 499341"/>
              <a:gd name="connsiteX4" fmla="*/ 125935 w 224022"/>
              <a:gd name="connsiteY4" fmla="*/ 374178 h 499341"/>
              <a:gd name="connsiteX5" fmla="*/ 1244 w 224022"/>
              <a:gd name="connsiteY5" fmla="*/ 498869 h 499341"/>
              <a:gd name="connsiteX6" fmla="*/ 149686 w 224022"/>
              <a:gd name="connsiteY6" fmla="*/ 320739 h 499341"/>
              <a:gd name="connsiteX7" fmla="*/ 66558 w 224022"/>
              <a:gd name="connsiteY7" fmla="*/ 106 h 49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022" h="499341">
                <a:moveTo>
                  <a:pt x="66558" y="106"/>
                </a:moveTo>
                <a:cubicBezTo>
                  <a:pt x="62600" y="-5832"/>
                  <a:pt x="100205" y="237612"/>
                  <a:pt x="125935" y="285113"/>
                </a:cubicBezTo>
                <a:cubicBezTo>
                  <a:pt x="151665" y="332614"/>
                  <a:pt x="241719" y="263342"/>
                  <a:pt x="220937" y="285113"/>
                </a:cubicBezTo>
                <a:cubicBezTo>
                  <a:pt x="200155" y="306884"/>
                  <a:pt x="17078" y="400898"/>
                  <a:pt x="1244" y="415742"/>
                </a:cubicBezTo>
                <a:cubicBezTo>
                  <a:pt x="-14590" y="430586"/>
                  <a:pt x="125935" y="360324"/>
                  <a:pt x="125935" y="374178"/>
                </a:cubicBezTo>
                <a:cubicBezTo>
                  <a:pt x="125935" y="388032"/>
                  <a:pt x="-2714" y="507775"/>
                  <a:pt x="1244" y="498869"/>
                </a:cubicBezTo>
                <a:cubicBezTo>
                  <a:pt x="5202" y="489963"/>
                  <a:pt x="135832" y="404856"/>
                  <a:pt x="149686" y="320739"/>
                </a:cubicBezTo>
                <a:cubicBezTo>
                  <a:pt x="163540" y="236622"/>
                  <a:pt x="70516" y="6044"/>
                  <a:pt x="66558" y="1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8FB7A646-25A0-AFDC-EB5C-B0F311674F3D}"/>
              </a:ext>
            </a:extLst>
          </p:cNvPr>
          <p:cNvSpPr/>
          <p:nvPr/>
        </p:nvSpPr>
        <p:spPr>
          <a:xfrm>
            <a:off x="1845314" y="8606467"/>
            <a:ext cx="2069372" cy="837255"/>
          </a:xfrm>
          <a:custGeom>
            <a:avLst/>
            <a:gdLst>
              <a:gd name="connsiteX0" fmla="*/ 2061668 w 2069372"/>
              <a:gd name="connsiteY0" fmla="*/ 3143 h 837255"/>
              <a:gd name="connsiteX1" fmla="*/ 1337273 w 2069372"/>
              <a:gd name="connsiteY1" fmla="*/ 311902 h 837255"/>
              <a:gd name="connsiteX2" fmla="*/ 1402587 w 2069372"/>
              <a:gd name="connsiteY2" fmla="*/ 365341 h 837255"/>
              <a:gd name="connsiteX3" fmla="*/ 921637 w 2069372"/>
              <a:gd name="connsiteY3" fmla="*/ 614723 h 837255"/>
              <a:gd name="connsiteX4" fmla="*/ 1052265 w 2069372"/>
              <a:gd name="connsiteY4" fmla="*/ 596910 h 837255"/>
              <a:gd name="connsiteX5" fmla="*/ 571315 w 2069372"/>
              <a:gd name="connsiteY5" fmla="*/ 792852 h 837255"/>
              <a:gd name="connsiteX6" fmla="*/ 7237 w 2069372"/>
              <a:gd name="connsiteY6" fmla="*/ 828478 h 837255"/>
              <a:gd name="connsiteX7" fmla="*/ 992889 w 2069372"/>
              <a:gd name="connsiteY7" fmla="*/ 668162 h 837255"/>
              <a:gd name="connsiteX8" fmla="*/ 1432276 w 2069372"/>
              <a:gd name="connsiteY8" fmla="*/ 418780 h 837255"/>
              <a:gd name="connsiteX9" fmla="*/ 1194769 w 2069372"/>
              <a:gd name="connsiteY9" fmla="*/ 389091 h 837255"/>
              <a:gd name="connsiteX10" fmla="*/ 1687595 w 2069372"/>
              <a:gd name="connsiteY10" fmla="*/ 163460 h 837255"/>
              <a:gd name="connsiteX11" fmla="*/ 2061668 w 2069372"/>
              <a:gd name="connsiteY11" fmla="*/ 3143 h 83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69372" h="837255">
                <a:moveTo>
                  <a:pt x="2061668" y="3143"/>
                </a:moveTo>
                <a:cubicBezTo>
                  <a:pt x="2003281" y="27883"/>
                  <a:pt x="1447120" y="251536"/>
                  <a:pt x="1337273" y="311902"/>
                </a:cubicBezTo>
                <a:cubicBezTo>
                  <a:pt x="1227426" y="372268"/>
                  <a:pt x="1471860" y="314871"/>
                  <a:pt x="1402587" y="365341"/>
                </a:cubicBezTo>
                <a:cubicBezTo>
                  <a:pt x="1333314" y="415811"/>
                  <a:pt x="980024" y="576128"/>
                  <a:pt x="921637" y="614723"/>
                </a:cubicBezTo>
                <a:cubicBezTo>
                  <a:pt x="863250" y="653318"/>
                  <a:pt x="1110652" y="567222"/>
                  <a:pt x="1052265" y="596910"/>
                </a:cubicBezTo>
                <a:cubicBezTo>
                  <a:pt x="993878" y="626598"/>
                  <a:pt x="745486" y="754257"/>
                  <a:pt x="571315" y="792852"/>
                </a:cubicBezTo>
                <a:cubicBezTo>
                  <a:pt x="397144" y="831447"/>
                  <a:pt x="-63025" y="849260"/>
                  <a:pt x="7237" y="828478"/>
                </a:cubicBezTo>
                <a:cubicBezTo>
                  <a:pt x="77499" y="807696"/>
                  <a:pt x="755383" y="736445"/>
                  <a:pt x="992889" y="668162"/>
                </a:cubicBezTo>
                <a:cubicBezTo>
                  <a:pt x="1230395" y="599879"/>
                  <a:pt x="1398629" y="465292"/>
                  <a:pt x="1432276" y="418780"/>
                </a:cubicBezTo>
                <a:cubicBezTo>
                  <a:pt x="1465923" y="372268"/>
                  <a:pt x="1152216" y="431644"/>
                  <a:pt x="1194769" y="389091"/>
                </a:cubicBezTo>
                <a:cubicBezTo>
                  <a:pt x="1237322" y="346538"/>
                  <a:pt x="1543112" y="220857"/>
                  <a:pt x="1687595" y="163460"/>
                </a:cubicBezTo>
                <a:cubicBezTo>
                  <a:pt x="1832078" y="106063"/>
                  <a:pt x="2120055" y="-21597"/>
                  <a:pt x="2061668" y="31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AE8BFD1D-E9E4-A33C-8DCC-D3735CBD3663}"/>
              </a:ext>
            </a:extLst>
          </p:cNvPr>
          <p:cNvSpPr/>
          <p:nvPr/>
        </p:nvSpPr>
        <p:spPr>
          <a:xfrm>
            <a:off x="3729050" y="3134240"/>
            <a:ext cx="149871" cy="1261226"/>
          </a:xfrm>
          <a:custGeom>
            <a:avLst/>
            <a:gdLst>
              <a:gd name="connsiteX0" fmla="*/ 148244 w 149871"/>
              <a:gd name="connsiteY0" fmla="*/ 846 h 1261226"/>
              <a:gd name="connsiteX1" fmla="*/ 82929 w 149871"/>
              <a:gd name="connsiteY1" fmla="*/ 968685 h 1261226"/>
              <a:gd name="connsiteX2" fmla="*/ 82929 w 149871"/>
              <a:gd name="connsiteY2" fmla="*/ 897433 h 1261226"/>
              <a:gd name="connsiteX3" fmla="*/ 47303 w 149871"/>
              <a:gd name="connsiteY3" fmla="*/ 1259630 h 1261226"/>
              <a:gd name="connsiteX4" fmla="*/ 47303 w 149871"/>
              <a:gd name="connsiteY4" fmla="*/ 731178 h 1261226"/>
              <a:gd name="connsiteX5" fmla="*/ 23553 w 149871"/>
              <a:gd name="connsiteY5" fmla="*/ 707428 h 1261226"/>
              <a:gd name="connsiteX6" fmla="*/ 5740 w 149871"/>
              <a:gd name="connsiteY6" fmla="*/ 796492 h 1261226"/>
              <a:gd name="connsiteX7" fmla="*/ 148244 w 149871"/>
              <a:gd name="connsiteY7" fmla="*/ 846 h 126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871" h="1261226">
                <a:moveTo>
                  <a:pt x="148244" y="846"/>
                </a:moveTo>
                <a:cubicBezTo>
                  <a:pt x="161109" y="29545"/>
                  <a:pt x="93815" y="819254"/>
                  <a:pt x="82929" y="968685"/>
                </a:cubicBezTo>
                <a:cubicBezTo>
                  <a:pt x="72043" y="1118116"/>
                  <a:pt x="88867" y="848942"/>
                  <a:pt x="82929" y="897433"/>
                </a:cubicBezTo>
                <a:cubicBezTo>
                  <a:pt x="76991" y="945924"/>
                  <a:pt x="53241" y="1287339"/>
                  <a:pt x="47303" y="1259630"/>
                </a:cubicBezTo>
                <a:cubicBezTo>
                  <a:pt x="41365" y="1231921"/>
                  <a:pt x="51261" y="823212"/>
                  <a:pt x="47303" y="731178"/>
                </a:cubicBezTo>
                <a:cubicBezTo>
                  <a:pt x="43345" y="639144"/>
                  <a:pt x="30480" y="696542"/>
                  <a:pt x="23553" y="707428"/>
                </a:cubicBezTo>
                <a:cubicBezTo>
                  <a:pt x="16626" y="718314"/>
                  <a:pt x="-12073" y="911287"/>
                  <a:pt x="5740" y="796492"/>
                </a:cubicBezTo>
                <a:cubicBezTo>
                  <a:pt x="23553" y="681697"/>
                  <a:pt x="135379" y="-27853"/>
                  <a:pt x="148244" y="84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92C274BA-404F-CCC9-245B-E9CF74E48F8A}"/>
              </a:ext>
            </a:extLst>
          </p:cNvPr>
          <p:cNvSpPr/>
          <p:nvPr/>
        </p:nvSpPr>
        <p:spPr>
          <a:xfrm>
            <a:off x="9316459" y="2273990"/>
            <a:ext cx="451019" cy="873850"/>
          </a:xfrm>
          <a:custGeom>
            <a:avLst/>
            <a:gdLst>
              <a:gd name="connsiteX0" fmla="*/ 94736 w 451019"/>
              <a:gd name="connsiteY0" fmla="*/ 135 h 873850"/>
              <a:gd name="connsiteX1" fmla="*/ 5671 w 451019"/>
              <a:gd name="connsiteY1" fmla="*/ 184202 h 873850"/>
              <a:gd name="connsiteX2" fmla="*/ 284741 w 451019"/>
              <a:gd name="connsiteY2" fmla="*/ 65449 h 873850"/>
              <a:gd name="connsiteX3" fmla="*/ 260990 w 451019"/>
              <a:gd name="connsiteY3" fmla="*/ 249516 h 873850"/>
              <a:gd name="connsiteX4" fmla="*/ 385681 w 451019"/>
              <a:gd name="connsiteY4" fmla="*/ 237641 h 873850"/>
              <a:gd name="connsiteX5" fmla="*/ 391619 w 451019"/>
              <a:gd name="connsiteY5" fmla="*/ 308893 h 873850"/>
              <a:gd name="connsiteX6" fmla="*/ 450996 w 451019"/>
              <a:gd name="connsiteY6" fmla="*/ 872971 h 873850"/>
              <a:gd name="connsiteX7" fmla="*/ 397557 w 451019"/>
              <a:gd name="connsiteY7" fmla="*/ 433584 h 873850"/>
              <a:gd name="connsiteX8" fmla="*/ 308492 w 451019"/>
              <a:gd name="connsiteY8" fmla="*/ 231704 h 873850"/>
              <a:gd name="connsiteX9" fmla="*/ 284741 w 451019"/>
              <a:gd name="connsiteY9" fmla="*/ 118888 h 873850"/>
              <a:gd name="connsiteX10" fmla="*/ 65047 w 451019"/>
              <a:gd name="connsiteY10" fmla="*/ 154514 h 873850"/>
              <a:gd name="connsiteX11" fmla="*/ 94736 w 451019"/>
              <a:gd name="connsiteY11" fmla="*/ 135 h 87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019" h="873850">
                <a:moveTo>
                  <a:pt x="94736" y="135"/>
                </a:moveTo>
                <a:cubicBezTo>
                  <a:pt x="84840" y="5083"/>
                  <a:pt x="-25997" y="173316"/>
                  <a:pt x="5671" y="184202"/>
                </a:cubicBezTo>
                <a:cubicBezTo>
                  <a:pt x="37338" y="195088"/>
                  <a:pt x="242188" y="54563"/>
                  <a:pt x="284741" y="65449"/>
                </a:cubicBezTo>
                <a:cubicBezTo>
                  <a:pt x="327294" y="76335"/>
                  <a:pt x="244167" y="220817"/>
                  <a:pt x="260990" y="249516"/>
                </a:cubicBezTo>
                <a:cubicBezTo>
                  <a:pt x="277813" y="278215"/>
                  <a:pt x="363910" y="227745"/>
                  <a:pt x="385681" y="237641"/>
                </a:cubicBezTo>
                <a:cubicBezTo>
                  <a:pt x="407452" y="247537"/>
                  <a:pt x="380733" y="203005"/>
                  <a:pt x="391619" y="308893"/>
                </a:cubicBezTo>
                <a:cubicBezTo>
                  <a:pt x="402505" y="414781"/>
                  <a:pt x="450006" y="852189"/>
                  <a:pt x="450996" y="872971"/>
                </a:cubicBezTo>
                <a:cubicBezTo>
                  <a:pt x="451986" y="893753"/>
                  <a:pt x="421308" y="540462"/>
                  <a:pt x="397557" y="433584"/>
                </a:cubicBezTo>
                <a:cubicBezTo>
                  <a:pt x="373806" y="326706"/>
                  <a:pt x="327295" y="284153"/>
                  <a:pt x="308492" y="231704"/>
                </a:cubicBezTo>
                <a:cubicBezTo>
                  <a:pt x="289689" y="179255"/>
                  <a:pt x="325315" y="131753"/>
                  <a:pt x="284741" y="118888"/>
                </a:cubicBezTo>
                <a:cubicBezTo>
                  <a:pt x="244167" y="106023"/>
                  <a:pt x="94735" y="182223"/>
                  <a:pt x="65047" y="154514"/>
                </a:cubicBezTo>
                <a:cubicBezTo>
                  <a:pt x="35359" y="126805"/>
                  <a:pt x="104632" y="-4813"/>
                  <a:pt x="94736" y="1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6FF0C829-382F-5434-8268-7F0759B0E855}"/>
              </a:ext>
            </a:extLst>
          </p:cNvPr>
          <p:cNvSpPr/>
          <p:nvPr/>
        </p:nvSpPr>
        <p:spPr>
          <a:xfrm>
            <a:off x="9684572" y="4249941"/>
            <a:ext cx="368160" cy="917619"/>
          </a:xfrm>
          <a:custGeom>
            <a:avLst/>
            <a:gdLst>
              <a:gd name="connsiteX0" fmla="*/ 367890 w 368160"/>
              <a:gd name="connsiteY0" fmla="*/ 1425 h 917619"/>
              <a:gd name="connsiteX1" fmla="*/ 71007 w 368160"/>
              <a:gd name="connsiteY1" fmla="*/ 363623 h 917619"/>
              <a:gd name="connsiteX2" fmla="*/ 112571 w 368160"/>
              <a:gd name="connsiteY2" fmla="*/ 909888 h 917619"/>
              <a:gd name="connsiteX3" fmla="*/ 88820 w 368160"/>
              <a:gd name="connsiteY3" fmla="*/ 672381 h 917619"/>
              <a:gd name="connsiteX4" fmla="*/ 11631 w 368160"/>
              <a:gd name="connsiteY4" fmla="*/ 494251 h 917619"/>
              <a:gd name="connsiteX5" fmla="*/ 367890 w 368160"/>
              <a:gd name="connsiteY5" fmla="*/ 1425 h 917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160" h="917619">
                <a:moveTo>
                  <a:pt x="367890" y="1425"/>
                </a:moveTo>
                <a:cubicBezTo>
                  <a:pt x="377786" y="-20346"/>
                  <a:pt x="113560" y="212213"/>
                  <a:pt x="71007" y="363623"/>
                </a:cubicBezTo>
                <a:cubicBezTo>
                  <a:pt x="28454" y="515033"/>
                  <a:pt x="109602" y="858428"/>
                  <a:pt x="112571" y="909888"/>
                </a:cubicBezTo>
                <a:cubicBezTo>
                  <a:pt x="115540" y="961348"/>
                  <a:pt x="105643" y="741654"/>
                  <a:pt x="88820" y="672381"/>
                </a:cubicBezTo>
                <a:cubicBezTo>
                  <a:pt x="71997" y="603108"/>
                  <a:pt x="-34881" y="599150"/>
                  <a:pt x="11631" y="494251"/>
                </a:cubicBezTo>
                <a:cubicBezTo>
                  <a:pt x="58143" y="389352"/>
                  <a:pt x="357994" y="23196"/>
                  <a:pt x="367890" y="142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114E346E-FD7F-3E44-8EEF-555478685A48}"/>
              </a:ext>
            </a:extLst>
          </p:cNvPr>
          <p:cNvSpPr/>
          <p:nvPr/>
        </p:nvSpPr>
        <p:spPr>
          <a:xfrm>
            <a:off x="2908703" y="2119439"/>
            <a:ext cx="790674" cy="1294912"/>
          </a:xfrm>
          <a:custGeom>
            <a:avLst/>
            <a:gdLst>
              <a:gd name="connsiteX0" fmla="*/ 790461 w 790674"/>
              <a:gd name="connsiteY0" fmla="*/ 306 h 1294912"/>
              <a:gd name="connsiteX1" fmla="*/ 131380 w 790674"/>
              <a:gd name="connsiteY1" fmla="*/ 433756 h 1294912"/>
              <a:gd name="connsiteX2" fmla="*/ 327323 w 790674"/>
              <a:gd name="connsiteY2" fmla="*/ 374379 h 1294912"/>
              <a:gd name="connsiteX3" fmla="*/ 30440 w 790674"/>
              <a:gd name="connsiteY3" fmla="*/ 641574 h 1294912"/>
              <a:gd name="connsiteX4" fmla="*/ 196694 w 790674"/>
              <a:gd name="connsiteY4" fmla="*/ 528758 h 1294912"/>
              <a:gd name="connsiteX5" fmla="*/ 752 w 790674"/>
              <a:gd name="connsiteY5" fmla="*/ 790016 h 1294912"/>
              <a:gd name="connsiteX6" fmla="*/ 125442 w 790674"/>
              <a:gd name="connsiteY6" fmla="*/ 689075 h 1294912"/>
              <a:gd name="connsiteX7" fmla="*/ 24502 w 790674"/>
              <a:gd name="connsiteY7" fmla="*/ 1294717 h 1294912"/>
              <a:gd name="connsiteX8" fmla="*/ 107629 w 790674"/>
              <a:gd name="connsiteY8" fmla="*/ 617823 h 1294912"/>
              <a:gd name="connsiteX9" fmla="*/ 202632 w 790674"/>
              <a:gd name="connsiteY9" fmla="*/ 368442 h 1294912"/>
              <a:gd name="connsiteX10" fmla="*/ 790461 w 790674"/>
              <a:gd name="connsiteY10" fmla="*/ 306 h 129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0674" h="1294912">
                <a:moveTo>
                  <a:pt x="790461" y="306"/>
                </a:moveTo>
                <a:cubicBezTo>
                  <a:pt x="778586" y="11192"/>
                  <a:pt x="208570" y="371410"/>
                  <a:pt x="131380" y="433756"/>
                </a:cubicBezTo>
                <a:cubicBezTo>
                  <a:pt x="54190" y="496102"/>
                  <a:pt x="344146" y="339743"/>
                  <a:pt x="327323" y="374379"/>
                </a:cubicBezTo>
                <a:cubicBezTo>
                  <a:pt x="310500" y="409015"/>
                  <a:pt x="52211" y="615844"/>
                  <a:pt x="30440" y="641574"/>
                </a:cubicBezTo>
                <a:cubicBezTo>
                  <a:pt x="8669" y="667304"/>
                  <a:pt x="201642" y="504018"/>
                  <a:pt x="196694" y="528758"/>
                </a:cubicBezTo>
                <a:cubicBezTo>
                  <a:pt x="191746" y="553498"/>
                  <a:pt x="12627" y="763297"/>
                  <a:pt x="752" y="790016"/>
                </a:cubicBezTo>
                <a:cubicBezTo>
                  <a:pt x="-11123" y="816735"/>
                  <a:pt x="121484" y="604958"/>
                  <a:pt x="125442" y="689075"/>
                </a:cubicBezTo>
                <a:cubicBezTo>
                  <a:pt x="129400" y="773192"/>
                  <a:pt x="27471" y="1306592"/>
                  <a:pt x="24502" y="1294717"/>
                </a:cubicBezTo>
                <a:cubicBezTo>
                  <a:pt x="21533" y="1282842"/>
                  <a:pt x="77941" y="772202"/>
                  <a:pt x="107629" y="617823"/>
                </a:cubicBezTo>
                <a:cubicBezTo>
                  <a:pt x="137317" y="463444"/>
                  <a:pt x="89816" y="465424"/>
                  <a:pt x="202632" y="368442"/>
                </a:cubicBezTo>
                <a:cubicBezTo>
                  <a:pt x="315448" y="271460"/>
                  <a:pt x="802336" y="-10580"/>
                  <a:pt x="790461" y="3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40202889-07BA-9614-EB85-32A73F92792E}"/>
              </a:ext>
            </a:extLst>
          </p:cNvPr>
          <p:cNvSpPr/>
          <p:nvPr/>
        </p:nvSpPr>
        <p:spPr>
          <a:xfrm>
            <a:off x="4295911" y="2611985"/>
            <a:ext cx="284646" cy="867901"/>
          </a:xfrm>
          <a:custGeom>
            <a:avLst/>
            <a:gdLst>
              <a:gd name="connsiteX0" fmla="*/ 14832 w 284646"/>
              <a:gd name="connsiteY0" fmla="*/ 586 h 867901"/>
              <a:gd name="connsiteX1" fmla="*/ 20770 w 284646"/>
              <a:gd name="connsiteY1" fmla="*/ 273719 h 867901"/>
              <a:gd name="connsiteX2" fmla="*/ 276089 w 284646"/>
              <a:gd name="connsiteY2" fmla="*/ 849672 h 867901"/>
              <a:gd name="connsiteX3" fmla="*/ 204837 w 284646"/>
              <a:gd name="connsiteY3" fmla="*/ 689355 h 867901"/>
              <a:gd name="connsiteX4" fmla="*/ 14832 w 284646"/>
              <a:gd name="connsiteY4" fmla="*/ 339033 h 867901"/>
              <a:gd name="connsiteX5" fmla="*/ 14832 w 284646"/>
              <a:gd name="connsiteY5" fmla="*/ 586 h 86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646" h="867901">
                <a:moveTo>
                  <a:pt x="14832" y="586"/>
                </a:moveTo>
                <a:cubicBezTo>
                  <a:pt x="15822" y="-10300"/>
                  <a:pt x="-22773" y="132205"/>
                  <a:pt x="20770" y="273719"/>
                </a:cubicBezTo>
                <a:cubicBezTo>
                  <a:pt x="64313" y="415233"/>
                  <a:pt x="276089" y="849672"/>
                  <a:pt x="276089" y="849672"/>
                </a:cubicBezTo>
                <a:cubicBezTo>
                  <a:pt x="306767" y="918945"/>
                  <a:pt x="248380" y="774461"/>
                  <a:pt x="204837" y="689355"/>
                </a:cubicBezTo>
                <a:cubicBezTo>
                  <a:pt x="161294" y="604249"/>
                  <a:pt x="42541" y="448880"/>
                  <a:pt x="14832" y="339033"/>
                </a:cubicBezTo>
                <a:cubicBezTo>
                  <a:pt x="-12877" y="229186"/>
                  <a:pt x="13842" y="11472"/>
                  <a:pt x="14832" y="58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0F027042-E82C-5289-7351-45661766A2B3}"/>
              </a:ext>
            </a:extLst>
          </p:cNvPr>
          <p:cNvSpPr/>
          <p:nvPr/>
        </p:nvSpPr>
        <p:spPr>
          <a:xfrm>
            <a:off x="1329923" y="3930531"/>
            <a:ext cx="1110496" cy="1202716"/>
          </a:xfrm>
          <a:custGeom>
            <a:avLst/>
            <a:gdLst>
              <a:gd name="connsiteX0" fmla="*/ 1110456 w 1110496"/>
              <a:gd name="connsiteY0" fmla="*/ 201 h 1202716"/>
              <a:gd name="connsiteX1" fmla="*/ 332622 w 1110496"/>
              <a:gd name="connsiteY1" fmla="*/ 445526 h 1202716"/>
              <a:gd name="connsiteX2" fmla="*/ 326685 w 1110496"/>
              <a:gd name="connsiteY2" fmla="*/ 445526 h 1202716"/>
              <a:gd name="connsiteX3" fmla="*/ 421687 w 1110496"/>
              <a:gd name="connsiteY3" fmla="*/ 487090 h 1202716"/>
              <a:gd name="connsiteX4" fmla="*/ 113 w 1110496"/>
              <a:gd name="connsiteY4" fmla="*/ 807724 h 1202716"/>
              <a:gd name="connsiteX5" fmla="*/ 380124 w 1110496"/>
              <a:gd name="connsiteY5" fmla="*/ 564279 h 1202716"/>
              <a:gd name="connsiteX6" fmla="*/ 451376 w 1110496"/>
              <a:gd name="connsiteY6" fmla="*/ 878975 h 1202716"/>
              <a:gd name="connsiteX7" fmla="*/ 445438 w 1110496"/>
              <a:gd name="connsiteY7" fmla="*/ 1199609 h 1202716"/>
              <a:gd name="connsiteX8" fmla="*/ 481064 w 1110496"/>
              <a:gd name="connsiteY8" fmla="*/ 677095 h 1202716"/>
              <a:gd name="connsiteX9" fmla="*/ 487002 w 1110496"/>
              <a:gd name="connsiteY9" fmla="*/ 267396 h 1202716"/>
              <a:gd name="connsiteX10" fmla="*/ 368248 w 1110496"/>
              <a:gd name="connsiteY10" fmla="*/ 386150 h 1202716"/>
              <a:gd name="connsiteX11" fmla="*/ 1110456 w 1110496"/>
              <a:gd name="connsiteY11" fmla="*/ 201 h 120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0496" h="1202716">
                <a:moveTo>
                  <a:pt x="1110456" y="201"/>
                </a:moveTo>
                <a:cubicBezTo>
                  <a:pt x="1104518" y="10097"/>
                  <a:pt x="463250" y="371305"/>
                  <a:pt x="332622" y="445526"/>
                </a:cubicBezTo>
                <a:cubicBezTo>
                  <a:pt x="201994" y="519747"/>
                  <a:pt x="311841" y="438599"/>
                  <a:pt x="326685" y="445526"/>
                </a:cubicBezTo>
                <a:cubicBezTo>
                  <a:pt x="341529" y="452453"/>
                  <a:pt x="476116" y="426724"/>
                  <a:pt x="421687" y="487090"/>
                </a:cubicBezTo>
                <a:cubicBezTo>
                  <a:pt x="367258" y="547456"/>
                  <a:pt x="7040" y="794859"/>
                  <a:pt x="113" y="807724"/>
                </a:cubicBezTo>
                <a:cubicBezTo>
                  <a:pt x="-6814" y="820589"/>
                  <a:pt x="304913" y="552404"/>
                  <a:pt x="380124" y="564279"/>
                </a:cubicBezTo>
                <a:cubicBezTo>
                  <a:pt x="455334" y="576154"/>
                  <a:pt x="440490" y="773087"/>
                  <a:pt x="451376" y="878975"/>
                </a:cubicBezTo>
                <a:cubicBezTo>
                  <a:pt x="462262" y="984863"/>
                  <a:pt x="440490" y="1233256"/>
                  <a:pt x="445438" y="1199609"/>
                </a:cubicBezTo>
                <a:cubicBezTo>
                  <a:pt x="450386" y="1165962"/>
                  <a:pt x="474137" y="832464"/>
                  <a:pt x="481064" y="677095"/>
                </a:cubicBezTo>
                <a:cubicBezTo>
                  <a:pt x="487991" y="521726"/>
                  <a:pt x="505805" y="315887"/>
                  <a:pt x="487002" y="267396"/>
                </a:cubicBezTo>
                <a:cubicBezTo>
                  <a:pt x="468199" y="218905"/>
                  <a:pt x="266318" y="423755"/>
                  <a:pt x="368248" y="386150"/>
                </a:cubicBezTo>
                <a:cubicBezTo>
                  <a:pt x="470178" y="348545"/>
                  <a:pt x="1116394" y="-9695"/>
                  <a:pt x="1110456" y="20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6E4F8862-CEB4-2A63-E754-0A6FC86FC53E}"/>
              </a:ext>
            </a:extLst>
          </p:cNvPr>
          <p:cNvSpPr/>
          <p:nvPr/>
        </p:nvSpPr>
        <p:spPr>
          <a:xfrm>
            <a:off x="2137477" y="6293717"/>
            <a:ext cx="181268" cy="1368103"/>
          </a:xfrm>
          <a:custGeom>
            <a:avLst/>
            <a:gdLst>
              <a:gd name="connsiteX0" fmla="*/ 35707 w 181268"/>
              <a:gd name="connsiteY0" fmla="*/ 205 h 1368103"/>
              <a:gd name="connsiteX1" fmla="*/ 17894 w 181268"/>
              <a:gd name="connsiteY1" fmla="*/ 588034 h 1368103"/>
              <a:gd name="connsiteX2" fmla="*/ 41645 w 181268"/>
              <a:gd name="connsiteY2" fmla="*/ 552408 h 1368103"/>
              <a:gd name="connsiteX3" fmla="*/ 178211 w 181268"/>
              <a:gd name="connsiteY3" fmla="*/ 1015545 h 1368103"/>
              <a:gd name="connsiteX4" fmla="*/ 136648 w 181268"/>
              <a:gd name="connsiteY4" fmla="*/ 896792 h 1368103"/>
              <a:gd name="connsiteX5" fmla="*/ 136648 w 181268"/>
              <a:gd name="connsiteY5" fmla="*/ 1365867 h 1368103"/>
              <a:gd name="connsiteX6" fmla="*/ 47583 w 181268"/>
              <a:gd name="connsiteY6" fmla="*/ 671161 h 1368103"/>
              <a:gd name="connsiteX7" fmla="*/ 81 w 181268"/>
              <a:gd name="connsiteY7" fmla="*/ 522719 h 1368103"/>
              <a:gd name="connsiteX8" fmla="*/ 35707 w 181268"/>
              <a:gd name="connsiteY8" fmla="*/ 205 h 136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268" h="1368103">
                <a:moveTo>
                  <a:pt x="35707" y="205"/>
                </a:moveTo>
                <a:cubicBezTo>
                  <a:pt x="38676" y="11091"/>
                  <a:pt x="16904" y="496000"/>
                  <a:pt x="17894" y="588034"/>
                </a:cubicBezTo>
                <a:cubicBezTo>
                  <a:pt x="18884" y="680068"/>
                  <a:pt x="14925" y="481156"/>
                  <a:pt x="41645" y="552408"/>
                </a:cubicBezTo>
                <a:cubicBezTo>
                  <a:pt x="68365" y="623660"/>
                  <a:pt x="162377" y="958148"/>
                  <a:pt x="178211" y="1015545"/>
                </a:cubicBezTo>
                <a:cubicBezTo>
                  <a:pt x="194045" y="1072942"/>
                  <a:pt x="143575" y="838405"/>
                  <a:pt x="136648" y="896792"/>
                </a:cubicBezTo>
                <a:cubicBezTo>
                  <a:pt x="129721" y="955179"/>
                  <a:pt x="151492" y="1403472"/>
                  <a:pt x="136648" y="1365867"/>
                </a:cubicBezTo>
                <a:cubicBezTo>
                  <a:pt x="121804" y="1328262"/>
                  <a:pt x="70344" y="811686"/>
                  <a:pt x="47583" y="671161"/>
                </a:cubicBezTo>
                <a:cubicBezTo>
                  <a:pt x="24822" y="530636"/>
                  <a:pt x="2060" y="630586"/>
                  <a:pt x="81" y="522719"/>
                </a:cubicBezTo>
                <a:cubicBezTo>
                  <a:pt x="-1898" y="414852"/>
                  <a:pt x="32738" y="-10681"/>
                  <a:pt x="35707" y="20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8286A344-6520-6AA5-850C-375EE85420D3}"/>
              </a:ext>
            </a:extLst>
          </p:cNvPr>
          <p:cNvSpPr/>
          <p:nvPr/>
        </p:nvSpPr>
        <p:spPr>
          <a:xfrm>
            <a:off x="5771223" y="2290274"/>
            <a:ext cx="200319" cy="767656"/>
          </a:xfrm>
          <a:custGeom>
            <a:avLst/>
            <a:gdLst>
              <a:gd name="connsiteX0" fmla="*/ 185 w 200319"/>
              <a:gd name="connsiteY0" fmla="*/ 1664 h 767656"/>
              <a:gd name="connsiteX1" fmla="*/ 148626 w 200319"/>
              <a:gd name="connsiteY1" fmla="*/ 340110 h 767656"/>
              <a:gd name="connsiteX2" fmla="*/ 95187 w 200319"/>
              <a:gd name="connsiteY2" fmla="*/ 375736 h 767656"/>
              <a:gd name="connsiteX3" fmla="*/ 184252 w 200319"/>
              <a:gd name="connsiteY3" fmla="*/ 524178 h 767656"/>
              <a:gd name="connsiteX4" fmla="*/ 89250 w 200319"/>
              <a:gd name="connsiteY4" fmla="*/ 553866 h 767656"/>
              <a:gd name="connsiteX5" fmla="*/ 118938 w 200319"/>
              <a:gd name="connsiteY5" fmla="*/ 613243 h 767656"/>
              <a:gd name="connsiteX6" fmla="*/ 6122 w 200319"/>
              <a:gd name="connsiteY6" fmla="*/ 536053 h 767656"/>
              <a:gd name="connsiteX7" fmla="*/ 113000 w 200319"/>
              <a:gd name="connsiteY7" fmla="*/ 767622 h 767656"/>
              <a:gd name="connsiteX8" fmla="*/ 53624 w 200319"/>
              <a:gd name="connsiteY8" fmla="*/ 553866 h 767656"/>
              <a:gd name="connsiteX9" fmla="*/ 154564 w 200319"/>
              <a:gd name="connsiteY9" fmla="*/ 601368 h 767656"/>
              <a:gd name="connsiteX10" fmla="*/ 154564 w 200319"/>
              <a:gd name="connsiteY10" fmla="*/ 482614 h 767656"/>
              <a:gd name="connsiteX11" fmla="*/ 178315 w 200319"/>
              <a:gd name="connsiteY11" fmla="*/ 500427 h 767656"/>
              <a:gd name="connsiteX12" fmla="*/ 190190 w 200319"/>
              <a:gd name="connsiteY12" fmla="*/ 298547 h 767656"/>
              <a:gd name="connsiteX13" fmla="*/ 184252 w 200319"/>
              <a:gd name="connsiteY13" fmla="*/ 500427 h 767656"/>
              <a:gd name="connsiteX14" fmla="*/ 185 w 200319"/>
              <a:gd name="connsiteY14" fmla="*/ 1664 h 76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319" h="767656">
                <a:moveTo>
                  <a:pt x="185" y="1664"/>
                </a:moveTo>
                <a:cubicBezTo>
                  <a:pt x="-5753" y="-25055"/>
                  <a:pt x="132792" y="277765"/>
                  <a:pt x="148626" y="340110"/>
                </a:cubicBezTo>
                <a:cubicBezTo>
                  <a:pt x="164460" y="402455"/>
                  <a:pt x="89249" y="345058"/>
                  <a:pt x="95187" y="375736"/>
                </a:cubicBezTo>
                <a:cubicBezTo>
                  <a:pt x="101125" y="406414"/>
                  <a:pt x="185241" y="494490"/>
                  <a:pt x="184252" y="524178"/>
                </a:cubicBezTo>
                <a:cubicBezTo>
                  <a:pt x="183263" y="553866"/>
                  <a:pt x="100136" y="539022"/>
                  <a:pt x="89250" y="553866"/>
                </a:cubicBezTo>
                <a:cubicBezTo>
                  <a:pt x="78364" y="568710"/>
                  <a:pt x="132793" y="616212"/>
                  <a:pt x="118938" y="613243"/>
                </a:cubicBezTo>
                <a:cubicBezTo>
                  <a:pt x="105083" y="610274"/>
                  <a:pt x="7112" y="510323"/>
                  <a:pt x="6122" y="536053"/>
                </a:cubicBezTo>
                <a:cubicBezTo>
                  <a:pt x="5132" y="561783"/>
                  <a:pt x="105083" y="764653"/>
                  <a:pt x="113000" y="767622"/>
                </a:cubicBezTo>
                <a:cubicBezTo>
                  <a:pt x="120917" y="770591"/>
                  <a:pt x="46697" y="581575"/>
                  <a:pt x="53624" y="553866"/>
                </a:cubicBezTo>
                <a:cubicBezTo>
                  <a:pt x="60551" y="526157"/>
                  <a:pt x="137741" y="613243"/>
                  <a:pt x="154564" y="601368"/>
                </a:cubicBezTo>
                <a:cubicBezTo>
                  <a:pt x="171387" y="589493"/>
                  <a:pt x="150606" y="499437"/>
                  <a:pt x="154564" y="482614"/>
                </a:cubicBezTo>
                <a:cubicBezTo>
                  <a:pt x="158522" y="465791"/>
                  <a:pt x="172377" y="531105"/>
                  <a:pt x="178315" y="500427"/>
                </a:cubicBezTo>
                <a:cubicBezTo>
                  <a:pt x="184253" y="469749"/>
                  <a:pt x="189201" y="298547"/>
                  <a:pt x="190190" y="298547"/>
                </a:cubicBezTo>
                <a:cubicBezTo>
                  <a:pt x="191179" y="298547"/>
                  <a:pt x="215919" y="548918"/>
                  <a:pt x="184252" y="500427"/>
                </a:cubicBezTo>
                <a:cubicBezTo>
                  <a:pt x="152585" y="451936"/>
                  <a:pt x="6123" y="28383"/>
                  <a:pt x="185" y="16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0BF1AD98-32D7-BAB8-3D4B-473B73A57967}"/>
              </a:ext>
            </a:extLst>
          </p:cNvPr>
          <p:cNvSpPr/>
          <p:nvPr/>
        </p:nvSpPr>
        <p:spPr>
          <a:xfrm>
            <a:off x="4541495" y="3253002"/>
            <a:ext cx="1271048" cy="919857"/>
          </a:xfrm>
          <a:custGeom>
            <a:avLst/>
            <a:gdLst>
              <a:gd name="connsiteX0" fmla="*/ 817 w 1271048"/>
              <a:gd name="connsiteY0" fmla="*/ 440224 h 919857"/>
              <a:gd name="connsiteX1" fmla="*/ 190822 w 1271048"/>
              <a:gd name="connsiteY1" fmla="*/ 748982 h 919857"/>
              <a:gd name="connsiteX2" fmla="*/ 226448 w 1271048"/>
              <a:gd name="connsiteY2" fmla="*/ 760858 h 919857"/>
              <a:gd name="connsiteX3" fmla="*/ 618334 w 1271048"/>
              <a:gd name="connsiteY3" fmla="*/ 909299 h 919857"/>
              <a:gd name="connsiteX4" fmla="*/ 665835 w 1271048"/>
              <a:gd name="connsiteY4" fmla="*/ 891486 h 919857"/>
              <a:gd name="connsiteX5" fmla="*/ 505518 w 1271048"/>
              <a:gd name="connsiteY5" fmla="*/ 760858 h 919857"/>
              <a:gd name="connsiteX6" fmla="*/ 1028032 w 1271048"/>
              <a:gd name="connsiteY6" fmla="*/ 564915 h 919857"/>
              <a:gd name="connsiteX7" fmla="*/ 1265539 w 1271048"/>
              <a:gd name="connsiteY7" fmla="*/ 363034 h 919857"/>
              <a:gd name="connsiteX8" fmla="*/ 1194287 w 1271048"/>
              <a:gd name="connsiteY8" fmla="*/ 285845 h 919857"/>
              <a:gd name="connsiteX9" fmla="*/ 1182411 w 1271048"/>
              <a:gd name="connsiteY9" fmla="*/ 837 h 919857"/>
              <a:gd name="connsiteX10" fmla="*/ 1158661 w 1271048"/>
              <a:gd name="connsiteY10" fmla="*/ 386785 h 919857"/>
              <a:gd name="connsiteX11" fmla="*/ 921154 w 1271048"/>
              <a:gd name="connsiteY11" fmla="*/ 576790 h 919857"/>
              <a:gd name="connsiteX12" fmla="*/ 487705 w 1271048"/>
              <a:gd name="connsiteY12" fmla="*/ 790546 h 919857"/>
              <a:gd name="connsiteX13" fmla="*/ 273949 w 1271048"/>
              <a:gd name="connsiteY13" fmla="*/ 754920 h 919857"/>
              <a:gd name="connsiteX14" fmla="*/ 817 w 1271048"/>
              <a:gd name="connsiteY14" fmla="*/ 440224 h 91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71048" h="919857">
                <a:moveTo>
                  <a:pt x="817" y="440224"/>
                </a:moveTo>
                <a:cubicBezTo>
                  <a:pt x="-13037" y="439234"/>
                  <a:pt x="153217" y="695543"/>
                  <a:pt x="190822" y="748982"/>
                </a:cubicBezTo>
                <a:cubicBezTo>
                  <a:pt x="228427" y="802421"/>
                  <a:pt x="226448" y="760858"/>
                  <a:pt x="226448" y="760858"/>
                </a:cubicBezTo>
                <a:cubicBezTo>
                  <a:pt x="297700" y="787578"/>
                  <a:pt x="545103" y="887528"/>
                  <a:pt x="618334" y="909299"/>
                </a:cubicBezTo>
                <a:cubicBezTo>
                  <a:pt x="691565" y="931070"/>
                  <a:pt x="684638" y="916226"/>
                  <a:pt x="665835" y="891486"/>
                </a:cubicBezTo>
                <a:cubicBezTo>
                  <a:pt x="647032" y="866746"/>
                  <a:pt x="445152" y="815287"/>
                  <a:pt x="505518" y="760858"/>
                </a:cubicBezTo>
                <a:cubicBezTo>
                  <a:pt x="565884" y="706430"/>
                  <a:pt x="901362" y="631219"/>
                  <a:pt x="1028032" y="564915"/>
                </a:cubicBezTo>
                <a:cubicBezTo>
                  <a:pt x="1154702" y="498611"/>
                  <a:pt x="1237830" y="409546"/>
                  <a:pt x="1265539" y="363034"/>
                </a:cubicBezTo>
                <a:cubicBezTo>
                  <a:pt x="1293248" y="316522"/>
                  <a:pt x="1208142" y="346211"/>
                  <a:pt x="1194287" y="285845"/>
                </a:cubicBezTo>
                <a:cubicBezTo>
                  <a:pt x="1180432" y="225479"/>
                  <a:pt x="1188349" y="-15986"/>
                  <a:pt x="1182411" y="837"/>
                </a:cubicBezTo>
                <a:cubicBezTo>
                  <a:pt x="1176473" y="17660"/>
                  <a:pt x="1202204" y="290793"/>
                  <a:pt x="1158661" y="386785"/>
                </a:cubicBezTo>
                <a:cubicBezTo>
                  <a:pt x="1115118" y="482777"/>
                  <a:pt x="1032980" y="509497"/>
                  <a:pt x="921154" y="576790"/>
                </a:cubicBezTo>
                <a:cubicBezTo>
                  <a:pt x="809328" y="644083"/>
                  <a:pt x="595572" y="760858"/>
                  <a:pt x="487705" y="790546"/>
                </a:cubicBezTo>
                <a:cubicBezTo>
                  <a:pt x="379838" y="820234"/>
                  <a:pt x="354108" y="808359"/>
                  <a:pt x="273949" y="754920"/>
                </a:cubicBezTo>
                <a:cubicBezTo>
                  <a:pt x="193790" y="701481"/>
                  <a:pt x="14671" y="441214"/>
                  <a:pt x="817" y="440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F8B54F7A-2434-E1BD-4722-F46DEAD29EE6}"/>
              </a:ext>
            </a:extLst>
          </p:cNvPr>
          <p:cNvSpPr/>
          <p:nvPr/>
        </p:nvSpPr>
        <p:spPr>
          <a:xfrm>
            <a:off x="5017325" y="1525797"/>
            <a:ext cx="1014565" cy="778271"/>
          </a:xfrm>
          <a:custGeom>
            <a:avLst/>
            <a:gdLst>
              <a:gd name="connsiteX0" fmla="*/ 0 w 1014565"/>
              <a:gd name="connsiteY0" fmla="*/ 182 h 778271"/>
              <a:gd name="connsiteX1" fmla="*/ 124691 w 1014565"/>
              <a:gd name="connsiteY1" fmla="*/ 362380 h 778271"/>
              <a:gd name="connsiteX2" fmla="*/ 570015 w 1014565"/>
              <a:gd name="connsiteY2" fmla="*/ 599886 h 778271"/>
              <a:gd name="connsiteX3" fmla="*/ 599704 w 1014565"/>
              <a:gd name="connsiteY3" fmla="*/ 552385 h 778271"/>
              <a:gd name="connsiteX4" fmla="*/ 926275 w 1014565"/>
              <a:gd name="connsiteY4" fmla="*/ 647387 h 778271"/>
              <a:gd name="connsiteX5" fmla="*/ 1009402 w 1014565"/>
              <a:gd name="connsiteY5" fmla="*/ 778016 h 778271"/>
              <a:gd name="connsiteX6" fmla="*/ 813459 w 1014565"/>
              <a:gd name="connsiteY6" fmla="*/ 611761 h 778271"/>
              <a:gd name="connsiteX7" fmla="*/ 302820 w 1014565"/>
              <a:gd name="connsiteY7" fmla="*/ 451445 h 778271"/>
              <a:gd name="connsiteX8" fmla="*/ 302820 w 1014565"/>
              <a:gd name="connsiteY8" fmla="*/ 457382 h 778271"/>
              <a:gd name="connsiteX9" fmla="*/ 124691 w 1014565"/>
              <a:gd name="connsiteY9" fmla="*/ 314878 h 778271"/>
              <a:gd name="connsiteX10" fmla="*/ 0 w 1014565"/>
              <a:gd name="connsiteY10" fmla="*/ 182 h 77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4565" h="778271">
                <a:moveTo>
                  <a:pt x="0" y="182"/>
                </a:moveTo>
                <a:cubicBezTo>
                  <a:pt x="0" y="8099"/>
                  <a:pt x="29689" y="262429"/>
                  <a:pt x="124691" y="362380"/>
                </a:cubicBezTo>
                <a:cubicBezTo>
                  <a:pt x="219694" y="462331"/>
                  <a:pt x="490846" y="568219"/>
                  <a:pt x="570015" y="599886"/>
                </a:cubicBezTo>
                <a:cubicBezTo>
                  <a:pt x="649184" y="631553"/>
                  <a:pt x="540327" y="544468"/>
                  <a:pt x="599704" y="552385"/>
                </a:cubicBezTo>
                <a:cubicBezTo>
                  <a:pt x="659081" y="560302"/>
                  <a:pt x="857992" y="609782"/>
                  <a:pt x="926275" y="647387"/>
                </a:cubicBezTo>
                <a:cubicBezTo>
                  <a:pt x="994558" y="684992"/>
                  <a:pt x="1028205" y="783954"/>
                  <a:pt x="1009402" y="778016"/>
                </a:cubicBezTo>
                <a:cubicBezTo>
                  <a:pt x="990599" y="772078"/>
                  <a:pt x="931223" y="666190"/>
                  <a:pt x="813459" y="611761"/>
                </a:cubicBezTo>
                <a:cubicBezTo>
                  <a:pt x="695695" y="557333"/>
                  <a:pt x="387926" y="477175"/>
                  <a:pt x="302820" y="451445"/>
                </a:cubicBezTo>
                <a:cubicBezTo>
                  <a:pt x="217714" y="425715"/>
                  <a:pt x="332508" y="480143"/>
                  <a:pt x="302820" y="457382"/>
                </a:cubicBezTo>
                <a:cubicBezTo>
                  <a:pt x="273132" y="434621"/>
                  <a:pt x="173182" y="385140"/>
                  <a:pt x="124691" y="314878"/>
                </a:cubicBezTo>
                <a:cubicBezTo>
                  <a:pt x="76200" y="244616"/>
                  <a:pt x="0" y="-7735"/>
                  <a:pt x="0" y="18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1C0B4808-1384-E646-AF80-9EC3F205EED0}"/>
              </a:ext>
            </a:extLst>
          </p:cNvPr>
          <p:cNvSpPr/>
          <p:nvPr/>
        </p:nvSpPr>
        <p:spPr>
          <a:xfrm>
            <a:off x="4239335" y="296377"/>
            <a:ext cx="3426054" cy="362752"/>
          </a:xfrm>
          <a:custGeom>
            <a:avLst/>
            <a:gdLst>
              <a:gd name="connsiteX0" fmla="*/ 89221 w 3426054"/>
              <a:gd name="connsiteY0" fmla="*/ 154885 h 362752"/>
              <a:gd name="connsiteX1" fmla="*/ 172348 w 3426054"/>
              <a:gd name="connsiteY1" fmla="*/ 160823 h 362752"/>
              <a:gd name="connsiteX2" fmla="*/ 1389569 w 3426054"/>
              <a:gd name="connsiteY2" fmla="*/ 506 h 362752"/>
              <a:gd name="connsiteX3" fmla="*/ 1864582 w 3426054"/>
              <a:gd name="connsiteY3" fmla="*/ 113322 h 362752"/>
              <a:gd name="connsiteX4" fmla="*/ 1834894 w 3426054"/>
              <a:gd name="connsiteY4" fmla="*/ 202387 h 362752"/>
              <a:gd name="connsiteX5" fmla="*/ 2321782 w 3426054"/>
              <a:gd name="connsiteY5" fmla="*/ 285514 h 362752"/>
              <a:gd name="connsiteX6" fmla="*/ 2624603 w 3426054"/>
              <a:gd name="connsiteY6" fmla="*/ 220200 h 362752"/>
              <a:gd name="connsiteX7" fmla="*/ 2945236 w 3426054"/>
              <a:gd name="connsiteY7" fmla="*/ 285514 h 362752"/>
              <a:gd name="connsiteX8" fmla="*/ 3224307 w 3426054"/>
              <a:gd name="connsiteY8" fmla="*/ 261763 h 362752"/>
              <a:gd name="connsiteX9" fmla="*/ 3420249 w 3426054"/>
              <a:gd name="connsiteY9" fmla="*/ 362704 h 362752"/>
              <a:gd name="connsiteX10" fmla="*/ 2998675 w 3426054"/>
              <a:gd name="connsiteY10" fmla="*/ 273639 h 362752"/>
              <a:gd name="connsiteX11" fmla="*/ 2108026 w 3426054"/>
              <a:gd name="connsiteY11" fmla="*/ 172698 h 362752"/>
              <a:gd name="connsiteX12" fmla="*/ 2274281 w 3426054"/>
              <a:gd name="connsiteY12" fmla="*/ 190511 h 362752"/>
              <a:gd name="connsiteX13" fmla="*/ 1615200 w 3426054"/>
              <a:gd name="connsiteY13" fmla="*/ 24257 h 362752"/>
              <a:gd name="connsiteX14" fmla="*/ 938307 w 3426054"/>
              <a:gd name="connsiteY14" fmla="*/ 18319 h 362752"/>
              <a:gd name="connsiteX15" fmla="*/ 89221 w 3426054"/>
              <a:gd name="connsiteY15" fmla="*/ 154885 h 36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26054" h="362752">
                <a:moveTo>
                  <a:pt x="89221" y="154885"/>
                </a:moveTo>
                <a:cubicBezTo>
                  <a:pt x="-38439" y="178636"/>
                  <a:pt x="-44377" y="186553"/>
                  <a:pt x="172348" y="160823"/>
                </a:cubicBezTo>
                <a:cubicBezTo>
                  <a:pt x="389073" y="135093"/>
                  <a:pt x="1107530" y="8423"/>
                  <a:pt x="1389569" y="506"/>
                </a:cubicBezTo>
                <a:cubicBezTo>
                  <a:pt x="1671608" y="-7411"/>
                  <a:pt x="1790361" y="79675"/>
                  <a:pt x="1864582" y="113322"/>
                </a:cubicBezTo>
                <a:cubicBezTo>
                  <a:pt x="1938803" y="146969"/>
                  <a:pt x="1758694" y="173688"/>
                  <a:pt x="1834894" y="202387"/>
                </a:cubicBezTo>
                <a:cubicBezTo>
                  <a:pt x="1911094" y="231086"/>
                  <a:pt x="2190164" y="282545"/>
                  <a:pt x="2321782" y="285514"/>
                </a:cubicBezTo>
                <a:cubicBezTo>
                  <a:pt x="2453400" y="288483"/>
                  <a:pt x="2520694" y="220200"/>
                  <a:pt x="2624603" y="220200"/>
                </a:cubicBezTo>
                <a:cubicBezTo>
                  <a:pt x="2728512" y="220200"/>
                  <a:pt x="2845285" y="278587"/>
                  <a:pt x="2945236" y="285514"/>
                </a:cubicBezTo>
                <a:cubicBezTo>
                  <a:pt x="3045187" y="292441"/>
                  <a:pt x="3145138" y="248898"/>
                  <a:pt x="3224307" y="261763"/>
                </a:cubicBezTo>
                <a:cubicBezTo>
                  <a:pt x="3303476" y="274628"/>
                  <a:pt x="3457854" y="360725"/>
                  <a:pt x="3420249" y="362704"/>
                </a:cubicBezTo>
                <a:cubicBezTo>
                  <a:pt x="3382644" y="364683"/>
                  <a:pt x="3217379" y="305307"/>
                  <a:pt x="2998675" y="273639"/>
                </a:cubicBezTo>
                <a:cubicBezTo>
                  <a:pt x="2779971" y="241971"/>
                  <a:pt x="2228758" y="186553"/>
                  <a:pt x="2108026" y="172698"/>
                </a:cubicBezTo>
                <a:cubicBezTo>
                  <a:pt x="1987294" y="158843"/>
                  <a:pt x="2356419" y="215251"/>
                  <a:pt x="2274281" y="190511"/>
                </a:cubicBezTo>
                <a:cubicBezTo>
                  <a:pt x="2192143" y="165771"/>
                  <a:pt x="1837862" y="52956"/>
                  <a:pt x="1615200" y="24257"/>
                </a:cubicBezTo>
                <a:cubicBezTo>
                  <a:pt x="1392538" y="-4442"/>
                  <a:pt x="1195606" y="-2463"/>
                  <a:pt x="938307" y="18319"/>
                </a:cubicBezTo>
                <a:cubicBezTo>
                  <a:pt x="681008" y="39101"/>
                  <a:pt x="216881" y="131134"/>
                  <a:pt x="89221" y="1548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ABAC4878-970A-49B2-A1F2-622117F465C2}"/>
              </a:ext>
            </a:extLst>
          </p:cNvPr>
          <p:cNvSpPr/>
          <p:nvPr/>
        </p:nvSpPr>
        <p:spPr>
          <a:xfrm>
            <a:off x="7760201" y="240632"/>
            <a:ext cx="2145031" cy="1099227"/>
          </a:xfrm>
          <a:custGeom>
            <a:avLst/>
            <a:gdLst>
              <a:gd name="connsiteX0" fmla="*/ 324 w 2145031"/>
              <a:gd name="connsiteY0" fmla="*/ 198755 h 1099227"/>
              <a:gd name="connsiteX1" fmla="*/ 1009726 w 2145031"/>
              <a:gd name="connsiteY1" fmla="*/ 8750 h 1099227"/>
              <a:gd name="connsiteX2" fmla="*/ 516900 w 2145031"/>
              <a:gd name="connsiteY2" fmla="*/ 32500 h 1099227"/>
              <a:gd name="connsiteX3" fmla="*/ 1342235 w 2145031"/>
              <a:gd name="connsiteY3" fmla="*/ 38438 h 1099227"/>
              <a:gd name="connsiteX4" fmla="*/ 1164105 w 2145031"/>
              <a:gd name="connsiteY4" fmla="*/ 50313 h 1099227"/>
              <a:gd name="connsiteX5" fmla="*/ 1437238 w 2145031"/>
              <a:gd name="connsiteY5" fmla="*/ 246256 h 1099227"/>
              <a:gd name="connsiteX6" fmla="*/ 1502552 w 2145031"/>
              <a:gd name="connsiteY6" fmla="*/ 359072 h 1099227"/>
              <a:gd name="connsiteX7" fmla="*/ 1633181 w 2145031"/>
              <a:gd name="connsiteY7" fmla="*/ 632204 h 1099227"/>
              <a:gd name="connsiteX8" fmla="*/ 1609430 w 2145031"/>
              <a:gd name="connsiteY8" fmla="*/ 602516 h 1099227"/>
              <a:gd name="connsiteX9" fmla="*/ 1793498 w 2145031"/>
              <a:gd name="connsiteY9" fmla="*/ 845960 h 1099227"/>
              <a:gd name="connsiteX10" fmla="*/ 1829124 w 2145031"/>
              <a:gd name="connsiteY10" fmla="*/ 1018152 h 1099227"/>
              <a:gd name="connsiteX11" fmla="*/ 2143820 w 2145031"/>
              <a:gd name="connsiteY11" fmla="*/ 1083467 h 1099227"/>
              <a:gd name="connsiteX12" fmla="*/ 1698495 w 2145031"/>
              <a:gd name="connsiteY12" fmla="*/ 1077529 h 1099227"/>
              <a:gd name="connsiteX13" fmla="*/ 2066630 w 2145031"/>
              <a:gd name="connsiteY13" fmla="*/ 1083467 h 1099227"/>
              <a:gd name="connsiteX14" fmla="*/ 1941939 w 2145031"/>
              <a:gd name="connsiteY14" fmla="*/ 1041903 h 1099227"/>
              <a:gd name="connsiteX15" fmla="*/ 1585680 w 2145031"/>
              <a:gd name="connsiteY15" fmla="*/ 471887 h 1099227"/>
              <a:gd name="connsiteX16" fmla="*/ 1265046 w 2145031"/>
              <a:gd name="connsiteY16" fmla="*/ 151254 h 1099227"/>
              <a:gd name="connsiteX17" fmla="*/ 700968 w 2145031"/>
              <a:gd name="connsiteY17" fmla="*/ 32500 h 1099227"/>
              <a:gd name="connsiteX18" fmla="*/ 896911 w 2145031"/>
              <a:gd name="connsiteY18" fmla="*/ 91877 h 1099227"/>
              <a:gd name="connsiteX19" fmla="*/ 324 w 2145031"/>
              <a:gd name="connsiteY19" fmla="*/ 198755 h 109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45031" h="1099227">
                <a:moveTo>
                  <a:pt x="324" y="198755"/>
                </a:moveTo>
                <a:cubicBezTo>
                  <a:pt x="19127" y="184900"/>
                  <a:pt x="923630" y="36459"/>
                  <a:pt x="1009726" y="8750"/>
                </a:cubicBezTo>
                <a:cubicBezTo>
                  <a:pt x="1095822" y="-18959"/>
                  <a:pt x="461482" y="27552"/>
                  <a:pt x="516900" y="32500"/>
                </a:cubicBezTo>
                <a:cubicBezTo>
                  <a:pt x="572318" y="37448"/>
                  <a:pt x="1234368" y="35469"/>
                  <a:pt x="1342235" y="38438"/>
                </a:cubicBezTo>
                <a:cubicBezTo>
                  <a:pt x="1450102" y="41407"/>
                  <a:pt x="1148271" y="15677"/>
                  <a:pt x="1164105" y="50313"/>
                </a:cubicBezTo>
                <a:cubicBezTo>
                  <a:pt x="1179939" y="84949"/>
                  <a:pt x="1380830" y="194796"/>
                  <a:pt x="1437238" y="246256"/>
                </a:cubicBezTo>
                <a:cubicBezTo>
                  <a:pt x="1493646" y="297716"/>
                  <a:pt x="1469895" y="294747"/>
                  <a:pt x="1502552" y="359072"/>
                </a:cubicBezTo>
                <a:cubicBezTo>
                  <a:pt x="1535209" y="423397"/>
                  <a:pt x="1615368" y="591630"/>
                  <a:pt x="1633181" y="632204"/>
                </a:cubicBezTo>
                <a:cubicBezTo>
                  <a:pt x="1650994" y="672778"/>
                  <a:pt x="1582711" y="566890"/>
                  <a:pt x="1609430" y="602516"/>
                </a:cubicBezTo>
                <a:cubicBezTo>
                  <a:pt x="1636149" y="638142"/>
                  <a:pt x="1756882" y="776687"/>
                  <a:pt x="1793498" y="845960"/>
                </a:cubicBezTo>
                <a:cubicBezTo>
                  <a:pt x="1830114" y="915233"/>
                  <a:pt x="1770737" y="978568"/>
                  <a:pt x="1829124" y="1018152"/>
                </a:cubicBezTo>
                <a:cubicBezTo>
                  <a:pt x="1887511" y="1057736"/>
                  <a:pt x="2165591" y="1073571"/>
                  <a:pt x="2143820" y="1083467"/>
                </a:cubicBezTo>
                <a:cubicBezTo>
                  <a:pt x="2122049" y="1093363"/>
                  <a:pt x="1711360" y="1077529"/>
                  <a:pt x="1698495" y="1077529"/>
                </a:cubicBezTo>
                <a:cubicBezTo>
                  <a:pt x="1685630" y="1077529"/>
                  <a:pt x="2026056" y="1089405"/>
                  <a:pt x="2066630" y="1083467"/>
                </a:cubicBezTo>
                <a:cubicBezTo>
                  <a:pt x="2107204" y="1077529"/>
                  <a:pt x="2022097" y="1143833"/>
                  <a:pt x="1941939" y="1041903"/>
                </a:cubicBezTo>
                <a:cubicBezTo>
                  <a:pt x="1861781" y="939973"/>
                  <a:pt x="1698495" y="620328"/>
                  <a:pt x="1585680" y="471887"/>
                </a:cubicBezTo>
                <a:cubicBezTo>
                  <a:pt x="1472865" y="323446"/>
                  <a:pt x="1412498" y="224485"/>
                  <a:pt x="1265046" y="151254"/>
                </a:cubicBezTo>
                <a:cubicBezTo>
                  <a:pt x="1117594" y="78023"/>
                  <a:pt x="762324" y="42396"/>
                  <a:pt x="700968" y="32500"/>
                </a:cubicBezTo>
                <a:cubicBezTo>
                  <a:pt x="639612" y="22604"/>
                  <a:pt x="1007747" y="64168"/>
                  <a:pt x="896911" y="91877"/>
                </a:cubicBezTo>
                <a:cubicBezTo>
                  <a:pt x="786075" y="119586"/>
                  <a:pt x="-18479" y="212610"/>
                  <a:pt x="324" y="1987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98373039-6B02-8728-AEE2-0AC265024F4D}"/>
              </a:ext>
            </a:extLst>
          </p:cNvPr>
          <p:cNvSpPr/>
          <p:nvPr/>
        </p:nvSpPr>
        <p:spPr>
          <a:xfrm>
            <a:off x="9255149" y="1641883"/>
            <a:ext cx="656603" cy="613600"/>
          </a:xfrm>
          <a:custGeom>
            <a:avLst/>
            <a:gdLst>
              <a:gd name="connsiteX0" fmla="*/ 654809 w 656603"/>
              <a:gd name="connsiteY0" fmla="*/ 2849 h 613600"/>
              <a:gd name="connsiteX1" fmla="*/ 150108 w 656603"/>
              <a:gd name="connsiteY1" fmla="*/ 460049 h 613600"/>
              <a:gd name="connsiteX2" fmla="*/ 13542 w 656603"/>
              <a:gd name="connsiteY2" fmla="*/ 596616 h 613600"/>
              <a:gd name="connsiteX3" fmla="*/ 423241 w 656603"/>
              <a:gd name="connsiteY3" fmla="*/ 121603 h 613600"/>
              <a:gd name="connsiteX4" fmla="*/ 322300 w 656603"/>
              <a:gd name="connsiteY4" fmla="*/ 258169 h 613600"/>
              <a:gd name="connsiteX5" fmla="*/ 654809 w 656603"/>
              <a:gd name="connsiteY5" fmla="*/ 2849 h 61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6603" h="613600">
                <a:moveTo>
                  <a:pt x="654809" y="2849"/>
                </a:moveTo>
                <a:cubicBezTo>
                  <a:pt x="626110" y="36496"/>
                  <a:pt x="256986" y="361088"/>
                  <a:pt x="150108" y="460049"/>
                </a:cubicBezTo>
                <a:cubicBezTo>
                  <a:pt x="43230" y="559010"/>
                  <a:pt x="-31980" y="653024"/>
                  <a:pt x="13542" y="596616"/>
                </a:cubicBezTo>
                <a:cubicBezTo>
                  <a:pt x="59064" y="540208"/>
                  <a:pt x="371781" y="178011"/>
                  <a:pt x="423241" y="121603"/>
                </a:cubicBezTo>
                <a:cubicBezTo>
                  <a:pt x="474701" y="65195"/>
                  <a:pt x="285685" y="272024"/>
                  <a:pt x="322300" y="258169"/>
                </a:cubicBezTo>
                <a:cubicBezTo>
                  <a:pt x="358915" y="244314"/>
                  <a:pt x="683508" y="-30798"/>
                  <a:pt x="654809" y="28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FE5637BB-E1E0-C34C-CA9F-4F3E54BF96B3}"/>
              </a:ext>
            </a:extLst>
          </p:cNvPr>
          <p:cNvSpPr/>
          <p:nvPr/>
        </p:nvSpPr>
        <p:spPr>
          <a:xfrm>
            <a:off x="9624321" y="2691683"/>
            <a:ext cx="273806" cy="1413403"/>
          </a:xfrm>
          <a:custGeom>
            <a:avLst/>
            <a:gdLst>
              <a:gd name="connsiteX0" fmla="*/ 630 w 273806"/>
              <a:gd name="connsiteY0" fmla="*/ 4016 h 1413403"/>
              <a:gd name="connsiteX1" fmla="*/ 202510 w 273806"/>
              <a:gd name="connsiteY1" fmla="*/ 876852 h 1413403"/>
              <a:gd name="connsiteX2" fmla="*/ 238136 w 273806"/>
              <a:gd name="connsiteY2" fmla="*/ 823413 h 1413403"/>
              <a:gd name="connsiteX3" fmla="*/ 255949 w 273806"/>
              <a:gd name="connsiteY3" fmla="*/ 1173735 h 1413403"/>
              <a:gd name="connsiteX4" fmla="*/ 255949 w 273806"/>
              <a:gd name="connsiteY4" fmla="*/ 1411242 h 1413403"/>
              <a:gd name="connsiteX5" fmla="*/ 273762 w 273806"/>
              <a:gd name="connsiteY5" fmla="*/ 1037169 h 1413403"/>
              <a:gd name="connsiteX6" fmla="*/ 250011 w 273806"/>
              <a:gd name="connsiteY6" fmla="*/ 758099 h 1413403"/>
              <a:gd name="connsiteX7" fmla="*/ 107508 w 273806"/>
              <a:gd name="connsiteY7" fmla="*/ 372151 h 1413403"/>
              <a:gd name="connsiteX8" fmla="*/ 137196 w 273806"/>
              <a:gd name="connsiteY8" fmla="*/ 544343 h 1413403"/>
              <a:gd name="connsiteX9" fmla="*/ 630 w 273806"/>
              <a:gd name="connsiteY9" fmla="*/ 4016 h 141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806" h="1413403">
                <a:moveTo>
                  <a:pt x="630" y="4016"/>
                </a:moveTo>
                <a:cubicBezTo>
                  <a:pt x="11516" y="59434"/>
                  <a:pt x="162926" y="740286"/>
                  <a:pt x="202510" y="876852"/>
                </a:cubicBezTo>
                <a:cubicBezTo>
                  <a:pt x="242094" y="1013418"/>
                  <a:pt x="229229" y="773932"/>
                  <a:pt x="238136" y="823413"/>
                </a:cubicBezTo>
                <a:cubicBezTo>
                  <a:pt x="247043" y="872894"/>
                  <a:pt x="252980" y="1075764"/>
                  <a:pt x="255949" y="1173735"/>
                </a:cubicBezTo>
                <a:cubicBezTo>
                  <a:pt x="258918" y="1271706"/>
                  <a:pt x="252980" y="1434003"/>
                  <a:pt x="255949" y="1411242"/>
                </a:cubicBezTo>
                <a:cubicBezTo>
                  <a:pt x="258918" y="1388481"/>
                  <a:pt x="274752" y="1146026"/>
                  <a:pt x="273762" y="1037169"/>
                </a:cubicBezTo>
                <a:cubicBezTo>
                  <a:pt x="272772" y="928312"/>
                  <a:pt x="277720" y="868935"/>
                  <a:pt x="250011" y="758099"/>
                </a:cubicBezTo>
                <a:cubicBezTo>
                  <a:pt x="222302" y="647263"/>
                  <a:pt x="126310" y="407777"/>
                  <a:pt x="107508" y="372151"/>
                </a:cubicBezTo>
                <a:cubicBezTo>
                  <a:pt x="88706" y="336525"/>
                  <a:pt x="151051" y="604709"/>
                  <a:pt x="137196" y="544343"/>
                </a:cubicBezTo>
                <a:cubicBezTo>
                  <a:pt x="123341" y="483977"/>
                  <a:pt x="-10256" y="-51402"/>
                  <a:pt x="630" y="40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BF4CB2A4-6C88-2409-A360-6768BA7E3087}"/>
              </a:ext>
            </a:extLst>
          </p:cNvPr>
          <p:cNvSpPr/>
          <p:nvPr/>
        </p:nvSpPr>
        <p:spPr>
          <a:xfrm>
            <a:off x="9595247" y="4855196"/>
            <a:ext cx="237606" cy="1872176"/>
          </a:xfrm>
          <a:custGeom>
            <a:avLst/>
            <a:gdLst>
              <a:gd name="connsiteX0" fmla="*/ 15 w 237606"/>
              <a:gd name="connsiteY0" fmla="*/ 25562 h 1872176"/>
              <a:gd name="connsiteX1" fmla="*/ 65330 w 237606"/>
              <a:gd name="connsiteY1" fmla="*/ 179942 h 1872176"/>
              <a:gd name="connsiteX2" fmla="*/ 112831 w 237606"/>
              <a:gd name="connsiteY2" fmla="*/ 708394 h 1872176"/>
              <a:gd name="connsiteX3" fmla="*/ 106893 w 237606"/>
              <a:gd name="connsiteY3" fmla="*/ 1319973 h 1872176"/>
              <a:gd name="connsiteX4" fmla="*/ 118769 w 237606"/>
              <a:gd name="connsiteY4" fmla="*/ 1290285 h 1872176"/>
              <a:gd name="connsiteX5" fmla="*/ 237522 w 237606"/>
              <a:gd name="connsiteY5" fmla="*/ 1872175 h 1872176"/>
              <a:gd name="connsiteX6" fmla="*/ 136582 w 237606"/>
              <a:gd name="connsiteY6" fmla="*/ 1296222 h 1872176"/>
              <a:gd name="connsiteX7" fmla="*/ 71267 w 237606"/>
              <a:gd name="connsiteY7" fmla="*/ 654955 h 1872176"/>
              <a:gd name="connsiteX8" fmla="*/ 15 w 237606"/>
              <a:gd name="connsiteY8" fmla="*/ 25562 h 187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7606" h="1872176">
                <a:moveTo>
                  <a:pt x="15" y="25562"/>
                </a:moveTo>
                <a:cubicBezTo>
                  <a:pt x="-974" y="-53607"/>
                  <a:pt x="46527" y="66137"/>
                  <a:pt x="65330" y="179942"/>
                </a:cubicBezTo>
                <a:cubicBezTo>
                  <a:pt x="84133" y="293747"/>
                  <a:pt x="105904" y="518389"/>
                  <a:pt x="112831" y="708394"/>
                </a:cubicBezTo>
                <a:cubicBezTo>
                  <a:pt x="119758" y="898399"/>
                  <a:pt x="105903" y="1222991"/>
                  <a:pt x="106893" y="1319973"/>
                </a:cubicBezTo>
                <a:cubicBezTo>
                  <a:pt x="107883" y="1416955"/>
                  <a:pt x="96998" y="1198251"/>
                  <a:pt x="118769" y="1290285"/>
                </a:cubicBezTo>
                <a:cubicBezTo>
                  <a:pt x="140541" y="1382319"/>
                  <a:pt x="234553" y="1871186"/>
                  <a:pt x="237522" y="1872175"/>
                </a:cubicBezTo>
                <a:cubicBezTo>
                  <a:pt x="240491" y="1873164"/>
                  <a:pt x="164291" y="1499092"/>
                  <a:pt x="136582" y="1296222"/>
                </a:cubicBezTo>
                <a:cubicBezTo>
                  <a:pt x="108873" y="1093352"/>
                  <a:pt x="95018" y="865742"/>
                  <a:pt x="71267" y="654955"/>
                </a:cubicBezTo>
                <a:cubicBezTo>
                  <a:pt x="47516" y="444168"/>
                  <a:pt x="1004" y="104731"/>
                  <a:pt x="15" y="255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40E314AA-ED5F-8159-656B-37CC64884019}"/>
              </a:ext>
            </a:extLst>
          </p:cNvPr>
          <p:cNvSpPr/>
          <p:nvPr/>
        </p:nvSpPr>
        <p:spPr>
          <a:xfrm>
            <a:off x="7927111" y="5408443"/>
            <a:ext cx="1365387" cy="1782102"/>
          </a:xfrm>
          <a:custGeom>
            <a:avLst/>
            <a:gdLst>
              <a:gd name="connsiteX0" fmla="*/ 254988 w 1365387"/>
              <a:gd name="connsiteY0" fmla="*/ 767 h 1782102"/>
              <a:gd name="connsiteX1" fmla="*/ 171860 w 1365387"/>
              <a:gd name="connsiteY1" fmla="*/ 677661 h 1782102"/>
              <a:gd name="connsiteX2" fmla="*/ 676562 w 1365387"/>
              <a:gd name="connsiteY2" fmla="*/ 998295 h 1782102"/>
              <a:gd name="connsiteX3" fmla="*/ 688437 w 1365387"/>
              <a:gd name="connsiteY3" fmla="*/ 986419 h 1782102"/>
              <a:gd name="connsiteX4" fmla="*/ 931881 w 1365387"/>
              <a:gd name="connsiteY4" fmla="*/ 1093297 h 1782102"/>
              <a:gd name="connsiteX5" fmla="*/ 1092198 w 1365387"/>
              <a:gd name="connsiteY5" fmla="*/ 1354554 h 1782102"/>
              <a:gd name="connsiteX6" fmla="*/ 1365331 w 1365387"/>
              <a:gd name="connsiteY6" fmla="*/ 1782066 h 1782102"/>
              <a:gd name="connsiteX7" fmla="*/ 1068447 w 1365387"/>
              <a:gd name="connsiteY7" fmla="*/ 1330804 h 1782102"/>
              <a:gd name="connsiteX8" fmla="*/ 534058 w 1365387"/>
              <a:gd name="connsiteY8" fmla="*/ 927043 h 1782102"/>
              <a:gd name="connsiteX9" fmla="*/ 5606 w 1365387"/>
              <a:gd name="connsiteY9" fmla="*/ 820165 h 1782102"/>
              <a:gd name="connsiteX10" fmla="*/ 254988 w 1365387"/>
              <a:gd name="connsiteY10" fmla="*/ 767 h 17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5387" h="1782102">
                <a:moveTo>
                  <a:pt x="254988" y="767"/>
                </a:moveTo>
                <a:cubicBezTo>
                  <a:pt x="282697" y="-22984"/>
                  <a:pt x="101598" y="511406"/>
                  <a:pt x="171860" y="677661"/>
                </a:cubicBezTo>
                <a:cubicBezTo>
                  <a:pt x="242122" y="843916"/>
                  <a:pt x="590466" y="946835"/>
                  <a:pt x="676562" y="998295"/>
                </a:cubicBezTo>
                <a:cubicBezTo>
                  <a:pt x="762658" y="1049755"/>
                  <a:pt x="645884" y="970585"/>
                  <a:pt x="688437" y="986419"/>
                </a:cubicBezTo>
                <a:cubicBezTo>
                  <a:pt x="730990" y="1002253"/>
                  <a:pt x="864588" y="1031941"/>
                  <a:pt x="931881" y="1093297"/>
                </a:cubicBezTo>
                <a:cubicBezTo>
                  <a:pt x="999175" y="1154653"/>
                  <a:pt x="1019956" y="1239759"/>
                  <a:pt x="1092198" y="1354554"/>
                </a:cubicBezTo>
                <a:cubicBezTo>
                  <a:pt x="1164440" y="1469349"/>
                  <a:pt x="1369290" y="1786024"/>
                  <a:pt x="1365331" y="1782066"/>
                </a:cubicBezTo>
                <a:cubicBezTo>
                  <a:pt x="1361373" y="1778108"/>
                  <a:pt x="1206992" y="1473308"/>
                  <a:pt x="1068447" y="1330804"/>
                </a:cubicBezTo>
                <a:cubicBezTo>
                  <a:pt x="929902" y="1188300"/>
                  <a:pt x="711198" y="1012149"/>
                  <a:pt x="534058" y="927043"/>
                </a:cubicBezTo>
                <a:cubicBezTo>
                  <a:pt x="356918" y="841937"/>
                  <a:pt x="53107" y="966627"/>
                  <a:pt x="5606" y="820165"/>
                </a:cubicBezTo>
                <a:cubicBezTo>
                  <a:pt x="-41895" y="673703"/>
                  <a:pt x="227279" y="24518"/>
                  <a:pt x="254988" y="76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543FC3BC-73D6-4653-0223-451E364EEB37}"/>
              </a:ext>
            </a:extLst>
          </p:cNvPr>
          <p:cNvSpPr/>
          <p:nvPr/>
        </p:nvSpPr>
        <p:spPr>
          <a:xfrm>
            <a:off x="9967747" y="7089392"/>
            <a:ext cx="2021507" cy="748514"/>
          </a:xfrm>
          <a:custGeom>
            <a:avLst/>
            <a:gdLst>
              <a:gd name="connsiteX0" fmla="*/ 7526 w 2021507"/>
              <a:gd name="connsiteY0" fmla="*/ 177 h 748514"/>
              <a:gd name="connsiteX1" fmla="*/ 191593 w 2021507"/>
              <a:gd name="connsiteY1" fmla="*/ 249559 h 748514"/>
              <a:gd name="connsiteX2" fmla="*/ 601292 w 2021507"/>
              <a:gd name="connsiteY2" fmla="*/ 350499 h 748514"/>
              <a:gd name="connsiteX3" fmla="*/ 737858 w 2021507"/>
              <a:gd name="connsiteY3" fmla="*/ 344561 h 748514"/>
              <a:gd name="connsiteX4" fmla="*/ 607230 w 2021507"/>
              <a:gd name="connsiteY4" fmla="*/ 344561 h 748514"/>
              <a:gd name="connsiteX5" fmla="*/ 1230684 w 2021507"/>
              <a:gd name="connsiteY5" fmla="*/ 552379 h 748514"/>
              <a:gd name="connsiteX6" fmla="*/ 1200996 w 2021507"/>
              <a:gd name="connsiteY6" fmla="*/ 540504 h 748514"/>
              <a:gd name="connsiteX7" fmla="*/ 2020393 w 2021507"/>
              <a:gd name="connsiteY7" fmla="*/ 748322 h 748514"/>
              <a:gd name="connsiteX8" fmla="*/ 1355375 w 2021507"/>
              <a:gd name="connsiteY8" fmla="*/ 498940 h 748514"/>
              <a:gd name="connsiteX9" fmla="*/ 429100 w 2021507"/>
              <a:gd name="connsiteY9" fmla="*/ 291122 h 748514"/>
              <a:gd name="connsiteX10" fmla="*/ 7526 w 2021507"/>
              <a:gd name="connsiteY10" fmla="*/ 177 h 748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1507" h="748514">
                <a:moveTo>
                  <a:pt x="7526" y="177"/>
                </a:moveTo>
                <a:cubicBezTo>
                  <a:pt x="-32059" y="-6750"/>
                  <a:pt x="92632" y="191172"/>
                  <a:pt x="191593" y="249559"/>
                </a:cubicBezTo>
                <a:cubicBezTo>
                  <a:pt x="290554" y="307946"/>
                  <a:pt x="510248" y="334665"/>
                  <a:pt x="601292" y="350499"/>
                </a:cubicBezTo>
                <a:cubicBezTo>
                  <a:pt x="692336" y="366333"/>
                  <a:pt x="736868" y="345551"/>
                  <a:pt x="737858" y="344561"/>
                </a:cubicBezTo>
                <a:cubicBezTo>
                  <a:pt x="738848" y="343571"/>
                  <a:pt x="525092" y="309925"/>
                  <a:pt x="607230" y="344561"/>
                </a:cubicBezTo>
                <a:cubicBezTo>
                  <a:pt x="689368" y="379197"/>
                  <a:pt x="1131723" y="519722"/>
                  <a:pt x="1230684" y="552379"/>
                </a:cubicBezTo>
                <a:cubicBezTo>
                  <a:pt x="1329645" y="585036"/>
                  <a:pt x="1200996" y="540504"/>
                  <a:pt x="1200996" y="540504"/>
                </a:cubicBezTo>
                <a:cubicBezTo>
                  <a:pt x="1332614" y="573161"/>
                  <a:pt x="1994663" y="755249"/>
                  <a:pt x="2020393" y="748322"/>
                </a:cubicBezTo>
                <a:cubicBezTo>
                  <a:pt x="2046123" y="741395"/>
                  <a:pt x="1620590" y="575140"/>
                  <a:pt x="1355375" y="498940"/>
                </a:cubicBezTo>
                <a:cubicBezTo>
                  <a:pt x="1090160" y="422740"/>
                  <a:pt x="651762" y="370291"/>
                  <a:pt x="429100" y="291122"/>
                </a:cubicBezTo>
                <a:cubicBezTo>
                  <a:pt x="206438" y="211953"/>
                  <a:pt x="47111" y="7104"/>
                  <a:pt x="7526" y="1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66325E2-F5E4-F67A-0B50-DE887FAEAF29}"/>
              </a:ext>
            </a:extLst>
          </p:cNvPr>
          <p:cNvSpPr/>
          <p:nvPr/>
        </p:nvSpPr>
        <p:spPr>
          <a:xfrm>
            <a:off x="9008634" y="6919214"/>
            <a:ext cx="610480" cy="871212"/>
          </a:xfrm>
          <a:custGeom>
            <a:avLst/>
            <a:gdLst>
              <a:gd name="connsiteX0" fmla="*/ 22550 w 610480"/>
              <a:gd name="connsiteY0" fmla="*/ 21913 h 871212"/>
              <a:gd name="connsiteX1" fmla="*/ 111615 w 610480"/>
              <a:gd name="connsiteY1" fmla="*/ 176292 h 871212"/>
              <a:gd name="connsiteX2" fmla="*/ 539127 w 610480"/>
              <a:gd name="connsiteY2" fmla="*/ 722557 h 871212"/>
              <a:gd name="connsiteX3" fmla="*/ 438187 w 610480"/>
              <a:gd name="connsiteY3" fmla="*/ 639430 h 871212"/>
              <a:gd name="connsiteX4" fmla="*/ 610379 w 610480"/>
              <a:gd name="connsiteY4" fmla="*/ 870999 h 871212"/>
              <a:gd name="connsiteX5" fmla="*/ 456000 w 610480"/>
              <a:gd name="connsiteY5" fmla="*/ 591929 h 871212"/>
              <a:gd name="connsiteX6" fmla="*/ 22550 w 610480"/>
              <a:gd name="connsiteY6" fmla="*/ 21913 h 871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0480" h="871212">
                <a:moveTo>
                  <a:pt x="22550" y="21913"/>
                </a:moveTo>
                <a:cubicBezTo>
                  <a:pt x="-34847" y="-47360"/>
                  <a:pt x="25519" y="59518"/>
                  <a:pt x="111615" y="176292"/>
                </a:cubicBezTo>
                <a:cubicBezTo>
                  <a:pt x="197711" y="293066"/>
                  <a:pt x="484698" y="645367"/>
                  <a:pt x="539127" y="722557"/>
                </a:cubicBezTo>
                <a:cubicBezTo>
                  <a:pt x="593556" y="799747"/>
                  <a:pt x="426312" y="614690"/>
                  <a:pt x="438187" y="639430"/>
                </a:cubicBezTo>
                <a:cubicBezTo>
                  <a:pt x="450062" y="664170"/>
                  <a:pt x="607410" y="878916"/>
                  <a:pt x="610379" y="870999"/>
                </a:cubicBezTo>
                <a:cubicBezTo>
                  <a:pt x="613348" y="863082"/>
                  <a:pt x="551003" y="732454"/>
                  <a:pt x="456000" y="591929"/>
                </a:cubicBezTo>
                <a:cubicBezTo>
                  <a:pt x="360997" y="451404"/>
                  <a:pt x="79947" y="91186"/>
                  <a:pt x="22550" y="2191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FB9C7396-6A7B-92D8-9D8B-FFF731E2EF20}"/>
              </a:ext>
            </a:extLst>
          </p:cNvPr>
          <p:cNvSpPr/>
          <p:nvPr/>
        </p:nvSpPr>
        <p:spPr>
          <a:xfrm>
            <a:off x="5324864" y="5765461"/>
            <a:ext cx="2198164" cy="1977304"/>
          </a:xfrm>
          <a:custGeom>
            <a:avLst/>
            <a:gdLst>
              <a:gd name="connsiteX0" fmla="*/ 2198154 w 2198164"/>
              <a:gd name="connsiteY0" fmla="*/ 9 h 1977304"/>
              <a:gd name="connsiteX1" fmla="*/ 897806 w 2198164"/>
              <a:gd name="connsiteY1" fmla="*/ 801594 h 1977304"/>
              <a:gd name="connsiteX2" fmla="*/ 957183 w 2198164"/>
              <a:gd name="connsiteY2" fmla="*/ 771905 h 1977304"/>
              <a:gd name="connsiteX3" fmla="*/ 309978 w 2198164"/>
              <a:gd name="connsiteY3" fmla="*/ 1240981 h 1977304"/>
              <a:gd name="connsiteX4" fmla="*/ 84346 w 2198164"/>
              <a:gd name="connsiteY4" fmla="*/ 1769433 h 1977304"/>
              <a:gd name="connsiteX5" fmla="*/ 24970 w 2198164"/>
              <a:gd name="connsiteY5" fmla="*/ 1727869 h 1977304"/>
              <a:gd name="connsiteX6" fmla="*/ 96222 w 2198164"/>
              <a:gd name="connsiteY6" fmla="*/ 1977251 h 1977304"/>
              <a:gd name="connsiteX7" fmla="*/ 24970 w 2198164"/>
              <a:gd name="connsiteY7" fmla="*/ 1704118 h 1977304"/>
              <a:gd name="connsiteX8" fmla="*/ 600923 w 2198164"/>
              <a:gd name="connsiteY8" fmla="*/ 1235043 h 1977304"/>
              <a:gd name="connsiteX9" fmla="*/ 749365 w 2198164"/>
              <a:gd name="connsiteY9" fmla="*/ 1080664 h 1977304"/>
              <a:gd name="connsiteX10" fmla="*/ 1117500 w 2198164"/>
              <a:gd name="connsiteY10" fmla="*/ 718466 h 1977304"/>
              <a:gd name="connsiteX11" fmla="*/ 874055 w 2198164"/>
              <a:gd name="connsiteY11" fmla="*/ 819407 h 1977304"/>
              <a:gd name="connsiteX12" fmla="*/ 2198154 w 2198164"/>
              <a:gd name="connsiteY12" fmla="*/ 9 h 197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98164" h="1977304">
                <a:moveTo>
                  <a:pt x="2198154" y="9"/>
                </a:moveTo>
                <a:cubicBezTo>
                  <a:pt x="2202113" y="-2960"/>
                  <a:pt x="1104634" y="672945"/>
                  <a:pt x="897806" y="801594"/>
                </a:cubicBezTo>
                <a:cubicBezTo>
                  <a:pt x="690978" y="930243"/>
                  <a:pt x="1055154" y="698674"/>
                  <a:pt x="957183" y="771905"/>
                </a:cubicBezTo>
                <a:cubicBezTo>
                  <a:pt x="859212" y="845136"/>
                  <a:pt x="455451" y="1074726"/>
                  <a:pt x="309978" y="1240981"/>
                </a:cubicBezTo>
                <a:cubicBezTo>
                  <a:pt x="164505" y="1407236"/>
                  <a:pt x="131847" y="1688285"/>
                  <a:pt x="84346" y="1769433"/>
                </a:cubicBezTo>
                <a:cubicBezTo>
                  <a:pt x="36845" y="1850581"/>
                  <a:pt x="22991" y="1693233"/>
                  <a:pt x="24970" y="1727869"/>
                </a:cubicBezTo>
                <a:cubicBezTo>
                  <a:pt x="26949" y="1762505"/>
                  <a:pt x="96222" y="1981209"/>
                  <a:pt x="96222" y="1977251"/>
                </a:cubicBezTo>
                <a:cubicBezTo>
                  <a:pt x="96222" y="1973293"/>
                  <a:pt x="-59147" y="1827819"/>
                  <a:pt x="24970" y="1704118"/>
                </a:cubicBezTo>
                <a:cubicBezTo>
                  <a:pt x="109087" y="1580417"/>
                  <a:pt x="480190" y="1338952"/>
                  <a:pt x="600923" y="1235043"/>
                </a:cubicBezTo>
                <a:cubicBezTo>
                  <a:pt x="721655" y="1131134"/>
                  <a:pt x="663269" y="1166760"/>
                  <a:pt x="749365" y="1080664"/>
                </a:cubicBezTo>
                <a:cubicBezTo>
                  <a:pt x="835461" y="994568"/>
                  <a:pt x="1096718" y="762009"/>
                  <a:pt x="1117500" y="718466"/>
                </a:cubicBezTo>
                <a:cubicBezTo>
                  <a:pt x="1138282" y="674923"/>
                  <a:pt x="688008" y="939150"/>
                  <a:pt x="874055" y="819407"/>
                </a:cubicBezTo>
                <a:cubicBezTo>
                  <a:pt x="1060102" y="699664"/>
                  <a:pt x="2194195" y="2978"/>
                  <a:pt x="2198154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19D0BDC-C893-5578-5578-E2E7BE93A514}"/>
              </a:ext>
            </a:extLst>
          </p:cNvPr>
          <p:cNvSpPr/>
          <p:nvPr/>
        </p:nvSpPr>
        <p:spPr>
          <a:xfrm>
            <a:off x="2226623" y="3075686"/>
            <a:ext cx="849881" cy="1150815"/>
          </a:xfrm>
          <a:custGeom>
            <a:avLst/>
            <a:gdLst>
              <a:gd name="connsiteX0" fmla="*/ 849086 w 849881"/>
              <a:gd name="connsiteY0" fmla="*/ 23 h 1150815"/>
              <a:gd name="connsiteX1" fmla="*/ 659081 w 849881"/>
              <a:gd name="connsiteY1" fmla="*/ 599727 h 1150815"/>
              <a:gd name="connsiteX2" fmla="*/ 653143 w 849881"/>
              <a:gd name="connsiteY2" fmla="*/ 623478 h 1150815"/>
              <a:gd name="connsiteX3" fmla="*/ 670956 w 849881"/>
              <a:gd name="connsiteY3" fmla="*/ 1140054 h 1150815"/>
              <a:gd name="connsiteX4" fmla="*/ 659081 w 849881"/>
              <a:gd name="connsiteY4" fmla="*/ 973800 h 1150815"/>
              <a:gd name="connsiteX5" fmla="*/ 308759 w 849881"/>
              <a:gd name="connsiteY5" fmla="*/ 973800 h 1150815"/>
              <a:gd name="connsiteX6" fmla="*/ 184068 w 849881"/>
              <a:gd name="connsiteY6" fmla="*/ 1045052 h 1150815"/>
              <a:gd name="connsiteX7" fmla="*/ 0 w 849881"/>
              <a:gd name="connsiteY7" fmla="*/ 1068802 h 1150815"/>
              <a:gd name="connsiteX8" fmla="*/ 385948 w 849881"/>
              <a:gd name="connsiteY8" fmla="*/ 1015363 h 1150815"/>
              <a:gd name="connsiteX9" fmla="*/ 528452 w 849881"/>
              <a:gd name="connsiteY9" fmla="*/ 1009426 h 1150815"/>
              <a:gd name="connsiteX10" fmla="*/ 611580 w 849881"/>
              <a:gd name="connsiteY10" fmla="*/ 486911 h 1150815"/>
              <a:gd name="connsiteX11" fmla="*/ 575954 w 849881"/>
              <a:gd name="connsiteY11" fmla="*/ 623478 h 1150815"/>
              <a:gd name="connsiteX12" fmla="*/ 849086 w 849881"/>
              <a:gd name="connsiteY12" fmla="*/ 23 h 1150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9881" h="1150815">
                <a:moveTo>
                  <a:pt x="849086" y="23"/>
                </a:moveTo>
                <a:cubicBezTo>
                  <a:pt x="862940" y="-3935"/>
                  <a:pt x="691738" y="495818"/>
                  <a:pt x="659081" y="599727"/>
                </a:cubicBezTo>
                <a:cubicBezTo>
                  <a:pt x="626424" y="703636"/>
                  <a:pt x="651164" y="533424"/>
                  <a:pt x="653143" y="623478"/>
                </a:cubicBezTo>
                <a:cubicBezTo>
                  <a:pt x="655122" y="713532"/>
                  <a:pt x="669966" y="1081667"/>
                  <a:pt x="670956" y="1140054"/>
                </a:cubicBezTo>
                <a:cubicBezTo>
                  <a:pt x="671946" y="1198441"/>
                  <a:pt x="719447" y="1001509"/>
                  <a:pt x="659081" y="973800"/>
                </a:cubicBezTo>
                <a:cubicBezTo>
                  <a:pt x="598715" y="946091"/>
                  <a:pt x="387928" y="961925"/>
                  <a:pt x="308759" y="973800"/>
                </a:cubicBezTo>
                <a:cubicBezTo>
                  <a:pt x="229590" y="985675"/>
                  <a:pt x="235528" y="1029218"/>
                  <a:pt x="184068" y="1045052"/>
                </a:cubicBezTo>
                <a:cubicBezTo>
                  <a:pt x="132608" y="1060886"/>
                  <a:pt x="0" y="1068802"/>
                  <a:pt x="0" y="1068802"/>
                </a:cubicBezTo>
                <a:lnTo>
                  <a:pt x="385948" y="1015363"/>
                </a:lnTo>
                <a:cubicBezTo>
                  <a:pt x="474023" y="1005467"/>
                  <a:pt x="490847" y="1097501"/>
                  <a:pt x="528452" y="1009426"/>
                </a:cubicBezTo>
                <a:cubicBezTo>
                  <a:pt x="566057" y="921351"/>
                  <a:pt x="603663" y="551236"/>
                  <a:pt x="611580" y="486911"/>
                </a:cubicBezTo>
                <a:cubicBezTo>
                  <a:pt x="619497" y="422586"/>
                  <a:pt x="532411" y="700667"/>
                  <a:pt x="575954" y="623478"/>
                </a:cubicBezTo>
                <a:cubicBezTo>
                  <a:pt x="619497" y="546289"/>
                  <a:pt x="835232" y="3981"/>
                  <a:pt x="849086" y="2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304414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0376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D7F132B2-1741-0B4D-070B-161446F805BD}"/>
              </a:ext>
            </a:extLst>
          </p:cNvPr>
          <p:cNvSpPr/>
          <p:nvPr/>
        </p:nvSpPr>
        <p:spPr>
          <a:xfrm>
            <a:off x="7751938" y="1653571"/>
            <a:ext cx="108308" cy="184935"/>
          </a:xfrm>
          <a:custGeom>
            <a:avLst/>
            <a:gdLst>
              <a:gd name="connsiteX0" fmla="*/ 77612 w 108308"/>
              <a:gd name="connsiteY0" fmla="*/ 604 h 184935"/>
              <a:gd name="connsiteX1" fmla="*/ 83962 w 108308"/>
              <a:gd name="connsiteY1" fmla="*/ 137129 h 184935"/>
              <a:gd name="connsiteX2" fmla="*/ 77612 w 108308"/>
              <a:gd name="connsiteY2" fmla="*/ 184754 h 184935"/>
              <a:gd name="connsiteX3" fmla="*/ 55387 w 108308"/>
              <a:gd name="connsiteY3" fmla="*/ 153004 h 184935"/>
              <a:gd name="connsiteX4" fmla="*/ 1412 w 108308"/>
              <a:gd name="connsiteY4" fmla="*/ 140304 h 184935"/>
              <a:gd name="connsiteX5" fmla="*/ 23637 w 108308"/>
              <a:gd name="connsiteY5" fmla="*/ 102204 h 184935"/>
              <a:gd name="connsiteX6" fmla="*/ 106187 w 108308"/>
              <a:gd name="connsiteY6" fmla="*/ 86329 h 184935"/>
              <a:gd name="connsiteX7" fmla="*/ 77612 w 108308"/>
              <a:gd name="connsiteY7" fmla="*/ 604 h 18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308" h="184935">
                <a:moveTo>
                  <a:pt x="77612" y="604"/>
                </a:moveTo>
                <a:cubicBezTo>
                  <a:pt x="73908" y="9071"/>
                  <a:pt x="83962" y="106437"/>
                  <a:pt x="83962" y="137129"/>
                </a:cubicBezTo>
                <a:cubicBezTo>
                  <a:pt x="83962" y="167821"/>
                  <a:pt x="82374" y="182108"/>
                  <a:pt x="77612" y="184754"/>
                </a:cubicBezTo>
                <a:cubicBezTo>
                  <a:pt x="72850" y="187400"/>
                  <a:pt x="68087" y="160412"/>
                  <a:pt x="55387" y="153004"/>
                </a:cubicBezTo>
                <a:cubicBezTo>
                  <a:pt x="42687" y="145596"/>
                  <a:pt x="6704" y="148771"/>
                  <a:pt x="1412" y="140304"/>
                </a:cubicBezTo>
                <a:cubicBezTo>
                  <a:pt x="-3880" y="131837"/>
                  <a:pt x="6174" y="111200"/>
                  <a:pt x="23637" y="102204"/>
                </a:cubicBezTo>
                <a:cubicBezTo>
                  <a:pt x="41099" y="93208"/>
                  <a:pt x="95075" y="97441"/>
                  <a:pt x="106187" y="86329"/>
                </a:cubicBezTo>
                <a:cubicBezTo>
                  <a:pt x="117299" y="75217"/>
                  <a:pt x="81316" y="-7863"/>
                  <a:pt x="77612" y="60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537570" y="4874857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65464B-9931-1E8B-6BDA-6DFC8E1985D8}"/>
              </a:ext>
            </a:extLst>
          </p:cNvPr>
          <p:cNvSpPr/>
          <p:nvPr/>
        </p:nvSpPr>
        <p:spPr>
          <a:xfrm>
            <a:off x="7768897" y="1400175"/>
            <a:ext cx="994099" cy="205792"/>
          </a:xfrm>
          <a:custGeom>
            <a:avLst/>
            <a:gdLst>
              <a:gd name="connsiteX0" fmla="*/ 120978 w 994099"/>
              <a:gd name="connsiteY0" fmla="*/ 203200 h 205792"/>
              <a:gd name="connsiteX1" fmla="*/ 95578 w 994099"/>
              <a:gd name="connsiteY1" fmla="*/ 158750 h 205792"/>
              <a:gd name="connsiteX2" fmla="*/ 13028 w 994099"/>
              <a:gd name="connsiteY2" fmla="*/ 82550 h 205792"/>
              <a:gd name="connsiteX3" fmla="*/ 76528 w 994099"/>
              <a:gd name="connsiteY3" fmla="*/ 114300 h 205792"/>
              <a:gd name="connsiteX4" fmla="*/ 13028 w 994099"/>
              <a:gd name="connsiteY4" fmla="*/ 57150 h 205792"/>
              <a:gd name="connsiteX5" fmla="*/ 51128 w 994099"/>
              <a:gd name="connsiteY5" fmla="*/ 38100 h 205792"/>
              <a:gd name="connsiteX6" fmla="*/ 22553 w 994099"/>
              <a:gd name="connsiteY6" fmla="*/ 19050 h 205792"/>
              <a:gd name="connsiteX7" fmla="*/ 438478 w 994099"/>
              <a:gd name="connsiteY7" fmla="*/ 15875 h 205792"/>
              <a:gd name="connsiteX8" fmla="*/ 378153 w 994099"/>
              <a:gd name="connsiteY8" fmla="*/ 0 h 205792"/>
              <a:gd name="connsiteX9" fmla="*/ 746453 w 994099"/>
              <a:gd name="connsiteY9" fmla="*/ 82550 h 205792"/>
              <a:gd name="connsiteX10" fmla="*/ 990928 w 994099"/>
              <a:gd name="connsiteY10" fmla="*/ 139700 h 205792"/>
              <a:gd name="connsiteX11" fmla="*/ 876628 w 994099"/>
              <a:gd name="connsiteY11" fmla="*/ 130175 h 205792"/>
              <a:gd name="connsiteX12" fmla="*/ 746453 w 994099"/>
              <a:gd name="connsiteY12" fmla="*/ 203200 h 205792"/>
              <a:gd name="connsiteX13" fmla="*/ 705178 w 994099"/>
              <a:gd name="connsiteY13" fmla="*/ 155575 h 205792"/>
              <a:gd name="connsiteX14" fmla="*/ 381328 w 994099"/>
              <a:gd name="connsiteY14" fmla="*/ 60325 h 205792"/>
              <a:gd name="connsiteX15" fmla="*/ 441653 w 994099"/>
              <a:gd name="connsiteY15" fmla="*/ 101600 h 205792"/>
              <a:gd name="connsiteX16" fmla="*/ 241628 w 994099"/>
              <a:gd name="connsiteY16" fmla="*/ 63500 h 205792"/>
              <a:gd name="connsiteX17" fmla="*/ 174953 w 994099"/>
              <a:gd name="connsiteY17" fmla="*/ 60325 h 205792"/>
              <a:gd name="connsiteX18" fmla="*/ 136853 w 994099"/>
              <a:gd name="connsiteY18" fmla="*/ 82550 h 205792"/>
              <a:gd name="connsiteX19" fmla="*/ 120978 w 994099"/>
              <a:gd name="connsiteY19" fmla="*/ 203200 h 20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4099" h="205792">
                <a:moveTo>
                  <a:pt x="120978" y="203200"/>
                </a:moveTo>
                <a:cubicBezTo>
                  <a:pt x="114099" y="215900"/>
                  <a:pt x="113570" y="178858"/>
                  <a:pt x="95578" y="158750"/>
                </a:cubicBezTo>
                <a:cubicBezTo>
                  <a:pt x="77586" y="138642"/>
                  <a:pt x="16203" y="89958"/>
                  <a:pt x="13028" y="82550"/>
                </a:cubicBezTo>
                <a:cubicBezTo>
                  <a:pt x="9853" y="75142"/>
                  <a:pt x="76528" y="118533"/>
                  <a:pt x="76528" y="114300"/>
                </a:cubicBezTo>
                <a:cubicBezTo>
                  <a:pt x="76528" y="110067"/>
                  <a:pt x="17261" y="69850"/>
                  <a:pt x="13028" y="57150"/>
                </a:cubicBezTo>
                <a:cubicBezTo>
                  <a:pt x="8795" y="44450"/>
                  <a:pt x="49540" y="44450"/>
                  <a:pt x="51128" y="38100"/>
                </a:cubicBezTo>
                <a:cubicBezTo>
                  <a:pt x="52715" y="31750"/>
                  <a:pt x="-42005" y="22754"/>
                  <a:pt x="22553" y="19050"/>
                </a:cubicBezTo>
                <a:cubicBezTo>
                  <a:pt x="87111" y="15346"/>
                  <a:pt x="379211" y="19050"/>
                  <a:pt x="438478" y="15875"/>
                </a:cubicBezTo>
                <a:cubicBezTo>
                  <a:pt x="497745" y="12700"/>
                  <a:pt x="378153" y="0"/>
                  <a:pt x="378153" y="0"/>
                </a:cubicBezTo>
                <a:lnTo>
                  <a:pt x="746453" y="82550"/>
                </a:lnTo>
                <a:cubicBezTo>
                  <a:pt x="848582" y="105833"/>
                  <a:pt x="969232" y="131763"/>
                  <a:pt x="990928" y="139700"/>
                </a:cubicBezTo>
                <a:cubicBezTo>
                  <a:pt x="1012624" y="147637"/>
                  <a:pt x="917374" y="119592"/>
                  <a:pt x="876628" y="130175"/>
                </a:cubicBezTo>
                <a:cubicBezTo>
                  <a:pt x="835882" y="140758"/>
                  <a:pt x="775028" y="198967"/>
                  <a:pt x="746453" y="203200"/>
                </a:cubicBezTo>
                <a:cubicBezTo>
                  <a:pt x="717878" y="207433"/>
                  <a:pt x="766032" y="179388"/>
                  <a:pt x="705178" y="155575"/>
                </a:cubicBezTo>
                <a:cubicBezTo>
                  <a:pt x="644324" y="131762"/>
                  <a:pt x="425249" y="69321"/>
                  <a:pt x="381328" y="60325"/>
                </a:cubicBezTo>
                <a:cubicBezTo>
                  <a:pt x="337407" y="51329"/>
                  <a:pt x="464936" y="101071"/>
                  <a:pt x="441653" y="101600"/>
                </a:cubicBezTo>
                <a:cubicBezTo>
                  <a:pt x="418370" y="102129"/>
                  <a:pt x="286078" y="70379"/>
                  <a:pt x="241628" y="63500"/>
                </a:cubicBezTo>
                <a:cubicBezTo>
                  <a:pt x="197178" y="56621"/>
                  <a:pt x="192416" y="57150"/>
                  <a:pt x="174953" y="60325"/>
                </a:cubicBezTo>
                <a:cubicBezTo>
                  <a:pt x="157491" y="63500"/>
                  <a:pt x="145320" y="60854"/>
                  <a:pt x="136853" y="82550"/>
                </a:cubicBezTo>
                <a:cubicBezTo>
                  <a:pt x="128386" y="104246"/>
                  <a:pt x="127857" y="190500"/>
                  <a:pt x="120978" y="203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1982D8EA-FABB-22DA-1C4A-2C731B24D6FE}"/>
              </a:ext>
            </a:extLst>
          </p:cNvPr>
          <p:cNvSpPr/>
          <p:nvPr/>
        </p:nvSpPr>
        <p:spPr>
          <a:xfrm>
            <a:off x="8702665" y="1615491"/>
            <a:ext cx="332373" cy="236252"/>
          </a:xfrm>
          <a:custGeom>
            <a:avLst/>
            <a:gdLst>
              <a:gd name="connsiteX0" fmla="*/ 323860 w 332373"/>
              <a:gd name="connsiteY0" fmla="*/ 64084 h 236252"/>
              <a:gd name="connsiteX1" fmla="*/ 269885 w 332373"/>
              <a:gd name="connsiteY1" fmla="*/ 137109 h 236252"/>
              <a:gd name="connsiteX2" fmla="*/ 139710 w 332373"/>
              <a:gd name="connsiteY2" fmla="*/ 235534 h 236252"/>
              <a:gd name="connsiteX3" fmla="*/ 184160 w 332373"/>
              <a:gd name="connsiteY3" fmla="*/ 175209 h 236252"/>
              <a:gd name="connsiteX4" fmla="*/ 120660 w 332373"/>
              <a:gd name="connsiteY4" fmla="*/ 57734 h 236252"/>
              <a:gd name="connsiteX5" fmla="*/ 193685 w 332373"/>
              <a:gd name="connsiteY5" fmla="*/ 89484 h 236252"/>
              <a:gd name="connsiteX6" fmla="*/ 111135 w 332373"/>
              <a:gd name="connsiteY6" fmla="*/ 32334 h 236252"/>
              <a:gd name="connsiteX7" fmla="*/ 10 w 332373"/>
              <a:gd name="connsiteY7" fmla="*/ 29159 h 236252"/>
              <a:gd name="connsiteX8" fmla="*/ 117485 w 332373"/>
              <a:gd name="connsiteY8" fmla="*/ 32334 h 236252"/>
              <a:gd name="connsiteX9" fmla="*/ 95260 w 332373"/>
              <a:gd name="connsiteY9" fmla="*/ 584 h 236252"/>
              <a:gd name="connsiteX10" fmla="*/ 323860 w 332373"/>
              <a:gd name="connsiteY10" fmla="*/ 64084 h 23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2373" h="236252">
                <a:moveTo>
                  <a:pt x="323860" y="64084"/>
                </a:moveTo>
                <a:cubicBezTo>
                  <a:pt x="352964" y="86838"/>
                  <a:pt x="300577" y="108534"/>
                  <a:pt x="269885" y="137109"/>
                </a:cubicBezTo>
                <a:cubicBezTo>
                  <a:pt x="239193" y="165684"/>
                  <a:pt x="153998" y="229184"/>
                  <a:pt x="139710" y="235534"/>
                </a:cubicBezTo>
                <a:cubicBezTo>
                  <a:pt x="125422" y="241884"/>
                  <a:pt x="187335" y="204842"/>
                  <a:pt x="184160" y="175209"/>
                </a:cubicBezTo>
                <a:cubicBezTo>
                  <a:pt x="180985" y="145576"/>
                  <a:pt x="119073" y="72021"/>
                  <a:pt x="120660" y="57734"/>
                </a:cubicBezTo>
                <a:cubicBezTo>
                  <a:pt x="122247" y="43447"/>
                  <a:pt x="195272" y="93717"/>
                  <a:pt x="193685" y="89484"/>
                </a:cubicBezTo>
                <a:cubicBezTo>
                  <a:pt x="192098" y="85251"/>
                  <a:pt x="143414" y="42388"/>
                  <a:pt x="111135" y="32334"/>
                </a:cubicBezTo>
                <a:cubicBezTo>
                  <a:pt x="78856" y="22280"/>
                  <a:pt x="-1048" y="29159"/>
                  <a:pt x="10" y="29159"/>
                </a:cubicBezTo>
                <a:cubicBezTo>
                  <a:pt x="1068" y="29159"/>
                  <a:pt x="101610" y="37096"/>
                  <a:pt x="117485" y="32334"/>
                </a:cubicBezTo>
                <a:cubicBezTo>
                  <a:pt x="133360" y="27572"/>
                  <a:pt x="57160" y="-4708"/>
                  <a:pt x="95260" y="584"/>
                </a:cubicBezTo>
                <a:cubicBezTo>
                  <a:pt x="133360" y="5876"/>
                  <a:pt x="294756" y="41330"/>
                  <a:pt x="323860" y="64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5CC012A6-F445-70C6-E0F5-5E01E6D025D7}"/>
              </a:ext>
            </a:extLst>
          </p:cNvPr>
          <p:cNvSpPr/>
          <p:nvPr/>
        </p:nvSpPr>
        <p:spPr>
          <a:xfrm>
            <a:off x="8492822" y="1605731"/>
            <a:ext cx="273519" cy="178623"/>
          </a:xfrm>
          <a:custGeom>
            <a:avLst/>
            <a:gdLst>
              <a:gd name="connsiteX0" fmla="*/ 273353 w 273519"/>
              <a:gd name="connsiteY0" fmla="*/ 29394 h 178623"/>
              <a:gd name="connsiteX1" fmla="*/ 95553 w 273519"/>
              <a:gd name="connsiteY1" fmla="*/ 111944 h 178623"/>
              <a:gd name="connsiteX2" fmla="*/ 63803 w 273519"/>
              <a:gd name="connsiteY2" fmla="*/ 178619 h 178623"/>
              <a:gd name="connsiteX3" fmla="*/ 38403 w 273519"/>
              <a:gd name="connsiteY3" fmla="*/ 108769 h 178623"/>
              <a:gd name="connsiteX4" fmla="*/ 303 w 273519"/>
              <a:gd name="connsiteY4" fmla="*/ 819 h 178623"/>
              <a:gd name="connsiteX5" fmla="*/ 60628 w 273519"/>
              <a:gd name="connsiteY5" fmla="*/ 57969 h 178623"/>
              <a:gd name="connsiteX6" fmla="*/ 273353 w 273519"/>
              <a:gd name="connsiteY6" fmla="*/ 29394 h 17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519" h="178623">
                <a:moveTo>
                  <a:pt x="273353" y="29394"/>
                </a:moveTo>
                <a:cubicBezTo>
                  <a:pt x="279174" y="38390"/>
                  <a:pt x="130478" y="87073"/>
                  <a:pt x="95553" y="111944"/>
                </a:cubicBezTo>
                <a:cubicBezTo>
                  <a:pt x="60628" y="136815"/>
                  <a:pt x="73328" y="179148"/>
                  <a:pt x="63803" y="178619"/>
                </a:cubicBezTo>
                <a:cubicBezTo>
                  <a:pt x="54278" y="178090"/>
                  <a:pt x="48986" y="138402"/>
                  <a:pt x="38403" y="108769"/>
                </a:cubicBezTo>
                <a:cubicBezTo>
                  <a:pt x="27820" y="79136"/>
                  <a:pt x="-3401" y="9286"/>
                  <a:pt x="303" y="819"/>
                </a:cubicBezTo>
                <a:cubicBezTo>
                  <a:pt x="4007" y="-7648"/>
                  <a:pt x="17765" y="52148"/>
                  <a:pt x="60628" y="57969"/>
                </a:cubicBezTo>
                <a:cubicBezTo>
                  <a:pt x="103490" y="63790"/>
                  <a:pt x="267532" y="20398"/>
                  <a:pt x="273353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BC0B5CDB-0CBF-3075-7207-811BC5C6DDB1}"/>
              </a:ext>
            </a:extLst>
          </p:cNvPr>
          <p:cNvSpPr/>
          <p:nvPr/>
        </p:nvSpPr>
        <p:spPr>
          <a:xfrm>
            <a:off x="8264378" y="1513930"/>
            <a:ext cx="191011" cy="172084"/>
          </a:xfrm>
          <a:custGeom>
            <a:avLst/>
            <a:gdLst>
              <a:gd name="connsiteX0" fmla="*/ 147 w 191011"/>
              <a:gd name="connsiteY0" fmla="*/ 545 h 172084"/>
              <a:gd name="connsiteX1" fmla="*/ 168422 w 191011"/>
              <a:gd name="connsiteY1" fmla="*/ 54520 h 172084"/>
              <a:gd name="connsiteX2" fmla="*/ 171597 w 191011"/>
              <a:gd name="connsiteY2" fmla="*/ 105320 h 172084"/>
              <a:gd name="connsiteX3" fmla="*/ 190647 w 191011"/>
              <a:gd name="connsiteY3" fmla="*/ 171995 h 172084"/>
              <a:gd name="connsiteX4" fmla="*/ 152547 w 191011"/>
              <a:gd name="connsiteY4" fmla="*/ 118020 h 172084"/>
              <a:gd name="connsiteX5" fmla="*/ 41422 w 191011"/>
              <a:gd name="connsiteY5" fmla="*/ 51345 h 172084"/>
              <a:gd name="connsiteX6" fmla="*/ 136672 w 191011"/>
              <a:gd name="connsiteY6" fmla="*/ 89445 h 172084"/>
              <a:gd name="connsiteX7" fmla="*/ 147 w 191011"/>
              <a:gd name="connsiteY7" fmla="*/ 545 h 17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11" h="172084">
                <a:moveTo>
                  <a:pt x="147" y="545"/>
                </a:moveTo>
                <a:cubicBezTo>
                  <a:pt x="5439" y="-5276"/>
                  <a:pt x="139847" y="37058"/>
                  <a:pt x="168422" y="54520"/>
                </a:cubicBezTo>
                <a:cubicBezTo>
                  <a:pt x="196997" y="71982"/>
                  <a:pt x="167893" y="85741"/>
                  <a:pt x="171597" y="105320"/>
                </a:cubicBezTo>
                <a:cubicBezTo>
                  <a:pt x="175301" y="124899"/>
                  <a:pt x="193822" y="169878"/>
                  <a:pt x="190647" y="171995"/>
                </a:cubicBezTo>
                <a:cubicBezTo>
                  <a:pt x="187472" y="174112"/>
                  <a:pt x="177418" y="138128"/>
                  <a:pt x="152547" y="118020"/>
                </a:cubicBezTo>
                <a:cubicBezTo>
                  <a:pt x="127676" y="97912"/>
                  <a:pt x="44068" y="56107"/>
                  <a:pt x="41422" y="51345"/>
                </a:cubicBezTo>
                <a:cubicBezTo>
                  <a:pt x="38776" y="46583"/>
                  <a:pt x="139847" y="95266"/>
                  <a:pt x="136672" y="89445"/>
                </a:cubicBezTo>
                <a:cubicBezTo>
                  <a:pt x="133497" y="83624"/>
                  <a:pt x="-5145" y="6366"/>
                  <a:pt x="147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7CA1A885-3E09-5397-E147-B346C31F685C}"/>
              </a:ext>
            </a:extLst>
          </p:cNvPr>
          <p:cNvSpPr/>
          <p:nvPr/>
        </p:nvSpPr>
        <p:spPr>
          <a:xfrm>
            <a:off x="7968874" y="1571622"/>
            <a:ext cx="375213" cy="450853"/>
          </a:xfrm>
          <a:custGeom>
            <a:avLst/>
            <a:gdLst>
              <a:gd name="connsiteX0" fmla="*/ 376 w 375213"/>
              <a:gd name="connsiteY0" fmla="*/ 3 h 450853"/>
              <a:gd name="connsiteX1" fmla="*/ 276601 w 375213"/>
              <a:gd name="connsiteY1" fmla="*/ 76203 h 450853"/>
              <a:gd name="connsiteX2" fmla="*/ 330576 w 375213"/>
              <a:gd name="connsiteY2" fmla="*/ 130178 h 450853"/>
              <a:gd name="connsiteX3" fmla="*/ 343276 w 375213"/>
              <a:gd name="connsiteY3" fmla="*/ 212728 h 450853"/>
              <a:gd name="connsiteX4" fmla="*/ 346451 w 375213"/>
              <a:gd name="connsiteY4" fmla="*/ 152403 h 450853"/>
              <a:gd name="connsiteX5" fmla="*/ 355976 w 375213"/>
              <a:gd name="connsiteY5" fmla="*/ 381003 h 450853"/>
              <a:gd name="connsiteX6" fmla="*/ 375026 w 375213"/>
              <a:gd name="connsiteY6" fmla="*/ 450853 h 450853"/>
              <a:gd name="connsiteX7" fmla="*/ 343276 w 375213"/>
              <a:gd name="connsiteY7" fmla="*/ 381003 h 450853"/>
              <a:gd name="connsiteX8" fmla="*/ 289301 w 375213"/>
              <a:gd name="connsiteY8" fmla="*/ 238128 h 450853"/>
              <a:gd name="connsiteX9" fmla="*/ 279776 w 375213"/>
              <a:gd name="connsiteY9" fmla="*/ 342903 h 450853"/>
              <a:gd name="connsiteX10" fmla="*/ 289301 w 375213"/>
              <a:gd name="connsiteY10" fmla="*/ 161928 h 450853"/>
              <a:gd name="connsiteX11" fmla="*/ 203576 w 375213"/>
              <a:gd name="connsiteY11" fmla="*/ 85728 h 450853"/>
              <a:gd name="connsiteX12" fmla="*/ 216276 w 375213"/>
              <a:gd name="connsiteY12" fmla="*/ 79378 h 450853"/>
              <a:gd name="connsiteX13" fmla="*/ 376 w 375213"/>
              <a:gd name="connsiteY13" fmla="*/ 3 h 45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213" h="450853">
                <a:moveTo>
                  <a:pt x="376" y="3"/>
                </a:moveTo>
                <a:cubicBezTo>
                  <a:pt x="10430" y="-526"/>
                  <a:pt x="221568" y="54507"/>
                  <a:pt x="276601" y="76203"/>
                </a:cubicBezTo>
                <a:cubicBezTo>
                  <a:pt x="331634" y="97899"/>
                  <a:pt x="319464" y="107424"/>
                  <a:pt x="330576" y="130178"/>
                </a:cubicBezTo>
                <a:cubicBezTo>
                  <a:pt x="341688" y="152932"/>
                  <a:pt x="340630" y="209024"/>
                  <a:pt x="343276" y="212728"/>
                </a:cubicBezTo>
                <a:cubicBezTo>
                  <a:pt x="345922" y="216432"/>
                  <a:pt x="344334" y="124357"/>
                  <a:pt x="346451" y="152403"/>
                </a:cubicBezTo>
                <a:cubicBezTo>
                  <a:pt x="348568" y="180449"/>
                  <a:pt x="351214" y="331261"/>
                  <a:pt x="355976" y="381003"/>
                </a:cubicBezTo>
                <a:cubicBezTo>
                  <a:pt x="360738" y="430745"/>
                  <a:pt x="377143" y="450853"/>
                  <a:pt x="375026" y="450853"/>
                </a:cubicBezTo>
                <a:cubicBezTo>
                  <a:pt x="372909" y="450853"/>
                  <a:pt x="357564" y="416457"/>
                  <a:pt x="343276" y="381003"/>
                </a:cubicBezTo>
                <a:cubicBezTo>
                  <a:pt x="328989" y="345549"/>
                  <a:pt x="299884" y="244478"/>
                  <a:pt x="289301" y="238128"/>
                </a:cubicBezTo>
                <a:cubicBezTo>
                  <a:pt x="278718" y="231778"/>
                  <a:pt x="279776" y="355603"/>
                  <a:pt x="279776" y="342903"/>
                </a:cubicBezTo>
                <a:cubicBezTo>
                  <a:pt x="279776" y="330203"/>
                  <a:pt x="302001" y="204791"/>
                  <a:pt x="289301" y="161928"/>
                </a:cubicBezTo>
                <a:cubicBezTo>
                  <a:pt x="276601" y="119066"/>
                  <a:pt x="215747" y="99486"/>
                  <a:pt x="203576" y="85728"/>
                </a:cubicBezTo>
                <a:cubicBezTo>
                  <a:pt x="191405" y="71970"/>
                  <a:pt x="248026" y="93666"/>
                  <a:pt x="216276" y="79378"/>
                </a:cubicBezTo>
                <a:cubicBezTo>
                  <a:pt x="184526" y="65091"/>
                  <a:pt x="-9678" y="532"/>
                  <a:pt x="3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535BB3D1-167C-D86E-F5EF-9F1601176ECB}"/>
              </a:ext>
            </a:extLst>
          </p:cNvPr>
          <p:cNvSpPr/>
          <p:nvPr/>
        </p:nvSpPr>
        <p:spPr>
          <a:xfrm>
            <a:off x="7810337" y="1533379"/>
            <a:ext cx="115124" cy="181793"/>
          </a:xfrm>
          <a:custGeom>
            <a:avLst/>
            <a:gdLst>
              <a:gd name="connsiteX0" fmla="*/ 163 w 115124"/>
              <a:gd name="connsiteY0" fmla="*/ 146 h 181793"/>
              <a:gd name="connsiteX1" fmla="*/ 66838 w 115124"/>
              <a:gd name="connsiteY1" fmla="*/ 82696 h 181793"/>
              <a:gd name="connsiteX2" fmla="*/ 76363 w 115124"/>
              <a:gd name="connsiteY2" fmla="*/ 111271 h 181793"/>
              <a:gd name="connsiteX3" fmla="*/ 73188 w 115124"/>
              <a:gd name="connsiteY3" fmla="*/ 152546 h 181793"/>
              <a:gd name="connsiteX4" fmla="*/ 114463 w 115124"/>
              <a:gd name="connsiteY4" fmla="*/ 181121 h 181793"/>
              <a:gd name="connsiteX5" fmla="*/ 35088 w 115124"/>
              <a:gd name="connsiteY5" fmla="*/ 123971 h 181793"/>
              <a:gd name="connsiteX6" fmla="*/ 44613 w 115124"/>
              <a:gd name="connsiteY6" fmla="*/ 152546 h 181793"/>
              <a:gd name="connsiteX7" fmla="*/ 47788 w 115124"/>
              <a:gd name="connsiteY7" fmla="*/ 104921 h 181793"/>
              <a:gd name="connsiteX8" fmla="*/ 163 w 115124"/>
              <a:gd name="connsiteY8" fmla="*/ 146 h 1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124" h="181793">
                <a:moveTo>
                  <a:pt x="163" y="146"/>
                </a:moveTo>
                <a:cubicBezTo>
                  <a:pt x="3338" y="-3558"/>
                  <a:pt x="54138" y="64175"/>
                  <a:pt x="66838" y="82696"/>
                </a:cubicBezTo>
                <a:cubicBezTo>
                  <a:pt x="79538" y="101217"/>
                  <a:pt x="75305" y="99629"/>
                  <a:pt x="76363" y="111271"/>
                </a:cubicBezTo>
                <a:cubicBezTo>
                  <a:pt x="77421" y="122913"/>
                  <a:pt x="66838" y="140904"/>
                  <a:pt x="73188" y="152546"/>
                </a:cubicBezTo>
                <a:cubicBezTo>
                  <a:pt x="79538" y="164188"/>
                  <a:pt x="120813" y="185883"/>
                  <a:pt x="114463" y="181121"/>
                </a:cubicBezTo>
                <a:cubicBezTo>
                  <a:pt x="108113" y="176359"/>
                  <a:pt x="46730" y="128733"/>
                  <a:pt x="35088" y="123971"/>
                </a:cubicBezTo>
                <a:cubicBezTo>
                  <a:pt x="23446" y="119209"/>
                  <a:pt x="42496" y="155721"/>
                  <a:pt x="44613" y="152546"/>
                </a:cubicBezTo>
                <a:cubicBezTo>
                  <a:pt x="46730" y="149371"/>
                  <a:pt x="54667" y="129792"/>
                  <a:pt x="47788" y="104921"/>
                </a:cubicBezTo>
                <a:cubicBezTo>
                  <a:pt x="40909" y="80050"/>
                  <a:pt x="-3012" y="3850"/>
                  <a:pt x="163" y="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98930D9E-BF4C-59C7-7EE9-43A21B1A1A97}"/>
              </a:ext>
            </a:extLst>
          </p:cNvPr>
          <p:cNvSpPr/>
          <p:nvPr/>
        </p:nvSpPr>
        <p:spPr>
          <a:xfrm>
            <a:off x="7770308" y="1997068"/>
            <a:ext cx="150133" cy="336681"/>
          </a:xfrm>
          <a:custGeom>
            <a:avLst/>
            <a:gdLst>
              <a:gd name="connsiteX0" fmla="*/ 97342 w 150133"/>
              <a:gd name="connsiteY0" fmla="*/ 7 h 336681"/>
              <a:gd name="connsiteX1" fmla="*/ 100517 w 150133"/>
              <a:gd name="connsiteY1" fmla="*/ 127007 h 336681"/>
              <a:gd name="connsiteX2" fmla="*/ 144967 w 150133"/>
              <a:gd name="connsiteY2" fmla="*/ 225432 h 336681"/>
              <a:gd name="connsiteX3" fmla="*/ 144967 w 150133"/>
              <a:gd name="connsiteY3" fmla="*/ 336557 h 336681"/>
              <a:gd name="connsiteX4" fmla="*/ 106867 w 150133"/>
              <a:gd name="connsiteY4" fmla="*/ 244482 h 336681"/>
              <a:gd name="connsiteX5" fmla="*/ 5267 w 150133"/>
              <a:gd name="connsiteY5" fmla="*/ 114307 h 336681"/>
              <a:gd name="connsiteX6" fmla="*/ 21142 w 150133"/>
              <a:gd name="connsiteY6" fmla="*/ 120657 h 336681"/>
              <a:gd name="connsiteX7" fmla="*/ 97342 w 150133"/>
              <a:gd name="connsiteY7" fmla="*/ 7 h 33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133" h="336681">
                <a:moveTo>
                  <a:pt x="97342" y="7"/>
                </a:moveTo>
                <a:cubicBezTo>
                  <a:pt x="110571" y="1065"/>
                  <a:pt x="92580" y="89436"/>
                  <a:pt x="100517" y="127007"/>
                </a:cubicBezTo>
                <a:cubicBezTo>
                  <a:pt x="108454" y="164578"/>
                  <a:pt x="137559" y="190507"/>
                  <a:pt x="144967" y="225432"/>
                </a:cubicBezTo>
                <a:cubicBezTo>
                  <a:pt x="152375" y="260357"/>
                  <a:pt x="151317" y="333382"/>
                  <a:pt x="144967" y="336557"/>
                </a:cubicBezTo>
                <a:cubicBezTo>
                  <a:pt x="138617" y="339732"/>
                  <a:pt x="130150" y="281524"/>
                  <a:pt x="106867" y="244482"/>
                </a:cubicBezTo>
                <a:cubicBezTo>
                  <a:pt x="83584" y="207440"/>
                  <a:pt x="19554" y="134944"/>
                  <a:pt x="5267" y="114307"/>
                </a:cubicBezTo>
                <a:cubicBezTo>
                  <a:pt x="-9020" y="93670"/>
                  <a:pt x="8971" y="134944"/>
                  <a:pt x="21142" y="120657"/>
                </a:cubicBezTo>
                <a:cubicBezTo>
                  <a:pt x="33313" y="106370"/>
                  <a:pt x="84113" y="-1051"/>
                  <a:pt x="9734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6A327513-0F38-5B1A-7AED-1C97D0217E7E}"/>
              </a:ext>
            </a:extLst>
          </p:cNvPr>
          <p:cNvSpPr/>
          <p:nvPr/>
        </p:nvSpPr>
        <p:spPr>
          <a:xfrm>
            <a:off x="7764139" y="2065935"/>
            <a:ext cx="78403" cy="261086"/>
          </a:xfrm>
          <a:custGeom>
            <a:avLst/>
            <a:gdLst>
              <a:gd name="connsiteX0" fmla="*/ 1911 w 78403"/>
              <a:gd name="connsiteY0" fmla="*/ 990 h 261086"/>
              <a:gd name="connsiteX1" fmla="*/ 78111 w 78403"/>
              <a:gd name="connsiteY1" fmla="*/ 254990 h 261086"/>
              <a:gd name="connsiteX2" fmla="*/ 27311 w 78403"/>
              <a:gd name="connsiteY2" fmla="*/ 169265 h 261086"/>
              <a:gd name="connsiteX3" fmla="*/ 1911 w 78403"/>
              <a:gd name="connsiteY3" fmla="*/ 990 h 26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03" h="261086">
                <a:moveTo>
                  <a:pt x="1911" y="990"/>
                </a:moveTo>
                <a:cubicBezTo>
                  <a:pt x="10378" y="15278"/>
                  <a:pt x="73878" y="226944"/>
                  <a:pt x="78111" y="254990"/>
                </a:cubicBezTo>
                <a:cubicBezTo>
                  <a:pt x="82344" y="283036"/>
                  <a:pt x="39482" y="207365"/>
                  <a:pt x="27311" y="169265"/>
                </a:cubicBezTo>
                <a:cubicBezTo>
                  <a:pt x="15140" y="131165"/>
                  <a:pt x="-6556" y="-13298"/>
                  <a:pt x="1911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61E5DC87-45E1-6174-8C33-314108E1FAEE}"/>
              </a:ext>
            </a:extLst>
          </p:cNvPr>
          <p:cNvSpPr/>
          <p:nvPr/>
        </p:nvSpPr>
        <p:spPr>
          <a:xfrm>
            <a:off x="8528038" y="2093988"/>
            <a:ext cx="150840" cy="196564"/>
          </a:xfrm>
          <a:custGeom>
            <a:avLst/>
            <a:gdLst>
              <a:gd name="connsiteX0" fmla="*/ 12 w 150840"/>
              <a:gd name="connsiteY0" fmla="*/ 1512 h 196564"/>
              <a:gd name="connsiteX1" fmla="*/ 88912 w 150840"/>
              <a:gd name="connsiteY1" fmla="*/ 87237 h 196564"/>
              <a:gd name="connsiteX2" fmla="*/ 149237 w 150840"/>
              <a:gd name="connsiteY2" fmla="*/ 195187 h 196564"/>
              <a:gd name="connsiteX3" fmla="*/ 130187 w 150840"/>
              <a:gd name="connsiteY3" fmla="*/ 141212 h 196564"/>
              <a:gd name="connsiteX4" fmla="*/ 95262 w 150840"/>
              <a:gd name="connsiteY4" fmla="*/ 39612 h 196564"/>
              <a:gd name="connsiteX5" fmla="*/ 12 w 150840"/>
              <a:gd name="connsiteY5" fmla="*/ 1512 h 19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40" h="196564">
                <a:moveTo>
                  <a:pt x="12" y="1512"/>
                </a:moveTo>
                <a:cubicBezTo>
                  <a:pt x="-1046" y="9449"/>
                  <a:pt x="64041" y="54958"/>
                  <a:pt x="88912" y="87237"/>
                </a:cubicBezTo>
                <a:cubicBezTo>
                  <a:pt x="113783" y="119516"/>
                  <a:pt x="142358" y="186191"/>
                  <a:pt x="149237" y="195187"/>
                </a:cubicBezTo>
                <a:cubicBezTo>
                  <a:pt x="156116" y="204183"/>
                  <a:pt x="139183" y="167141"/>
                  <a:pt x="130187" y="141212"/>
                </a:cubicBezTo>
                <a:cubicBezTo>
                  <a:pt x="121191" y="115283"/>
                  <a:pt x="109550" y="60779"/>
                  <a:pt x="95262" y="39612"/>
                </a:cubicBezTo>
                <a:cubicBezTo>
                  <a:pt x="80975" y="18445"/>
                  <a:pt x="1070" y="-6425"/>
                  <a:pt x="12" y="15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78FBE83E-4E03-77AA-7DBB-4EC884CB7105}"/>
              </a:ext>
            </a:extLst>
          </p:cNvPr>
          <p:cNvSpPr/>
          <p:nvPr/>
        </p:nvSpPr>
        <p:spPr>
          <a:xfrm>
            <a:off x="8889578" y="1860427"/>
            <a:ext cx="141389" cy="279546"/>
          </a:xfrm>
          <a:custGeom>
            <a:avLst/>
            <a:gdLst>
              <a:gd name="connsiteX0" fmla="*/ 140122 w 141389"/>
              <a:gd name="connsiteY0" fmla="*/ 123 h 279546"/>
              <a:gd name="connsiteX1" fmla="*/ 63922 w 141389"/>
              <a:gd name="connsiteY1" fmla="*/ 79498 h 279546"/>
              <a:gd name="connsiteX2" fmla="*/ 422 w 141389"/>
              <a:gd name="connsiteY2" fmla="*/ 250948 h 279546"/>
              <a:gd name="connsiteX3" fmla="*/ 35347 w 141389"/>
              <a:gd name="connsiteY3" fmla="*/ 196973 h 279546"/>
              <a:gd name="connsiteX4" fmla="*/ 16297 w 141389"/>
              <a:gd name="connsiteY4" fmla="*/ 279523 h 279546"/>
              <a:gd name="connsiteX5" fmla="*/ 38522 w 141389"/>
              <a:gd name="connsiteY5" fmla="*/ 187448 h 279546"/>
              <a:gd name="connsiteX6" fmla="*/ 92497 w 141389"/>
              <a:gd name="connsiteY6" fmla="*/ 117598 h 279546"/>
              <a:gd name="connsiteX7" fmla="*/ 111547 w 141389"/>
              <a:gd name="connsiteY7" fmla="*/ 95373 h 279546"/>
              <a:gd name="connsiteX8" fmla="*/ 140122 w 141389"/>
              <a:gd name="connsiteY8" fmla="*/ 123 h 27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389" h="279546">
                <a:moveTo>
                  <a:pt x="140122" y="123"/>
                </a:moveTo>
                <a:cubicBezTo>
                  <a:pt x="132185" y="-2523"/>
                  <a:pt x="87205" y="37694"/>
                  <a:pt x="63922" y="79498"/>
                </a:cubicBezTo>
                <a:cubicBezTo>
                  <a:pt x="40639" y="121302"/>
                  <a:pt x="5184" y="231369"/>
                  <a:pt x="422" y="250948"/>
                </a:cubicBezTo>
                <a:cubicBezTo>
                  <a:pt x="-4340" y="270527"/>
                  <a:pt x="32701" y="192211"/>
                  <a:pt x="35347" y="196973"/>
                </a:cubicBezTo>
                <a:cubicBezTo>
                  <a:pt x="37993" y="201735"/>
                  <a:pt x="15768" y="281110"/>
                  <a:pt x="16297" y="279523"/>
                </a:cubicBezTo>
                <a:cubicBezTo>
                  <a:pt x="16826" y="277936"/>
                  <a:pt x="25822" y="214435"/>
                  <a:pt x="38522" y="187448"/>
                </a:cubicBezTo>
                <a:cubicBezTo>
                  <a:pt x="51222" y="160461"/>
                  <a:pt x="80326" y="132944"/>
                  <a:pt x="92497" y="117598"/>
                </a:cubicBezTo>
                <a:cubicBezTo>
                  <a:pt x="104668" y="102252"/>
                  <a:pt x="106784" y="110190"/>
                  <a:pt x="111547" y="95373"/>
                </a:cubicBezTo>
                <a:cubicBezTo>
                  <a:pt x="116310" y="80556"/>
                  <a:pt x="148059" y="2769"/>
                  <a:pt x="14012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D1650130-FE5A-8115-48D7-968C51AAEA67}"/>
              </a:ext>
            </a:extLst>
          </p:cNvPr>
          <p:cNvSpPr/>
          <p:nvPr/>
        </p:nvSpPr>
        <p:spPr>
          <a:xfrm>
            <a:off x="9016979" y="1758451"/>
            <a:ext cx="104438" cy="420527"/>
          </a:xfrm>
          <a:custGeom>
            <a:avLst/>
            <a:gdLst>
              <a:gd name="connsiteX0" fmla="*/ 88921 w 104438"/>
              <a:gd name="connsiteY0" fmla="*/ 499 h 420527"/>
              <a:gd name="connsiteX1" fmla="*/ 60346 w 104438"/>
              <a:gd name="connsiteY1" fmla="*/ 244974 h 420527"/>
              <a:gd name="connsiteX2" fmla="*/ 21 w 104438"/>
              <a:gd name="connsiteY2" fmla="*/ 419599 h 420527"/>
              <a:gd name="connsiteX3" fmla="*/ 53996 w 104438"/>
              <a:gd name="connsiteY3" fmla="*/ 308474 h 420527"/>
              <a:gd name="connsiteX4" fmla="*/ 101621 w 104438"/>
              <a:gd name="connsiteY4" fmla="*/ 184649 h 420527"/>
              <a:gd name="connsiteX5" fmla="*/ 88921 w 104438"/>
              <a:gd name="connsiteY5" fmla="*/ 499 h 42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38" h="420527">
                <a:moveTo>
                  <a:pt x="88921" y="499"/>
                </a:moveTo>
                <a:cubicBezTo>
                  <a:pt x="82042" y="10553"/>
                  <a:pt x="75163" y="175124"/>
                  <a:pt x="60346" y="244974"/>
                </a:cubicBezTo>
                <a:cubicBezTo>
                  <a:pt x="45529" y="314824"/>
                  <a:pt x="1079" y="409016"/>
                  <a:pt x="21" y="419599"/>
                </a:cubicBezTo>
                <a:cubicBezTo>
                  <a:pt x="-1037" y="430182"/>
                  <a:pt x="37063" y="347632"/>
                  <a:pt x="53996" y="308474"/>
                </a:cubicBezTo>
                <a:cubicBezTo>
                  <a:pt x="70929" y="269316"/>
                  <a:pt x="92625" y="234391"/>
                  <a:pt x="101621" y="184649"/>
                </a:cubicBezTo>
                <a:cubicBezTo>
                  <a:pt x="110617" y="134907"/>
                  <a:pt x="95800" y="-9555"/>
                  <a:pt x="88921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DB83753B-0A28-80FA-6392-80B9C63B392F}"/>
              </a:ext>
            </a:extLst>
          </p:cNvPr>
          <p:cNvSpPr/>
          <p:nvPr/>
        </p:nvSpPr>
        <p:spPr>
          <a:xfrm>
            <a:off x="8131121" y="2472650"/>
            <a:ext cx="288510" cy="169054"/>
          </a:xfrm>
          <a:custGeom>
            <a:avLst/>
            <a:gdLst>
              <a:gd name="connsiteX0" fmla="*/ 54 w 288510"/>
              <a:gd name="connsiteY0" fmla="*/ 675 h 169054"/>
              <a:gd name="connsiteX1" fmla="*/ 139754 w 288510"/>
              <a:gd name="connsiteY1" fmla="*/ 45125 h 169054"/>
              <a:gd name="connsiteX2" fmla="*/ 285804 w 288510"/>
              <a:gd name="connsiteY2" fmla="*/ 64175 h 169054"/>
              <a:gd name="connsiteX3" fmla="*/ 238179 w 288510"/>
              <a:gd name="connsiteY3" fmla="*/ 67350 h 169054"/>
              <a:gd name="connsiteX4" fmla="*/ 282629 w 288510"/>
              <a:gd name="connsiteY4" fmla="*/ 92750 h 169054"/>
              <a:gd name="connsiteX5" fmla="*/ 228654 w 288510"/>
              <a:gd name="connsiteY5" fmla="*/ 127675 h 169054"/>
              <a:gd name="connsiteX6" fmla="*/ 181029 w 288510"/>
              <a:gd name="connsiteY6" fmla="*/ 168950 h 169054"/>
              <a:gd name="connsiteX7" fmla="*/ 282629 w 288510"/>
              <a:gd name="connsiteY7" fmla="*/ 114975 h 169054"/>
              <a:gd name="connsiteX8" fmla="*/ 155629 w 288510"/>
              <a:gd name="connsiteY8" fmla="*/ 83225 h 169054"/>
              <a:gd name="connsiteX9" fmla="*/ 54 w 288510"/>
              <a:gd name="connsiteY9" fmla="*/ 67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510" h="169054">
                <a:moveTo>
                  <a:pt x="54" y="675"/>
                </a:moveTo>
                <a:cubicBezTo>
                  <a:pt x="-2592" y="-5675"/>
                  <a:pt x="92129" y="34542"/>
                  <a:pt x="139754" y="45125"/>
                </a:cubicBezTo>
                <a:cubicBezTo>
                  <a:pt x="187379" y="55708"/>
                  <a:pt x="269400" y="60471"/>
                  <a:pt x="285804" y="64175"/>
                </a:cubicBezTo>
                <a:cubicBezTo>
                  <a:pt x="302208" y="67879"/>
                  <a:pt x="238708" y="62588"/>
                  <a:pt x="238179" y="67350"/>
                </a:cubicBezTo>
                <a:cubicBezTo>
                  <a:pt x="237650" y="72113"/>
                  <a:pt x="284216" y="82696"/>
                  <a:pt x="282629" y="92750"/>
                </a:cubicBezTo>
                <a:cubicBezTo>
                  <a:pt x="281042" y="102804"/>
                  <a:pt x="245587" y="114975"/>
                  <a:pt x="228654" y="127675"/>
                </a:cubicBezTo>
                <a:cubicBezTo>
                  <a:pt x="211721" y="140375"/>
                  <a:pt x="172033" y="171067"/>
                  <a:pt x="181029" y="168950"/>
                </a:cubicBezTo>
                <a:cubicBezTo>
                  <a:pt x="190025" y="166833"/>
                  <a:pt x="286862" y="129262"/>
                  <a:pt x="282629" y="114975"/>
                </a:cubicBezTo>
                <a:cubicBezTo>
                  <a:pt x="278396" y="100688"/>
                  <a:pt x="197433" y="98042"/>
                  <a:pt x="155629" y="83225"/>
                </a:cubicBezTo>
                <a:cubicBezTo>
                  <a:pt x="113825" y="68408"/>
                  <a:pt x="2700" y="7025"/>
                  <a:pt x="54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A9FE33CE-8EF8-7386-1C40-7C90FD5511A7}"/>
              </a:ext>
            </a:extLst>
          </p:cNvPr>
          <p:cNvSpPr/>
          <p:nvPr/>
        </p:nvSpPr>
        <p:spPr>
          <a:xfrm>
            <a:off x="8025867" y="2225330"/>
            <a:ext cx="182301" cy="235380"/>
          </a:xfrm>
          <a:custGeom>
            <a:avLst/>
            <a:gdLst>
              <a:gd name="connsiteX0" fmla="*/ 16408 w 182301"/>
              <a:gd name="connsiteY0" fmla="*/ 345 h 235380"/>
              <a:gd name="connsiteX1" fmla="*/ 41808 w 182301"/>
              <a:gd name="connsiteY1" fmla="*/ 89245 h 235380"/>
              <a:gd name="connsiteX2" fmla="*/ 121183 w 182301"/>
              <a:gd name="connsiteY2" fmla="*/ 152745 h 235380"/>
              <a:gd name="connsiteX3" fmla="*/ 118008 w 182301"/>
              <a:gd name="connsiteY3" fmla="*/ 165445 h 235380"/>
              <a:gd name="connsiteX4" fmla="*/ 181508 w 182301"/>
              <a:gd name="connsiteY4" fmla="*/ 235295 h 235380"/>
              <a:gd name="connsiteX5" fmla="*/ 143408 w 182301"/>
              <a:gd name="connsiteY5" fmla="*/ 178145 h 235380"/>
              <a:gd name="connsiteX6" fmla="*/ 3708 w 182301"/>
              <a:gd name="connsiteY6" fmla="*/ 105120 h 235380"/>
              <a:gd name="connsiteX7" fmla="*/ 38633 w 182301"/>
              <a:gd name="connsiteY7" fmla="*/ 124170 h 235380"/>
              <a:gd name="connsiteX8" fmla="*/ 16408 w 182301"/>
              <a:gd name="connsiteY8" fmla="*/ 345 h 23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301" h="235380">
                <a:moveTo>
                  <a:pt x="16408" y="345"/>
                </a:moveTo>
                <a:cubicBezTo>
                  <a:pt x="16937" y="-5476"/>
                  <a:pt x="24345" y="63845"/>
                  <a:pt x="41808" y="89245"/>
                </a:cubicBezTo>
                <a:cubicBezTo>
                  <a:pt x="59271" y="114645"/>
                  <a:pt x="121183" y="152745"/>
                  <a:pt x="121183" y="152745"/>
                </a:cubicBezTo>
                <a:cubicBezTo>
                  <a:pt x="133883" y="165445"/>
                  <a:pt x="107954" y="151687"/>
                  <a:pt x="118008" y="165445"/>
                </a:cubicBezTo>
                <a:cubicBezTo>
                  <a:pt x="128062" y="179203"/>
                  <a:pt x="177275" y="233178"/>
                  <a:pt x="181508" y="235295"/>
                </a:cubicBezTo>
                <a:cubicBezTo>
                  <a:pt x="185741" y="237412"/>
                  <a:pt x="173041" y="199841"/>
                  <a:pt x="143408" y="178145"/>
                </a:cubicBezTo>
                <a:cubicBezTo>
                  <a:pt x="113775" y="156449"/>
                  <a:pt x="21171" y="114116"/>
                  <a:pt x="3708" y="105120"/>
                </a:cubicBezTo>
                <a:cubicBezTo>
                  <a:pt x="-13755" y="96124"/>
                  <a:pt x="35987" y="136341"/>
                  <a:pt x="38633" y="124170"/>
                </a:cubicBezTo>
                <a:cubicBezTo>
                  <a:pt x="41279" y="111999"/>
                  <a:pt x="15879" y="6166"/>
                  <a:pt x="16408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F78CA44F-3048-0E88-FE22-5F4E1BAE5A70}"/>
              </a:ext>
            </a:extLst>
          </p:cNvPr>
          <p:cNvSpPr/>
          <p:nvPr/>
        </p:nvSpPr>
        <p:spPr>
          <a:xfrm>
            <a:off x="8437085" y="2589647"/>
            <a:ext cx="278338" cy="334413"/>
          </a:xfrm>
          <a:custGeom>
            <a:avLst/>
            <a:gdLst>
              <a:gd name="connsiteX0" fmla="*/ 278290 w 278338"/>
              <a:gd name="connsiteY0" fmla="*/ 1153 h 334413"/>
              <a:gd name="connsiteX1" fmla="*/ 84615 w 278338"/>
              <a:gd name="connsiteY1" fmla="*/ 248803 h 334413"/>
              <a:gd name="connsiteX2" fmla="*/ 14765 w 278338"/>
              <a:gd name="connsiteY2" fmla="*/ 331353 h 334413"/>
              <a:gd name="connsiteX3" fmla="*/ 33815 w 278338"/>
              <a:gd name="connsiteY3" fmla="*/ 283728 h 334413"/>
              <a:gd name="connsiteX4" fmla="*/ 2065 w 278338"/>
              <a:gd name="connsiteY4" fmla="*/ 328178 h 334413"/>
              <a:gd name="connsiteX5" fmla="*/ 103665 w 278338"/>
              <a:gd name="connsiteY5" fmla="*/ 118628 h 334413"/>
              <a:gd name="connsiteX6" fmla="*/ 65565 w 278338"/>
              <a:gd name="connsiteY6" fmla="*/ 153553 h 334413"/>
              <a:gd name="connsiteX7" fmla="*/ 278290 w 278338"/>
              <a:gd name="connsiteY7" fmla="*/ 1153 h 33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338" h="334413">
                <a:moveTo>
                  <a:pt x="278290" y="1153"/>
                </a:moveTo>
                <a:cubicBezTo>
                  <a:pt x="281465" y="17028"/>
                  <a:pt x="128536" y="193770"/>
                  <a:pt x="84615" y="248803"/>
                </a:cubicBezTo>
                <a:cubicBezTo>
                  <a:pt x="40694" y="303836"/>
                  <a:pt x="23232" y="325532"/>
                  <a:pt x="14765" y="331353"/>
                </a:cubicBezTo>
                <a:cubicBezTo>
                  <a:pt x="6298" y="337174"/>
                  <a:pt x="35932" y="284257"/>
                  <a:pt x="33815" y="283728"/>
                </a:cubicBezTo>
                <a:cubicBezTo>
                  <a:pt x="31698" y="283199"/>
                  <a:pt x="-9577" y="355695"/>
                  <a:pt x="2065" y="328178"/>
                </a:cubicBezTo>
                <a:cubicBezTo>
                  <a:pt x="13707" y="300661"/>
                  <a:pt x="93082" y="147732"/>
                  <a:pt x="103665" y="118628"/>
                </a:cubicBezTo>
                <a:cubicBezTo>
                  <a:pt x="114248" y="89524"/>
                  <a:pt x="41753" y="168899"/>
                  <a:pt x="65565" y="153553"/>
                </a:cubicBezTo>
                <a:cubicBezTo>
                  <a:pt x="89377" y="138207"/>
                  <a:pt x="275115" y="-14722"/>
                  <a:pt x="278290" y="1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A3C796EB-CCC9-0BEA-D806-EB568A52B804}"/>
              </a:ext>
            </a:extLst>
          </p:cNvPr>
          <p:cNvSpPr/>
          <p:nvPr/>
        </p:nvSpPr>
        <p:spPr>
          <a:xfrm>
            <a:off x="9074239" y="3028534"/>
            <a:ext cx="138553" cy="145657"/>
          </a:xfrm>
          <a:custGeom>
            <a:avLst/>
            <a:gdLst>
              <a:gd name="connsiteX0" fmla="*/ 6261 w 138553"/>
              <a:gd name="connsiteY0" fmla="*/ 416 h 145657"/>
              <a:gd name="connsiteX1" fmla="*/ 130086 w 138553"/>
              <a:gd name="connsiteY1" fmla="*/ 140116 h 145657"/>
              <a:gd name="connsiteX2" fmla="*/ 114211 w 138553"/>
              <a:gd name="connsiteY2" fmla="*/ 114716 h 145657"/>
              <a:gd name="connsiteX3" fmla="*/ 6261 w 138553"/>
              <a:gd name="connsiteY3" fmla="*/ 86141 h 145657"/>
              <a:gd name="connsiteX4" fmla="*/ 15786 w 138553"/>
              <a:gd name="connsiteY4" fmla="*/ 95666 h 145657"/>
              <a:gd name="connsiteX5" fmla="*/ 6261 w 138553"/>
              <a:gd name="connsiteY5" fmla="*/ 416 h 14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145657">
                <a:moveTo>
                  <a:pt x="6261" y="416"/>
                </a:moveTo>
                <a:cubicBezTo>
                  <a:pt x="25311" y="7824"/>
                  <a:pt x="112094" y="121066"/>
                  <a:pt x="130086" y="140116"/>
                </a:cubicBezTo>
                <a:cubicBezTo>
                  <a:pt x="148078" y="159166"/>
                  <a:pt x="134849" y="123712"/>
                  <a:pt x="114211" y="114716"/>
                </a:cubicBezTo>
                <a:cubicBezTo>
                  <a:pt x="93574" y="105720"/>
                  <a:pt x="6261" y="86141"/>
                  <a:pt x="6261" y="86141"/>
                </a:cubicBezTo>
                <a:cubicBezTo>
                  <a:pt x="-10143" y="82966"/>
                  <a:pt x="13669" y="104662"/>
                  <a:pt x="15786" y="95666"/>
                </a:cubicBezTo>
                <a:cubicBezTo>
                  <a:pt x="17903" y="86670"/>
                  <a:pt x="-12789" y="-6992"/>
                  <a:pt x="6261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4D5C5BE7-7418-B653-2C94-0DDBBBF578BA}"/>
              </a:ext>
            </a:extLst>
          </p:cNvPr>
          <p:cNvSpPr/>
          <p:nvPr/>
        </p:nvSpPr>
        <p:spPr>
          <a:xfrm>
            <a:off x="9082723" y="3123993"/>
            <a:ext cx="383397" cy="531007"/>
          </a:xfrm>
          <a:custGeom>
            <a:avLst/>
            <a:gdLst>
              <a:gd name="connsiteX0" fmla="*/ 952 w 383397"/>
              <a:gd name="connsiteY0" fmla="*/ 51007 h 531007"/>
              <a:gd name="connsiteX1" fmla="*/ 140652 w 383397"/>
              <a:gd name="connsiteY1" fmla="*/ 235157 h 531007"/>
              <a:gd name="connsiteX2" fmla="*/ 93027 w 383397"/>
              <a:gd name="connsiteY2" fmla="*/ 181182 h 531007"/>
              <a:gd name="connsiteX3" fmla="*/ 321627 w 383397"/>
              <a:gd name="connsiteY3" fmla="*/ 466932 h 531007"/>
              <a:gd name="connsiteX4" fmla="*/ 337502 w 383397"/>
              <a:gd name="connsiteY4" fmla="*/ 530432 h 531007"/>
              <a:gd name="connsiteX5" fmla="*/ 362902 w 383397"/>
              <a:gd name="connsiteY5" fmla="*/ 447882 h 531007"/>
              <a:gd name="connsiteX6" fmla="*/ 362902 w 383397"/>
              <a:gd name="connsiteY6" fmla="*/ 397082 h 531007"/>
              <a:gd name="connsiteX7" fmla="*/ 99377 w 383397"/>
              <a:gd name="connsiteY7" fmla="*/ 19257 h 531007"/>
              <a:gd name="connsiteX8" fmla="*/ 80327 w 383397"/>
              <a:gd name="connsiteY8" fmla="*/ 54182 h 531007"/>
              <a:gd name="connsiteX9" fmla="*/ 952 w 383397"/>
              <a:gd name="connsiteY9" fmla="*/ 51007 h 5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397" h="531007">
                <a:moveTo>
                  <a:pt x="952" y="51007"/>
                </a:moveTo>
                <a:cubicBezTo>
                  <a:pt x="11006" y="81169"/>
                  <a:pt x="125306" y="213461"/>
                  <a:pt x="140652" y="235157"/>
                </a:cubicBezTo>
                <a:cubicBezTo>
                  <a:pt x="155998" y="256853"/>
                  <a:pt x="62865" y="142553"/>
                  <a:pt x="93027" y="181182"/>
                </a:cubicBezTo>
                <a:cubicBezTo>
                  <a:pt x="123190" y="219811"/>
                  <a:pt x="280881" y="408724"/>
                  <a:pt x="321627" y="466932"/>
                </a:cubicBezTo>
                <a:cubicBezTo>
                  <a:pt x="362373" y="525140"/>
                  <a:pt x="330623" y="533607"/>
                  <a:pt x="337502" y="530432"/>
                </a:cubicBezTo>
                <a:cubicBezTo>
                  <a:pt x="344381" y="527257"/>
                  <a:pt x="358669" y="470107"/>
                  <a:pt x="362902" y="447882"/>
                </a:cubicBezTo>
                <a:cubicBezTo>
                  <a:pt x="367135" y="425657"/>
                  <a:pt x="406823" y="468520"/>
                  <a:pt x="362902" y="397082"/>
                </a:cubicBezTo>
                <a:cubicBezTo>
                  <a:pt x="318981" y="325644"/>
                  <a:pt x="146473" y="76407"/>
                  <a:pt x="99377" y="19257"/>
                </a:cubicBezTo>
                <a:cubicBezTo>
                  <a:pt x="52281" y="-37893"/>
                  <a:pt x="97260" y="49949"/>
                  <a:pt x="80327" y="54182"/>
                </a:cubicBezTo>
                <a:cubicBezTo>
                  <a:pt x="63394" y="58415"/>
                  <a:pt x="-9102" y="20845"/>
                  <a:pt x="952" y="51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69575670-A003-2E5F-E6A0-BE17877E5A3A}"/>
              </a:ext>
            </a:extLst>
          </p:cNvPr>
          <p:cNvSpPr/>
          <p:nvPr/>
        </p:nvSpPr>
        <p:spPr>
          <a:xfrm>
            <a:off x="8814412" y="6029302"/>
            <a:ext cx="510755" cy="1033077"/>
          </a:xfrm>
          <a:custGeom>
            <a:avLst/>
            <a:gdLst>
              <a:gd name="connsiteX0" fmla="*/ 2563 w 510755"/>
              <a:gd name="connsiteY0" fmla="*/ 23 h 1033077"/>
              <a:gd name="connsiteX1" fmla="*/ 164488 w 510755"/>
              <a:gd name="connsiteY1" fmla="*/ 384198 h 1033077"/>
              <a:gd name="connsiteX2" fmla="*/ 132738 w 510755"/>
              <a:gd name="connsiteY2" fmla="*/ 200048 h 1033077"/>
              <a:gd name="connsiteX3" fmla="*/ 231163 w 510755"/>
              <a:gd name="connsiteY3" fmla="*/ 549298 h 1033077"/>
              <a:gd name="connsiteX4" fmla="*/ 221638 w 510755"/>
              <a:gd name="connsiteY4" fmla="*/ 457223 h 1033077"/>
              <a:gd name="connsiteX5" fmla="*/ 320063 w 510755"/>
              <a:gd name="connsiteY5" fmla="*/ 650898 h 1033077"/>
              <a:gd name="connsiteX6" fmla="*/ 285138 w 510755"/>
              <a:gd name="connsiteY6" fmla="*/ 476273 h 1033077"/>
              <a:gd name="connsiteX7" fmla="*/ 405788 w 510755"/>
              <a:gd name="connsiteY7" fmla="*/ 771548 h 1033077"/>
              <a:gd name="connsiteX8" fmla="*/ 510563 w 510755"/>
              <a:gd name="connsiteY8" fmla="*/ 1031898 h 1033077"/>
              <a:gd name="connsiteX9" fmla="*/ 424838 w 510755"/>
              <a:gd name="connsiteY9" fmla="*/ 854098 h 1033077"/>
              <a:gd name="connsiteX10" fmla="*/ 196238 w 510755"/>
              <a:gd name="connsiteY10" fmla="*/ 539773 h 1033077"/>
              <a:gd name="connsiteX11" fmla="*/ 62888 w 510755"/>
              <a:gd name="connsiteY11" fmla="*/ 317523 h 1033077"/>
              <a:gd name="connsiteX12" fmla="*/ 66063 w 510755"/>
              <a:gd name="connsiteY12" fmla="*/ 365148 h 1033077"/>
              <a:gd name="connsiteX13" fmla="*/ 2563 w 510755"/>
              <a:gd name="connsiteY13" fmla="*/ 23 h 103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0755" h="1033077">
                <a:moveTo>
                  <a:pt x="2563" y="23"/>
                </a:moveTo>
                <a:cubicBezTo>
                  <a:pt x="18967" y="3198"/>
                  <a:pt x="142792" y="350861"/>
                  <a:pt x="164488" y="384198"/>
                </a:cubicBezTo>
                <a:cubicBezTo>
                  <a:pt x="186184" y="417536"/>
                  <a:pt x="121626" y="172531"/>
                  <a:pt x="132738" y="200048"/>
                </a:cubicBezTo>
                <a:cubicBezTo>
                  <a:pt x="143850" y="227565"/>
                  <a:pt x="216346" y="506436"/>
                  <a:pt x="231163" y="549298"/>
                </a:cubicBezTo>
                <a:cubicBezTo>
                  <a:pt x="245980" y="592160"/>
                  <a:pt x="206821" y="440290"/>
                  <a:pt x="221638" y="457223"/>
                </a:cubicBezTo>
                <a:cubicBezTo>
                  <a:pt x="236455" y="474156"/>
                  <a:pt x="309480" y="647723"/>
                  <a:pt x="320063" y="650898"/>
                </a:cubicBezTo>
                <a:cubicBezTo>
                  <a:pt x="330646" y="654073"/>
                  <a:pt x="270851" y="456165"/>
                  <a:pt x="285138" y="476273"/>
                </a:cubicBezTo>
                <a:cubicBezTo>
                  <a:pt x="299425" y="496381"/>
                  <a:pt x="368217" y="678944"/>
                  <a:pt x="405788" y="771548"/>
                </a:cubicBezTo>
                <a:cubicBezTo>
                  <a:pt x="443359" y="864152"/>
                  <a:pt x="507388" y="1018140"/>
                  <a:pt x="510563" y="1031898"/>
                </a:cubicBezTo>
                <a:cubicBezTo>
                  <a:pt x="513738" y="1045656"/>
                  <a:pt x="477225" y="936119"/>
                  <a:pt x="424838" y="854098"/>
                </a:cubicBezTo>
                <a:cubicBezTo>
                  <a:pt x="372451" y="772077"/>
                  <a:pt x="256563" y="629202"/>
                  <a:pt x="196238" y="539773"/>
                </a:cubicBezTo>
                <a:cubicBezTo>
                  <a:pt x="135913" y="450344"/>
                  <a:pt x="84584" y="346627"/>
                  <a:pt x="62888" y="317523"/>
                </a:cubicBezTo>
                <a:cubicBezTo>
                  <a:pt x="41192" y="288419"/>
                  <a:pt x="78763" y="414890"/>
                  <a:pt x="66063" y="365148"/>
                </a:cubicBezTo>
                <a:cubicBezTo>
                  <a:pt x="53363" y="315406"/>
                  <a:pt x="-13841" y="-3152"/>
                  <a:pt x="256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73041CAC-05AE-AD9F-BC73-43E2ACCFCACD}"/>
              </a:ext>
            </a:extLst>
          </p:cNvPr>
          <p:cNvSpPr/>
          <p:nvPr/>
        </p:nvSpPr>
        <p:spPr>
          <a:xfrm>
            <a:off x="9345753" y="6864053"/>
            <a:ext cx="361567" cy="711350"/>
          </a:xfrm>
          <a:custGeom>
            <a:avLst/>
            <a:gdLst>
              <a:gd name="connsiteX0" fmla="*/ 103047 w 361567"/>
              <a:gd name="connsiteY0" fmla="*/ 3472 h 711350"/>
              <a:gd name="connsiteX1" fmla="*/ 217347 w 361567"/>
              <a:gd name="connsiteY1" fmla="*/ 435272 h 711350"/>
              <a:gd name="connsiteX2" fmla="*/ 360222 w 361567"/>
              <a:gd name="connsiteY2" fmla="*/ 708322 h 711350"/>
              <a:gd name="connsiteX3" fmla="*/ 274497 w 361567"/>
              <a:gd name="connsiteY3" fmla="*/ 562272 h 711350"/>
              <a:gd name="connsiteX4" fmla="*/ 42722 w 361567"/>
              <a:gd name="connsiteY4" fmla="*/ 270172 h 711350"/>
              <a:gd name="connsiteX5" fmla="*/ 64947 w 361567"/>
              <a:gd name="connsiteY5" fmla="*/ 286047 h 711350"/>
              <a:gd name="connsiteX6" fmla="*/ 1447 w 361567"/>
              <a:gd name="connsiteY6" fmla="*/ 51097 h 711350"/>
              <a:gd name="connsiteX7" fmla="*/ 20497 w 361567"/>
              <a:gd name="connsiteY7" fmla="*/ 165397 h 711350"/>
              <a:gd name="connsiteX8" fmla="*/ 20497 w 361567"/>
              <a:gd name="connsiteY8" fmla="*/ 19347 h 711350"/>
              <a:gd name="connsiteX9" fmla="*/ 83997 w 361567"/>
              <a:gd name="connsiteY9" fmla="*/ 219372 h 711350"/>
              <a:gd name="connsiteX10" fmla="*/ 103047 w 361567"/>
              <a:gd name="connsiteY10" fmla="*/ 3472 h 7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567" h="711350">
                <a:moveTo>
                  <a:pt x="103047" y="3472"/>
                </a:moveTo>
                <a:cubicBezTo>
                  <a:pt x="125272" y="39455"/>
                  <a:pt x="174485" y="317797"/>
                  <a:pt x="217347" y="435272"/>
                </a:cubicBezTo>
                <a:cubicBezTo>
                  <a:pt x="260209" y="552747"/>
                  <a:pt x="350697" y="687155"/>
                  <a:pt x="360222" y="708322"/>
                </a:cubicBezTo>
                <a:cubicBezTo>
                  <a:pt x="369747" y="729489"/>
                  <a:pt x="327414" y="635297"/>
                  <a:pt x="274497" y="562272"/>
                </a:cubicBezTo>
                <a:cubicBezTo>
                  <a:pt x="221580" y="489247"/>
                  <a:pt x="77647" y="316209"/>
                  <a:pt x="42722" y="270172"/>
                </a:cubicBezTo>
                <a:cubicBezTo>
                  <a:pt x="7797" y="224135"/>
                  <a:pt x="71826" y="322559"/>
                  <a:pt x="64947" y="286047"/>
                </a:cubicBezTo>
                <a:cubicBezTo>
                  <a:pt x="58068" y="249535"/>
                  <a:pt x="8855" y="71205"/>
                  <a:pt x="1447" y="51097"/>
                </a:cubicBezTo>
                <a:cubicBezTo>
                  <a:pt x="-5961" y="30989"/>
                  <a:pt x="17322" y="170689"/>
                  <a:pt x="20497" y="165397"/>
                </a:cubicBezTo>
                <a:cubicBezTo>
                  <a:pt x="23672" y="160105"/>
                  <a:pt x="9914" y="10351"/>
                  <a:pt x="20497" y="19347"/>
                </a:cubicBezTo>
                <a:cubicBezTo>
                  <a:pt x="31080" y="28343"/>
                  <a:pt x="71297" y="215668"/>
                  <a:pt x="83997" y="219372"/>
                </a:cubicBezTo>
                <a:cubicBezTo>
                  <a:pt x="96697" y="223076"/>
                  <a:pt x="80822" y="-32511"/>
                  <a:pt x="103047" y="3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7712838-A7E0-281D-A5F5-CAE471C232F3}"/>
              </a:ext>
            </a:extLst>
          </p:cNvPr>
          <p:cNvSpPr/>
          <p:nvPr/>
        </p:nvSpPr>
        <p:spPr>
          <a:xfrm>
            <a:off x="9518622" y="6192266"/>
            <a:ext cx="339872" cy="993505"/>
          </a:xfrm>
          <a:custGeom>
            <a:avLst/>
            <a:gdLst>
              <a:gd name="connsiteX0" fmla="*/ 28 w 339872"/>
              <a:gd name="connsiteY0" fmla="*/ 5334 h 993505"/>
              <a:gd name="connsiteX1" fmla="*/ 76228 w 339872"/>
              <a:gd name="connsiteY1" fmla="*/ 446659 h 993505"/>
              <a:gd name="connsiteX2" fmla="*/ 76228 w 339872"/>
              <a:gd name="connsiteY2" fmla="*/ 370459 h 993505"/>
              <a:gd name="connsiteX3" fmla="*/ 92103 w 339872"/>
              <a:gd name="connsiteY3" fmla="*/ 656209 h 993505"/>
              <a:gd name="connsiteX4" fmla="*/ 107978 w 339872"/>
              <a:gd name="connsiteY4" fmla="*/ 621284 h 993505"/>
              <a:gd name="connsiteX5" fmla="*/ 222278 w 339872"/>
              <a:gd name="connsiteY5" fmla="*/ 856234 h 993505"/>
              <a:gd name="connsiteX6" fmla="*/ 304828 w 339872"/>
              <a:gd name="connsiteY6" fmla="*/ 992759 h 993505"/>
              <a:gd name="connsiteX7" fmla="*/ 276253 w 339872"/>
              <a:gd name="connsiteY7" fmla="*/ 913384 h 993505"/>
              <a:gd name="connsiteX8" fmla="*/ 339753 w 339872"/>
              <a:gd name="connsiteY8" fmla="*/ 967359 h 993505"/>
              <a:gd name="connsiteX9" fmla="*/ 257203 w 339872"/>
              <a:gd name="connsiteY9" fmla="*/ 789559 h 993505"/>
              <a:gd name="connsiteX10" fmla="*/ 98453 w 339872"/>
              <a:gd name="connsiteY10" fmla="*/ 354584 h 993505"/>
              <a:gd name="connsiteX11" fmla="*/ 117503 w 339872"/>
              <a:gd name="connsiteY11" fmla="*/ 332359 h 993505"/>
              <a:gd name="connsiteX12" fmla="*/ 85753 w 339872"/>
              <a:gd name="connsiteY12" fmla="*/ 208534 h 993505"/>
              <a:gd name="connsiteX13" fmla="*/ 28 w 339872"/>
              <a:gd name="connsiteY13" fmla="*/ 5334 h 9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9872" h="993505">
                <a:moveTo>
                  <a:pt x="28" y="5334"/>
                </a:moveTo>
                <a:cubicBezTo>
                  <a:pt x="-1559" y="45021"/>
                  <a:pt x="63528" y="385805"/>
                  <a:pt x="76228" y="446659"/>
                </a:cubicBezTo>
                <a:cubicBezTo>
                  <a:pt x="88928" y="507513"/>
                  <a:pt x="73582" y="335534"/>
                  <a:pt x="76228" y="370459"/>
                </a:cubicBezTo>
                <a:cubicBezTo>
                  <a:pt x="78874" y="405384"/>
                  <a:pt x="86811" y="614405"/>
                  <a:pt x="92103" y="656209"/>
                </a:cubicBezTo>
                <a:cubicBezTo>
                  <a:pt x="97395" y="698013"/>
                  <a:pt x="86282" y="587947"/>
                  <a:pt x="107978" y="621284"/>
                </a:cubicBezTo>
                <a:cubicBezTo>
                  <a:pt x="129674" y="654622"/>
                  <a:pt x="189470" y="794322"/>
                  <a:pt x="222278" y="856234"/>
                </a:cubicBezTo>
                <a:cubicBezTo>
                  <a:pt x="255086" y="918146"/>
                  <a:pt x="295832" y="983234"/>
                  <a:pt x="304828" y="992759"/>
                </a:cubicBezTo>
                <a:cubicBezTo>
                  <a:pt x="313824" y="1002284"/>
                  <a:pt x="270432" y="917617"/>
                  <a:pt x="276253" y="913384"/>
                </a:cubicBezTo>
                <a:cubicBezTo>
                  <a:pt x="282074" y="909151"/>
                  <a:pt x="342928" y="987997"/>
                  <a:pt x="339753" y="967359"/>
                </a:cubicBezTo>
                <a:cubicBezTo>
                  <a:pt x="336578" y="946722"/>
                  <a:pt x="297420" y="891688"/>
                  <a:pt x="257203" y="789559"/>
                </a:cubicBezTo>
                <a:cubicBezTo>
                  <a:pt x="216986" y="687430"/>
                  <a:pt x="121736" y="430784"/>
                  <a:pt x="98453" y="354584"/>
                </a:cubicBezTo>
                <a:cubicBezTo>
                  <a:pt x="75170" y="278384"/>
                  <a:pt x="119620" y="356701"/>
                  <a:pt x="117503" y="332359"/>
                </a:cubicBezTo>
                <a:cubicBezTo>
                  <a:pt x="115386" y="308017"/>
                  <a:pt x="102686" y="258276"/>
                  <a:pt x="85753" y="208534"/>
                </a:cubicBezTo>
                <a:cubicBezTo>
                  <a:pt x="68820" y="158792"/>
                  <a:pt x="1615" y="-34353"/>
                  <a:pt x="28" y="5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94A4EF49-9C72-5805-A781-9671E1A54F72}"/>
              </a:ext>
            </a:extLst>
          </p:cNvPr>
          <p:cNvSpPr/>
          <p:nvPr/>
        </p:nvSpPr>
        <p:spPr>
          <a:xfrm>
            <a:off x="9921875" y="7248525"/>
            <a:ext cx="187299" cy="288904"/>
          </a:xfrm>
          <a:custGeom>
            <a:avLst/>
            <a:gdLst>
              <a:gd name="connsiteX0" fmla="*/ 0 w 187299"/>
              <a:gd name="connsiteY0" fmla="*/ 0 h 288904"/>
              <a:gd name="connsiteX1" fmla="*/ 50800 w 187299"/>
              <a:gd name="connsiteY1" fmla="*/ 171450 h 288904"/>
              <a:gd name="connsiteX2" fmla="*/ 184150 w 187299"/>
              <a:gd name="connsiteY2" fmla="*/ 285750 h 288904"/>
              <a:gd name="connsiteX3" fmla="*/ 136525 w 187299"/>
              <a:gd name="connsiteY3" fmla="*/ 257175 h 288904"/>
              <a:gd name="connsiteX4" fmla="*/ 38100 w 187299"/>
              <a:gd name="connsiteY4" fmla="*/ 260350 h 288904"/>
              <a:gd name="connsiteX5" fmla="*/ 12700 w 187299"/>
              <a:gd name="connsiteY5" fmla="*/ 114300 h 288904"/>
              <a:gd name="connsiteX6" fmla="*/ 12700 w 187299"/>
              <a:gd name="connsiteY6" fmla="*/ 177800 h 288904"/>
              <a:gd name="connsiteX7" fmla="*/ 0 w 187299"/>
              <a:gd name="connsiteY7" fmla="*/ 0 h 2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299" h="288904">
                <a:moveTo>
                  <a:pt x="0" y="0"/>
                </a:moveTo>
                <a:cubicBezTo>
                  <a:pt x="10054" y="61912"/>
                  <a:pt x="20108" y="123825"/>
                  <a:pt x="50800" y="171450"/>
                </a:cubicBezTo>
                <a:cubicBezTo>
                  <a:pt x="81492" y="219075"/>
                  <a:pt x="169863" y="271463"/>
                  <a:pt x="184150" y="285750"/>
                </a:cubicBezTo>
                <a:cubicBezTo>
                  <a:pt x="198437" y="300037"/>
                  <a:pt x="160867" y="261408"/>
                  <a:pt x="136525" y="257175"/>
                </a:cubicBezTo>
                <a:cubicBezTo>
                  <a:pt x="112183" y="252942"/>
                  <a:pt x="58737" y="284162"/>
                  <a:pt x="38100" y="260350"/>
                </a:cubicBezTo>
                <a:cubicBezTo>
                  <a:pt x="17463" y="236538"/>
                  <a:pt x="16933" y="128058"/>
                  <a:pt x="12700" y="114300"/>
                </a:cubicBezTo>
                <a:cubicBezTo>
                  <a:pt x="8467" y="100542"/>
                  <a:pt x="12700" y="177800"/>
                  <a:pt x="12700" y="1778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C9A39DEC-216C-38DC-9CA8-3FD13E6D9577}"/>
              </a:ext>
            </a:extLst>
          </p:cNvPr>
          <p:cNvSpPr/>
          <p:nvPr/>
        </p:nvSpPr>
        <p:spPr>
          <a:xfrm>
            <a:off x="10062138" y="7576046"/>
            <a:ext cx="221792" cy="101168"/>
          </a:xfrm>
          <a:custGeom>
            <a:avLst/>
            <a:gdLst>
              <a:gd name="connsiteX0" fmla="*/ 2612 w 221792"/>
              <a:gd name="connsiteY0" fmla="*/ 2679 h 101168"/>
              <a:gd name="connsiteX1" fmla="*/ 218512 w 221792"/>
              <a:gd name="connsiteY1" fmla="*/ 12204 h 101168"/>
              <a:gd name="connsiteX2" fmla="*/ 129612 w 221792"/>
              <a:gd name="connsiteY2" fmla="*/ 47129 h 101168"/>
              <a:gd name="connsiteX3" fmla="*/ 81987 w 221792"/>
              <a:gd name="connsiteY3" fmla="*/ 101104 h 101168"/>
              <a:gd name="connsiteX4" fmla="*/ 97862 w 221792"/>
              <a:gd name="connsiteY4" fmla="*/ 56654 h 101168"/>
              <a:gd name="connsiteX5" fmla="*/ 2612 w 221792"/>
              <a:gd name="connsiteY5" fmla="*/ 2679 h 10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792" h="101168">
                <a:moveTo>
                  <a:pt x="2612" y="2679"/>
                </a:moveTo>
                <a:cubicBezTo>
                  <a:pt x="22720" y="-4729"/>
                  <a:pt x="197345" y="4796"/>
                  <a:pt x="218512" y="12204"/>
                </a:cubicBezTo>
                <a:cubicBezTo>
                  <a:pt x="239679" y="19612"/>
                  <a:pt x="152366" y="32312"/>
                  <a:pt x="129612" y="47129"/>
                </a:cubicBezTo>
                <a:cubicBezTo>
                  <a:pt x="106858" y="61946"/>
                  <a:pt x="87279" y="99517"/>
                  <a:pt x="81987" y="101104"/>
                </a:cubicBezTo>
                <a:cubicBezTo>
                  <a:pt x="76695" y="102691"/>
                  <a:pt x="111091" y="74646"/>
                  <a:pt x="97862" y="56654"/>
                </a:cubicBezTo>
                <a:cubicBezTo>
                  <a:pt x="84633" y="38662"/>
                  <a:pt x="-17496" y="10087"/>
                  <a:pt x="26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D8E225B8-8E08-4D6A-8812-BB46BEF7B96B}"/>
              </a:ext>
            </a:extLst>
          </p:cNvPr>
          <p:cNvSpPr/>
          <p:nvPr/>
        </p:nvSpPr>
        <p:spPr>
          <a:xfrm>
            <a:off x="10107099" y="7810155"/>
            <a:ext cx="94197" cy="219454"/>
          </a:xfrm>
          <a:custGeom>
            <a:avLst/>
            <a:gdLst>
              <a:gd name="connsiteX0" fmla="*/ 59251 w 94197"/>
              <a:gd name="connsiteY0" fmla="*/ 345 h 219454"/>
              <a:gd name="connsiteX1" fmla="*/ 49726 w 94197"/>
              <a:gd name="connsiteY1" fmla="*/ 108295 h 219454"/>
              <a:gd name="connsiteX2" fmla="*/ 94176 w 94197"/>
              <a:gd name="connsiteY2" fmla="*/ 101945 h 219454"/>
              <a:gd name="connsiteX3" fmla="*/ 56076 w 94197"/>
              <a:gd name="connsiteY3" fmla="*/ 146395 h 219454"/>
              <a:gd name="connsiteX4" fmla="*/ 84651 w 94197"/>
              <a:gd name="connsiteY4" fmla="*/ 219420 h 219454"/>
              <a:gd name="connsiteX5" fmla="*/ 2101 w 94197"/>
              <a:gd name="connsiteY5" fmla="*/ 155920 h 219454"/>
              <a:gd name="connsiteX6" fmla="*/ 27501 w 94197"/>
              <a:gd name="connsiteY6" fmla="*/ 149570 h 219454"/>
              <a:gd name="connsiteX7" fmla="*/ 59251 w 94197"/>
              <a:gd name="connsiteY7" fmla="*/ 345 h 2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97" h="219454">
                <a:moveTo>
                  <a:pt x="59251" y="345"/>
                </a:moveTo>
                <a:cubicBezTo>
                  <a:pt x="62955" y="-6534"/>
                  <a:pt x="43905" y="91362"/>
                  <a:pt x="49726" y="108295"/>
                </a:cubicBezTo>
                <a:cubicBezTo>
                  <a:pt x="55547" y="125228"/>
                  <a:pt x="93118" y="95595"/>
                  <a:pt x="94176" y="101945"/>
                </a:cubicBezTo>
                <a:cubicBezTo>
                  <a:pt x="95234" y="108295"/>
                  <a:pt x="57663" y="126816"/>
                  <a:pt x="56076" y="146395"/>
                </a:cubicBezTo>
                <a:cubicBezTo>
                  <a:pt x="54489" y="165974"/>
                  <a:pt x="93647" y="217833"/>
                  <a:pt x="84651" y="219420"/>
                </a:cubicBezTo>
                <a:cubicBezTo>
                  <a:pt x="75655" y="221007"/>
                  <a:pt x="11626" y="167562"/>
                  <a:pt x="2101" y="155920"/>
                </a:cubicBezTo>
                <a:cubicBezTo>
                  <a:pt x="-7424" y="144278"/>
                  <a:pt x="17976" y="169149"/>
                  <a:pt x="27501" y="149570"/>
                </a:cubicBezTo>
                <a:cubicBezTo>
                  <a:pt x="37026" y="129991"/>
                  <a:pt x="55547" y="7224"/>
                  <a:pt x="59251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B4B617B0-2D2A-ACC4-C69E-9EA5E166D99C}"/>
              </a:ext>
            </a:extLst>
          </p:cNvPr>
          <p:cNvSpPr/>
          <p:nvPr/>
        </p:nvSpPr>
        <p:spPr>
          <a:xfrm>
            <a:off x="9958829" y="8003321"/>
            <a:ext cx="496753" cy="206559"/>
          </a:xfrm>
          <a:custGeom>
            <a:avLst/>
            <a:gdLst>
              <a:gd name="connsiteX0" fmla="*/ 1146 w 496753"/>
              <a:gd name="connsiteY0" fmla="*/ 854 h 206559"/>
              <a:gd name="connsiteX1" fmla="*/ 191646 w 496753"/>
              <a:gd name="connsiteY1" fmla="*/ 38954 h 206559"/>
              <a:gd name="connsiteX2" fmla="*/ 299596 w 496753"/>
              <a:gd name="connsiteY2" fmla="*/ 83404 h 206559"/>
              <a:gd name="connsiteX3" fmla="*/ 283721 w 496753"/>
              <a:gd name="connsiteY3" fmla="*/ 58004 h 206559"/>
              <a:gd name="connsiteX4" fmla="*/ 369446 w 496753"/>
              <a:gd name="connsiteY4" fmla="*/ 146904 h 206559"/>
              <a:gd name="connsiteX5" fmla="*/ 496446 w 496753"/>
              <a:gd name="connsiteY5" fmla="*/ 204054 h 206559"/>
              <a:gd name="connsiteX6" fmla="*/ 398021 w 496753"/>
              <a:gd name="connsiteY6" fmla="*/ 188179 h 206559"/>
              <a:gd name="connsiteX7" fmla="*/ 185296 w 496753"/>
              <a:gd name="connsiteY7" fmla="*/ 115154 h 206559"/>
              <a:gd name="connsiteX8" fmla="*/ 207521 w 496753"/>
              <a:gd name="connsiteY8" fmla="*/ 124679 h 206559"/>
              <a:gd name="connsiteX9" fmla="*/ 115446 w 496753"/>
              <a:gd name="connsiteY9" fmla="*/ 77054 h 206559"/>
              <a:gd name="connsiteX10" fmla="*/ 1146 w 496753"/>
              <a:gd name="connsiteY10" fmla="*/ 854 h 20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753" h="206559">
                <a:moveTo>
                  <a:pt x="1146" y="854"/>
                </a:moveTo>
                <a:cubicBezTo>
                  <a:pt x="13846" y="-5496"/>
                  <a:pt x="141904" y="25196"/>
                  <a:pt x="191646" y="38954"/>
                </a:cubicBezTo>
                <a:cubicBezTo>
                  <a:pt x="241388" y="52712"/>
                  <a:pt x="284250" y="80229"/>
                  <a:pt x="299596" y="83404"/>
                </a:cubicBezTo>
                <a:cubicBezTo>
                  <a:pt x="314942" y="86579"/>
                  <a:pt x="272079" y="47421"/>
                  <a:pt x="283721" y="58004"/>
                </a:cubicBezTo>
                <a:cubicBezTo>
                  <a:pt x="295363" y="68587"/>
                  <a:pt x="333992" y="122562"/>
                  <a:pt x="369446" y="146904"/>
                </a:cubicBezTo>
                <a:cubicBezTo>
                  <a:pt x="404900" y="171246"/>
                  <a:pt x="491684" y="197175"/>
                  <a:pt x="496446" y="204054"/>
                </a:cubicBezTo>
                <a:cubicBezTo>
                  <a:pt x="501208" y="210933"/>
                  <a:pt x="449879" y="202996"/>
                  <a:pt x="398021" y="188179"/>
                </a:cubicBezTo>
                <a:cubicBezTo>
                  <a:pt x="346163" y="173362"/>
                  <a:pt x="217046" y="125737"/>
                  <a:pt x="185296" y="115154"/>
                </a:cubicBezTo>
                <a:cubicBezTo>
                  <a:pt x="153546" y="104571"/>
                  <a:pt x="219163" y="131029"/>
                  <a:pt x="207521" y="124679"/>
                </a:cubicBezTo>
                <a:cubicBezTo>
                  <a:pt x="195879" y="118329"/>
                  <a:pt x="146138" y="92400"/>
                  <a:pt x="115446" y="77054"/>
                </a:cubicBezTo>
                <a:cubicBezTo>
                  <a:pt x="84754" y="61708"/>
                  <a:pt x="-11554" y="7204"/>
                  <a:pt x="1146" y="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8BF18D8A-F657-C9F0-F127-5391604088FB}"/>
              </a:ext>
            </a:extLst>
          </p:cNvPr>
          <p:cNvSpPr/>
          <p:nvPr/>
        </p:nvSpPr>
        <p:spPr>
          <a:xfrm>
            <a:off x="10412556" y="7778589"/>
            <a:ext cx="684644" cy="114463"/>
          </a:xfrm>
          <a:custGeom>
            <a:avLst/>
            <a:gdLst>
              <a:gd name="connsiteX0" fmla="*/ 4619 w 684644"/>
              <a:gd name="connsiteY0" fmla="*/ 114461 h 114463"/>
              <a:gd name="connsiteX1" fmla="*/ 366569 w 684644"/>
              <a:gd name="connsiteY1" fmla="*/ 19211 h 114463"/>
              <a:gd name="connsiteX2" fmla="*/ 322119 w 684644"/>
              <a:gd name="connsiteY2" fmla="*/ 161 h 114463"/>
              <a:gd name="connsiteX3" fmla="*/ 471344 w 684644"/>
              <a:gd name="connsiteY3" fmla="*/ 9686 h 114463"/>
              <a:gd name="connsiteX4" fmla="*/ 684069 w 684644"/>
              <a:gd name="connsiteY4" fmla="*/ 3336 h 114463"/>
              <a:gd name="connsiteX5" fmla="*/ 525319 w 684644"/>
              <a:gd name="connsiteY5" fmla="*/ 25561 h 114463"/>
              <a:gd name="connsiteX6" fmla="*/ 268144 w 684644"/>
              <a:gd name="connsiteY6" fmla="*/ 19211 h 114463"/>
              <a:gd name="connsiteX7" fmla="*/ 112569 w 684644"/>
              <a:gd name="connsiteY7" fmla="*/ 35086 h 114463"/>
              <a:gd name="connsiteX8" fmla="*/ 160194 w 684644"/>
              <a:gd name="connsiteY8" fmla="*/ 16036 h 114463"/>
              <a:gd name="connsiteX9" fmla="*/ 4619 w 684644"/>
              <a:gd name="connsiteY9" fmla="*/ 114461 h 1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4644" h="114463">
                <a:moveTo>
                  <a:pt x="4619" y="114461"/>
                </a:moveTo>
                <a:cubicBezTo>
                  <a:pt x="39015" y="114990"/>
                  <a:pt x="313652" y="38261"/>
                  <a:pt x="366569" y="19211"/>
                </a:cubicBezTo>
                <a:cubicBezTo>
                  <a:pt x="419486" y="161"/>
                  <a:pt x="304657" y="1748"/>
                  <a:pt x="322119" y="161"/>
                </a:cubicBezTo>
                <a:cubicBezTo>
                  <a:pt x="339581" y="-1426"/>
                  <a:pt x="411019" y="9157"/>
                  <a:pt x="471344" y="9686"/>
                </a:cubicBezTo>
                <a:cubicBezTo>
                  <a:pt x="531669" y="10215"/>
                  <a:pt x="675073" y="690"/>
                  <a:pt x="684069" y="3336"/>
                </a:cubicBezTo>
                <a:cubicBezTo>
                  <a:pt x="693065" y="5982"/>
                  <a:pt x="594640" y="22915"/>
                  <a:pt x="525319" y="25561"/>
                </a:cubicBezTo>
                <a:cubicBezTo>
                  <a:pt x="455998" y="28207"/>
                  <a:pt x="336936" y="17623"/>
                  <a:pt x="268144" y="19211"/>
                </a:cubicBezTo>
                <a:cubicBezTo>
                  <a:pt x="199352" y="20799"/>
                  <a:pt x="130561" y="35615"/>
                  <a:pt x="112569" y="35086"/>
                </a:cubicBezTo>
                <a:cubicBezTo>
                  <a:pt x="94577" y="34557"/>
                  <a:pt x="181890" y="2807"/>
                  <a:pt x="160194" y="16036"/>
                </a:cubicBezTo>
                <a:cubicBezTo>
                  <a:pt x="138498" y="29265"/>
                  <a:pt x="-29777" y="113932"/>
                  <a:pt x="4619" y="114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998E716-AA89-5750-130C-F9C6C23B6903}"/>
              </a:ext>
            </a:extLst>
          </p:cNvPr>
          <p:cNvSpPr/>
          <p:nvPr/>
        </p:nvSpPr>
        <p:spPr>
          <a:xfrm>
            <a:off x="9709646" y="7381875"/>
            <a:ext cx="130730" cy="372304"/>
          </a:xfrm>
          <a:custGeom>
            <a:avLst/>
            <a:gdLst>
              <a:gd name="connsiteX0" fmla="*/ 59829 w 130730"/>
              <a:gd name="connsiteY0" fmla="*/ 0 h 372304"/>
              <a:gd name="connsiteX1" fmla="*/ 63004 w 130730"/>
              <a:gd name="connsiteY1" fmla="*/ 260350 h 372304"/>
              <a:gd name="connsiteX2" fmla="*/ 129679 w 130730"/>
              <a:gd name="connsiteY2" fmla="*/ 371475 h 372304"/>
              <a:gd name="connsiteX3" fmla="*/ 2679 w 130730"/>
              <a:gd name="connsiteY3" fmla="*/ 209550 h 372304"/>
              <a:gd name="connsiteX4" fmla="*/ 43954 w 130730"/>
              <a:gd name="connsiteY4" fmla="*/ 260350 h 372304"/>
              <a:gd name="connsiteX5" fmla="*/ 59829 w 130730"/>
              <a:gd name="connsiteY5" fmla="*/ 0 h 37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730" h="372304">
                <a:moveTo>
                  <a:pt x="59829" y="0"/>
                </a:moveTo>
                <a:cubicBezTo>
                  <a:pt x="63004" y="0"/>
                  <a:pt x="51362" y="198438"/>
                  <a:pt x="63004" y="260350"/>
                </a:cubicBezTo>
                <a:cubicBezTo>
                  <a:pt x="74646" y="322262"/>
                  <a:pt x="139733" y="379942"/>
                  <a:pt x="129679" y="371475"/>
                </a:cubicBezTo>
                <a:cubicBezTo>
                  <a:pt x="119625" y="363008"/>
                  <a:pt x="16966" y="228071"/>
                  <a:pt x="2679" y="209550"/>
                </a:cubicBezTo>
                <a:cubicBezTo>
                  <a:pt x="-11608" y="191029"/>
                  <a:pt x="35487" y="289454"/>
                  <a:pt x="43954" y="260350"/>
                </a:cubicBezTo>
                <a:cubicBezTo>
                  <a:pt x="52421" y="231246"/>
                  <a:pt x="56654" y="0"/>
                  <a:pt x="598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520EDB90-E1FC-72D3-D605-DEDADB64A211}"/>
              </a:ext>
            </a:extLst>
          </p:cNvPr>
          <p:cNvSpPr/>
          <p:nvPr/>
        </p:nvSpPr>
        <p:spPr>
          <a:xfrm>
            <a:off x="9488165" y="6191179"/>
            <a:ext cx="54343" cy="314399"/>
          </a:xfrm>
          <a:custGeom>
            <a:avLst/>
            <a:gdLst>
              <a:gd name="connsiteX0" fmla="*/ 20960 w 54343"/>
              <a:gd name="connsiteY0" fmla="*/ 71 h 314399"/>
              <a:gd name="connsiteX1" fmla="*/ 49535 w 54343"/>
              <a:gd name="connsiteY1" fmla="*/ 219146 h 314399"/>
              <a:gd name="connsiteX2" fmla="*/ 52710 w 54343"/>
              <a:gd name="connsiteY2" fmla="*/ 314396 h 314399"/>
              <a:gd name="connsiteX3" fmla="*/ 49535 w 54343"/>
              <a:gd name="connsiteY3" fmla="*/ 222321 h 314399"/>
              <a:gd name="connsiteX4" fmla="*/ 1910 w 54343"/>
              <a:gd name="connsiteY4" fmla="*/ 98496 h 314399"/>
              <a:gd name="connsiteX5" fmla="*/ 11435 w 54343"/>
              <a:gd name="connsiteY5" fmla="*/ 193746 h 314399"/>
              <a:gd name="connsiteX6" fmla="*/ 20960 w 54343"/>
              <a:gd name="connsiteY6" fmla="*/ 71 h 31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43" h="314399">
                <a:moveTo>
                  <a:pt x="20960" y="71"/>
                </a:moveTo>
                <a:cubicBezTo>
                  <a:pt x="27310" y="4304"/>
                  <a:pt x="44243" y="166759"/>
                  <a:pt x="49535" y="219146"/>
                </a:cubicBezTo>
                <a:cubicBezTo>
                  <a:pt x="54827" y="271533"/>
                  <a:pt x="52710" y="313867"/>
                  <a:pt x="52710" y="314396"/>
                </a:cubicBezTo>
                <a:cubicBezTo>
                  <a:pt x="52710" y="314925"/>
                  <a:pt x="58002" y="258304"/>
                  <a:pt x="49535" y="222321"/>
                </a:cubicBezTo>
                <a:cubicBezTo>
                  <a:pt x="41068" y="186338"/>
                  <a:pt x="8260" y="103258"/>
                  <a:pt x="1910" y="98496"/>
                </a:cubicBezTo>
                <a:cubicBezTo>
                  <a:pt x="-4440" y="93734"/>
                  <a:pt x="6673" y="205388"/>
                  <a:pt x="11435" y="193746"/>
                </a:cubicBezTo>
                <a:cubicBezTo>
                  <a:pt x="16197" y="182104"/>
                  <a:pt x="14610" y="-4162"/>
                  <a:pt x="2096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85435CC3-8EE1-A2C6-223F-B32B2E305E00}"/>
              </a:ext>
            </a:extLst>
          </p:cNvPr>
          <p:cNvSpPr/>
          <p:nvPr/>
        </p:nvSpPr>
        <p:spPr>
          <a:xfrm>
            <a:off x="7219585" y="1534449"/>
            <a:ext cx="228397" cy="345184"/>
          </a:xfrm>
          <a:custGeom>
            <a:avLst/>
            <a:gdLst>
              <a:gd name="connsiteX0" fmla="*/ 117840 w 228397"/>
              <a:gd name="connsiteY0" fmla="*/ 2251 h 345184"/>
              <a:gd name="connsiteX1" fmla="*/ 152765 w 228397"/>
              <a:gd name="connsiteY1" fmla="*/ 94326 h 345184"/>
              <a:gd name="connsiteX2" fmla="*/ 67040 w 228397"/>
              <a:gd name="connsiteY2" fmla="*/ 246726 h 345184"/>
              <a:gd name="connsiteX3" fmla="*/ 127365 w 228397"/>
              <a:gd name="connsiteY3" fmla="*/ 176876 h 345184"/>
              <a:gd name="connsiteX4" fmla="*/ 365 w 228397"/>
              <a:gd name="connsiteY4" fmla="*/ 345151 h 345184"/>
              <a:gd name="connsiteX5" fmla="*/ 174990 w 228397"/>
              <a:gd name="connsiteY5" fmla="*/ 161001 h 345184"/>
              <a:gd name="connsiteX6" fmla="*/ 222615 w 228397"/>
              <a:gd name="connsiteY6" fmla="*/ 68926 h 345184"/>
              <a:gd name="connsiteX7" fmla="*/ 216265 w 228397"/>
              <a:gd name="connsiteY7" fmla="*/ 30826 h 345184"/>
              <a:gd name="connsiteX8" fmla="*/ 117840 w 228397"/>
              <a:gd name="connsiteY8" fmla="*/ 2251 h 3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397" h="345184">
                <a:moveTo>
                  <a:pt x="117840" y="2251"/>
                </a:moveTo>
                <a:cubicBezTo>
                  <a:pt x="107257" y="12834"/>
                  <a:pt x="161232" y="53580"/>
                  <a:pt x="152765" y="94326"/>
                </a:cubicBezTo>
                <a:cubicBezTo>
                  <a:pt x="144298" y="135072"/>
                  <a:pt x="71273" y="232968"/>
                  <a:pt x="67040" y="246726"/>
                </a:cubicBezTo>
                <a:cubicBezTo>
                  <a:pt x="62807" y="260484"/>
                  <a:pt x="138477" y="160472"/>
                  <a:pt x="127365" y="176876"/>
                </a:cubicBezTo>
                <a:cubicBezTo>
                  <a:pt x="116253" y="193280"/>
                  <a:pt x="-7572" y="347797"/>
                  <a:pt x="365" y="345151"/>
                </a:cubicBezTo>
                <a:cubicBezTo>
                  <a:pt x="8302" y="342505"/>
                  <a:pt x="137948" y="207038"/>
                  <a:pt x="174990" y="161001"/>
                </a:cubicBezTo>
                <a:cubicBezTo>
                  <a:pt x="212032" y="114964"/>
                  <a:pt x="215736" y="90622"/>
                  <a:pt x="222615" y="68926"/>
                </a:cubicBezTo>
                <a:cubicBezTo>
                  <a:pt x="229494" y="47230"/>
                  <a:pt x="233198" y="40351"/>
                  <a:pt x="216265" y="30826"/>
                </a:cubicBezTo>
                <a:cubicBezTo>
                  <a:pt x="199332" y="21301"/>
                  <a:pt x="128423" y="-8332"/>
                  <a:pt x="117840" y="2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A2016F0-9A40-5B9E-2862-D4778CB6434A}"/>
              </a:ext>
            </a:extLst>
          </p:cNvPr>
          <p:cNvSpPr/>
          <p:nvPr/>
        </p:nvSpPr>
        <p:spPr>
          <a:xfrm>
            <a:off x="6731636" y="771431"/>
            <a:ext cx="269239" cy="118090"/>
          </a:xfrm>
          <a:custGeom>
            <a:avLst/>
            <a:gdLst>
              <a:gd name="connsiteX0" fmla="*/ 269239 w 269239"/>
              <a:gd name="connsiteY0" fmla="*/ 94 h 118090"/>
              <a:gd name="connsiteX1" fmla="*/ 120014 w 269239"/>
              <a:gd name="connsiteY1" fmla="*/ 25494 h 118090"/>
              <a:gd name="connsiteX2" fmla="*/ 2539 w 269239"/>
              <a:gd name="connsiteY2" fmla="*/ 117569 h 118090"/>
              <a:gd name="connsiteX3" fmla="*/ 40639 w 269239"/>
              <a:gd name="connsiteY3" fmla="*/ 60419 h 118090"/>
              <a:gd name="connsiteX4" fmla="*/ 56514 w 269239"/>
              <a:gd name="connsiteY4" fmla="*/ 6444 h 118090"/>
              <a:gd name="connsiteX5" fmla="*/ 120014 w 269239"/>
              <a:gd name="connsiteY5" fmla="*/ 15969 h 118090"/>
              <a:gd name="connsiteX6" fmla="*/ 269239 w 269239"/>
              <a:gd name="connsiteY6" fmla="*/ 94 h 11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239" h="118090">
                <a:moveTo>
                  <a:pt x="269239" y="94"/>
                </a:moveTo>
                <a:cubicBezTo>
                  <a:pt x="269239" y="1681"/>
                  <a:pt x="164464" y="5915"/>
                  <a:pt x="120014" y="25494"/>
                </a:cubicBezTo>
                <a:cubicBezTo>
                  <a:pt x="75564" y="45073"/>
                  <a:pt x="15768" y="111748"/>
                  <a:pt x="2539" y="117569"/>
                </a:cubicBezTo>
                <a:cubicBezTo>
                  <a:pt x="-10690" y="123390"/>
                  <a:pt x="31643" y="78940"/>
                  <a:pt x="40639" y="60419"/>
                </a:cubicBezTo>
                <a:cubicBezTo>
                  <a:pt x="49635" y="41898"/>
                  <a:pt x="43285" y="13852"/>
                  <a:pt x="56514" y="6444"/>
                </a:cubicBezTo>
                <a:cubicBezTo>
                  <a:pt x="69743" y="-964"/>
                  <a:pt x="84031" y="14382"/>
                  <a:pt x="120014" y="15969"/>
                </a:cubicBezTo>
                <a:cubicBezTo>
                  <a:pt x="155997" y="17557"/>
                  <a:pt x="269239" y="-1493"/>
                  <a:pt x="269239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660A6FF6-F036-401D-307E-4568B99BC29A}"/>
              </a:ext>
            </a:extLst>
          </p:cNvPr>
          <p:cNvSpPr/>
          <p:nvPr/>
        </p:nvSpPr>
        <p:spPr>
          <a:xfrm>
            <a:off x="6711505" y="1133468"/>
            <a:ext cx="471788" cy="249345"/>
          </a:xfrm>
          <a:custGeom>
            <a:avLst/>
            <a:gdLst>
              <a:gd name="connsiteX0" fmla="*/ 445 w 471788"/>
              <a:gd name="connsiteY0" fmla="*/ 7 h 249345"/>
              <a:gd name="connsiteX1" fmla="*/ 209995 w 471788"/>
              <a:gd name="connsiteY1" fmla="*/ 120657 h 249345"/>
              <a:gd name="connsiteX2" fmla="*/ 156020 w 471788"/>
              <a:gd name="connsiteY2" fmla="*/ 28582 h 249345"/>
              <a:gd name="connsiteX3" fmla="*/ 314770 w 471788"/>
              <a:gd name="connsiteY3" fmla="*/ 152407 h 249345"/>
              <a:gd name="connsiteX4" fmla="*/ 292545 w 471788"/>
              <a:gd name="connsiteY4" fmla="*/ 123832 h 249345"/>
              <a:gd name="connsiteX5" fmla="*/ 470345 w 471788"/>
              <a:gd name="connsiteY5" fmla="*/ 247657 h 249345"/>
              <a:gd name="connsiteX6" fmla="*/ 362395 w 471788"/>
              <a:gd name="connsiteY6" fmla="*/ 190507 h 249345"/>
              <a:gd name="connsiteX7" fmla="*/ 117920 w 471788"/>
              <a:gd name="connsiteY7" fmla="*/ 117482 h 249345"/>
              <a:gd name="connsiteX8" fmla="*/ 152845 w 471788"/>
              <a:gd name="connsiteY8" fmla="*/ 127007 h 249345"/>
              <a:gd name="connsiteX9" fmla="*/ 445 w 471788"/>
              <a:gd name="connsiteY9" fmla="*/ 7 h 24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1788" h="249345">
                <a:moveTo>
                  <a:pt x="445" y="7"/>
                </a:moveTo>
                <a:cubicBezTo>
                  <a:pt x="9970" y="-1051"/>
                  <a:pt x="184066" y="115895"/>
                  <a:pt x="209995" y="120657"/>
                </a:cubicBezTo>
                <a:cubicBezTo>
                  <a:pt x="235924" y="125419"/>
                  <a:pt x="138558" y="23290"/>
                  <a:pt x="156020" y="28582"/>
                </a:cubicBezTo>
                <a:cubicBezTo>
                  <a:pt x="173482" y="33874"/>
                  <a:pt x="292016" y="136532"/>
                  <a:pt x="314770" y="152407"/>
                </a:cubicBezTo>
                <a:cubicBezTo>
                  <a:pt x="337524" y="168282"/>
                  <a:pt x="266616" y="107957"/>
                  <a:pt x="292545" y="123832"/>
                </a:cubicBezTo>
                <a:cubicBezTo>
                  <a:pt x="318474" y="139707"/>
                  <a:pt x="458703" y="236545"/>
                  <a:pt x="470345" y="247657"/>
                </a:cubicBezTo>
                <a:cubicBezTo>
                  <a:pt x="481987" y="258770"/>
                  <a:pt x="421132" y="212203"/>
                  <a:pt x="362395" y="190507"/>
                </a:cubicBezTo>
                <a:cubicBezTo>
                  <a:pt x="303658" y="168811"/>
                  <a:pt x="152845" y="128065"/>
                  <a:pt x="117920" y="117482"/>
                </a:cubicBezTo>
                <a:cubicBezTo>
                  <a:pt x="82995" y="106899"/>
                  <a:pt x="168720" y="144469"/>
                  <a:pt x="152845" y="127007"/>
                </a:cubicBezTo>
                <a:cubicBezTo>
                  <a:pt x="136970" y="109545"/>
                  <a:pt x="-9080" y="1065"/>
                  <a:pt x="44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C006953C-0209-2FF8-4365-9A1FBD399463}"/>
              </a:ext>
            </a:extLst>
          </p:cNvPr>
          <p:cNvSpPr/>
          <p:nvPr/>
        </p:nvSpPr>
        <p:spPr>
          <a:xfrm>
            <a:off x="6378207" y="1422901"/>
            <a:ext cx="422861" cy="164982"/>
          </a:xfrm>
          <a:custGeom>
            <a:avLst/>
            <a:gdLst>
              <a:gd name="connsiteX0" fmla="*/ 63868 w 422861"/>
              <a:gd name="connsiteY0" fmla="*/ 15374 h 164982"/>
              <a:gd name="connsiteX1" fmla="*/ 251193 w 422861"/>
              <a:gd name="connsiteY1" fmla="*/ 161424 h 164982"/>
              <a:gd name="connsiteX2" fmla="*/ 359143 w 422861"/>
              <a:gd name="connsiteY2" fmla="*/ 123324 h 164982"/>
              <a:gd name="connsiteX3" fmla="*/ 422643 w 422861"/>
              <a:gd name="connsiteY3" fmla="*/ 101099 h 164982"/>
              <a:gd name="connsiteX4" fmla="*/ 375018 w 422861"/>
              <a:gd name="connsiteY4" fmla="*/ 94749 h 164982"/>
              <a:gd name="connsiteX5" fmla="*/ 251193 w 422861"/>
              <a:gd name="connsiteY5" fmla="*/ 155074 h 164982"/>
              <a:gd name="connsiteX6" fmla="*/ 238493 w 422861"/>
              <a:gd name="connsiteY6" fmla="*/ 126499 h 164982"/>
              <a:gd name="connsiteX7" fmla="*/ 178168 w 422861"/>
              <a:gd name="connsiteY7" fmla="*/ 69349 h 164982"/>
              <a:gd name="connsiteX8" fmla="*/ 3543 w 422861"/>
              <a:gd name="connsiteY8" fmla="*/ 9024 h 164982"/>
              <a:gd name="connsiteX9" fmla="*/ 63868 w 422861"/>
              <a:gd name="connsiteY9" fmla="*/ 15374 h 16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861" h="164982">
                <a:moveTo>
                  <a:pt x="63868" y="15374"/>
                </a:moveTo>
                <a:cubicBezTo>
                  <a:pt x="105143" y="40774"/>
                  <a:pt x="201981" y="143432"/>
                  <a:pt x="251193" y="161424"/>
                </a:cubicBezTo>
                <a:cubicBezTo>
                  <a:pt x="300405" y="179416"/>
                  <a:pt x="359143" y="123324"/>
                  <a:pt x="359143" y="123324"/>
                </a:cubicBezTo>
                <a:cubicBezTo>
                  <a:pt x="387718" y="113270"/>
                  <a:pt x="419997" y="105861"/>
                  <a:pt x="422643" y="101099"/>
                </a:cubicBezTo>
                <a:cubicBezTo>
                  <a:pt x="425289" y="96337"/>
                  <a:pt x="403593" y="85753"/>
                  <a:pt x="375018" y="94749"/>
                </a:cubicBezTo>
                <a:cubicBezTo>
                  <a:pt x="346443" y="103745"/>
                  <a:pt x="273947" y="149782"/>
                  <a:pt x="251193" y="155074"/>
                </a:cubicBezTo>
                <a:cubicBezTo>
                  <a:pt x="228439" y="160366"/>
                  <a:pt x="250664" y="140786"/>
                  <a:pt x="238493" y="126499"/>
                </a:cubicBezTo>
                <a:cubicBezTo>
                  <a:pt x="226322" y="112212"/>
                  <a:pt x="217326" y="88928"/>
                  <a:pt x="178168" y="69349"/>
                </a:cubicBezTo>
                <a:cubicBezTo>
                  <a:pt x="139010" y="49770"/>
                  <a:pt x="18360" y="15903"/>
                  <a:pt x="3543" y="9024"/>
                </a:cubicBezTo>
                <a:cubicBezTo>
                  <a:pt x="-11274" y="2145"/>
                  <a:pt x="22593" y="-10026"/>
                  <a:pt x="63868" y="1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0456638-0506-8682-68A1-C2783E89F3AD}"/>
              </a:ext>
            </a:extLst>
          </p:cNvPr>
          <p:cNvSpPr/>
          <p:nvPr/>
        </p:nvSpPr>
        <p:spPr>
          <a:xfrm>
            <a:off x="6961754" y="1501728"/>
            <a:ext cx="318934" cy="158799"/>
          </a:xfrm>
          <a:custGeom>
            <a:avLst/>
            <a:gdLst>
              <a:gd name="connsiteX0" fmla="*/ 318521 w 318934"/>
              <a:gd name="connsiteY0" fmla="*/ 47 h 158799"/>
              <a:gd name="connsiteX1" fmla="*/ 150246 w 318934"/>
              <a:gd name="connsiteY1" fmla="*/ 63547 h 158799"/>
              <a:gd name="connsiteX2" fmla="*/ 1021 w 318934"/>
              <a:gd name="connsiteY2" fmla="*/ 158797 h 158799"/>
              <a:gd name="connsiteX3" fmla="*/ 89921 w 318934"/>
              <a:gd name="connsiteY3" fmla="*/ 66722 h 158799"/>
              <a:gd name="connsiteX4" fmla="*/ 194696 w 318934"/>
              <a:gd name="connsiteY4" fmla="*/ 22272 h 158799"/>
              <a:gd name="connsiteX5" fmla="*/ 99446 w 318934"/>
              <a:gd name="connsiteY5" fmla="*/ 73072 h 158799"/>
              <a:gd name="connsiteX6" fmla="*/ 318521 w 318934"/>
              <a:gd name="connsiteY6" fmla="*/ 47 h 1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934" h="158799">
                <a:moveTo>
                  <a:pt x="318521" y="47"/>
                </a:moveTo>
                <a:cubicBezTo>
                  <a:pt x="326988" y="-1540"/>
                  <a:pt x="203163" y="37089"/>
                  <a:pt x="150246" y="63547"/>
                </a:cubicBezTo>
                <a:cubicBezTo>
                  <a:pt x="97329" y="90005"/>
                  <a:pt x="11075" y="158268"/>
                  <a:pt x="1021" y="158797"/>
                </a:cubicBezTo>
                <a:cubicBezTo>
                  <a:pt x="-9033" y="159326"/>
                  <a:pt x="57642" y="89476"/>
                  <a:pt x="89921" y="66722"/>
                </a:cubicBezTo>
                <a:cubicBezTo>
                  <a:pt x="122200" y="43968"/>
                  <a:pt x="193108" y="21214"/>
                  <a:pt x="194696" y="22272"/>
                </a:cubicBezTo>
                <a:cubicBezTo>
                  <a:pt x="196284" y="23330"/>
                  <a:pt x="85159" y="78893"/>
                  <a:pt x="99446" y="73072"/>
                </a:cubicBezTo>
                <a:cubicBezTo>
                  <a:pt x="113733" y="67251"/>
                  <a:pt x="310054" y="1634"/>
                  <a:pt x="31852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55EA364-8FBF-E4C9-C6A8-5E86150F8E3F}"/>
              </a:ext>
            </a:extLst>
          </p:cNvPr>
          <p:cNvSpPr/>
          <p:nvPr/>
        </p:nvSpPr>
        <p:spPr>
          <a:xfrm>
            <a:off x="6489700" y="1459208"/>
            <a:ext cx="444999" cy="178233"/>
          </a:xfrm>
          <a:custGeom>
            <a:avLst/>
            <a:gdLst>
              <a:gd name="connsiteX0" fmla="*/ 441325 w 444999"/>
              <a:gd name="connsiteY0" fmla="*/ 1292 h 178233"/>
              <a:gd name="connsiteX1" fmla="*/ 428625 w 444999"/>
              <a:gd name="connsiteY1" fmla="*/ 77492 h 178233"/>
              <a:gd name="connsiteX2" fmla="*/ 422275 w 444999"/>
              <a:gd name="connsiteY2" fmla="*/ 131467 h 178233"/>
              <a:gd name="connsiteX3" fmla="*/ 368300 w 444999"/>
              <a:gd name="connsiteY3" fmla="*/ 99717 h 178233"/>
              <a:gd name="connsiteX4" fmla="*/ 384175 w 444999"/>
              <a:gd name="connsiteY4" fmla="*/ 175917 h 178233"/>
              <a:gd name="connsiteX5" fmla="*/ 269875 w 444999"/>
              <a:gd name="connsiteY5" fmla="*/ 160042 h 178233"/>
              <a:gd name="connsiteX6" fmla="*/ 0 w 444999"/>
              <a:gd name="connsiteY6" fmla="*/ 115592 h 178233"/>
              <a:gd name="connsiteX7" fmla="*/ 279400 w 444999"/>
              <a:gd name="connsiteY7" fmla="*/ 150517 h 178233"/>
              <a:gd name="connsiteX8" fmla="*/ 266700 w 444999"/>
              <a:gd name="connsiteY8" fmla="*/ 112417 h 178233"/>
              <a:gd name="connsiteX9" fmla="*/ 355600 w 444999"/>
              <a:gd name="connsiteY9" fmla="*/ 20342 h 178233"/>
              <a:gd name="connsiteX10" fmla="*/ 355600 w 444999"/>
              <a:gd name="connsiteY10" fmla="*/ 26692 h 178233"/>
              <a:gd name="connsiteX11" fmla="*/ 441325 w 444999"/>
              <a:gd name="connsiteY11" fmla="*/ 1292 h 17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999" h="178233">
                <a:moveTo>
                  <a:pt x="441325" y="1292"/>
                </a:moveTo>
                <a:cubicBezTo>
                  <a:pt x="453496" y="9759"/>
                  <a:pt x="431800" y="55796"/>
                  <a:pt x="428625" y="77492"/>
                </a:cubicBezTo>
                <a:cubicBezTo>
                  <a:pt x="425450" y="99188"/>
                  <a:pt x="432329" y="127763"/>
                  <a:pt x="422275" y="131467"/>
                </a:cubicBezTo>
                <a:cubicBezTo>
                  <a:pt x="412221" y="135171"/>
                  <a:pt x="374650" y="92309"/>
                  <a:pt x="368300" y="99717"/>
                </a:cubicBezTo>
                <a:cubicBezTo>
                  <a:pt x="361950" y="107125"/>
                  <a:pt x="400579" y="165863"/>
                  <a:pt x="384175" y="175917"/>
                </a:cubicBezTo>
                <a:cubicBezTo>
                  <a:pt x="367771" y="185971"/>
                  <a:pt x="269875" y="160042"/>
                  <a:pt x="269875" y="160042"/>
                </a:cubicBezTo>
                <a:lnTo>
                  <a:pt x="0" y="115592"/>
                </a:lnTo>
                <a:cubicBezTo>
                  <a:pt x="1587" y="114005"/>
                  <a:pt x="234950" y="151046"/>
                  <a:pt x="279400" y="150517"/>
                </a:cubicBezTo>
                <a:cubicBezTo>
                  <a:pt x="323850" y="149988"/>
                  <a:pt x="254000" y="134113"/>
                  <a:pt x="266700" y="112417"/>
                </a:cubicBezTo>
                <a:cubicBezTo>
                  <a:pt x="279400" y="90721"/>
                  <a:pt x="340783" y="34629"/>
                  <a:pt x="355600" y="20342"/>
                </a:cubicBezTo>
                <a:cubicBezTo>
                  <a:pt x="370417" y="6055"/>
                  <a:pt x="343958" y="24575"/>
                  <a:pt x="355600" y="26692"/>
                </a:cubicBezTo>
                <a:cubicBezTo>
                  <a:pt x="367242" y="28809"/>
                  <a:pt x="429154" y="-7175"/>
                  <a:pt x="441325" y="1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815E0A03-8A9A-B082-861B-219607CB5D60}"/>
              </a:ext>
            </a:extLst>
          </p:cNvPr>
          <p:cNvSpPr/>
          <p:nvPr/>
        </p:nvSpPr>
        <p:spPr>
          <a:xfrm>
            <a:off x="6520423" y="2450897"/>
            <a:ext cx="318625" cy="232147"/>
          </a:xfrm>
          <a:custGeom>
            <a:avLst/>
            <a:gdLst>
              <a:gd name="connsiteX0" fmla="*/ 318527 w 318625"/>
              <a:gd name="connsiteY0" fmla="*/ 203 h 232147"/>
              <a:gd name="connsiteX1" fmla="*/ 13727 w 318625"/>
              <a:gd name="connsiteY1" fmla="*/ 120853 h 232147"/>
              <a:gd name="connsiteX2" fmla="*/ 51827 w 318625"/>
              <a:gd name="connsiteY2" fmla="*/ 158953 h 232147"/>
              <a:gd name="connsiteX3" fmla="*/ 45477 w 318625"/>
              <a:gd name="connsiteY3" fmla="*/ 231978 h 232147"/>
              <a:gd name="connsiteX4" fmla="*/ 147077 w 318625"/>
              <a:gd name="connsiteY4" fmla="*/ 136728 h 232147"/>
              <a:gd name="connsiteX5" fmla="*/ 48652 w 318625"/>
              <a:gd name="connsiteY5" fmla="*/ 152603 h 232147"/>
              <a:gd name="connsiteX6" fmla="*/ 318527 w 318625"/>
              <a:gd name="connsiteY6" fmla="*/ 203 h 23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625" h="232147">
                <a:moveTo>
                  <a:pt x="318527" y="203"/>
                </a:moveTo>
                <a:cubicBezTo>
                  <a:pt x="312706" y="-5089"/>
                  <a:pt x="58177" y="94395"/>
                  <a:pt x="13727" y="120853"/>
                </a:cubicBezTo>
                <a:cubicBezTo>
                  <a:pt x="-30723" y="147311"/>
                  <a:pt x="46535" y="140432"/>
                  <a:pt x="51827" y="158953"/>
                </a:cubicBezTo>
                <a:cubicBezTo>
                  <a:pt x="57119" y="177474"/>
                  <a:pt x="29602" y="235682"/>
                  <a:pt x="45477" y="231978"/>
                </a:cubicBezTo>
                <a:cubicBezTo>
                  <a:pt x="61352" y="228274"/>
                  <a:pt x="146548" y="149957"/>
                  <a:pt x="147077" y="136728"/>
                </a:cubicBezTo>
                <a:cubicBezTo>
                  <a:pt x="147606" y="123499"/>
                  <a:pt x="26956" y="172711"/>
                  <a:pt x="48652" y="152603"/>
                </a:cubicBezTo>
                <a:cubicBezTo>
                  <a:pt x="70348" y="132495"/>
                  <a:pt x="324348" y="5495"/>
                  <a:pt x="31852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3D38B94-B4F1-C7DB-4F84-A15618F5A46E}"/>
              </a:ext>
            </a:extLst>
          </p:cNvPr>
          <p:cNvSpPr/>
          <p:nvPr/>
        </p:nvSpPr>
        <p:spPr>
          <a:xfrm>
            <a:off x="4800521" y="5045068"/>
            <a:ext cx="539806" cy="333987"/>
          </a:xfrm>
          <a:custGeom>
            <a:avLst/>
            <a:gdLst>
              <a:gd name="connsiteX0" fmla="*/ 79 w 539806"/>
              <a:gd name="connsiteY0" fmla="*/ 7 h 333987"/>
              <a:gd name="connsiteX1" fmla="*/ 355679 w 539806"/>
              <a:gd name="connsiteY1" fmla="*/ 142882 h 333987"/>
              <a:gd name="connsiteX2" fmla="*/ 473154 w 539806"/>
              <a:gd name="connsiteY2" fmla="*/ 234957 h 333987"/>
              <a:gd name="connsiteX3" fmla="*/ 454104 w 539806"/>
              <a:gd name="connsiteY3" fmla="*/ 196857 h 333987"/>
              <a:gd name="connsiteX4" fmla="*/ 536654 w 539806"/>
              <a:gd name="connsiteY4" fmla="*/ 330207 h 333987"/>
              <a:gd name="connsiteX5" fmla="*/ 504904 w 539806"/>
              <a:gd name="connsiteY5" fmla="*/ 288932 h 333987"/>
              <a:gd name="connsiteX6" fmla="*/ 342979 w 539806"/>
              <a:gd name="connsiteY6" fmla="*/ 200032 h 333987"/>
              <a:gd name="connsiteX7" fmla="*/ 419179 w 539806"/>
              <a:gd name="connsiteY7" fmla="*/ 238132 h 333987"/>
              <a:gd name="connsiteX8" fmla="*/ 323929 w 539806"/>
              <a:gd name="connsiteY8" fmla="*/ 149232 h 333987"/>
              <a:gd name="connsiteX9" fmla="*/ 79 w 539806"/>
              <a:gd name="connsiteY9" fmla="*/ 7 h 33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806" h="333987">
                <a:moveTo>
                  <a:pt x="79" y="7"/>
                </a:moveTo>
                <a:cubicBezTo>
                  <a:pt x="5370" y="-1051"/>
                  <a:pt x="276833" y="103724"/>
                  <a:pt x="355679" y="142882"/>
                </a:cubicBezTo>
                <a:cubicBezTo>
                  <a:pt x="434525" y="182040"/>
                  <a:pt x="456750" y="225961"/>
                  <a:pt x="473154" y="234957"/>
                </a:cubicBezTo>
                <a:cubicBezTo>
                  <a:pt x="489558" y="243953"/>
                  <a:pt x="443521" y="180982"/>
                  <a:pt x="454104" y="196857"/>
                </a:cubicBezTo>
                <a:cubicBezTo>
                  <a:pt x="464687" y="212732"/>
                  <a:pt x="528187" y="314861"/>
                  <a:pt x="536654" y="330207"/>
                </a:cubicBezTo>
                <a:cubicBezTo>
                  <a:pt x="545121" y="345553"/>
                  <a:pt x="537183" y="310628"/>
                  <a:pt x="504904" y="288932"/>
                </a:cubicBezTo>
                <a:cubicBezTo>
                  <a:pt x="472625" y="267236"/>
                  <a:pt x="357267" y="208499"/>
                  <a:pt x="342979" y="200032"/>
                </a:cubicBezTo>
                <a:cubicBezTo>
                  <a:pt x="328691" y="191565"/>
                  <a:pt x="422354" y="246599"/>
                  <a:pt x="419179" y="238132"/>
                </a:cubicBezTo>
                <a:cubicBezTo>
                  <a:pt x="416004" y="229665"/>
                  <a:pt x="393250" y="185215"/>
                  <a:pt x="323929" y="149232"/>
                </a:cubicBezTo>
                <a:cubicBezTo>
                  <a:pt x="254608" y="113249"/>
                  <a:pt x="-5212" y="1065"/>
                  <a:pt x="7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876251DC-5AB7-4DB3-0692-5FE58166F810}"/>
              </a:ext>
            </a:extLst>
          </p:cNvPr>
          <p:cNvSpPr/>
          <p:nvPr/>
        </p:nvSpPr>
        <p:spPr>
          <a:xfrm>
            <a:off x="4686211" y="5743554"/>
            <a:ext cx="322371" cy="235139"/>
          </a:xfrm>
          <a:custGeom>
            <a:avLst/>
            <a:gdLst>
              <a:gd name="connsiteX0" fmla="*/ 89 w 322371"/>
              <a:gd name="connsiteY0" fmla="*/ 21 h 235139"/>
              <a:gd name="connsiteX1" fmla="*/ 133439 w 322371"/>
              <a:gd name="connsiteY1" fmla="*/ 101621 h 235139"/>
              <a:gd name="connsiteX2" fmla="*/ 146139 w 322371"/>
              <a:gd name="connsiteY2" fmla="*/ 219096 h 235139"/>
              <a:gd name="connsiteX3" fmla="*/ 149314 w 322371"/>
              <a:gd name="connsiteY3" fmla="*/ 114321 h 235139"/>
              <a:gd name="connsiteX4" fmla="*/ 215989 w 322371"/>
              <a:gd name="connsiteY4" fmla="*/ 187346 h 235139"/>
              <a:gd name="connsiteX5" fmla="*/ 231864 w 322371"/>
              <a:gd name="connsiteY5" fmla="*/ 114321 h 235139"/>
              <a:gd name="connsiteX6" fmla="*/ 263614 w 322371"/>
              <a:gd name="connsiteY6" fmla="*/ 222271 h 235139"/>
              <a:gd name="connsiteX7" fmla="*/ 279489 w 322371"/>
              <a:gd name="connsiteY7" fmla="*/ 133371 h 235139"/>
              <a:gd name="connsiteX8" fmla="*/ 317589 w 322371"/>
              <a:gd name="connsiteY8" fmla="*/ 234971 h 235139"/>
              <a:gd name="connsiteX9" fmla="*/ 311239 w 322371"/>
              <a:gd name="connsiteY9" fmla="*/ 155596 h 235139"/>
              <a:gd name="connsiteX10" fmla="*/ 222339 w 322371"/>
              <a:gd name="connsiteY10" fmla="*/ 85746 h 235139"/>
              <a:gd name="connsiteX11" fmla="*/ 171539 w 322371"/>
              <a:gd name="connsiteY11" fmla="*/ 50821 h 235139"/>
              <a:gd name="connsiteX12" fmla="*/ 155664 w 322371"/>
              <a:gd name="connsiteY12" fmla="*/ 92096 h 235139"/>
              <a:gd name="connsiteX13" fmla="*/ 89 w 322371"/>
              <a:gd name="connsiteY13" fmla="*/ 21 h 23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2371" h="235139">
                <a:moveTo>
                  <a:pt x="89" y="21"/>
                </a:moveTo>
                <a:cubicBezTo>
                  <a:pt x="-3615" y="1608"/>
                  <a:pt x="109097" y="65109"/>
                  <a:pt x="133439" y="101621"/>
                </a:cubicBezTo>
                <a:cubicBezTo>
                  <a:pt x="157781" y="138134"/>
                  <a:pt x="143493" y="216979"/>
                  <a:pt x="146139" y="219096"/>
                </a:cubicBezTo>
                <a:cubicBezTo>
                  <a:pt x="148785" y="221213"/>
                  <a:pt x="137672" y="119613"/>
                  <a:pt x="149314" y="114321"/>
                </a:cubicBezTo>
                <a:cubicBezTo>
                  <a:pt x="160956" y="109029"/>
                  <a:pt x="202231" y="187346"/>
                  <a:pt x="215989" y="187346"/>
                </a:cubicBezTo>
                <a:cubicBezTo>
                  <a:pt x="229747" y="187346"/>
                  <a:pt x="223927" y="108500"/>
                  <a:pt x="231864" y="114321"/>
                </a:cubicBezTo>
                <a:cubicBezTo>
                  <a:pt x="239801" y="120142"/>
                  <a:pt x="255676" y="219096"/>
                  <a:pt x="263614" y="222271"/>
                </a:cubicBezTo>
                <a:cubicBezTo>
                  <a:pt x="271552" y="225446"/>
                  <a:pt x="270493" y="131254"/>
                  <a:pt x="279489" y="133371"/>
                </a:cubicBezTo>
                <a:cubicBezTo>
                  <a:pt x="288485" y="135488"/>
                  <a:pt x="312297" y="231267"/>
                  <a:pt x="317589" y="234971"/>
                </a:cubicBezTo>
                <a:cubicBezTo>
                  <a:pt x="322881" y="238675"/>
                  <a:pt x="327114" y="180467"/>
                  <a:pt x="311239" y="155596"/>
                </a:cubicBezTo>
                <a:cubicBezTo>
                  <a:pt x="295364" y="130725"/>
                  <a:pt x="245622" y="103209"/>
                  <a:pt x="222339" y="85746"/>
                </a:cubicBezTo>
                <a:cubicBezTo>
                  <a:pt x="199056" y="68284"/>
                  <a:pt x="182651" y="49763"/>
                  <a:pt x="171539" y="50821"/>
                </a:cubicBezTo>
                <a:cubicBezTo>
                  <a:pt x="160427" y="51879"/>
                  <a:pt x="182122" y="97917"/>
                  <a:pt x="155664" y="92096"/>
                </a:cubicBezTo>
                <a:cubicBezTo>
                  <a:pt x="129206" y="86275"/>
                  <a:pt x="3793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C8552A68-7A54-4E27-F8B3-CE7C3A1B35A5}"/>
              </a:ext>
            </a:extLst>
          </p:cNvPr>
          <p:cNvSpPr/>
          <p:nvPr/>
        </p:nvSpPr>
        <p:spPr>
          <a:xfrm>
            <a:off x="5057657" y="6051517"/>
            <a:ext cx="127330" cy="723949"/>
          </a:xfrm>
          <a:custGeom>
            <a:avLst/>
            <a:gdLst>
              <a:gd name="connsiteX0" fmla="*/ 82668 w 127330"/>
              <a:gd name="connsiteY0" fmla="*/ 33 h 723949"/>
              <a:gd name="connsiteX1" fmla="*/ 3293 w 127330"/>
              <a:gd name="connsiteY1" fmla="*/ 193708 h 723949"/>
              <a:gd name="connsiteX2" fmla="*/ 25518 w 127330"/>
              <a:gd name="connsiteY2" fmla="*/ 314358 h 723949"/>
              <a:gd name="connsiteX3" fmla="*/ 118 w 127330"/>
              <a:gd name="connsiteY3" fmla="*/ 295308 h 723949"/>
              <a:gd name="connsiteX4" fmla="*/ 38218 w 127330"/>
              <a:gd name="connsiteY4" fmla="*/ 412783 h 723949"/>
              <a:gd name="connsiteX5" fmla="*/ 111243 w 127330"/>
              <a:gd name="connsiteY5" fmla="*/ 628683 h 723949"/>
              <a:gd name="connsiteX6" fmla="*/ 98543 w 127330"/>
              <a:gd name="connsiteY6" fmla="*/ 562008 h 723949"/>
              <a:gd name="connsiteX7" fmla="*/ 127118 w 127330"/>
              <a:gd name="connsiteY7" fmla="*/ 723933 h 723949"/>
              <a:gd name="connsiteX8" fmla="*/ 111243 w 127330"/>
              <a:gd name="connsiteY8" fmla="*/ 571533 h 723949"/>
              <a:gd name="connsiteX9" fmla="*/ 104893 w 127330"/>
              <a:gd name="connsiteY9" fmla="*/ 473108 h 723949"/>
              <a:gd name="connsiteX10" fmla="*/ 15993 w 127330"/>
              <a:gd name="connsiteY10" fmla="*/ 269908 h 723949"/>
              <a:gd name="connsiteX11" fmla="*/ 15993 w 127330"/>
              <a:gd name="connsiteY11" fmla="*/ 155608 h 723949"/>
              <a:gd name="connsiteX12" fmla="*/ 15993 w 127330"/>
              <a:gd name="connsiteY12" fmla="*/ 177833 h 723949"/>
              <a:gd name="connsiteX13" fmla="*/ 82668 w 127330"/>
              <a:gd name="connsiteY13" fmla="*/ 33 h 72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330" h="723949">
                <a:moveTo>
                  <a:pt x="82668" y="33"/>
                </a:moveTo>
                <a:cubicBezTo>
                  <a:pt x="80551" y="2679"/>
                  <a:pt x="12818" y="141321"/>
                  <a:pt x="3293" y="193708"/>
                </a:cubicBezTo>
                <a:cubicBezTo>
                  <a:pt x="-6232" y="246095"/>
                  <a:pt x="26047" y="297425"/>
                  <a:pt x="25518" y="314358"/>
                </a:cubicBezTo>
                <a:cubicBezTo>
                  <a:pt x="24989" y="331291"/>
                  <a:pt x="-1999" y="278904"/>
                  <a:pt x="118" y="295308"/>
                </a:cubicBezTo>
                <a:cubicBezTo>
                  <a:pt x="2235" y="311712"/>
                  <a:pt x="19697" y="357221"/>
                  <a:pt x="38218" y="412783"/>
                </a:cubicBezTo>
                <a:cubicBezTo>
                  <a:pt x="56739" y="468346"/>
                  <a:pt x="101189" y="603812"/>
                  <a:pt x="111243" y="628683"/>
                </a:cubicBezTo>
                <a:cubicBezTo>
                  <a:pt x="121297" y="653554"/>
                  <a:pt x="95897" y="546133"/>
                  <a:pt x="98543" y="562008"/>
                </a:cubicBezTo>
                <a:cubicBezTo>
                  <a:pt x="101189" y="577883"/>
                  <a:pt x="125001" y="722345"/>
                  <a:pt x="127118" y="723933"/>
                </a:cubicBezTo>
                <a:cubicBezTo>
                  <a:pt x="129235" y="725521"/>
                  <a:pt x="114947" y="613337"/>
                  <a:pt x="111243" y="571533"/>
                </a:cubicBezTo>
                <a:cubicBezTo>
                  <a:pt x="107539" y="529729"/>
                  <a:pt x="120768" y="523379"/>
                  <a:pt x="104893" y="473108"/>
                </a:cubicBezTo>
                <a:cubicBezTo>
                  <a:pt x="89018" y="422837"/>
                  <a:pt x="30810" y="322825"/>
                  <a:pt x="15993" y="269908"/>
                </a:cubicBezTo>
                <a:cubicBezTo>
                  <a:pt x="1176" y="216991"/>
                  <a:pt x="15993" y="155608"/>
                  <a:pt x="15993" y="155608"/>
                </a:cubicBezTo>
                <a:cubicBezTo>
                  <a:pt x="15993" y="140262"/>
                  <a:pt x="4881" y="202704"/>
                  <a:pt x="15993" y="177833"/>
                </a:cubicBezTo>
                <a:cubicBezTo>
                  <a:pt x="27105" y="152962"/>
                  <a:pt x="84785" y="-2613"/>
                  <a:pt x="8266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392F3E71-8AB8-244B-6EF3-A57572A879DB}"/>
              </a:ext>
            </a:extLst>
          </p:cNvPr>
          <p:cNvSpPr/>
          <p:nvPr/>
        </p:nvSpPr>
        <p:spPr>
          <a:xfrm>
            <a:off x="5133857" y="6877026"/>
            <a:ext cx="109359" cy="241346"/>
          </a:xfrm>
          <a:custGeom>
            <a:avLst/>
            <a:gdLst>
              <a:gd name="connsiteX0" fmla="*/ 118 w 109359"/>
              <a:gd name="connsiteY0" fmla="*/ 24 h 241346"/>
              <a:gd name="connsiteX1" fmla="*/ 76318 w 109359"/>
              <a:gd name="connsiteY1" fmla="*/ 114324 h 241346"/>
              <a:gd name="connsiteX2" fmla="*/ 108068 w 109359"/>
              <a:gd name="connsiteY2" fmla="*/ 241324 h 241346"/>
              <a:gd name="connsiteX3" fmla="*/ 95368 w 109359"/>
              <a:gd name="connsiteY3" fmla="*/ 123849 h 241346"/>
              <a:gd name="connsiteX4" fmla="*/ 118 w 109359"/>
              <a:gd name="connsiteY4" fmla="*/ 24 h 2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59" h="241346">
                <a:moveTo>
                  <a:pt x="118" y="24"/>
                </a:moveTo>
                <a:cubicBezTo>
                  <a:pt x="-3057" y="-1563"/>
                  <a:pt x="58326" y="74107"/>
                  <a:pt x="76318" y="114324"/>
                </a:cubicBezTo>
                <a:cubicBezTo>
                  <a:pt x="94310" y="154541"/>
                  <a:pt x="104893" y="239737"/>
                  <a:pt x="108068" y="241324"/>
                </a:cubicBezTo>
                <a:cubicBezTo>
                  <a:pt x="111243" y="242911"/>
                  <a:pt x="109126" y="161949"/>
                  <a:pt x="95368" y="123849"/>
                </a:cubicBezTo>
                <a:cubicBezTo>
                  <a:pt x="81610" y="85749"/>
                  <a:pt x="3293" y="1611"/>
                  <a:pt x="118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E604FC97-374B-4EE8-3E0C-4CB7E2EA5A10}"/>
              </a:ext>
            </a:extLst>
          </p:cNvPr>
          <p:cNvSpPr/>
          <p:nvPr/>
        </p:nvSpPr>
        <p:spPr>
          <a:xfrm>
            <a:off x="4511378" y="5892709"/>
            <a:ext cx="309169" cy="520793"/>
          </a:xfrm>
          <a:custGeom>
            <a:avLst/>
            <a:gdLst>
              <a:gd name="connsiteX0" fmla="*/ 279697 w 309169"/>
              <a:gd name="connsiteY0" fmla="*/ 91 h 520793"/>
              <a:gd name="connsiteX1" fmla="*/ 305097 w 309169"/>
              <a:gd name="connsiteY1" fmla="*/ 111216 h 520793"/>
              <a:gd name="connsiteX2" fmla="*/ 200322 w 309169"/>
              <a:gd name="connsiteY2" fmla="*/ 203291 h 520793"/>
              <a:gd name="connsiteX3" fmla="*/ 263822 w 309169"/>
              <a:gd name="connsiteY3" fmla="*/ 193766 h 520793"/>
              <a:gd name="connsiteX4" fmla="*/ 193972 w 309169"/>
              <a:gd name="connsiteY4" fmla="*/ 295366 h 520793"/>
              <a:gd name="connsiteX5" fmla="*/ 232072 w 309169"/>
              <a:gd name="connsiteY5" fmla="*/ 260441 h 520793"/>
              <a:gd name="connsiteX6" fmla="*/ 165397 w 309169"/>
              <a:gd name="connsiteY6" fmla="*/ 406491 h 520793"/>
              <a:gd name="connsiteX7" fmla="*/ 193972 w 309169"/>
              <a:gd name="connsiteY7" fmla="*/ 365216 h 520793"/>
              <a:gd name="connsiteX8" fmla="*/ 297 w 309169"/>
              <a:gd name="connsiteY8" fmla="*/ 520791 h 520793"/>
              <a:gd name="connsiteX9" fmla="*/ 152697 w 309169"/>
              <a:gd name="connsiteY9" fmla="*/ 368391 h 520793"/>
              <a:gd name="connsiteX10" fmla="*/ 270172 w 309169"/>
              <a:gd name="connsiteY10" fmla="*/ 222341 h 520793"/>
              <a:gd name="connsiteX11" fmla="*/ 276522 w 309169"/>
              <a:gd name="connsiteY11" fmla="*/ 190591 h 520793"/>
              <a:gd name="connsiteX12" fmla="*/ 263822 w 309169"/>
              <a:gd name="connsiteY12" fmla="*/ 181066 h 520793"/>
              <a:gd name="connsiteX13" fmla="*/ 308272 w 309169"/>
              <a:gd name="connsiteY13" fmla="*/ 130266 h 520793"/>
              <a:gd name="connsiteX14" fmla="*/ 279697 w 309169"/>
              <a:gd name="connsiteY14" fmla="*/ 91 h 52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169" h="520793">
                <a:moveTo>
                  <a:pt x="279697" y="91"/>
                </a:moveTo>
                <a:cubicBezTo>
                  <a:pt x="279168" y="-3084"/>
                  <a:pt x="318326" y="77349"/>
                  <a:pt x="305097" y="111216"/>
                </a:cubicBezTo>
                <a:cubicBezTo>
                  <a:pt x="291868" y="145083"/>
                  <a:pt x="207201" y="189533"/>
                  <a:pt x="200322" y="203291"/>
                </a:cubicBezTo>
                <a:cubicBezTo>
                  <a:pt x="193443" y="217049"/>
                  <a:pt x="264880" y="178420"/>
                  <a:pt x="263822" y="193766"/>
                </a:cubicBezTo>
                <a:cubicBezTo>
                  <a:pt x="262764" y="209112"/>
                  <a:pt x="199264" y="284254"/>
                  <a:pt x="193972" y="295366"/>
                </a:cubicBezTo>
                <a:cubicBezTo>
                  <a:pt x="188680" y="306479"/>
                  <a:pt x="236835" y="241920"/>
                  <a:pt x="232072" y="260441"/>
                </a:cubicBezTo>
                <a:cubicBezTo>
                  <a:pt x="227309" y="278962"/>
                  <a:pt x="171747" y="389029"/>
                  <a:pt x="165397" y="406491"/>
                </a:cubicBezTo>
                <a:cubicBezTo>
                  <a:pt x="159047" y="423953"/>
                  <a:pt x="221489" y="346166"/>
                  <a:pt x="193972" y="365216"/>
                </a:cubicBezTo>
                <a:cubicBezTo>
                  <a:pt x="166455" y="384266"/>
                  <a:pt x="7176" y="520262"/>
                  <a:pt x="297" y="520791"/>
                </a:cubicBezTo>
                <a:cubicBezTo>
                  <a:pt x="-6582" y="521320"/>
                  <a:pt x="107718" y="418133"/>
                  <a:pt x="152697" y="368391"/>
                </a:cubicBezTo>
                <a:cubicBezTo>
                  <a:pt x="197676" y="318649"/>
                  <a:pt x="249535" y="251974"/>
                  <a:pt x="270172" y="222341"/>
                </a:cubicBezTo>
                <a:cubicBezTo>
                  <a:pt x="290809" y="192708"/>
                  <a:pt x="277580" y="197470"/>
                  <a:pt x="276522" y="190591"/>
                </a:cubicBezTo>
                <a:cubicBezTo>
                  <a:pt x="275464" y="183712"/>
                  <a:pt x="258530" y="191120"/>
                  <a:pt x="263822" y="181066"/>
                </a:cubicBezTo>
                <a:cubicBezTo>
                  <a:pt x="269114" y="171012"/>
                  <a:pt x="301393" y="155666"/>
                  <a:pt x="308272" y="130266"/>
                </a:cubicBezTo>
                <a:cubicBezTo>
                  <a:pt x="315151" y="104866"/>
                  <a:pt x="280226" y="3266"/>
                  <a:pt x="27969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0292BB52-84FD-BAEC-F523-EDB050DFFDB0}"/>
              </a:ext>
            </a:extLst>
          </p:cNvPr>
          <p:cNvSpPr/>
          <p:nvPr/>
        </p:nvSpPr>
        <p:spPr>
          <a:xfrm>
            <a:off x="3831041" y="6133454"/>
            <a:ext cx="432641" cy="427225"/>
          </a:xfrm>
          <a:custGeom>
            <a:avLst/>
            <a:gdLst>
              <a:gd name="connsiteX0" fmla="*/ 10709 w 432641"/>
              <a:gd name="connsiteY0" fmla="*/ 646 h 427225"/>
              <a:gd name="connsiteX1" fmla="*/ 226609 w 432641"/>
              <a:gd name="connsiteY1" fmla="*/ 48271 h 427225"/>
              <a:gd name="connsiteX2" fmla="*/ 131359 w 432641"/>
              <a:gd name="connsiteY2" fmla="*/ 111771 h 427225"/>
              <a:gd name="connsiteX3" fmla="*/ 182159 w 432641"/>
              <a:gd name="connsiteY3" fmla="*/ 197496 h 427225"/>
              <a:gd name="connsiteX4" fmla="*/ 125009 w 432641"/>
              <a:gd name="connsiteY4" fmla="*/ 137171 h 427225"/>
              <a:gd name="connsiteX5" fmla="*/ 328209 w 432641"/>
              <a:gd name="connsiteY5" fmla="*/ 330846 h 427225"/>
              <a:gd name="connsiteX6" fmla="*/ 242484 w 432641"/>
              <a:gd name="connsiteY6" fmla="*/ 264171 h 427225"/>
              <a:gd name="connsiteX7" fmla="*/ 350434 w 432641"/>
              <a:gd name="connsiteY7" fmla="*/ 378471 h 427225"/>
              <a:gd name="connsiteX8" fmla="*/ 223434 w 432641"/>
              <a:gd name="connsiteY8" fmla="*/ 219721 h 427225"/>
              <a:gd name="connsiteX9" fmla="*/ 356784 w 432641"/>
              <a:gd name="connsiteY9" fmla="*/ 362596 h 427225"/>
              <a:gd name="connsiteX10" fmla="*/ 429809 w 432641"/>
              <a:gd name="connsiteY10" fmla="*/ 426096 h 427225"/>
              <a:gd name="connsiteX11" fmla="*/ 261534 w 432641"/>
              <a:gd name="connsiteY11" fmla="*/ 394346 h 427225"/>
              <a:gd name="connsiteX12" fmla="*/ 134534 w 432641"/>
              <a:gd name="connsiteY12" fmla="*/ 286396 h 427225"/>
              <a:gd name="connsiteX13" fmla="*/ 207559 w 432641"/>
              <a:gd name="connsiteY13" fmla="*/ 324496 h 427225"/>
              <a:gd name="connsiteX14" fmla="*/ 39284 w 432641"/>
              <a:gd name="connsiteY14" fmla="*/ 143521 h 427225"/>
              <a:gd name="connsiteX15" fmla="*/ 109134 w 432641"/>
              <a:gd name="connsiteY15" fmla="*/ 226071 h 427225"/>
              <a:gd name="connsiteX16" fmla="*/ 83734 w 432641"/>
              <a:gd name="connsiteY16" fmla="*/ 133996 h 427225"/>
              <a:gd name="connsiteX17" fmla="*/ 267884 w 432641"/>
              <a:gd name="connsiteY17" fmla="*/ 35571 h 427225"/>
              <a:gd name="connsiteX18" fmla="*/ 55159 w 432641"/>
              <a:gd name="connsiteY18" fmla="*/ 83196 h 427225"/>
              <a:gd name="connsiteX19" fmla="*/ 10709 w 432641"/>
              <a:gd name="connsiteY19" fmla="*/ 646 h 4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641" h="427225">
                <a:moveTo>
                  <a:pt x="10709" y="646"/>
                </a:moveTo>
                <a:cubicBezTo>
                  <a:pt x="39284" y="-5175"/>
                  <a:pt x="206501" y="29750"/>
                  <a:pt x="226609" y="48271"/>
                </a:cubicBezTo>
                <a:cubicBezTo>
                  <a:pt x="246717" y="66792"/>
                  <a:pt x="138767" y="86900"/>
                  <a:pt x="131359" y="111771"/>
                </a:cubicBezTo>
                <a:cubicBezTo>
                  <a:pt x="123951" y="136642"/>
                  <a:pt x="183217" y="193263"/>
                  <a:pt x="182159" y="197496"/>
                </a:cubicBezTo>
                <a:cubicBezTo>
                  <a:pt x="181101" y="201729"/>
                  <a:pt x="100667" y="114946"/>
                  <a:pt x="125009" y="137171"/>
                </a:cubicBezTo>
                <a:cubicBezTo>
                  <a:pt x="149351" y="159396"/>
                  <a:pt x="308630" y="309679"/>
                  <a:pt x="328209" y="330846"/>
                </a:cubicBezTo>
                <a:cubicBezTo>
                  <a:pt x="347788" y="352013"/>
                  <a:pt x="238780" y="256234"/>
                  <a:pt x="242484" y="264171"/>
                </a:cubicBezTo>
                <a:cubicBezTo>
                  <a:pt x="246188" y="272108"/>
                  <a:pt x="353609" y="385879"/>
                  <a:pt x="350434" y="378471"/>
                </a:cubicBezTo>
                <a:cubicBezTo>
                  <a:pt x="347259" y="371063"/>
                  <a:pt x="222376" y="222367"/>
                  <a:pt x="223434" y="219721"/>
                </a:cubicBezTo>
                <a:cubicBezTo>
                  <a:pt x="224492" y="217075"/>
                  <a:pt x="322388" y="328200"/>
                  <a:pt x="356784" y="362596"/>
                </a:cubicBezTo>
                <a:cubicBezTo>
                  <a:pt x="391180" y="396992"/>
                  <a:pt x="445684" y="420804"/>
                  <a:pt x="429809" y="426096"/>
                </a:cubicBezTo>
                <a:cubicBezTo>
                  <a:pt x="413934" y="431388"/>
                  <a:pt x="310746" y="417629"/>
                  <a:pt x="261534" y="394346"/>
                </a:cubicBezTo>
                <a:cubicBezTo>
                  <a:pt x="212322" y="371063"/>
                  <a:pt x="143530" y="298038"/>
                  <a:pt x="134534" y="286396"/>
                </a:cubicBezTo>
                <a:cubicBezTo>
                  <a:pt x="125538" y="274754"/>
                  <a:pt x="223434" y="348309"/>
                  <a:pt x="207559" y="324496"/>
                </a:cubicBezTo>
                <a:cubicBezTo>
                  <a:pt x="191684" y="300684"/>
                  <a:pt x="55688" y="159925"/>
                  <a:pt x="39284" y="143521"/>
                </a:cubicBezTo>
                <a:cubicBezTo>
                  <a:pt x="22880" y="127117"/>
                  <a:pt x="101726" y="227658"/>
                  <a:pt x="109134" y="226071"/>
                </a:cubicBezTo>
                <a:cubicBezTo>
                  <a:pt x="116542" y="224484"/>
                  <a:pt x="57276" y="165746"/>
                  <a:pt x="83734" y="133996"/>
                </a:cubicBezTo>
                <a:cubicBezTo>
                  <a:pt x="110192" y="102246"/>
                  <a:pt x="272647" y="44038"/>
                  <a:pt x="267884" y="35571"/>
                </a:cubicBezTo>
                <a:cubicBezTo>
                  <a:pt x="263121" y="27104"/>
                  <a:pt x="94847" y="87429"/>
                  <a:pt x="55159" y="83196"/>
                </a:cubicBezTo>
                <a:cubicBezTo>
                  <a:pt x="15471" y="78963"/>
                  <a:pt x="-17866" y="6467"/>
                  <a:pt x="1070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D33C92E9-E45F-10E7-D6A3-F109D02C5103}"/>
              </a:ext>
            </a:extLst>
          </p:cNvPr>
          <p:cNvSpPr/>
          <p:nvPr/>
        </p:nvSpPr>
        <p:spPr>
          <a:xfrm>
            <a:off x="4332148" y="6708775"/>
            <a:ext cx="416398" cy="127714"/>
          </a:xfrm>
          <a:custGeom>
            <a:avLst/>
            <a:gdLst>
              <a:gd name="connsiteX0" fmla="*/ 4902 w 416398"/>
              <a:gd name="connsiteY0" fmla="*/ 0 h 127714"/>
              <a:gd name="connsiteX1" fmla="*/ 265252 w 416398"/>
              <a:gd name="connsiteY1" fmla="*/ 104775 h 127714"/>
              <a:gd name="connsiteX2" fmla="*/ 189052 w 416398"/>
              <a:gd name="connsiteY2" fmla="*/ 66675 h 127714"/>
              <a:gd name="connsiteX3" fmla="*/ 414477 w 416398"/>
              <a:gd name="connsiteY3" fmla="*/ 123825 h 127714"/>
              <a:gd name="connsiteX4" fmla="*/ 287477 w 416398"/>
              <a:gd name="connsiteY4" fmla="*/ 120650 h 127714"/>
              <a:gd name="connsiteX5" fmla="*/ 109677 w 416398"/>
              <a:gd name="connsiteY5" fmla="*/ 104775 h 127714"/>
              <a:gd name="connsiteX6" fmla="*/ 4902 w 416398"/>
              <a:gd name="connsiteY6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398" h="127714">
                <a:moveTo>
                  <a:pt x="4902" y="0"/>
                </a:moveTo>
                <a:cubicBezTo>
                  <a:pt x="30831" y="0"/>
                  <a:pt x="234560" y="93663"/>
                  <a:pt x="265252" y="104775"/>
                </a:cubicBezTo>
                <a:cubicBezTo>
                  <a:pt x="295944" y="115888"/>
                  <a:pt x="164181" y="63500"/>
                  <a:pt x="189052" y="66675"/>
                </a:cubicBezTo>
                <a:cubicBezTo>
                  <a:pt x="213923" y="69850"/>
                  <a:pt x="398073" y="114829"/>
                  <a:pt x="414477" y="123825"/>
                </a:cubicBezTo>
                <a:cubicBezTo>
                  <a:pt x="430881" y="132821"/>
                  <a:pt x="338277" y="123825"/>
                  <a:pt x="287477" y="120650"/>
                </a:cubicBezTo>
                <a:cubicBezTo>
                  <a:pt x="236677" y="117475"/>
                  <a:pt x="157302" y="121179"/>
                  <a:pt x="109677" y="104775"/>
                </a:cubicBezTo>
                <a:cubicBezTo>
                  <a:pt x="62052" y="88371"/>
                  <a:pt x="-21027" y="0"/>
                  <a:pt x="4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A64EA2B7-0405-EA07-4453-46B08B96F330}"/>
              </a:ext>
            </a:extLst>
          </p:cNvPr>
          <p:cNvSpPr/>
          <p:nvPr/>
        </p:nvSpPr>
        <p:spPr>
          <a:xfrm>
            <a:off x="4264967" y="6627463"/>
            <a:ext cx="499147" cy="151820"/>
          </a:xfrm>
          <a:custGeom>
            <a:avLst/>
            <a:gdLst>
              <a:gd name="connsiteX0" fmla="*/ 2233 w 499147"/>
              <a:gd name="connsiteY0" fmla="*/ 52737 h 151820"/>
              <a:gd name="connsiteX1" fmla="*/ 297508 w 499147"/>
              <a:gd name="connsiteY1" fmla="*/ 1937 h 151820"/>
              <a:gd name="connsiteX2" fmla="*/ 227658 w 499147"/>
              <a:gd name="connsiteY2" fmla="*/ 14637 h 151820"/>
              <a:gd name="connsiteX3" fmla="*/ 376883 w 499147"/>
              <a:gd name="connsiteY3" fmla="*/ 52737 h 151820"/>
              <a:gd name="connsiteX4" fmla="*/ 345133 w 499147"/>
              <a:gd name="connsiteY4" fmla="*/ 27337 h 151820"/>
              <a:gd name="connsiteX5" fmla="*/ 497533 w 499147"/>
              <a:gd name="connsiteY5" fmla="*/ 151162 h 151820"/>
              <a:gd name="connsiteX6" fmla="*/ 411808 w 499147"/>
              <a:gd name="connsiteY6" fmla="*/ 74962 h 151820"/>
              <a:gd name="connsiteX7" fmla="*/ 205433 w 499147"/>
              <a:gd name="connsiteY7" fmla="*/ 43212 h 151820"/>
              <a:gd name="connsiteX8" fmla="*/ 253058 w 499147"/>
              <a:gd name="connsiteY8" fmla="*/ 113062 h 151820"/>
              <a:gd name="connsiteX9" fmla="*/ 103833 w 499147"/>
              <a:gd name="connsiteY9" fmla="*/ 68612 h 151820"/>
              <a:gd name="connsiteX10" fmla="*/ 157808 w 499147"/>
              <a:gd name="connsiteY10" fmla="*/ 55912 h 151820"/>
              <a:gd name="connsiteX11" fmla="*/ 2233 w 499147"/>
              <a:gd name="connsiteY11" fmla="*/ 52737 h 15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9147" h="151820">
                <a:moveTo>
                  <a:pt x="2233" y="52737"/>
                </a:moveTo>
                <a:cubicBezTo>
                  <a:pt x="25516" y="43741"/>
                  <a:pt x="259937" y="8287"/>
                  <a:pt x="297508" y="1937"/>
                </a:cubicBezTo>
                <a:cubicBezTo>
                  <a:pt x="335079" y="-4413"/>
                  <a:pt x="214429" y="6170"/>
                  <a:pt x="227658" y="14637"/>
                </a:cubicBezTo>
                <a:cubicBezTo>
                  <a:pt x="240887" y="23104"/>
                  <a:pt x="357304" y="50620"/>
                  <a:pt x="376883" y="52737"/>
                </a:cubicBezTo>
                <a:cubicBezTo>
                  <a:pt x="396462" y="54854"/>
                  <a:pt x="345133" y="27337"/>
                  <a:pt x="345133" y="27337"/>
                </a:cubicBezTo>
                <a:lnTo>
                  <a:pt x="497533" y="151162"/>
                </a:lnTo>
                <a:cubicBezTo>
                  <a:pt x="508646" y="159100"/>
                  <a:pt x="460491" y="92954"/>
                  <a:pt x="411808" y="74962"/>
                </a:cubicBezTo>
                <a:cubicBezTo>
                  <a:pt x="363125" y="56970"/>
                  <a:pt x="231891" y="36862"/>
                  <a:pt x="205433" y="43212"/>
                </a:cubicBezTo>
                <a:cubicBezTo>
                  <a:pt x="178975" y="49562"/>
                  <a:pt x="269991" y="108829"/>
                  <a:pt x="253058" y="113062"/>
                </a:cubicBezTo>
                <a:cubicBezTo>
                  <a:pt x="236125" y="117295"/>
                  <a:pt x="119708" y="78137"/>
                  <a:pt x="103833" y="68612"/>
                </a:cubicBezTo>
                <a:cubicBezTo>
                  <a:pt x="87958" y="59087"/>
                  <a:pt x="170508" y="59087"/>
                  <a:pt x="157808" y="55912"/>
                </a:cubicBezTo>
                <a:cubicBezTo>
                  <a:pt x="145108" y="52737"/>
                  <a:pt x="-21050" y="61733"/>
                  <a:pt x="2233" y="52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5C463350-8C9B-FEF0-E600-C2D99B1B9D4B}"/>
              </a:ext>
            </a:extLst>
          </p:cNvPr>
          <p:cNvSpPr/>
          <p:nvPr/>
        </p:nvSpPr>
        <p:spPr>
          <a:xfrm>
            <a:off x="4708522" y="6673848"/>
            <a:ext cx="441361" cy="101654"/>
          </a:xfrm>
          <a:custGeom>
            <a:avLst/>
            <a:gdLst>
              <a:gd name="connsiteX0" fmla="*/ 3 w 441361"/>
              <a:gd name="connsiteY0" fmla="*/ 2 h 101654"/>
              <a:gd name="connsiteX1" fmla="*/ 342903 w 441361"/>
              <a:gd name="connsiteY1" fmla="*/ 92077 h 101654"/>
              <a:gd name="connsiteX2" fmla="*/ 441328 w 441361"/>
              <a:gd name="connsiteY2" fmla="*/ 98427 h 101654"/>
              <a:gd name="connsiteX3" fmla="*/ 349253 w 441361"/>
              <a:gd name="connsiteY3" fmla="*/ 88902 h 101654"/>
              <a:gd name="connsiteX4" fmla="*/ 3 w 441361"/>
              <a:gd name="connsiteY4" fmla="*/ 2 h 10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61" h="101654">
                <a:moveTo>
                  <a:pt x="3" y="2"/>
                </a:moveTo>
                <a:cubicBezTo>
                  <a:pt x="-1055" y="531"/>
                  <a:pt x="269349" y="75673"/>
                  <a:pt x="342903" y="92077"/>
                </a:cubicBezTo>
                <a:cubicBezTo>
                  <a:pt x="416457" y="108481"/>
                  <a:pt x="440270" y="98956"/>
                  <a:pt x="441328" y="98427"/>
                </a:cubicBezTo>
                <a:cubicBezTo>
                  <a:pt x="442386" y="97898"/>
                  <a:pt x="418574" y="101602"/>
                  <a:pt x="349253" y="88902"/>
                </a:cubicBezTo>
                <a:cubicBezTo>
                  <a:pt x="279932" y="76202"/>
                  <a:pt x="1061" y="-527"/>
                  <a:pt x="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5FA5C648-C877-5E6E-0976-6DC0E5033E66}"/>
              </a:ext>
            </a:extLst>
          </p:cNvPr>
          <p:cNvSpPr/>
          <p:nvPr/>
        </p:nvSpPr>
        <p:spPr>
          <a:xfrm>
            <a:off x="4425812" y="6605243"/>
            <a:ext cx="772746" cy="154912"/>
          </a:xfrm>
          <a:custGeom>
            <a:avLst/>
            <a:gdLst>
              <a:gd name="connsiteX0" fmla="*/ 138 w 772746"/>
              <a:gd name="connsiteY0" fmla="*/ 20982 h 154912"/>
              <a:gd name="connsiteX1" fmla="*/ 238263 w 772746"/>
              <a:gd name="connsiteY1" fmla="*/ 20982 h 154912"/>
              <a:gd name="connsiteX2" fmla="*/ 387488 w 772746"/>
              <a:gd name="connsiteY2" fmla="*/ 46382 h 154912"/>
              <a:gd name="connsiteX3" fmla="*/ 355738 w 772746"/>
              <a:gd name="connsiteY3" fmla="*/ 49557 h 154912"/>
              <a:gd name="connsiteX4" fmla="*/ 533538 w 772746"/>
              <a:gd name="connsiteY4" fmla="*/ 103532 h 154912"/>
              <a:gd name="connsiteX5" fmla="*/ 450988 w 772746"/>
              <a:gd name="connsiteY5" fmla="*/ 87657 h 154912"/>
              <a:gd name="connsiteX6" fmla="*/ 736738 w 772746"/>
              <a:gd name="connsiteY6" fmla="*/ 132107 h 154912"/>
              <a:gd name="connsiteX7" fmla="*/ 758963 w 772746"/>
              <a:gd name="connsiteY7" fmla="*/ 154332 h 154912"/>
              <a:gd name="connsiteX8" fmla="*/ 647838 w 772746"/>
              <a:gd name="connsiteY8" fmla="*/ 109882 h 154912"/>
              <a:gd name="connsiteX9" fmla="*/ 216038 w 772746"/>
              <a:gd name="connsiteY9" fmla="*/ 8282 h 154912"/>
              <a:gd name="connsiteX10" fmla="*/ 273188 w 772746"/>
              <a:gd name="connsiteY10" fmla="*/ 8282 h 154912"/>
              <a:gd name="connsiteX11" fmla="*/ 138 w 772746"/>
              <a:gd name="connsiteY11" fmla="*/ 20982 h 1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746" h="154912">
                <a:moveTo>
                  <a:pt x="138" y="20982"/>
                </a:moveTo>
                <a:cubicBezTo>
                  <a:pt x="-5683" y="23099"/>
                  <a:pt x="173705" y="16749"/>
                  <a:pt x="238263" y="20982"/>
                </a:cubicBezTo>
                <a:cubicBezTo>
                  <a:pt x="302821" y="25215"/>
                  <a:pt x="367909" y="41620"/>
                  <a:pt x="387488" y="46382"/>
                </a:cubicBezTo>
                <a:cubicBezTo>
                  <a:pt x="407067" y="51144"/>
                  <a:pt x="331396" y="40032"/>
                  <a:pt x="355738" y="49557"/>
                </a:cubicBezTo>
                <a:cubicBezTo>
                  <a:pt x="380080" y="59082"/>
                  <a:pt x="517663" y="97182"/>
                  <a:pt x="533538" y="103532"/>
                </a:cubicBezTo>
                <a:cubicBezTo>
                  <a:pt x="549413" y="109882"/>
                  <a:pt x="417121" y="82895"/>
                  <a:pt x="450988" y="87657"/>
                </a:cubicBezTo>
                <a:cubicBezTo>
                  <a:pt x="484855" y="92419"/>
                  <a:pt x="685409" y="120995"/>
                  <a:pt x="736738" y="132107"/>
                </a:cubicBezTo>
                <a:cubicBezTo>
                  <a:pt x="788067" y="143219"/>
                  <a:pt x="773780" y="158036"/>
                  <a:pt x="758963" y="154332"/>
                </a:cubicBezTo>
                <a:cubicBezTo>
                  <a:pt x="744146" y="150628"/>
                  <a:pt x="738326" y="134224"/>
                  <a:pt x="647838" y="109882"/>
                </a:cubicBezTo>
                <a:cubicBezTo>
                  <a:pt x="557351" y="85540"/>
                  <a:pt x="278480" y="25215"/>
                  <a:pt x="216038" y="8282"/>
                </a:cubicBezTo>
                <a:cubicBezTo>
                  <a:pt x="153596" y="-8651"/>
                  <a:pt x="305996" y="5107"/>
                  <a:pt x="273188" y="8282"/>
                </a:cubicBezTo>
                <a:cubicBezTo>
                  <a:pt x="240380" y="11457"/>
                  <a:pt x="5959" y="18865"/>
                  <a:pt x="138" y="209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F60B41FF-40DC-9361-4866-A0473D1BD412}"/>
              </a:ext>
            </a:extLst>
          </p:cNvPr>
          <p:cNvSpPr/>
          <p:nvPr/>
        </p:nvSpPr>
        <p:spPr>
          <a:xfrm>
            <a:off x="3467099" y="5305272"/>
            <a:ext cx="267373" cy="359001"/>
          </a:xfrm>
          <a:custGeom>
            <a:avLst/>
            <a:gdLst>
              <a:gd name="connsiteX0" fmla="*/ 1 w 267373"/>
              <a:gd name="connsiteY0" fmla="*/ 153 h 359001"/>
              <a:gd name="connsiteX1" fmla="*/ 184151 w 267373"/>
              <a:gd name="connsiteY1" fmla="*/ 136678 h 359001"/>
              <a:gd name="connsiteX2" fmla="*/ 196851 w 267373"/>
              <a:gd name="connsiteY2" fmla="*/ 203353 h 359001"/>
              <a:gd name="connsiteX3" fmla="*/ 238126 w 267373"/>
              <a:gd name="connsiteY3" fmla="*/ 311303 h 359001"/>
              <a:gd name="connsiteX4" fmla="*/ 266701 w 267373"/>
              <a:gd name="connsiteY4" fmla="*/ 358928 h 359001"/>
              <a:gd name="connsiteX5" fmla="*/ 209551 w 267373"/>
              <a:gd name="connsiteY5" fmla="*/ 320828 h 359001"/>
              <a:gd name="connsiteX6" fmla="*/ 184151 w 267373"/>
              <a:gd name="connsiteY6" fmla="*/ 266853 h 359001"/>
              <a:gd name="connsiteX7" fmla="*/ 180976 w 267373"/>
              <a:gd name="connsiteY7" fmla="*/ 165253 h 359001"/>
              <a:gd name="connsiteX8" fmla="*/ 1 w 267373"/>
              <a:gd name="connsiteY8" fmla="*/ 153 h 35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373" h="359001">
                <a:moveTo>
                  <a:pt x="1" y="153"/>
                </a:moveTo>
                <a:cubicBezTo>
                  <a:pt x="530" y="-4610"/>
                  <a:pt x="151343" y="102811"/>
                  <a:pt x="184151" y="136678"/>
                </a:cubicBezTo>
                <a:cubicBezTo>
                  <a:pt x="216959" y="170545"/>
                  <a:pt x="187855" y="174249"/>
                  <a:pt x="196851" y="203353"/>
                </a:cubicBezTo>
                <a:cubicBezTo>
                  <a:pt x="205847" y="232457"/>
                  <a:pt x="226484" y="285374"/>
                  <a:pt x="238126" y="311303"/>
                </a:cubicBezTo>
                <a:cubicBezTo>
                  <a:pt x="249768" y="337232"/>
                  <a:pt x="271463" y="357341"/>
                  <a:pt x="266701" y="358928"/>
                </a:cubicBezTo>
                <a:cubicBezTo>
                  <a:pt x="261939" y="360515"/>
                  <a:pt x="223309" y="336174"/>
                  <a:pt x="209551" y="320828"/>
                </a:cubicBezTo>
                <a:cubicBezTo>
                  <a:pt x="195793" y="305482"/>
                  <a:pt x="188913" y="292782"/>
                  <a:pt x="184151" y="266853"/>
                </a:cubicBezTo>
                <a:cubicBezTo>
                  <a:pt x="179389" y="240924"/>
                  <a:pt x="206376" y="206528"/>
                  <a:pt x="180976" y="165253"/>
                </a:cubicBezTo>
                <a:cubicBezTo>
                  <a:pt x="155576" y="123978"/>
                  <a:pt x="-528" y="4916"/>
                  <a:pt x="1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D94C6EF-7E08-6747-162A-CA7551063EB4}"/>
              </a:ext>
            </a:extLst>
          </p:cNvPr>
          <p:cNvSpPr/>
          <p:nvPr/>
        </p:nvSpPr>
        <p:spPr>
          <a:xfrm>
            <a:off x="3256596" y="6320400"/>
            <a:ext cx="284021" cy="112287"/>
          </a:xfrm>
          <a:custGeom>
            <a:avLst/>
            <a:gdLst>
              <a:gd name="connsiteX0" fmla="*/ 954 w 284021"/>
              <a:gd name="connsiteY0" fmla="*/ 7375 h 112287"/>
              <a:gd name="connsiteX1" fmla="*/ 178754 w 284021"/>
              <a:gd name="connsiteY1" fmla="*/ 74050 h 112287"/>
              <a:gd name="connsiteX2" fmla="*/ 283529 w 284021"/>
              <a:gd name="connsiteY2" fmla="*/ 112150 h 112287"/>
              <a:gd name="connsiteX3" fmla="*/ 213679 w 284021"/>
              <a:gd name="connsiteY3" fmla="*/ 61350 h 112287"/>
              <a:gd name="connsiteX4" fmla="*/ 112079 w 284021"/>
              <a:gd name="connsiteY4" fmla="*/ 7375 h 112287"/>
              <a:gd name="connsiteX5" fmla="*/ 954 w 284021"/>
              <a:gd name="connsiteY5" fmla="*/ 7375 h 11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21" h="112287">
                <a:moveTo>
                  <a:pt x="954" y="7375"/>
                </a:moveTo>
                <a:cubicBezTo>
                  <a:pt x="12066" y="18487"/>
                  <a:pt x="178754" y="74050"/>
                  <a:pt x="178754" y="74050"/>
                </a:cubicBezTo>
                <a:cubicBezTo>
                  <a:pt x="225850" y="91512"/>
                  <a:pt x="277708" y="114267"/>
                  <a:pt x="283529" y="112150"/>
                </a:cubicBezTo>
                <a:cubicBezTo>
                  <a:pt x="289350" y="110033"/>
                  <a:pt x="242254" y="78812"/>
                  <a:pt x="213679" y="61350"/>
                </a:cubicBezTo>
                <a:cubicBezTo>
                  <a:pt x="185104" y="43888"/>
                  <a:pt x="145416" y="15842"/>
                  <a:pt x="112079" y="7375"/>
                </a:cubicBezTo>
                <a:cubicBezTo>
                  <a:pt x="78742" y="-1092"/>
                  <a:pt x="-10158" y="-3737"/>
                  <a:pt x="954" y="7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78C35972-F3DA-5E32-E21F-9F0ADEEAA34C}"/>
              </a:ext>
            </a:extLst>
          </p:cNvPr>
          <p:cNvSpPr/>
          <p:nvPr/>
        </p:nvSpPr>
        <p:spPr>
          <a:xfrm>
            <a:off x="3203552" y="6528605"/>
            <a:ext cx="285824" cy="119919"/>
          </a:xfrm>
          <a:custGeom>
            <a:avLst/>
            <a:gdLst>
              <a:gd name="connsiteX0" fmla="*/ 23 w 285824"/>
              <a:gd name="connsiteY0" fmla="*/ 5545 h 119919"/>
              <a:gd name="connsiteX1" fmla="*/ 98448 w 285824"/>
              <a:gd name="connsiteY1" fmla="*/ 5545 h 119919"/>
              <a:gd name="connsiteX2" fmla="*/ 225448 w 285824"/>
              <a:gd name="connsiteY2" fmla="*/ 75395 h 119919"/>
              <a:gd name="connsiteX3" fmla="*/ 177823 w 285824"/>
              <a:gd name="connsiteY3" fmla="*/ 46820 h 119919"/>
              <a:gd name="connsiteX4" fmla="*/ 285773 w 285824"/>
              <a:gd name="connsiteY4" fmla="*/ 119845 h 119919"/>
              <a:gd name="connsiteX5" fmla="*/ 161948 w 285824"/>
              <a:gd name="connsiteY5" fmla="*/ 30945 h 119919"/>
              <a:gd name="connsiteX6" fmla="*/ 107973 w 285824"/>
              <a:gd name="connsiteY6" fmla="*/ 5545 h 119919"/>
              <a:gd name="connsiteX7" fmla="*/ 50823 w 285824"/>
              <a:gd name="connsiteY7" fmla="*/ 18245 h 119919"/>
              <a:gd name="connsiteX8" fmla="*/ 88923 w 285824"/>
              <a:gd name="connsiteY8" fmla="*/ 15070 h 119919"/>
              <a:gd name="connsiteX9" fmla="*/ 23 w 285824"/>
              <a:gd name="connsiteY9" fmla="*/ 5545 h 11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24" h="119919">
                <a:moveTo>
                  <a:pt x="23" y="5545"/>
                </a:moveTo>
                <a:cubicBezTo>
                  <a:pt x="1610" y="3958"/>
                  <a:pt x="60877" y="-6097"/>
                  <a:pt x="98448" y="5545"/>
                </a:cubicBezTo>
                <a:cubicBezTo>
                  <a:pt x="136019" y="17187"/>
                  <a:pt x="212219" y="68516"/>
                  <a:pt x="225448" y="75395"/>
                </a:cubicBezTo>
                <a:cubicBezTo>
                  <a:pt x="238677" y="82274"/>
                  <a:pt x="167769" y="39412"/>
                  <a:pt x="177823" y="46820"/>
                </a:cubicBezTo>
                <a:cubicBezTo>
                  <a:pt x="187877" y="54228"/>
                  <a:pt x="288419" y="122491"/>
                  <a:pt x="285773" y="119845"/>
                </a:cubicBezTo>
                <a:cubicBezTo>
                  <a:pt x="283127" y="117199"/>
                  <a:pt x="191581" y="49995"/>
                  <a:pt x="161948" y="30945"/>
                </a:cubicBezTo>
                <a:cubicBezTo>
                  <a:pt x="132315" y="11895"/>
                  <a:pt x="126494" y="7662"/>
                  <a:pt x="107973" y="5545"/>
                </a:cubicBezTo>
                <a:cubicBezTo>
                  <a:pt x="89452" y="3428"/>
                  <a:pt x="53998" y="16658"/>
                  <a:pt x="50823" y="18245"/>
                </a:cubicBezTo>
                <a:cubicBezTo>
                  <a:pt x="47648" y="19832"/>
                  <a:pt x="99506" y="16128"/>
                  <a:pt x="88923" y="15070"/>
                </a:cubicBezTo>
                <a:cubicBezTo>
                  <a:pt x="78340" y="14012"/>
                  <a:pt x="-1564" y="7132"/>
                  <a:pt x="23" y="5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8D9291FC-9A0C-1540-C394-DFE7F7BCD756}"/>
              </a:ext>
            </a:extLst>
          </p:cNvPr>
          <p:cNvSpPr/>
          <p:nvPr/>
        </p:nvSpPr>
        <p:spPr>
          <a:xfrm>
            <a:off x="2757288" y="6708517"/>
            <a:ext cx="406392" cy="193942"/>
          </a:xfrm>
          <a:custGeom>
            <a:avLst/>
            <a:gdLst>
              <a:gd name="connsiteX0" fmla="*/ 1787 w 406392"/>
              <a:gd name="connsiteY0" fmla="*/ 258 h 193942"/>
              <a:gd name="connsiteX1" fmla="*/ 398662 w 406392"/>
              <a:gd name="connsiteY1" fmla="*/ 133608 h 193942"/>
              <a:gd name="connsiteX2" fmla="*/ 255787 w 406392"/>
              <a:gd name="connsiteY2" fmla="*/ 120908 h 193942"/>
              <a:gd name="connsiteX3" fmla="*/ 147837 w 406392"/>
              <a:gd name="connsiteY3" fmla="*/ 108208 h 193942"/>
              <a:gd name="connsiteX4" fmla="*/ 281187 w 406392"/>
              <a:gd name="connsiteY4" fmla="*/ 165358 h 193942"/>
              <a:gd name="connsiteX5" fmla="*/ 151012 w 406392"/>
              <a:gd name="connsiteY5" fmla="*/ 139958 h 193942"/>
              <a:gd name="connsiteX6" fmla="*/ 100212 w 406392"/>
              <a:gd name="connsiteY6" fmla="*/ 165358 h 193942"/>
              <a:gd name="connsiteX7" fmla="*/ 189112 w 406392"/>
              <a:gd name="connsiteY7" fmla="*/ 193933 h 193942"/>
              <a:gd name="connsiteX8" fmla="*/ 125612 w 406392"/>
              <a:gd name="connsiteY8" fmla="*/ 168533 h 193942"/>
              <a:gd name="connsiteX9" fmla="*/ 319287 w 406392"/>
              <a:gd name="connsiteY9" fmla="*/ 174883 h 193942"/>
              <a:gd name="connsiteX10" fmla="*/ 109737 w 406392"/>
              <a:gd name="connsiteY10" fmla="*/ 85983 h 193942"/>
              <a:gd name="connsiteX11" fmla="*/ 246262 w 406392"/>
              <a:gd name="connsiteY11" fmla="*/ 98683 h 193942"/>
              <a:gd name="connsiteX12" fmla="*/ 1787 w 406392"/>
              <a:gd name="connsiteY12" fmla="*/ 258 h 193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392" h="193942">
                <a:moveTo>
                  <a:pt x="1787" y="258"/>
                </a:moveTo>
                <a:cubicBezTo>
                  <a:pt x="27187" y="6079"/>
                  <a:pt x="356329" y="113500"/>
                  <a:pt x="398662" y="133608"/>
                </a:cubicBezTo>
                <a:cubicBezTo>
                  <a:pt x="440995" y="153716"/>
                  <a:pt x="297591" y="125141"/>
                  <a:pt x="255787" y="120908"/>
                </a:cubicBezTo>
                <a:cubicBezTo>
                  <a:pt x="213983" y="116675"/>
                  <a:pt x="143604" y="100800"/>
                  <a:pt x="147837" y="108208"/>
                </a:cubicBezTo>
                <a:cubicBezTo>
                  <a:pt x="152070" y="115616"/>
                  <a:pt x="280658" y="160066"/>
                  <a:pt x="281187" y="165358"/>
                </a:cubicBezTo>
                <a:cubicBezTo>
                  <a:pt x="281716" y="170650"/>
                  <a:pt x="181174" y="139958"/>
                  <a:pt x="151012" y="139958"/>
                </a:cubicBezTo>
                <a:cubicBezTo>
                  <a:pt x="120850" y="139958"/>
                  <a:pt x="93862" y="156362"/>
                  <a:pt x="100212" y="165358"/>
                </a:cubicBezTo>
                <a:cubicBezTo>
                  <a:pt x="106562" y="174354"/>
                  <a:pt x="184879" y="193404"/>
                  <a:pt x="189112" y="193933"/>
                </a:cubicBezTo>
                <a:cubicBezTo>
                  <a:pt x="193345" y="194462"/>
                  <a:pt x="103916" y="171708"/>
                  <a:pt x="125612" y="168533"/>
                </a:cubicBezTo>
                <a:cubicBezTo>
                  <a:pt x="147308" y="165358"/>
                  <a:pt x="321933" y="188641"/>
                  <a:pt x="319287" y="174883"/>
                </a:cubicBezTo>
                <a:cubicBezTo>
                  <a:pt x="316641" y="161125"/>
                  <a:pt x="121908" y="98683"/>
                  <a:pt x="109737" y="85983"/>
                </a:cubicBezTo>
                <a:cubicBezTo>
                  <a:pt x="97566" y="73283"/>
                  <a:pt x="262666" y="108737"/>
                  <a:pt x="246262" y="98683"/>
                </a:cubicBezTo>
                <a:cubicBezTo>
                  <a:pt x="229858" y="88629"/>
                  <a:pt x="-23613" y="-5563"/>
                  <a:pt x="1787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7D4F625D-470F-B9E7-A3BF-4858AC3BC1AA}"/>
              </a:ext>
            </a:extLst>
          </p:cNvPr>
          <p:cNvSpPr/>
          <p:nvPr/>
        </p:nvSpPr>
        <p:spPr>
          <a:xfrm>
            <a:off x="2298280" y="6143600"/>
            <a:ext cx="403681" cy="638501"/>
          </a:xfrm>
          <a:custGeom>
            <a:avLst/>
            <a:gdLst>
              <a:gd name="connsiteX0" fmla="*/ 420 w 403681"/>
              <a:gd name="connsiteY0" fmla="*/ 25 h 638501"/>
              <a:gd name="connsiteX1" fmla="*/ 375070 w 403681"/>
              <a:gd name="connsiteY1" fmla="*/ 241325 h 638501"/>
              <a:gd name="connsiteX2" fmla="*/ 349670 w 403681"/>
              <a:gd name="connsiteY2" fmla="*/ 241325 h 638501"/>
              <a:gd name="connsiteX3" fmla="*/ 403645 w 403681"/>
              <a:gd name="connsiteY3" fmla="*/ 444525 h 638501"/>
              <a:gd name="connsiteX4" fmla="*/ 340145 w 403681"/>
              <a:gd name="connsiteY4" fmla="*/ 476275 h 638501"/>
              <a:gd name="connsiteX5" fmla="*/ 295695 w 403681"/>
              <a:gd name="connsiteY5" fmla="*/ 638200 h 638501"/>
              <a:gd name="connsiteX6" fmla="*/ 305220 w 403681"/>
              <a:gd name="connsiteY6" fmla="*/ 514375 h 638501"/>
              <a:gd name="connsiteX7" fmla="*/ 286170 w 403681"/>
              <a:gd name="connsiteY7" fmla="*/ 431825 h 638501"/>
              <a:gd name="connsiteX8" fmla="*/ 270295 w 403681"/>
              <a:gd name="connsiteY8" fmla="*/ 269900 h 638501"/>
              <a:gd name="connsiteX9" fmla="*/ 305220 w 403681"/>
              <a:gd name="connsiteY9" fmla="*/ 409600 h 638501"/>
              <a:gd name="connsiteX10" fmla="*/ 317920 w 403681"/>
              <a:gd name="connsiteY10" fmla="*/ 301650 h 638501"/>
              <a:gd name="connsiteX11" fmla="*/ 343320 w 403681"/>
              <a:gd name="connsiteY11" fmla="*/ 371500 h 638501"/>
              <a:gd name="connsiteX12" fmla="*/ 302045 w 403681"/>
              <a:gd name="connsiteY12" fmla="*/ 257200 h 638501"/>
              <a:gd name="connsiteX13" fmla="*/ 420 w 403681"/>
              <a:gd name="connsiteY13" fmla="*/ 25 h 6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3681" h="638501">
                <a:moveTo>
                  <a:pt x="420" y="25"/>
                </a:moveTo>
                <a:cubicBezTo>
                  <a:pt x="12591" y="-2621"/>
                  <a:pt x="316862" y="201108"/>
                  <a:pt x="375070" y="241325"/>
                </a:cubicBezTo>
                <a:cubicBezTo>
                  <a:pt x="433278" y="281542"/>
                  <a:pt x="344908" y="207458"/>
                  <a:pt x="349670" y="241325"/>
                </a:cubicBezTo>
                <a:cubicBezTo>
                  <a:pt x="354432" y="275192"/>
                  <a:pt x="405232" y="405367"/>
                  <a:pt x="403645" y="444525"/>
                </a:cubicBezTo>
                <a:cubicBezTo>
                  <a:pt x="402058" y="483683"/>
                  <a:pt x="358137" y="443996"/>
                  <a:pt x="340145" y="476275"/>
                </a:cubicBezTo>
                <a:cubicBezTo>
                  <a:pt x="322153" y="508554"/>
                  <a:pt x="301516" y="631850"/>
                  <a:pt x="295695" y="638200"/>
                </a:cubicBezTo>
                <a:cubicBezTo>
                  <a:pt x="289874" y="644550"/>
                  <a:pt x="306808" y="548771"/>
                  <a:pt x="305220" y="514375"/>
                </a:cubicBezTo>
                <a:cubicBezTo>
                  <a:pt x="303633" y="479979"/>
                  <a:pt x="291991" y="472571"/>
                  <a:pt x="286170" y="431825"/>
                </a:cubicBezTo>
                <a:cubicBezTo>
                  <a:pt x="280349" y="391079"/>
                  <a:pt x="267120" y="273604"/>
                  <a:pt x="270295" y="269900"/>
                </a:cubicBezTo>
                <a:cubicBezTo>
                  <a:pt x="273470" y="266196"/>
                  <a:pt x="297283" y="404308"/>
                  <a:pt x="305220" y="409600"/>
                </a:cubicBezTo>
                <a:cubicBezTo>
                  <a:pt x="313157" y="414892"/>
                  <a:pt x="311570" y="308000"/>
                  <a:pt x="317920" y="301650"/>
                </a:cubicBezTo>
                <a:cubicBezTo>
                  <a:pt x="324270" y="295300"/>
                  <a:pt x="345966" y="378908"/>
                  <a:pt x="343320" y="371500"/>
                </a:cubicBezTo>
                <a:cubicBezTo>
                  <a:pt x="340674" y="364092"/>
                  <a:pt x="360253" y="316467"/>
                  <a:pt x="302045" y="257200"/>
                </a:cubicBezTo>
                <a:cubicBezTo>
                  <a:pt x="243837" y="197933"/>
                  <a:pt x="-11751" y="2671"/>
                  <a:pt x="4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D1464F83-17D7-50C8-D9E9-610A343009C2}"/>
              </a:ext>
            </a:extLst>
          </p:cNvPr>
          <p:cNvSpPr/>
          <p:nvPr/>
        </p:nvSpPr>
        <p:spPr>
          <a:xfrm>
            <a:off x="2293082" y="6184892"/>
            <a:ext cx="304255" cy="556363"/>
          </a:xfrm>
          <a:custGeom>
            <a:avLst/>
            <a:gdLst>
              <a:gd name="connsiteX0" fmla="*/ 2443 w 304255"/>
              <a:gd name="connsiteY0" fmla="*/ 8 h 556363"/>
              <a:gd name="connsiteX1" fmla="*/ 250093 w 304255"/>
              <a:gd name="connsiteY1" fmla="*/ 295283 h 556363"/>
              <a:gd name="connsiteX2" fmla="*/ 294543 w 304255"/>
              <a:gd name="connsiteY2" fmla="*/ 476258 h 556363"/>
              <a:gd name="connsiteX3" fmla="*/ 288193 w 304255"/>
              <a:gd name="connsiteY3" fmla="*/ 555633 h 556363"/>
              <a:gd name="connsiteX4" fmla="*/ 129443 w 304255"/>
              <a:gd name="connsiteY4" fmla="*/ 434983 h 556363"/>
              <a:gd name="connsiteX5" fmla="*/ 123093 w 304255"/>
              <a:gd name="connsiteY5" fmla="*/ 285758 h 556363"/>
              <a:gd name="connsiteX6" fmla="*/ 2443 w 304255"/>
              <a:gd name="connsiteY6" fmla="*/ 8 h 55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255" h="556363">
                <a:moveTo>
                  <a:pt x="2443" y="8"/>
                </a:moveTo>
                <a:cubicBezTo>
                  <a:pt x="23610" y="1595"/>
                  <a:pt x="201410" y="215908"/>
                  <a:pt x="250093" y="295283"/>
                </a:cubicBezTo>
                <a:cubicBezTo>
                  <a:pt x="298776" y="374658"/>
                  <a:pt x="288193" y="432866"/>
                  <a:pt x="294543" y="476258"/>
                </a:cubicBezTo>
                <a:cubicBezTo>
                  <a:pt x="300893" y="519650"/>
                  <a:pt x="315710" y="562512"/>
                  <a:pt x="288193" y="555633"/>
                </a:cubicBezTo>
                <a:cubicBezTo>
                  <a:pt x="260676" y="548754"/>
                  <a:pt x="156960" y="479962"/>
                  <a:pt x="129443" y="434983"/>
                </a:cubicBezTo>
                <a:cubicBezTo>
                  <a:pt x="101926" y="390004"/>
                  <a:pt x="142143" y="351375"/>
                  <a:pt x="123093" y="285758"/>
                </a:cubicBezTo>
                <a:cubicBezTo>
                  <a:pt x="104043" y="220141"/>
                  <a:pt x="-18724" y="-1579"/>
                  <a:pt x="244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CAA86C42-CCF1-EE7C-ABA4-E1E2C15655D1}"/>
              </a:ext>
            </a:extLst>
          </p:cNvPr>
          <p:cNvSpPr/>
          <p:nvPr/>
        </p:nvSpPr>
        <p:spPr>
          <a:xfrm>
            <a:off x="2798951" y="6479664"/>
            <a:ext cx="435707" cy="323772"/>
          </a:xfrm>
          <a:custGeom>
            <a:avLst/>
            <a:gdLst>
              <a:gd name="connsiteX0" fmla="*/ 23624 w 435707"/>
              <a:gd name="connsiteY0" fmla="*/ 3686 h 323772"/>
              <a:gd name="connsiteX1" fmla="*/ 331599 w 435707"/>
              <a:gd name="connsiteY1" fmla="*/ 270386 h 323772"/>
              <a:gd name="connsiteX2" fmla="*/ 430024 w 435707"/>
              <a:gd name="connsiteY2" fmla="*/ 318011 h 323772"/>
              <a:gd name="connsiteX3" fmla="*/ 188724 w 435707"/>
              <a:gd name="connsiteY3" fmla="*/ 187836 h 323772"/>
              <a:gd name="connsiteX4" fmla="*/ 7749 w 435707"/>
              <a:gd name="connsiteY4" fmla="*/ 203711 h 323772"/>
              <a:gd name="connsiteX5" fmla="*/ 33149 w 435707"/>
              <a:gd name="connsiteY5" fmla="*/ 117986 h 323772"/>
              <a:gd name="connsiteX6" fmla="*/ 23624 w 435707"/>
              <a:gd name="connsiteY6" fmla="*/ 3686 h 32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707" h="323772">
                <a:moveTo>
                  <a:pt x="23624" y="3686"/>
                </a:moveTo>
                <a:cubicBezTo>
                  <a:pt x="73366" y="29086"/>
                  <a:pt x="263866" y="217998"/>
                  <a:pt x="331599" y="270386"/>
                </a:cubicBezTo>
                <a:cubicBezTo>
                  <a:pt x="399332" y="322774"/>
                  <a:pt x="453836" y="331769"/>
                  <a:pt x="430024" y="318011"/>
                </a:cubicBezTo>
                <a:cubicBezTo>
                  <a:pt x="406212" y="304253"/>
                  <a:pt x="259103" y="206886"/>
                  <a:pt x="188724" y="187836"/>
                </a:cubicBezTo>
                <a:cubicBezTo>
                  <a:pt x="118345" y="168786"/>
                  <a:pt x="33678" y="215353"/>
                  <a:pt x="7749" y="203711"/>
                </a:cubicBezTo>
                <a:cubicBezTo>
                  <a:pt x="-18180" y="192069"/>
                  <a:pt x="28916" y="144444"/>
                  <a:pt x="33149" y="117986"/>
                </a:cubicBezTo>
                <a:cubicBezTo>
                  <a:pt x="37382" y="91528"/>
                  <a:pt x="-26118" y="-21714"/>
                  <a:pt x="23624" y="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FA3A7652-ADED-960C-EAFE-B7A9B22EC928}"/>
              </a:ext>
            </a:extLst>
          </p:cNvPr>
          <p:cNvSpPr/>
          <p:nvPr/>
        </p:nvSpPr>
        <p:spPr>
          <a:xfrm>
            <a:off x="2755450" y="4298182"/>
            <a:ext cx="224014" cy="188182"/>
          </a:xfrm>
          <a:custGeom>
            <a:avLst/>
            <a:gdLst>
              <a:gd name="connsiteX0" fmla="*/ 450 w 224014"/>
              <a:gd name="connsiteY0" fmla="*/ 768 h 188182"/>
              <a:gd name="connsiteX1" fmla="*/ 213175 w 224014"/>
              <a:gd name="connsiteY1" fmla="*/ 32518 h 188182"/>
              <a:gd name="connsiteX2" fmla="*/ 187775 w 224014"/>
              <a:gd name="connsiteY2" fmla="*/ 83318 h 188182"/>
              <a:gd name="connsiteX3" fmla="*/ 143325 w 224014"/>
              <a:gd name="connsiteY3" fmla="*/ 188093 h 188182"/>
              <a:gd name="connsiteX4" fmla="*/ 121100 w 224014"/>
              <a:gd name="connsiteY4" fmla="*/ 64268 h 188182"/>
              <a:gd name="connsiteX5" fmla="*/ 156025 w 224014"/>
              <a:gd name="connsiteY5" fmla="*/ 64268 h 188182"/>
              <a:gd name="connsiteX6" fmla="*/ 450 w 224014"/>
              <a:gd name="connsiteY6" fmla="*/ 768 h 1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014" h="188182">
                <a:moveTo>
                  <a:pt x="450" y="768"/>
                </a:moveTo>
                <a:cubicBezTo>
                  <a:pt x="9975" y="-4524"/>
                  <a:pt x="181954" y="18760"/>
                  <a:pt x="213175" y="32518"/>
                </a:cubicBezTo>
                <a:cubicBezTo>
                  <a:pt x="244396" y="46276"/>
                  <a:pt x="199417" y="57389"/>
                  <a:pt x="187775" y="83318"/>
                </a:cubicBezTo>
                <a:cubicBezTo>
                  <a:pt x="176133" y="109247"/>
                  <a:pt x="154438" y="191268"/>
                  <a:pt x="143325" y="188093"/>
                </a:cubicBezTo>
                <a:cubicBezTo>
                  <a:pt x="132212" y="184918"/>
                  <a:pt x="118983" y="84905"/>
                  <a:pt x="121100" y="64268"/>
                </a:cubicBezTo>
                <a:cubicBezTo>
                  <a:pt x="123217" y="43631"/>
                  <a:pt x="176662" y="75380"/>
                  <a:pt x="156025" y="64268"/>
                </a:cubicBezTo>
                <a:cubicBezTo>
                  <a:pt x="135388" y="53156"/>
                  <a:pt x="-9075" y="6060"/>
                  <a:pt x="450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8E62CEF-B825-7797-6C9D-EAE8FE543EA6}"/>
              </a:ext>
            </a:extLst>
          </p:cNvPr>
          <p:cNvSpPr/>
          <p:nvPr/>
        </p:nvSpPr>
        <p:spPr>
          <a:xfrm>
            <a:off x="2120900" y="4562104"/>
            <a:ext cx="251114" cy="184626"/>
          </a:xfrm>
          <a:custGeom>
            <a:avLst/>
            <a:gdLst>
              <a:gd name="connsiteX0" fmla="*/ 0 w 251114"/>
              <a:gd name="connsiteY0" fmla="*/ 371 h 184626"/>
              <a:gd name="connsiteX1" fmla="*/ 136525 w 251114"/>
              <a:gd name="connsiteY1" fmla="*/ 89271 h 184626"/>
              <a:gd name="connsiteX2" fmla="*/ 250825 w 251114"/>
              <a:gd name="connsiteY2" fmla="*/ 184521 h 184626"/>
              <a:gd name="connsiteX3" fmla="*/ 168275 w 251114"/>
              <a:gd name="connsiteY3" fmla="*/ 108321 h 184626"/>
              <a:gd name="connsiteX4" fmla="*/ 136525 w 251114"/>
              <a:gd name="connsiteY4" fmla="*/ 124196 h 184626"/>
              <a:gd name="connsiteX5" fmla="*/ 0 w 251114"/>
              <a:gd name="connsiteY5" fmla="*/ 371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114" h="184626">
                <a:moveTo>
                  <a:pt x="0" y="371"/>
                </a:moveTo>
                <a:cubicBezTo>
                  <a:pt x="0" y="-5450"/>
                  <a:pt x="94721" y="58580"/>
                  <a:pt x="136525" y="89271"/>
                </a:cubicBezTo>
                <a:cubicBezTo>
                  <a:pt x="178329" y="119962"/>
                  <a:pt x="245533" y="181346"/>
                  <a:pt x="250825" y="184521"/>
                </a:cubicBezTo>
                <a:cubicBezTo>
                  <a:pt x="256117" y="187696"/>
                  <a:pt x="187325" y="118375"/>
                  <a:pt x="168275" y="108321"/>
                </a:cubicBezTo>
                <a:cubicBezTo>
                  <a:pt x="149225" y="98267"/>
                  <a:pt x="158221" y="140071"/>
                  <a:pt x="136525" y="124196"/>
                </a:cubicBezTo>
                <a:cubicBezTo>
                  <a:pt x="114829" y="108321"/>
                  <a:pt x="0" y="6192"/>
                  <a:pt x="0" y="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2892FEA8-A7B2-7CDB-FBE1-1A3628B36353}"/>
              </a:ext>
            </a:extLst>
          </p:cNvPr>
          <p:cNvSpPr/>
          <p:nvPr/>
        </p:nvSpPr>
        <p:spPr>
          <a:xfrm>
            <a:off x="3669912" y="2720729"/>
            <a:ext cx="138048" cy="521113"/>
          </a:xfrm>
          <a:custGeom>
            <a:avLst/>
            <a:gdLst>
              <a:gd name="connsiteX0" fmla="*/ 136913 w 138048"/>
              <a:gd name="connsiteY0" fmla="*/ 246 h 521113"/>
              <a:gd name="connsiteX1" fmla="*/ 73413 w 138048"/>
              <a:gd name="connsiteY1" fmla="*/ 139946 h 521113"/>
              <a:gd name="connsiteX2" fmla="*/ 92463 w 138048"/>
              <a:gd name="connsiteY2" fmla="*/ 279646 h 521113"/>
              <a:gd name="connsiteX3" fmla="*/ 70238 w 138048"/>
              <a:gd name="connsiteY3" fmla="*/ 187571 h 521113"/>
              <a:gd name="connsiteX4" fmla="*/ 73413 w 138048"/>
              <a:gd name="connsiteY4" fmla="*/ 349496 h 521113"/>
              <a:gd name="connsiteX5" fmla="*/ 127388 w 138048"/>
              <a:gd name="connsiteY5" fmla="*/ 520946 h 521113"/>
              <a:gd name="connsiteX6" fmla="*/ 54363 w 138048"/>
              <a:gd name="connsiteY6" fmla="*/ 317746 h 521113"/>
              <a:gd name="connsiteX7" fmla="*/ 44838 w 138048"/>
              <a:gd name="connsiteY7" fmla="*/ 336796 h 521113"/>
              <a:gd name="connsiteX8" fmla="*/ 35313 w 138048"/>
              <a:gd name="connsiteY8" fmla="*/ 155821 h 521113"/>
              <a:gd name="connsiteX9" fmla="*/ 6738 w 138048"/>
              <a:gd name="connsiteY9" fmla="*/ 31996 h 521113"/>
              <a:gd name="connsiteX10" fmla="*/ 9913 w 138048"/>
              <a:gd name="connsiteY10" fmla="*/ 174871 h 521113"/>
              <a:gd name="connsiteX11" fmla="*/ 136913 w 138048"/>
              <a:gd name="connsiteY11" fmla="*/ 246 h 5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048" h="521113">
                <a:moveTo>
                  <a:pt x="136913" y="246"/>
                </a:moveTo>
                <a:cubicBezTo>
                  <a:pt x="147496" y="-5575"/>
                  <a:pt x="80821" y="93379"/>
                  <a:pt x="73413" y="139946"/>
                </a:cubicBezTo>
                <a:cubicBezTo>
                  <a:pt x="66005" y="186513"/>
                  <a:pt x="92992" y="271709"/>
                  <a:pt x="92463" y="279646"/>
                </a:cubicBezTo>
                <a:cubicBezTo>
                  <a:pt x="91934" y="287584"/>
                  <a:pt x="73413" y="175929"/>
                  <a:pt x="70238" y="187571"/>
                </a:cubicBezTo>
                <a:cubicBezTo>
                  <a:pt x="67063" y="199213"/>
                  <a:pt x="63888" y="293934"/>
                  <a:pt x="73413" y="349496"/>
                </a:cubicBezTo>
                <a:cubicBezTo>
                  <a:pt x="82938" y="405058"/>
                  <a:pt x="130563" y="526238"/>
                  <a:pt x="127388" y="520946"/>
                </a:cubicBezTo>
                <a:cubicBezTo>
                  <a:pt x="124213" y="515654"/>
                  <a:pt x="68121" y="348438"/>
                  <a:pt x="54363" y="317746"/>
                </a:cubicBezTo>
                <a:cubicBezTo>
                  <a:pt x="40605" y="287054"/>
                  <a:pt x="48013" y="363784"/>
                  <a:pt x="44838" y="336796"/>
                </a:cubicBezTo>
                <a:cubicBezTo>
                  <a:pt x="41663" y="309808"/>
                  <a:pt x="41663" y="206621"/>
                  <a:pt x="35313" y="155821"/>
                </a:cubicBezTo>
                <a:cubicBezTo>
                  <a:pt x="28963" y="105021"/>
                  <a:pt x="10971" y="28821"/>
                  <a:pt x="6738" y="31996"/>
                </a:cubicBezTo>
                <a:cubicBezTo>
                  <a:pt x="2505" y="35171"/>
                  <a:pt x="-7550" y="177517"/>
                  <a:pt x="9913" y="174871"/>
                </a:cubicBezTo>
                <a:cubicBezTo>
                  <a:pt x="27376" y="172225"/>
                  <a:pt x="126330" y="6067"/>
                  <a:pt x="13691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4D7BD98B-E50C-B652-DE41-918FDB00A4AB}"/>
              </a:ext>
            </a:extLst>
          </p:cNvPr>
          <p:cNvSpPr/>
          <p:nvPr/>
        </p:nvSpPr>
        <p:spPr>
          <a:xfrm>
            <a:off x="3486127" y="2670134"/>
            <a:ext cx="86898" cy="425906"/>
          </a:xfrm>
          <a:custGeom>
            <a:avLst/>
            <a:gdLst>
              <a:gd name="connsiteX0" fmla="*/ 85748 w 86898"/>
              <a:gd name="connsiteY0" fmla="*/ 41 h 425906"/>
              <a:gd name="connsiteX1" fmla="*/ 50823 w 86898"/>
              <a:gd name="connsiteY1" fmla="*/ 193716 h 425906"/>
              <a:gd name="connsiteX2" fmla="*/ 41298 w 86898"/>
              <a:gd name="connsiteY2" fmla="*/ 425491 h 425906"/>
              <a:gd name="connsiteX3" fmla="*/ 41298 w 86898"/>
              <a:gd name="connsiteY3" fmla="*/ 254041 h 425906"/>
              <a:gd name="connsiteX4" fmla="*/ 23 w 86898"/>
              <a:gd name="connsiteY4" fmla="*/ 390566 h 425906"/>
              <a:gd name="connsiteX5" fmla="*/ 34948 w 86898"/>
              <a:gd name="connsiteY5" fmla="*/ 123866 h 425906"/>
              <a:gd name="connsiteX6" fmla="*/ 3198 w 86898"/>
              <a:gd name="connsiteY6" fmla="*/ 209591 h 425906"/>
              <a:gd name="connsiteX7" fmla="*/ 85748 w 86898"/>
              <a:gd name="connsiteY7" fmla="*/ 41 h 42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898" h="425906">
                <a:moveTo>
                  <a:pt x="85748" y="41"/>
                </a:moveTo>
                <a:cubicBezTo>
                  <a:pt x="93685" y="-2605"/>
                  <a:pt x="58231" y="122808"/>
                  <a:pt x="50823" y="193716"/>
                </a:cubicBezTo>
                <a:cubicBezTo>
                  <a:pt x="43415" y="264624"/>
                  <a:pt x="42885" y="415437"/>
                  <a:pt x="41298" y="425491"/>
                </a:cubicBezTo>
                <a:cubicBezTo>
                  <a:pt x="39711" y="435545"/>
                  <a:pt x="48177" y="259862"/>
                  <a:pt x="41298" y="254041"/>
                </a:cubicBezTo>
                <a:cubicBezTo>
                  <a:pt x="34419" y="248220"/>
                  <a:pt x="1081" y="412262"/>
                  <a:pt x="23" y="390566"/>
                </a:cubicBezTo>
                <a:cubicBezTo>
                  <a:pt x="-1035" y="368870"/>
                  <a:pt x="34419" y="154029"/>
                  <a:pt x="34948" y="123866"/>
                </a:cubicBezTo>
                <a:cubicBezTo>
                  <a:pt x="35477" y="93704"/>
                  <a:pt x="-5798" y="229699"/>
                  <a:pt x="3198" y="209591"/>
                </a:cubicBezTo>
                <a:cubicBezTo>
                  <a:pt x="12194" y="189483"/>
                  <a:pt x="77811" y="2687"/>
                  <a:pt x="8574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F5FB7CA1-56E2-BD18-A620-3B60196098ED}"/>
              </a:ext>
            </a:extLst>
          </p:cNvPr>
          <p:cNvSpPr/>
          <p:nvPr/>
        </p:nvSpPr>
        <p:spPr>
          <a:xfrm>
            <a:off x="3416101" y="3276539"/>
            <a:ext cx="98243" cy="352519"/>
          </a:xfrm>
          <a:custGeom>
            <a:avLst/>
            <a:gdLst>
              <a:gd name="connsiteX0" fmla="*/ 82749 w 98243"/>
              <a:gd name="connsiteY0" fmla="*/ 61 h 352519"/>
              <a:gd name="connsiteX1" fmla="*/ 95449 w 98243"/>
              <a:gd name="connsiteY1" fmla="*/ 161986 h 352519"/>
              <a:gd name="connsiteX2" fmla="*/ 22424 w 98243"/>
              <a:gd name="connsiteY2" fmla="*/ 266761 h 352519"/>
              <a:gd name="connsiteX3" fmla="*/ 199 w 98243"/>
              <a:gd name="connsiteY3" fmla="*/ 352486 h 352519"/>
              <a:gd name="connsiteX4" fmla="*/ 31949 w 98243"/>
              <a:gd name="connsiteY4" fmla="*/ 257236 h 352519"/>
              <a:gd name="connsiteX5" fmla="*/ 79574 w 98243"/>
              <a:gd name="connsiteY5" fmla="*/ 181036 h 352519"/>
              <a:gd name="connsiteX6" fmla="*/ 82749 w 98243"/>
              <a:gd name="connsiteY6" fmla="*/ 61 h 35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43" h="352519">
                <a:moveTo>
                  <a:pt x="82749" y="61"/>
                </a:moveTo>
                <a:cubicBezTo>
                  <a:pt x="85395" y="-3114"/>
                  <a:pt x="105503" y="117536"/>
                  <a:pt x="95449" y="161986"/>
                </a:cubicBezTo>
                <a:cubicBezTo>
                  <a:pt x="85395" y="206436"/>
                  <a:pt x="38299" y="235011"/>
                  <a:pt x="22424" y="266761"/>
                </a:cubicBezTo>
                <a:cubicBezTo>
                  <a:pt x="6549" y="298511"/>
                  <a:pt x="-1388" y="354073"/>
                  <a:pt x="199" y="352486"/>
                </a:cubicBezTo>
                <a:cubicBezTo>
                  <a:pt x="1786" y="350899"/>
                  <a:pt x="18720" y="285811"/>
                  <a:pt x="31949" y="257236"/>
                </a:cubicBezTo>
                <a:cubicBezTo>
                  <a:pt x="45178" y="228661"/>
                  <a:pt x="71637" y="223898"/>
                  <a:pt x="79574" y="181036"/>
                </a:cubicBezTo>
                <a:cubicBezTo>
                  <a:pt x="87511" y="138174"/>
                  <a:pt x="80103" y="3236"/>
                  <a:pt x="8274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E1938B51-8F2C-B7AA-99D6-A847A6AA02EC}"/>
              </a:ext>
            </a:extLst>
          </p:cNvPr>
          <p:cNvSpPr/>
          <p:nvPr/>
        </p:nvSpPr>
        <p:spPr>
          <a:xfrm>
            <a:off x="3107112" y="4003627"/>
            <a:ext cx="48892" cy="358920"/>
          </a:xfrm>
          <a:custGeom>
            <a:avLst/>
            <a:gdLst>
              <a:gd name="connsiteX0" fmla="*/ 13913 w 48892"/>
              <a:gd name="connsiteY0" fmla="*/ 48 h 358920"/>
              <a:gd name="connsiteX1" fmla="*/ 10738 w 48892"/>
              <a:gd name="connsiteY1" fmla="*/ 209598 h 358920"/>
              <a:gd name="connsiteX2" fmla="*/ 48838 w 48892"/>
              <a:gd name="connsiteY2" fmla="*/ 358823 h 358920"/>
              <a:gd name="connsiteX3" fmla="*/ 1213 w 48892"/>
              <a:gd name="connsiteY3" fmla="*/ 228648 h 358920"/>
              <a:gd name="connsiteX4" fmla="*/ 13913 w 48892"/>
              <a:gd name="connsiteY4" fmla="*/ 48 h 3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92" h="358920">
                <a:moveTo>
                  <a:pt x="13913" y="48"/>
                </a:moveTo>
                <a:cubicBezTo>
                  <a:pt x="15500" y="-3127"/>
                  <a:pt x="4917" y="149802"/>
                  <a:pt x="10738" y="209598"/>
                </a:cubicBezTo>
                <a:cubicBezTo>
                  <a:pt x="16559" y="269394"/>
                  <a:pt x="50425" y="355648"/>
                  <a:pt x="48838" y="358823"/>
                </a:cubicBezTo>
                <a:cubicBezTo>
                  <a:pt x="47251" y="361998"/>
                  <a:pt x="7034" y="286856"/>
                  <a:pt x="1213" y="228648"/>
                </a:cubicBezTo>
                <a:cubicBezTo>
                  <a:pt x="-4608" y="170440"/>
                  <a:pt x="12326" y="3223"/>
                  <a:pt x="13913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DD208A7-F385-AEE2-86AE-7958140EBA1F}"/>
              </a:ext>
            </a:extLst>
          </p:cNvPr>
          <p:cNvSpPr/>
          <p:nvPr/>
        </p:nvSpPr>
        <p:spPr>
          <a:xfrm>
            <a:off x="3231911" y="4117971"/>
            <a:ext cx="172924" cy="284225"/>
          </a:xfrm>
          <a:custGeom>
            <a:avLst/>
            <a:gdLst>
              <a:gd name="connsiteX0" fmla="*/ 239 w 172924"/>
              <a:gd name="connsiteY0" fmla="*/ 4 h 284225"/>
              <a:gd name="connsiteX1" fmla="*/ 155814 w 172924"/>
              <a:gd name="connsiteY1" fmla="*/ 231779 h 284225"/>
              <a:gd name="connsiteX2" fmla="*/ 162164 w 172924"/>
              <a:gd name="connsiteY2" fmla="*/ 276229 h 284225"/>
              <a:gd name="connsiteX3" fmla="*/ 95489 w 172924"/>
              <a:gd name="connsiteY3" fmla="*/ 282579 h 284225"/>
              <a:gd name="connsiteX4" fmla="*/ 12939 w 172924"/>
              <a:gd name="connsiteY4" fmla="*/ 257179 h 284225"/>
              <a:gd name="connsiteX5" fmla="*/ 63739 w 172924"/>
              <a:gd name="connsiteY5" fmla="*/ 257179 h 284225"/>
              <a:gd name="connsiteX6" fmla="*/ 12939 w 172924"/>
              <a:gd name="connsiteY6" fmla="*/ 209554 h 284225"/>
              <a:gd name="connsiteX7" fmla="*/ 143114 w 172924"/>
              <a:gd name="connsiteY7" fmla="*/ 279404 h 284225"/>
              <a:gd name="connsiteX8" fmla="*/ 120889 w 172924"/>
              <a:gd name="connsiteY8" fmla="*/ 238129 h 284225"/>
              <a:gd name="connsiteX9" fmla="*/ 239 w 172924"/>
              <a:gd name="connsiteY9" fmla="*/ 4 h 2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924" h="284225">
                <a:moveTo>
                  <a:pt x="239" y="4"/>
                </a:moveTo>
                <a:cubicBezTo>
                  <a:pt x="6060" y="-1054"/>
                  <a:pt x="128826" y="185741"/>
                  <a:pt x="155814" y="231779"/>
                </a:cubicBezTo>
                <a:cubicBezTo>
                  <a:pt x="182802" y="277817"/>
                  <a:pt x="172218" y="267762"/>
                  <a:pt x="162164" y="276229"/>
                </a:cubicBezTo>
                <a:cubicBezTo>
                  <a:pt x="152110" y="284696"/>
                  <a:pt x="120360" y="285754"/>
                  <a:pt x="95489" y="282579"/>
                </a:cubicBezTo>
                <a:cubicBezTo>
                  <a:pt x="70618" y="279404"/>
                  <a:pt x="18231" y="261412"/>
                  <a:pt x="12939" y="257179"/>
                </a:cubicBezTo>
                <a:cubicBezTo>
                  <a:pt x="7647" y="252946"/>
                  <a:pt x="63739" y="265116"/>
                  <a:pt x="63739" y="257179"/>
                </a:cubicBezTo>
                <a:cubicBezTo>
                  <a:pt x="63739" y="249242"/>
                  <a:pt x="-290" y="205850"/>
                  <a:pt x="12939" y="209554"/>
                </a:cubicBezTo>
                <a:cubicBezTo>
                  <a:pt x="26168" y="213258"/>
                  <a:pt x="125122" y="274642"/>
                  <a:pt x="143114" y="279404"/>
                </a:cubicBezTo>
                <a:cubicBezTo>
                  <a:pt x="161106" y="284167"/>
                  <a:pt x="145231" y="279404"/>
                  <a:pt x="120889" y="238129"/>
                </a:cubicBezTo>
                <a:cubicBezTo>
                  <a:pt x="96547" y="196854"/>
                  <a:pt x="-5582" y="1062"/>
                  <a:pt x="23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41448503-89B1-5157-C507-5471959FA2E6}"/>
              </a:ext>
            </a:extLst>
          </p:cNvPr>
          <p:cNvSpPr/>
          <p:nvPr/>
        </p:nvSpPr>
        <p:spPr>
          <a:xfrm>
            <a:off x="3768722" y="4333855"/>
            <a:ext cx="101603" cy="533849"/>
          </a:xfrm>
          <a:custGeom>
            <a:avLst/>
            <a:gdLst>
              <a:gd name="connsiteX0" fmla="*/ 3 w 101603"/>
              <a:gd name="connsiteY0" fmla="*/ 20 h 533849"/>
              <a:gd name="connsiteX1" fmla="*/ 82553 w 101603"/>
              <a:gd name="connsiteY1" fmla="*/ 320695 h 533849"/>
              <a:gd name="connsiteX2" fmla="*/ 101603 w 101603"/>
              <a:gd name="connsiteY2" fmla="*/ 438170 h 533849"/>
              <a:gd name="connsiteX3" fmla="*/ 82553 w 101603"/>
              <a:gd name="connsiteY3" fmla="*/ 396895 h 533849"/>
              <a:gd name="connsiteX4" fmla="*/ 63503 w 101603"/>
              <a:gd name="connsiteY4" fmla="*/ 441345 h 533849"/>
              <a:gd name="connsiteX5" fmla="*/ 79378 w 101603"/>
              <a:gd name="connsiteY5" fmla="*/ 533420 h 533849"/>
              <a:gd name="connsiteX6" fmla="*/ 19053 w 101603"/>
              <a:gd name="connsiteY6" fmla="*/ 473095 h 533849"/>
              <a:gd name="connsiteX7" fmla="*/ 53978 w 101603"/>
              <a:gd name="connsiteY7" fmla="*/ 409595 h 533849"/>
              <a:gd name="connsiteX8" fmla="*/ 25403 w 101603"/>
              <a:gd name="connsiteY8" fmla="*/ 342920 h 533849"/>
              <a:gd name="connsiteX9" fmla="*/ 82553 w 101603"/>
              <a:gd name="connsiteY9" fmla="*/ 371495 h 533849"/>
              <a:gd name="connsiteX10" fmla="*/ 79378 w 101603"/>
              <a:gd name="connsiteY10" fmla="*/ 336570 h 533849"/>
              <a:gd name="connsiteX11" fmla="*/ 3 w 101603"/>
              <a:gd name="connsiteY11" fmla="*/ 20 h 5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03" h="533849">
                <a:moveTo>
                  <a:pt x="3" y="20"/>
                </a:moveTo>
                <a:cubicBezTo>
                  <a:pt x="532" y="-2626"/>
                  <a:pt x="65620" y="247670"/>
                  <a:pt x="82553" y="320695"/>
                </a:cubicBezTo>
                <a:cubicBezTo>
                  <a:pt x="99486" y="393720"/>
                  <a:pt x="101603" y="425470"/>
                  <a:pt x="101603" y="438170"/>
                </a:cubicBezTo>
                <a:cubicBezTo>
                  <a:pt x="101603" y="450870"/>
                  <a:pt x="88903" y="396366"/>
                  <a:pt x="82553" y="396895"/>
                </a:cubicBezTo>
                <a:cubicBezTo>
                  <a:pt x="76203" y="397424"/>
                  <a:pt x="64032" y="418591"/>
                  <a:pt x="63503" y="441345"/>
                </a:cubicBezTo>
                <a:cubicBezTo>
                  <a:pt x="62974" y="464099"/>
                  <a:pt x="86786" y="528128"/>
                  <a:pt x="79378" y="533420"/>
                </a:cubicBezTo>
                <a:cubicBezTo>
                  <a:pt x="71970" y="538712"/>
                  <a:pt x="23286" y="493732"/>
                  <a:pt x="19053" y="473095"/>
                </a:cubicBezTo>
                <a:cubicBezTo>
                  <a:pt x="14820" y="452458"/>
                  <a:pt x="52920" y="431291"/>
                  <a:pt x="53978" y="409595"/>
                </a:cubicBezTo>
                <a:cubicBezTo>
                  <a:pt x="55036" y="387899"/>
                  <a:pt x="20641" y="349270"/>
                  <a:pt x="25403" y="342920"/>
                </a:cubicBezTo>
                <a:cubicBezTo>
                  <a:pt x="30165" y="336570"/>
                  <a:pt x="73557" y="372553"/>
                  <a:pt x="82553" y="371495"/>
                </a:cubicBezTo>
                <a:cubicBezTo>
                  <a:pt x="91549" y="370437"/>
                  <a:pt x="93136" y="396366"/>
                  <a:pt x="79378" y="336570"/>
                </a:cubicBezTo>
                <a:cubicBezTo>
                  <a:pt x="65620" y="276774"/>
                  <a:pt x="-526" y="2666"/>
                  <a:pt x="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FD798A76-489C-093F-C845-9A6BB4EB8929}"/>
              </a:ext>
            </a:extLst>
          </p:cNvPr>
          <p:cNvSpPr/>
          <p:nvPr/>
        </p:nvSpPr>
        <p:spPr>
          <a:xfrm>
            <a:off x="4044936" y="3483320"/>
            <a:ext cx="89660" cy="907888"/>
          </a:xfrm>
          <a:custGeom>
            <a:avLst/>
            <a:gdLst>
              <a:gd name="connsiteX0" fmla="*/ 22239 w 89660"/>
              <a:gd name="connsiteY0" fmla="*/ 82205 h 907888"/>
              <a:gd name="connsiteX1" fmla="*/ 50814 w 89660"/>
              <a:gd name="connsiteY1" fmla="*/ 25055 h 907888"/>
              <a:gd name="connsiteX2" fmla="*/ 63514 w 89660"/>
              <a:gd name="connsiteY2" fmla="*/ 383830 h 907888"/>
              <a:gd name="connsiteX3" fmla="*/ 88914 w 89660"/>
              <a:gd name="connsiteY3" fmla="*/ 298105 h 907888"/>
              <a:gd name="connsiteX4" fmla="*/ 31764 w 89660"/>
              <a:gd name="connsiteY4" fmla="*/ 768005 h 907888"/>
              <a:gd name="connsiteX5" fmla="*/ 66689 w 89660"/>
              <a:gd name="connsiteY5" fmla="*/ 672755 h 907888"/>
              <a:gd name="connsiteX6" fmla="*/ 41289 w 89660"/>
              <a:gd name="connsiteY6" fmla="*/ 907705 h 907888"/>
              <a:gd name="connsiteX7" fmla="*/ 28589 w 89660"/>
              <a:gd name="connsiteY7" fmla="*/ 628305 h 907888"/>
              <a:gd name="connsiteX8" fmla="*/ 38114 w 89660"/>
              <a:gd name="connsiteY8" fmla="*/ 342555 h 907888"/>
              <a:gd name="connsiteX9" fmla="*/ 14 w 89660"/>
              <a:gd name="connsiteY9" fmla="*/ 498130 h 907888"/>
              <a:gd name="connsiteX10" fmla="*/ 22239 w 89660"/>
              <a:gd name="connsiteY10" fmla="*/ 82205 h 90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660" h="907888">
                <a:moveTo>
                  <a:pt x="22239" y="82205"/>
                </a:moveTo>
                <a:cubicBezTo>
                  <a:pt x="30706" y="3359"/>
                  <a:pt x="43935" y="-25216"/>
                  <a:pt x="50814" y="25055"/>
                </a:cubicBezTo>
                <a:cubicBezTo>
                  <a:pt x="57693" y="75326"/>
                  <a:pt x="57164" y="338322"/>
                  <a:pt x="63514" y="383830"/>
                </a:cubicBezTo>
                <a:cubicBezTo>
                  <a:pt x="69864" y="429338"/>
                  <a:pt x="94206" y="234076"/>
                  <a:pt x="88914" y="298105"/>
                </a:cubicBezTo>
                <a:cubicBezTo>
                  <a:pt x="83622" y="362134"/>
                  <a:pt x="35468" y="705563"/>
                  <a:pt x="31764" y="768005"/>
                </a:cubicBezTo>
                <a:cubicBezTo>
                  <a:pt x="28060" y="830447"/>
                  <a:pt x="65102" y="649472"/>
                  <a:pt x="66689" y="672755"/>
                </a:cubicBezTo>
                <a:cubicBezTo>
                  <a:pt x="68277" y="696038"/>
                  <a:pt x="47639" y="915113"/>
                  <a:pt x="41289" y="907705"/>
                </a:cubicBezTo>
                <a:cubicBezTo>
                  <a:pt x="34939" y="900297"/>
                  <a:pt x="29118" y="722497"/>
                  <a:pt x="28589" y="628305"/>
                </a:cubicBezTo>
                <a:cubicBezTo>
                  <a:pt x="28060" y="534113"/>
                  <a:pt x="42876" y="364251"/>
                  <a:pt x="38114" y="342555"/>
                </a:cubicBezTo>
                <a:cubicBezTo>
                  <a:pt x="33352" y="320859"/>
                  <a:pt x="543" y="543109"/>
                  <a:pt x="14" y="498130"/>
                </a:cubicBezTo>
                <a:cubicBezTo>
                  <a:pt x="-515" y="453151"/>
                  <a:pt x="13772" y="161051"/>
                  <a:pt x="22239" y="82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3033E181-123C-AEBF-5F94-809EE906F0C4}"/>
              </a:ext>
            </a:extLst>
          </p:cNvPr>
          <p:cNvSpPr/>
          <p:nvPr/>
        </p:nvSpPr>
        <p:spPr>
          <a:xfrm>
            <a:off x="4115958" y="3352766"/>
            <a:ext cx="245072" cy="1382086"/>
          </a:xfrm>
          <a:custGeom>
            <a:avLst/>
            <a:gdLst>
              <a:gd name="connsiteX0" fmla="*/ 135367 w 245072"/>
              <a:gd name="connsiteY0" fmla="*/ 34 h 1382086"/>
              <a:gd name="connsiteX1" fmla="*/ 78217 w 245072"/>
              <a:gd name="connsiteY1" fmla="*/ 593759 h 1382086"/>
              <a:gd name="connsiteX2" fmla="*/ 211567 w 245072"/>
              <a:gd name="connsiteY2" fmla="*/ 1000159 h 1382086"/>
              <a:gd name="connsiteX3" fmla="*/ 167117 w 245072"/>
              <a:gd name="connsiteY3" fmla="*/ 917609 h 1382086"/>
              <a:gd name="connsiteX4" fmla="*/ 243317 w 245072"/>
              <a:gd name="connsiteY4" fmla="*/ 1358934 h 1382086"/>
              <a:gd name="connsiteX5" fmla="*/ 202042 w 245072"/>
              <a:gd name="connsiteY5" fmla="*/ 1266859 h 1382086"/>
              <a:gd name="connsiteX6" fmla="*/ 5192 w 245072"/>
              <a:gd name="connsiteY6" fmla="*/ 812834 h 1382086"/>
              <a:gd name="connsiteX7" fmla="*/ 55992 w 245072"/>
              <a:gd name="connsiteY7" fmla="*/ 527084 h 1382086"/>
              <a:gd name="connsiteX8" fmla="*/ 43292 w 245072"/>
              <a:gd name="connsiteY8" fmla="*/ 565184 h 1382086"/>
              <a:gd name="connsiteX9" fmla="*/ 135367 w 245072"/>
              <a:gd name="connsiteY9" fmla="*/ 34 h 13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072" h="1382086">
                <a:moveTo>
                  <a:pt x="135367" y="34"/>
                </a:moveTo>
                <a:cubicBezTo>
                  <a:pt x="141188" y="4796"/>
                  <a:pt x="65517" y="427072"/>
                  <a:pt x="78217" y="593759"/>
                </a:cubicBezTo>
                <a:cubicBezTo>
                  <a:pt x="90917" y="760446"/>
                  <a:pt x="196750" y="946184"/>
                  <a:pt x="211567" y="1000159"/>
                </a:cubicBezTo>
                <a:cubicBezTo>
                  <a:pt x="226384" y="1054134"/>
                  <a:pt x="161825" y="857813"/>
                  <a:pt x="167117" y="917609"/>
                </a:cubicBezTo>
                <a:cubicBezTo>
                  <a:pt x="172409" y="977405"/>
                  <a:pt x="237496" y="1300726"/>
                  <a:pt x="243317" y="1358934"/>
                </a:cubicBezTo>
                <a:cubicBezTo>
                  <a:pt x="249138" y="1417142"/>
                  <a:pt x="241729" y="1357876"/>
                  <a:pt x="202042" y="1266859"/>
                </a:cubicBezTo>
                <a:cubicBezTo>
                  <a:pt x="162355" y="1175842"/>
                  <a:pt x="29534" y="936130"/>
                  <a:pt x="5192" y="812834"/>
                </a:cubicBezTo>
                <a:cubicBezTo>
                  <a:pt x="-19150" y="689538"/>
                  <a:pt x="49642" y="568359"/>
                  <a:pt x="55992" y="527084"/>
                </a:cubicBezTo>
                <a:cubicBezTo>
                  <a:pt x="62342" y="485809"/>
                  <a:pt x="32180" y="648263"/>
                  <a:pt x="43292" y="565184"/>
                </a:cubicBezTo>
                <a:cubicBezTo>
                  <a:pt x="54404" y="482105"/>
                  <a:pt x="129546" y="-4728"/>
                  <a:pt x="135367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F0BBD06A-7696-C4EE-C466-9892C483E424}"/>
              </a:ext>
            </a:extLst>
          </p:cNvPr>
          <p:cNvSpPr/>
          <p:nvPr/>
        </p:nvSpPr>
        <p:spPr>
          <a:xfrm>
            <a:off x="3378650" y="3016242"/>
            <a:ext cx="86058" cy="659660"/>
          </a:xfrm>
          <a:custGeom>
            <a:avLst/>
            <a:gdLst>
              <a:gd name="connsiteX0" fmla="*/ 75750 w 86058"/>
              <a:gd name="connsiteY0" fmla="*/ 8 h 659660"/>
              <a:gd name="connsiteX1" fmla="*/ 24950 w 86058"/>
              <a:gd name="connsiteY1" fmla="*/ 504833 h 659660"/>
              <a:gd name="connsiteX2" fmla="*/ 2725 w 86058"/>
              <a:gd name="connsiteY2" fmla="*/ 657233 h 659660"/>
              <a:gd name="connsiteX3" fmla="*/ 85275 w 86058"/>
              <a:gd name="connsiteY3" fmla="*/ 412758 h 659660"/>
              <a:gd name="connsiteX4" fmla="*/ 47175 w 86058"/>
              <a:gd name="connsiteY4" fmla="*/ 517533 h 659660"/>
              <a:gd name="connsiteX5" fmla="*/ 75750 w 86058"/>
              <a:gd name="connsiteY5" fmla="*/ 8 h 65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58" h="659660">
                <a:moveTo>
                  <a:pt x="75750" y="8"/>
                </a:moveTo>
                <a:cubicBezTo>
                  <a:pt x="72046" y="-2109"/>
                  <a:pt x="37121" y="395296"/>
                  <a:pt x="24950" y="504833"/>
                </a:cubicBezTo>
                <a:cubicBezTo>
                  <a:pt x="12779" y="614370"/>
                  <a:pt x="-7329" y="672579"/>
                  <a:pt x="2725" y="657233"/>
                </a:cubicBezTo>
                <a:cubicBezTo>
                  <a:pt x="12779" y="641887"/>
                  <a:pt x="77867" y="436041"/>
                  <a:pt x="85275" y="412758"/>
                </a:cubicBezTo>
                <a:cubicBezTo>
                  <a:pt x="92683" y="389475"/>
                  <a:pt x="45058" y="582091"/>
                  <a:pt x="47175" y="517533"/>
                </a:cubicBezTo>
                <a:cubicBezTo>
                  <a:pt x="49292" y="452975"/>
                  <a:pt x="79454" y="2125"/>
                  <a:pt x="757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324A7B95-0869-AD6B-5354-B149FB5456D0}"/>
              </a:ext>
            </a:extLst>
          </p:cNvPr>
          <p:cNvSpPr/>
          <p:nvPr/>
        </p:nvSpPr>
        <p:spPr>
          <a:xfrm>
            <a:off x="3209291" y="3702050"/>
            <a:ext cx="394635" cy="73036"/>
          </a:xfrm>
          <a:custGeom>
            <a:avLst/>
            <a:gdLst>
              <a:gd name="connsiteX0" fmla="*/ 634 w 394635"/>
              <a:gd name="connsiteY0" fmla="*/ 73025 h 73036"/>
              <a:gd name="connsiteX1" fmla="*/ 210184 w 394635"/>
              <a:gd name="connsiteY1" fmla="*/ 41275 h 73036"/>
              <a:gd name="connsiteX2" fmla="*/ 394334 w 394635"/>
              <a:gd name="connsiteY2" fmla="*/ 50800 h 73036"/>
              <a:gd name="connsiteX3" fmla="*/ 254634 w 394635"/>
              <a:gd name="connsiteY3" fmla="*/ 31750 h 73036"/>
              <a:gd name="connsiteX4" fmla="*/ 299084 w 394635"/>
              <a:gd name="connsiteY4" fmla="*/ 0 h 73036"/>
              <a:gd name="connsiteX5" fmla="*/ 257809 w 394635"/>
              <a:gd name="connsiteY5" fmla="*/ 31750 h 73036"/>
              <a:gd name="connsiteX6" fmla="*/ 16509 w 394635"/>
              <a:gd name="connsiteY6" fmla="*/ 19050 h 73036"/>
              <a:gd name="connsiteX7" fmla="*/ 140334 w 394635"/>
              <a:gd name="connsiteY7" fmla="*/ 44450 h 73036"/>
              <a:gd name="connsiteX8" fmla="*/ 634 w 394635"/>
              <a:gd name="connsiteY8" fmla="*/ 73025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635" h="73036">
                <a:moveTo>
                  <a:pt x="634" y="73025"/>
                </a:moveTo>
                <a:cubicBezTo>
                  <a:pt x="12276" y="72496"/>
                  <a:pt x="144567" y="44979"/>
                  <a:pt x="210184" y="41275"/>
                </a:cubicBezTo>
                <a:cubicBezTo>
                  <a:pt x="275801" y="37571"/>
                  <a:pt x="386926" y="52387"/>
                  <a:pt x="394334" y="50800"/>
                </a:cubicBezTo>
                <a:cubicBezTo>
                  <a:pt x="401742" y="49213"/>
                  <a:pt x="270509" y="40217"/>
                  <a:pt x="254634" y="31750"/>
                </a:cubicBezTo>
                <a:cubicBezTo>
                  <a:pt x="238759" y="23283"/>
                  <a:pt x="298555" y="0"/>
                  <a:pt x="299084" y="0"/>
                </a:cubicBezTo>
                <a:cubicBezTo>
                  <a:pt x="299613" y="0"/>
                  <a:pt x="304905" y="28575"/>
                  <a:pt x="257809" y="31750"/>
                </a:cubicBezTo>
                <a:cubicBezTo>
                  <a:pt x="210713" y="34925"/>
                  <a:pt x="36088" y="16933"/>
                  <a:pt x="16509" y="19050"/>
                </a:cubicBezTo>
                <a:cubicBezTo>
                  <a:pt x="-3070" y="21167"/>
                  <a:pt x="139276" y="33338"/>
                  <a:pt x="140334" y="44450"/>
                </a:cubicBezTo>
                <a:cubicBezTo>
                  <a:pt x="141392" y="55562"/>
                  <a:pt x="-11008" y="73554"/>
                  <a:pt x="634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063E8EDD-EF8B-AE3D-A20B-9110706CB4B8}"/>
              </a:ext>
            </a:extLst>
          </p:cNvPr>
          <p:cNvSpPr/>
          <p:nvPr/>
        </p:nvSpPr>
        <p:spPr>
          <a:xfrm>
            <a:off x="3556000" y="2492371"/>
            <a:ext cx="47774" cy="165107"/>
          </a:xfrm>
          <a:custGeom>
            <a:avLst/>
            <a:gdLst>
              <a:gd name="connsiteX0" fmla="*/ 47625 w 47774"/>
              <a:gd name="connsiteY0" fmla="*/ 4 h 165107"/>
              <a:gd name="connsiteX1" fmla="*/ 15875 w 47774"/>
              <a:gd name="connsiteY1" fmla="*/ 76204 h 165107"/>
              <a:gd name="connsiteX2" fmla="*/ 41275 w 47774"/>
              <a:gd name="connsiteY2" fmla="*/ 165104 h 165107"/>
              <a:gd name="connsiteX3" fmla="*/ 0 w 47774"/>
              <a:gd name="connsiteY3" fmla="*/ 73029 h 165107"/>
              <a:gd name="connsiteX4" fmla="*/ 47625 w 47774"/>
              <a:gd name="connsiteY4" fmla="*/ 4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74" h="165107">
                <a:moveTo>
                  <a:pt x="47625" y="4"/>
                </a:moveTo>
                <a:cubicBezTo>
                  <a:pt x="50271" y="533"/>
                  <a:pt x="16933" y="48687"/>
                  <a:pt x="15875" y="76204"/>
                </a:cubicBezTo>
                <a:cubicBezTo>
                  <a:pt x="14817" y="103721"/>
                  <a:pt x="43921" y="165633"/>
                  <a:pt x="41275" y="165104"/>
                </a:cubicBezTo>
                <a:cubicBezTo>
                  <a:pt x="38629" y="164575"/>
                  <a:pt x="0" y="96841"/>
                  <a:pt x="0" y="73029"/>
                </a:cubicBezTo>
                <a:cubicBezTo>
                  <a:pt x="0" y="49217"/>
                  <a:pt x="44979" y="-525"/>
                  <a:pt x="476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439DEC75-142C-0ECD-04F7-9034467EC206}"/>
              </a:ext>
            </a:extLst>
          </p:cNvPr>
          <p:cNvSpPr/>
          <p:nvPr/>
        </p:nvSpPr>
        <p:spPr>
          <a:xfrm>
            <a:off x="3270097" y="2669927"/>
            <a:ext cx="146485" cy="235200"/>
          </a:xfrm>
          <a:custGeom>
            <a:avLst/>
            <a:gdLst>
              <a:gd name="connsiteX0" fmla="*/ 146203 w 146485"/>
              <a:gd name="connsiteY0" fmla="*/ 248 h 235200"/>
              <a:gd name="connsiteX1" fmla="*/ 70003 w 146485"/>
              <a:gd name="connsiteY1" fmla="*/ 114548 h 235200"/>
              <a:gd name="connsiteX2" fmla="*/ 153 w 146485"/>
              <a:gd name="connsiteY2" fmla="*/ 235198 h 235200"/>
              <a:gd name="connsiteX3" fmla="*/ 50953 w 146485"/>
              <a:gd name="connsiteY3" fmla="*/ 117723 h 235200"/>
              <a:gd name="connsiteX4" fmla="*/ 41428 w 146485"/>
              <a:gd name="connsiteY4" fmla="*/ 146298 h 235200"/>
              <a:gd name="connsiteX5" fmla="*/ 146203 w 146485"/>
              <a:gd name="connsiteY5" fmla="*/ 24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485" h="235200">
                <a:moveTo>
                  <a:pt x="146203" y="248"/>
                </a:moveTo>
                <a:cubicBezTo>
                  <a:pt x="150966" y="-5044"/>
                  <a:pt x="94345" y="75390"/>
                  <a:pt x="70003" y="114548"/>
                </a:cubicBezTo>
                <a:cubicBezTo>
                  <a:pt x="45661" y="153706"/>
                  <a:pt x="3328" y="234669"/>
                  <a:pt x="153" y="235198"/>
                </a:cubicBezTo>
                <a:cubicBezTo>
                  <a:pt x="-3022" y="235727"/>
                  <a:pt x="44074" y="132540"/>
                  <a:pt x="50953" y="117723"/>
                </a:cubicBezTo>
                <a:cubicBezTo>
                  <a:pt x="57832" y="102906"/>
                  <a:pt x="27670" y="163760"/>
                  <a:pt x="41428" y="146298"/>
                </a:cubicBezTo>
                <a:cubicBezTo>
                  <a:pt x="55186" y="128836"/>
                  <a:pt x="141440" y="5540"/>
                  <a:pt x="146203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10A0F5C0-84DD-B8A1-BE95-D434CAF45D9D}"/>
              </a:ext>
            </a:extLst>
          </p:cNvPr>
          <p:cNvSpPr/>
          <p:nvPr/>
        </p:nvSpPr>
        <p:spPr>
          <a:xfrm>
            <a:off x="3374812" y="2926689"/>
            <a:ext cx="25961" cy="296388"/>
          </a:xfrm>
          <a:custGeom>
            <a:avLst/>
            <a:gdLst>
              <a:gd name="connsiteX0" fmla="*/ 3388 w 25961"/>
              <a:gd name="connsiteY0" fmla="*/ 661 h 296388"/>
              <a:gd name="connsiteX1" fmla="*/ 12913 w 25961"/>
              <a:gd name="connsiteY1" fmla="*/ 156236 h 296388"/>
              <a:gd name="connsiteX2" fmla="*/ 213 w 25961"/>
              <a:gd name="connsiteY2" fmla="*/ 295936 h 296388"/>
              <a:gd name="connsiteX3" fmla="*/ 25613 w 25961"/>
              <a:gd name="connsiteY3" fmla="*/ 108611 h 296388"/>
              <a:gd name="connsiteX4" fmla="*/ 3388 w 25961"/>
              <a:gd name="connsiteY4" fmla="*/ 661 h 29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1" h="296388">
                <a:moveTo>
                  <a:pt x="3388" y="661"/>
                </a:moveTo>
                <a:cubicBezTo>
                  <a:pt x="1271" y="8598"/>
                  <a:pt x="13442" y="107024"/>
                  <a:pt x="12913" y="156236"/>
                </a:cubicBezTo>
                <a:cubicBezTo>
                  <a:pt x="12384" y="205448"/>
                  <a:pt x="-1904" y="303873"/>
                  <a:pt x="213" y="295936"/>
                </a:cubicBezTo>
                <a:cubicBezTo>
                  <a:pt x="2330" y="287999"/>
                  <a:pt x="29317" y="159411"/>
                  <a:pt x="25613" y="108611"/>
                </a:cubicBezTo>
                <a:cubicBezTo>
                  <a:pt x="21909" y="57811"/>
                  <a:pt x="5505" y="-7276"/>
                  <a:pt x="338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50F9C9C9-8CFD-DC34-F6A3-4CE2B7FBA39E}"/>
              </a:ext>
            </a:extLst>
          </p:cNvPr>
          <p:cNvSpPr/>
          <p:nvPr/>
        </p:nvSpPr>
        <p:spPr>
          <a:xfrm>
            <a:off x="3107972" y="3155637"/>
            <a:ext cx="162284" cy="423492"/>
          </a:xfrm>
          <a:custGeom>
            <a:avLst/>
            <a:gdLst>
              <a:gd name="connsiteX0" fmla="*/ 105128 w 162284"/>
              <a:gd name="connsiteY0" fmla="*/ 313 h 423492"/>
              <a:gd name="connsiteX1" fmla="*/ 6703 w 162284"/>
              <a:gd name="connsiteY1" fmla="*/ 400363 h 423492"/>
              <a:gd name="connsiteX2" fmla="*/ 25753 w 162284"/>
              <a:gd name="connsiteY2" fmla="*/ 355913 h 423492"/>
              <a:gd name="connsiteX3" fmla="*/ 162278 w 162284"/>
              <a:gd name="connsiteY3" fmla="*/ 193988 h 423492"/>
              <a:gd name="connsiteX4" fmla="*/ 32103 w 162284"/>
              <a:gd name="connsiteY4" fmla="*/ 330513 h 423492"/>
              <a:gd name="connsiteX5" fmla="*/ 105128 w 162284"/>
              <a:gd name="connsiteY5" fmla="*/ 313 h 42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4" h="423492">
                <a:moveTo>
                  <a:pt x="105128" y="313"/>
                </a:moveTo>
                <a:cubicBezTo>
                  <a:pt x="100895" y="11955"/>
                  <a:pt x="19932" y="341096"/>
                  <a:pt x="6703" y="400363"/>
                </a:cubicBezTo>
                <a:cubicBezTo>
                  <a:pt x="-6526" y="459630"/>
                  <a:pt x="-176" y="390309"/>
                  <a:pt x="25753" y="355913"/>
                </a:cubicBezTo>
                <a:cubicBezTo>
                  <a:pt x="51682" y="321517"/>
                  <a:pt x="161220" y="198221"/>
                  <a:pt x="162278" y="193988"/>
                </a:cubicBezTo>
                <a:cubicBezTo>
                  <a:pt x="163336" y="189755"/>
                  <a:pt x="41099" y="356442"/>
                  <a:pt x="32103" y="330513"/>
                </a:cubicBezTo>
                <a:cubicBezTo>
                  <a:pt x="23107" y="304584"/>
                  <a:pt x="109361" y="-11329"/>
                  <a:pt x="105128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A3127256-D4BC-246A-BDA0-26756D9FCBDA}"/>
              </a:ext>
            </a:extLst>
          </p:cNvPr>
          <p:cNvSpPr/>
          <p:nvPr/>
        </p:nvSpPr>
        <p:spPr>
          <a:xfrm>
            <a:off x="3644747" y="3124191"/>
            <a:ext cx="38300" cy="172396"/>
          </a:xfrm>
          <a:custGeom>
            <a:avLst/>
            <a:gdLst>
              <a:gd name="connsiteX0" fmla="*/ 9678 w 38300"/>
              <a:gd name="connsiteY0" fmla="*/ 9 h 172396"/>
              <a:gd name="connsiteX1" fmla="*/ 38253 w 38300"/>
              <a:gd name="connsiteY1" fmla="*/ 117484 h 172396"/>
              <a:gd name="connsiteX2" fmla="*/ 16028 w 38300"/>
              <a:gd name="connsiteY2" fmla="*/ 171459 h 172396"/>
              <a:gd name="connsiteX3" fmla="*/ 153 w 38300"/>
              <a:gd name="connsiteY3" fmla="*/ 76209 h 172396"/>
              <a:gd name="connsiteX4" fmla="*/ 25553 w 38300"/>
              <a:gd name="connsiteY4" fmla="*/ 123834 h 172396"/>
              <a:gd name="connsiteX5" fmla="*/ 9678 w 38300"/>
              <a:gd name="connsiteY5" fmla="*/ 9 h 1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00" h="172396">
                <a:moveTo>
                  <a:pt x="9678" y="9"/>
                </a:moveTo>
                <a:cubicBezTo>
                  <a:pt x="11795" y="-1049"/>
                  <a:pt x="37195" y="88909"/>
                  <a:pt x="38253" y="117484"/>
                </a:cubicBezTo>
                <a:cubicBezTo>
                  <a:pt x="39311" y="146059"/>
                  <a:pt x="22378" y="178338"/>
                  <a:pt x="16028" y="171459"/>
                </a:cubicBezTo>
                <a:cubicBezTo>
                  <a:pt x="9678" y="164580"/>
                  <a:pt x="-1435" y="84147"/>
                  <a:pt x="153" y="76209"/>
                </a:cubicBezTo>
                <a:cubicBezTo>
                  <a:pt x="1741" y="68271"/>
                  <a:pt x="25024" y="132830"/>
                  <a:pt x="25553" y="123834"/>
                </a:cubicBezTo>
                <a:cubicBezTo>
                  <a:pt x="26082" y="114838"/>
                  <a:pt x="7561" y="1067"/>
                  <a:pt x="967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9A25FBCF-9DCF-BFDA-C398-EFDCEB2F3236}"/>
              </a:ext>
            </a:extLst>
          </p:cNvPr>
          <p:cNvSpPr/>
          <p:nvPr/>
        </p:nvSpPr>
        <p:spPr>
          <a:xfrm>
            <a:off x="3612391" y="3095594"/>
            <a:ext cx="162684" cy="811883"/>
          </a:xfrm>
          <a:custGeom>
            <a:avLst/>
            <a:gdLst>
              <a:gd name="connsiteX0" fmla="*/ 162684 w 162684"/>
              <a:gd name="connsiteY0" fmla="*/ 31 h 811883"/>
              <a:gd name="connsiteX1" fmla="*/ 111884 w 162684"/>
              <a:gd name="connsiteY1" fmla="*/ 200056 h 811883"/>
              <a:gd name="connsiteX2" fmla="*/ 73784 w 162684"/>
              <a:gd name="connsiteY2" fmla="*/ 396906 h 811883"/>
              <a:gd name="connsiteX3" fmla="*/ 92834 w 162684"/>
              <a:gd name="connsiteY3" fmla="*/ 336581 h 811883"/>
              <a:gd name="connsiteX4" fmla="*/ 64259 w 162684"/>
              <a:gd name="connsiteY4" fmla="*/ 520731 h 811883"/>
              <a:gd name="connsiteX5" fmla="*/ 73784 w 162684"/>
              <a:gd name="connsiteY5" fmla="*/ 463581 h 811883"/>
              <a:gd name="connsiteX6" fmla="*/ 22984 w 162684"/>
              <a:gd name="connsiteY6" fmla="*/ 644556 h 811883"/>
              <a:gd name="connsiteX7" fmla="*/ 759 w 162684"/>
              <a:gd name="connsiteY7" fmla="*/ 809656 h 811883"/>
              <a:gd name="connsiteX8" fmla="*/ 48384 w 162684"/>
              <a:gd name="connsiteY8" fmla="*/ 520731 h 811883"/>
              <a:gd name="connsiteX9" fmla="*/ 111884 w 162684"/>
              <a:gd name="connsiteY9" fmla="*/ 187356 h 811883"/>
              <a:gd name="connsiteX10" fmla="*/ 162684 w 162684"/>
              <a:gd name="connsiteY10" fmla="*/ 31 h 8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684" h="811883">
                <a:moveTo>
                  <a:pt x="162684" y="31"/>
                </a:moveTo>
                <a:cubicBezTo>
                  <a:pt x="162684" y="2148"/>
                  <a:pt x="126701" y="133910"/>
                  <a:pt x="111884" y="200056"/>
                </a:cubicBezTo>
                <a:cubicBezTo>
                  <a:pt x="97067" y="266202"/>
                  <a:pt x="76959" y="374152"/>
                  <a:pt x="73784" y="396906"/>
                </a:cubicBezTo>
                <a:cubicBezTo>
                  <a:pt x="70609" y="419660"/>
                  <a:pt x="94421" y="315944"/>
                  <a:pt x="92834" y="336581"/>
                </a:cubicBezTo>
                <a:cubicBezTo>
                  <a:pt x="91247" y="357218"/>
                  <a:pt x="67434" y="499564"/>
                  <a:pt x="64259" y="520731"/>
                </a:cubicBezTo>
                <a:cubicBezTo>
                  <a:pt x="61084" y="541898"/>
                  <a:pt x="80663" y="442944"/>
                  <a:pt x="73784" y="463581"/>
                </a:cubicBezTo>
                <a:cubicBezTo>
                  <a:pt x="66905" y="484218"/>
                  <a:pt x="35155" y="586877"/>
                  <a:pt x="22984" y="644556"/>
                </a:cubicBezTo>
                <a:cubicBezTo>
                  <a:pt x="10813" y="702235"/>
                  <a:pt x="-3474" y="830293"/>
                  <a:pt x="759" y="809656"/>
                </a:cubicBezTo>
                <a:cubicBezTo>
                  <a:pt x="4992" y="789019"/>
                  <a:pt x="29863" y="624448"/>
                  <a:pt x="48384" y="520731"/>
                </a:cubicBezTo>
                <a:cubicBezTo>
                  <a:pt x="66905" y="417014"/>
                  <a:pt x="91776" y="270964"/>
                  <a:pt x="111884" y="187356"/>
                </a:cubicBezTo>
                <a:cubicBezTo>
                  <a:pt x="131992" y="103748"/>
                  <a:pt x="162684" y="-2086"/>
                  <a:pt x="162684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B242D204-C808-F82E-9F20-3B5FD98328B1}"/>
              </a:ext>
            </a:extLst>
          </p:cNvPr>
          <p:cNvSpPr/>
          <p:nvPr/>
        </p:nvSpPr>
        <p:spPr>
          <a:xfrm>
            <a:off x="3095617" y="3660175"/>
            <a:ext cx="389100" cy="80173"/>
          </a:xfrm>
          <a:custGeom>
            <a:avLst/>
            <a:gdLst>
              <a:gd name="connsiteX0" fmla="*/ 8 w 389100"/>
              <a:gd name="connsiteY0" fmla="*/ 73625 h 80173"/>
              <a:gd name="connsiteX1" fmla="*/ 133358 w 389100"/>
              <a:gd name="connsiteY1" fmla="*/ 45050 h 80173"/>
              <a:gd name="connsiteX2" fmla="*/ 152408 w 389100"/>
              <a:gd name="connsiteY2" fmla="*/ 600 h 80173"/>
              <a:gd name="connsiteX3" fmla="*/ 387358 w 389100"/>
              <a:gd name="connsiteY3" fmla="*/ 79975 h 80173"/>
              <a:gd name="connsiteX4" fmla="*/ 254008 w 389100"/>
              <a:gd name="connsiteY4" fmla="*/ 22825 h 80173"/>
              <a:gd name="connsiteX5" fmla="*/ 152408 w 389100"/>
              <a:gd name="connsiteY5" fmla="*/ 10125 h 80173"/>
              <a:gd name="connsiteX6" fmla="*/ 127008 w 389100"/>
              <a:gd name="connsiteY6" fmla="*/ 60925 h 80173"/>
              <a:gd name="connsiteX7" fmla="*/ 8 w 389100"/>
              <a:gd name="connsiteY7" fmla="*/ 73625 h 8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100" h="80173">
                <a:moveTo>
                  <a:pt x="8" y="73625"/>
                </a:moveTo>
                <a:cubicBezTo>
                  <a:pt x="1066" y="70979"/>
                  <a:pt x="107958" y="57221"/>
                  <a:pt x="133358" y="45050"/>
                </a:cubicBezTo>
                <a:cubicBezTo>
                  <a:pt x="158758" y="32879"/>
                  <a:pt x="110075" y="-5221"/>
                  <a:pt x="152408" y="600"/>
                </a:cubicBezTo>
                <a:cubicBezTo>
                  <a:pt x="194741" y="6421"/>
                  <a:pt x="370425" y="76271"/>
                  <a:pt x="387358" y="79975"/>
                </a:cubicBezTo>
                <a:cubicBezTo>
                  <a:pt x="404291" y="83679"/>
                  <a:pt x="293166" y="34467"/>
                  <a:pt x="254008" y="22825"/>
                </a:cubicBezTo>
                <a:cubicBezTo>
                  <a:pt x="214850" y="11183"/>
                  <a:pt x="173575" y="3775"/>
                  <a:pt x="152408" y="10125"/>
                </a:cubicBezTo>
                <a:cubicBezTo>
                  <a:pt x="131241" y="16475"/>
                  <a:pt x="156112" y="50871"/>
                  <a:pt x="127008" y="60925"/>
                </a:cubicBezTo>
                <a:cubicBezTo>
                  <a:pt x="97904" y="70979"/>
                  <a:pt x="-1050" y="76271"/>
                  <a:pt x="8" y="73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BEE0E280-D675-A377-2195-FFDB33A379D9}"/>
              </a:ext>
            </a:extLst>
          </p:cNvPr>
          <p:cNvSpPr/>
          <p:nvPr/>
        </p:nvSpPr>
        <p:spPr>
          <a:xfrm>
            <a:off x="3062173" y="3771569"/>
            <a:ext cx="302461" cy="54332"/>
          </a:xfrm>
          <a:custGeom>
            <a:avLst/>
            <a:gdLst>
              <a:gd name="connsiteX0" fmla="*/ 1702 w 302461"/>
              <a:gd name="connsiteY0" fmla="*/ 3506 h 54332"/>
              <a:gd name="connsiteX1" fmla="*/ 296977 w 302461"/>
              <a:gd name="connsiteY1" fmla="*/ 331 h 54332"/>
              <a:gd name="connsiteX2" fmla="*/ 182677 w 302461"/>
              <a:gd name="connsiteY2" fmla="*/ 9856 h 54332"/>
              <a:gd name="connsiteX3" fmla="*/ 42977 w 302461"/>
              <a:gd name="connsiteY3" fmla="*/ 54306 h 54332"/>
              <a:gd name="connsiteX4" fmla="*/ 169977 w 302461"/>
              <a:gd name="connsiteY4" fmla="*/ 16206 h 54332"/>
              <a:gd name="connsiteX5" fmla="*/ 1702 w 302461"/>
              <a:gd name="connsiteY5" fmla="*/ 3506 h 5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61" h="54332">
                <a:moveTo>
                  <a:pt x="1702" y="3506"/>
                </a:moveTo>
                <a:cubicBezTo>
                  <a:pt x="22869" y="860"/>
                  <a:pt x="266815" y="-727"/>
                  <a:pt x="296977" y="331"/>
                </a:cubicBezTo>
                <a:cubicBezTo>
                  <a:pt x="327139" y="1389"/>
                  <a:pt x="225010" y="860"/>
                  <a:pt x="182677" y="9856"/>
                </a:cubicBezTo>
                <a:cubicBezTo>
                  <a:pt x="140344" y="18852"/>
                  <a:pt x="45094" y="53248"/>
                  <a:pt x="42977" y="54306"/>
                </a:cubicBezTo>
                <a:cubicBezTo>
                  <a:pt x="40860" y="55364"/>
                  <a:pt x="176327" y="24673"/>
                  <a:pt x="169977" y="16206"/>
                </a:cubicBezTo>
                <a:cubicBezTo>
                  <a:pt x="163627" y="7739"/>
                  <a:pt x="-19465" y="6152"/>
                  <a:pt x="1702" y="3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EBF7B904-9940-77D0-3AB5-AEA6C6A45108}"/>
              </a:ext>
            </a:extLst>
          </p:cNvPr>
          <p:cNvSpPr/>
          <p:nvPr/>
        </p:nvSpPr>
        <p:spPr>
          <a:xfrm>
            <a:off x="3251200" y="3759200"/>
            <a:ext cx="175868" cy="177817"/>
          </a:xfrm>
          <a:custGeom>
            <a:avLst/>
            <a:gdLst>
              <a:gd name="connsiteX0" fmla="*/ 174625 w 175868"/>
              <a:gd name="connsiteY0" fmla="*/ 0 h 177817"/>
              <a:gd name="connsiteX1" fmla="*/ 152400 w 175868"/>
              <a:gd name="connsiteY1" fmla="*/ 66675 h 177817"/>
              <a:gd name="connsiteX2" fmla="*/ 165100 w 175868"/>
              <a:gd name="connsiteY2" fmla="*/ 107950 h 177817"/>
              <a:gd name="connsiteX3" fmla="*/ 0 w 175868"/>
              <a:gd name="connsiteY3" fmla="*/ 177800 h 177817"/>
              <a:gd name="connsiteX4" fmla="*/ 165100 w 175868"/>
              <a:gd name="connsiteY4" fmla="*/ 114300 h 177817"/>
              <a:gd name="connsiteX5" fmla="*/ 107950 w 175868"/>
              <a:gd name="connsiteY5" fmla="*/ 66675 h 177817"/>
              <a:gd name="connsiteX6" fmla="*/ 174625 w 175868"/>
              <a:gd name="connsiteY6" fmla="*/ 0 h 17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868" h="177817">
                <a:moveTo>
                  <a:pt x="174625" y="0"/>
                </a:moveTo>
                <a:cubicBezTo>
                  <a:pt x="182033" y="0"/>
                  <a:pt x="153987" y="48683"/>
                  <a:pt x="152400" y="66675"/>
                </a:cubicBezTo>
                <a:cubicBezTo>
                  <a:pt x="150812" y="84667"/>
                  <a:pt x="190500" y="89429"/>
                  <a:pt x="165100" y="107950"/>
                </a:cubicBezTo>
                <a:cubicBezTo>
                  <a:pt x="139700" y="126471"/>
                  <a:pt x="0" y="176742"/>
                  <a:pt x="0" y="177800"/>
                </a:cubicBezTo>
                <a:cubicBezTo>
                  <a:pt x="0" y="178858"/>
                  <a:pt x="147108" y="132821"/>
                  <a:pt x="165100" y="114300"/>
                </a:cubicBezTo>
                <a:cubicBezTo>
                  <a:pt x="183092" y="95779"/>
                  <a:pt x="101071" y="82021"/>
                  <a:pt x="107950" y="66675"/>
                </a:cubicBezTo>
                <a:cubicBezTo>
                  <a:pt x="114829" y="51329"/>
                  <a:pt x="167217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DA055C56-54B2-AF10-F694-CAE956111583}"/>
              </a:ext>
            </a:extLst>
          </p:cNvPr>
          <p:cNvSpPr/>
          <p:nvPr/>
        </p:nvSpPr>
        <p:spPr>
          <a:xfrm>
            <a:off x="3200400" y="4381500"/>
            <a:ext cx="289789" cy="146054"/>
          </a:xfrm>
          <a:custGeom>
            <a:avLst/>
            <a:gdLst>
              <a:gd name="connsiteX0" fmla="*/ 0 w 289789"/>
              <a:gd name="connsiteY0" fmla="*/ 6350 h 146054"/>
              <a:gd name="connsiteX1" fmla="*/ 222250 w 289789"/>
              <a:gd name="connsiteY1" fmla="*/ 44450 h 146054"/>
              <a:gd name="connsiteX2" fmla="*/ 273050 w 289789"/>
              <a:gd name="connsiteY2" fmla="*/ 0 h 146054"/>
              <a:gd name="connsiteX3" fmla="*/ 257175 w 289789"/>
              <a:gd name="connsiteY3" fmla="*/ 44450 h 146054"/>
              <a:gd name="connsiteX4" fmla="*/ 285750 w 289789"/>
              <a:gd name="connsiteY4" fmla="*/ 79375 h 146054"/>
              <a:gd name="connsiteX5" fmla="*/ 288925 w 289789"/>
              <a:gd name="connsiteY5" fmla="*/ 146050 h 146054"/>
              <a:gd name="connsiteX6" fmla="*/ 279400 w 289789"/>
              <a:gd name="connsiteY6" fmla="*/ 82550 h 146054"/>
              <a:gd name="connsiteX7" fmla="*/ 276225 w 289789"/>
              <a:gd name="connsiteY7" fmla="*/ 22225 h 146054"/>
              <a:gd name="connsiteX8" fmla="*/ 269875 w 289789"/>
              <a:gd name="connsiteY8" fmla="*/ 34925 h 146054"/>
              <a:gd name="connsiteX9" fmla="*/ 180975 w 289789"/>
              <a:gd name="connsiteY9" fmla="*/ 41275 h 146054"/>
              <a:gd name="connsiteX10" fmla="*/ 222250 w 289789"/>
              <a:gd name="connsiteY10" fmla="*/ 66675 h 146054"/>
              <a:gd name="connsiteX11" fmla="*/ 0 w 289789"/>
              <a:gd name="connsiteY11" fmla="*/ 6350 h 14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789" h="146054">
                <a:moveTo>
                  <a:pt x="0" y="6350"/>
                </a:moveTo>
                <a:cubicBezTo>
                  <a:pt x="0" y="2646"/>
                  <a:pt x="176742" y="45508"/>
                  <a:pt x="222250" y="44450"/>
                </a:cubicBezTo>
                <a:cubicBezTo>
                  <a:pt x="267758" y="43392"/>
                  <a:pt x="267229" y="0"/>
                  <a:pt x="273050" y="0"/>
                </a:cubicBezTo>
                <a:cubicBezTo>
                  <a:pt x="278871" y="0"/>
                  <a:pt x="255058" y="31221"/>
                  <a:pt x="257175" y="44450"/>
                </a:cubicBezTo>
                <a:cubicBezTo>
                  <a:pt x="259292" y="57679"/>
                  <a:pt x="280458" y="62442"/>
                  <a:pt x="285750" y="79375"/>
                </a:cubicBezTo>
                <a:cubicBezTo>
                  <a:pt x="291042" y="96308"/>
                  <a:pt x="289983" y="145521"/>
                  <a:pt x="288925" y="146050"/>
                </a:cubicBezTo>
                <a:cubicBezTo>
                  <a:pt x="287867" y="146579"/>
                  <a:pt x="281517" y="103187"/>
                  <a:pt x="279400" y="82550"/>
                </a:cubicBezTo>
                <a:cubicBezTo>
                  <a:pt x="277283" y="61913"/>
                  <a:pt x="277813" y="30163"/>
                  <a:pt x="276225" y="22225"/>
                </a:cubicBezTo>
                <a:cubicBezTo>
                  <a:pt x="274637" y="14287"/>
                  <a:pt x="285750" y="31750"/>
                  <a:pt x="269875" y="34925"/>
                </a:cubicBezTo>
                <a:cubicBezTo>
                  <a:pt x="254000" y="38100"/>
                  <a:pt x="188912" y="35983"/>
                  <a:pt x="180975" y="41275"/>
                </a:cubicBezTo>
                <a:cubicBezTo>
                  <a:pt x="173038" y="46567"/>
                  <a:pt x="252412" y="73025"/>
                  <a:pt x="222250" y="66675"/>
                </a:cubicBezTo>
                <a:cubicBezTo>
                  <a:pt x="192088" y="60325"/>
                  <a:pt x="0" y="10054"/>
                  <a:pt x="0" y="6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D1DA8CE8-18FC-74C3-E54D-304A456339CB}"/>
              </a:ext>
            </a:extLst>
          </p:cNvPr>
          <p:cNvSpPr/>
          <p:nvPr/>
        </p:nvSpPr>
        <p:spPr>
          <a:xfrm>
            <a:off x="3623866" y="3336895"/>
            <a:ext cx="68702" cy="285782"/>
          </a:xfrm>
          <a:custGeom>
            <a:avLst/>
            <a:gdLst>
              <a:gd name="connsiteX0" fmla="*/ 68659 w 68702"/>
              <a:gd name="connsiteY0" fmla="*/ 30 h 285782"/>
              <a:gd name="connsiteX1" fmla="*/ 17859 w 68702"/>
              <a:gd name="connsiteY1" fmla="*/ 155605 h 285782"/>
              <a:gd name="connsiteX2" fmla="*/ 11509 w 68702"/>
              <a:gd name="connsiteY2" fmla="*/ 285780 h 285782"/>
              <a:gd name="connsiteX3" fmla="*/ 1984 w 68702"/>
              <a:gd name="connsiteY3" fmla="*/ 152430 h 285782"/>
              <a:gd name="connsiteX4" fmla="*/ 8334 w 68702"/>
              <a:gd name="connsiteY4" fmla="*/ 168305 h 285782"/>
              <a:gd name="connsiteX5" fmla="*/ 68659 w 68702"/>
              <a:gd name="connsiteY5" fmla="*/ 30 h 2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702" h="285782">
                <a:moveTo>
                  <a:pt x="68659" y="30"/>
                </a:moveTo>
                <a:cubicBezTo>
                  <a:pt x="70247" y="-2087"/>
                  <a:pt x="27384" y="107980"/>
                  <a:pt x="17859" y="155605"/>
                </a:cubicBezTo>
                <a:cubicBezTo>
                  <a:pt x="8334" y="203230"/>
                  <a:pt x="14155" y="286309"/>
                  <a:pt x="11509" y="285780"/>
                </a:cubicBezTo>
                <a:cubicBezTo>
                  <a:pt x="8863" y="285251"/>
                  <a:pt x="2513" y="172009"/>
                  <a:pt x="1984" y="152430"/>
                </a:cubicBezTo>
                <a:cubicBezTo>
                  <a:pt x="1455" y="132851"/>
                  <a:pt x="-4895" y="194234"/>
                  <a:pt x="8334" y="168305"/>
                </a:cubicBezTo>
                <a:cubicBezTo>
                  <a:pt x="21563" y="142376"/>
                  <a:pt x="67071" y="2147"/>
                  <a:pt x="6865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CA5FC4A9-A36E-BDC1-A8CA-A7DA57972E0A}"/>
              </a:ext>
            </a:extLst>
          </p:cNvPr>
          <p:cNvSpPr/>
          <p:nvPr/>
        </p:nvSpPr>
        <p:spPr>
          <a:xfrm>
            <a:off x="4005189" y="3771423"/>
            <a:ext cx="43114" cy="831566"/>
          </a:xfrm>
          <a:custGeom>
            <a:avLst/>
            <a:gdLst>
              <a:gd name="connsiteX0" fmla="*/ 27061 w 43114"/>
              <a:gd name="connsiteY0" fmla="*/ 3652 h 831566"/>
              <a:gd name="connsiteX1" fmla="*/ 42936 w 43114"/>
              <a:gd name="connsiteY1" fmla="*/ 622777 h 831566"/>
              <a:gd name="connsiteX2" fmla="*/ 33411 w 43114"/>
              <a:gd name="connsiteY2" fmla="*/ 530702 h 831566"/>
              <a:gd name="connsiteX3" fmla="*/ 1661 w 43114"/>
              <a:gd name="connsiteY3" fmla="*/ 829152 h 831566"/>
              <a:gd name="connsiteX4" fmla="*/ 4836 w 43114"/>
              <a:gd name="connsiteY4" fmla="*/ 651352 h 831566"/>
              <a:gd name="connsiteX5" fmla="*/ 8011 w 43114"/>
              <a:gd name="connsiteY5" fmla="*/ 298927 h 831566"/>
              <a:gd name="connsiteX6" fmla="*/ 8011 w 43114"/>
              <a:gd name="connsiteY6" fmla="*/ 362427 h 831566"/>
              <a:gd name="connsiteX7" fmla="*/ 27061 w 43114"/>
              <a:gd name="connsiteY7" fmla="*/ 3652 h 83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14" h="831566">
                <a:moveTo>
                  <a:pt x="27061" y="3652"/>
                </a:moveTo>
                <a:cubicBezTo>
                  <a:pt x="32882" y="47044"/>
                  <a:pt x="41878" y="534935"/>
                  <a:pt x="42936" y="622777"/>
                </a:cubicBezTo>
                <a:cubicBezTo>
                  <a:pt x="43994" y="710619"/>
                  <a:pt x="40290" y="496306"/>
                  <a:pt x="33411" y="530702"/>
                </a:cubicBezTo>
                <a:cubicBezTo>
                  <a:pt x="26532" y="565098"/>
                  <a:pt x="6423" y="809044"/>
                  <a:pt x="1661" y="829152"/>
                </a:cubicBezTo>
                <a:cubicBezTo>
                  <a:pt x="-3101" y="849260"/>
                  <a:pt x="3778" y="739723"/>
                  <a:pt x="4836" y="651352"/>
                </a:cubicBezTo>
                <a:cubicBezTo>
                  <a:pt x="5894" y="562981"/>
                  <a:pt x="7482" y="347081"/>
                  <a:pt x="8011" y="298927"/>
                </a:cubicBezTo>
                <a:cubicBezTo>
                  <a:pt x="8540" y="250773"/>
                  <a:pt x="3778" y="407935"/>
                  <a:pt x="8011" y="362427"/>
                </a:cubicBezTo>
                <a:cubicBezTo>
                  <a:pt x="12244" y="316919"/>
                  <a:pt x="21240" y="-39740"/>
                  <a:pt x="27061" y="3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30446A9C-AC92-E1D4-8174-839486971E06}"/>
              </a:ext>
            </a:extLst>
          </p:cNvPr>
          <p:cNvSpPr/>
          <p:nvPr/>
        </p:nvSpPr>
        <p:spPr>
          <a:xfrm>
            <a:off x="5895423" y="3641635"/>
            <a:ext cx="150876" cy="333567"/>
          </a:xfrm>
          <a:custGeom>
            <a:avLst/>
            <a:gdLst>
              <a:gd name="connsiteX0" fmla="*/ 552 w 150876"/>
              <a:gd name="connsiteY0" fmla="*/ 90 h 333567"/>
              <a:gd name="connsiteX1" fmla="*/ 146602 w 150876"/>
              <a:gd name="connsiteY1" fmla="*/ 44540 h 333567"/>
              <a:gd name="connsiteX2" fmla="*/ 114852 w 150876"/>
              <a:gd name="connsiteY2" fmla="*/ 66765 h 333567"/>
              <a:gd name="connsiteX3" fmla="*/ 146602 w 150876"/>
              <a:gd name="connsiteY3" fmla="*/ 108040 h 333567"/>
              <a:gd name="connsiteX4" fmla="*/ 121202 w 150876"/>
              <a:gd name="connsiteY4" fmla="*/ 136615 h 333567"/>
              <a:gd name="connsiteX5" fmla="*/ 133902 w 150876"/>
              <a:gd name="connsiteY5" fmla="*/ 212815 h 333567"/>
              <a:gd name="connsiteX6" fmla="*/ 121202 w 150876"/>
              <a:gd name="connsiteY6" fmla="*/ 168365 h 333567"/>
              <a:gd name="connsiteX7" fmla="*/ 127552 w 150876"/>
              <a:gd name="connsiteY7" fmla="*/ 330290 h 333567"/>
              <a:gd name="connsiteX8" fmla="*/ 124377 w 150876"/>
              <a:gd name="connsiteY8" fmla="*/ 263615 h 333567"/>
              <a:gd name="connsiteX9" fmla="*/ 64052 w 150876"/>
              <a:gd name="connsiteY9" fmla="*/ 104865 h 333567"/>
              <a:gd name="connsiteX10" fmla="*/ 86277 w 150876"/>
              <a:gd name="connsiteY10" fmla="*/ 133440 h 333567"/>
              <a:gd name="connsiteX11" fmla="*/ 98977 w 150876"/>
              <a:gd name="connsiteY11" fmla="*/ 92165 h 333567"/>
              <a:gd name="connsiteX12" fmla="*/ 95802 w 150876"/>
              <a:gd name="connsiteY12" fmla="*/ 57240 h 333567"/>
              <a:gd name="connsiteX13" fmla="*/ 552 w 150876"/>
              <a:gd name="connsiteY13" fmla="*/ 90 h 33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876" h="333567">
                <a:moveTo>
                  <a:pt x="552" y="90"/>
                </a:moveTo>
                <a:cubicBezTo>
                  <a:pt x="9019" y="-2027"/>
                  <a:pt x="127552" y="33428"/>
                  <a:pt x="146602" y="44540"/>
                </a:cubicBezTo>
                <a:cubicBezTo>
                  <a:pt x="165652" y="55652"/>
                  <a:pt x="114852" y="56182"/>
                  <a:pt x="114852" y="66765"/>
                </a:cubicBezTo>
                <a:cubicBezTo>
                  <a:pt x="114852" y="77348"/>
                  <a:pt x="145544" y="96398"/>
                  <a:pt x="146602" y="108040"/>
                </a:cubicBezTo>
                <a:cubicBezTo>
                  <a:pt x="147660" y="119682"/>
                  <a:pt x="123319" y="119153"/>
                  <a:pt x="121202" y="136615"/>
                </a:cubicBezTo>
                <a:cubicBezTo>
                  <a:pt x="119085" y="154077"/>
                  <a:pt x="133902" y="207523"/>
                  <a:pt x="133902" y="212815"/>
                </a:cubicBezTo>
                <a:cubicBezTo>
                  <a:pt x="133902" y="218107"/>
                  <a:pt x="122260" y="148786"/>
                  <a:pt x="121202" y="168365"/>
                </a:cubicBezTo>
                <a:cubicBezTo>
                  <a:pt x="120144" y="187944"/>
                  <a:pt x="127023" y="314415"/>
                  <a:pt x="127552" y="330290"/>
                </a:cubicBezTo>
                <a:cubicBezTo>
                  <a:pt x="128081" y="346165"/>
                  <a:pt x="134960" y="301186"/>
                  <a:pt x="124377" y="263615"/>
                </a:cubicBezTo>
                <a:cubicBezTo>
                  <a:pt x="113794" y="226044"/>
                  <a:pt x="70402" y="126561"/>
                  <a:pt x="64052" y="104865"/>
                </a:cubicBezTo>
                <a:cubicBezTo>
                  <a:pt x="57702" y="83169"/>
                  <a:pt x="80456" y="135557"/>
                  <a:pt x="86277" y="133440"/>
                </a:cubicBezTo>
                <a:cubicBezTo>
                  <a:pt x="92098" y="131323"/>
                  <a:pt x="97390" y="104865"/>
                  <a:pt x="98977" y="92165"/>
                </a:cubicBezTo>
                <a:cubicBezTo>
                  <a:pt x="100564" y="79465"/>
                  <a:pt x="107973" y="69411"/>
                  <a:pt x="95802" y="57240"/>
                </a:cubicBezTo>
                <a:cubicBezTo>
                  <a:pt x="83631" y="45069"/>
                  <a:pt x="-7915" y="2207"/>
                  <a:pt x="55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55523063-3250-66CC-9968-D586D87491C0}"/>
              </a:ext>
            </a:extLst>
          </p:cNvPr>
          <p:cNvSpPr/>
          <p:nvPr/>
        </p:nvSpPr>
        <p:spPr>
          <a:xfrm>
            <a:off x="5711567" y="3908131"/>
            <a:ext cx="371733" cy="454477"/>
          </a:xfrm>
          <a:custGeom>
            <a:avLst/>
            <a:gdLst>
              <a:gd name="connsiteX0" fmla="*/ 289183 w 371733"/>
              <a:gd name="connsiteY0" fmla="*/ 6644 h 454477"/>
              <a:gd name="connsiteX1" fmla="*/ 98683 w 371733"/>
              <a:gd name="connsiteY1" fmla="*/ 232069 h 454477"/>
              <a:gd name="connsiteX2" fmla="*/ 124083 w 371733"/>
              <a:gd name="connsiteY2" fmla="*/ 216194 h 454477"/>
              <a:gd name="connsiteX3" fmla="*/ 54233 w 371733"/>
              <a:gd name="connsiteY3" fmla="*/ 352719 h 454477"/>
              <a:gd name="connsiteX4" fmla="*/ 258 w 371733"/>
              <a:gd name="connsiteY4" fmla="*/ 454319 h 454477"/>
              <a:gd name="connsiteX5" fmla="*/ 76458 w 371733"/>
              <a:gd name="connsiteY5" fmla="*/ 374944 h 454477"/>
              <a:gd name="connsiteX6" fmla="*/ 89158 w 371733"/>
              <a:gd name="connsiteY6" fmla="*/ 330494 h 454477"/>
              <a:gd name="connsiteX7" fmla="*/ 152658 w 371733"/>
              <a:gd name="connsiteY7" fmla="*/ 197144 h 454477"/>
              <a:gd name="connsiteX8" fmla="*/ 133608 w 371733"/>
              <a:gd name="connsiteY8" fmla="*/ 238419 h 454477"/>
              <a:gd name="connsiteX9" fmla="*/ 241558 w 371733"/>
              <a:gd name="connsiteY9" fmla="*/ 133644 h 454477"/>
              <a:gd name="connsiteX10" fmla="*/ 308233 w 371733"/>
              <a:gd name="connsiteY10" fmla="*/ 95544 h 454477"/>
              <a:gd name="connsiteX11" fmla="*/ 371733 w 371733"/>
              <a:gd name="connsiteY11" fmla="*/ 82844 h 454477"/>
              <a:gd name="connsiteX12" fmla="*/ 260608 w 371733"/>
              <a:gd name="connsiteY12" fmla="*/ 105069 h 454477"/>
              <a:gd name="connsiteX13" fmla="*/ 263783 w 371733"/>
              <a:gd name="connsiteY13" fmla="*/ 63794 h 454477"/>
              <a:gd name="connsiteX14" fmla="*/ 289183 w 371733"/>
              <a:gd name="connsiteY14" fmla="*/ 6644 h 45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733" h="454477">
                <a:moveTo>
                  <a:pt x="289183" y="6644"/>
                </a:moveTo>
                <a:cubicBezTo>
                  <a:pt x="261666" y="34690"/>
                  <a:pt x="126200" y="197144"/>
                  <a:pt x="98683" y="232069"/>
                </a:cubicBezTo>
                <a:cubicBezTo>
                  <a:pt x="71166" y="266994"/>
                  <a:pt x="131491" y="196086"/>
                  <a:pt x="124083" y="216194"/>
                </a:cubicBezTo>
                <a:cubicBezTo>
                  <a:pt x="116675" y="236302"/>
                  <a:pt x="74870" y="313032"/>
                  <a:pt x="54233" y="352719"/>
                </a:cubicBezTo>
                <a:cubicBezTo>
                  <a:pt x="33595" y="392407"/>
                  <a:pt x="-3446" y="450615"/>
                  <a:pt x="258" y="454319"/>
                </a:cubicBezTo>
                <a:cubicBezTo>
                  <a:pt x="3962" y="458023"/>
                  <a:pt x="61641" y="395581"/>
                  <a:pt x="76458" y="374944"/>
                </a:cubicBezTo>
                <a:cubicBezTo>
                  <a:pt x="91275" y="354307"/>
                  <a:pt x="76458" y="360127"/>
                  <a:pt x="89158" y="330494"/>
                </a:cubicBezTo>
                <a:cubicBezTo>
                  <a:pt x="101858" y="300861"/>
                  <a:pt x="145250" y="212490"/>
                  <a:pt x="152658" y="197144"/>
                </a:cubicBezTo>
                <a:cubicBezTo>
                  <a:pt x="160066" y="181798"/>
                  <a:pt x="118791" y="249002"/>
                  <a:pt x="133608" y="238419"/>
                </a:cubicBezTo>
                <a:cubicBezTo>
                  <a:pt x="148425" y="227836"/>
                  <a:pt x="212454" y="157456"/>
                  <a:pt x="241558" y="133644"/>
                </a:cubicBezTo>
                <a:cubicBezTo>
                  <a:pt x="270662" y="109832"/>
                  <a:pt x="286537" y="104011"/>
                  <a:pt x="308233" y="95544"/>
                </a:cubicBezTo>
                <a:cubicBezTo>
                  <a:pt x="329929" y="87077"/>
                  <a:pt x="371733" y="82844"/>
                  <a:pt x="371733" y="82844"/>
                </a:cubicBezTo>
                <a:cubicBezTo>
                  <a:pt x="363795" y="84432"/>
                  <a:pt x="278600" y="108244"/>
                  <a:pt x="260608" y="105069"/>
                </a:cubicBezTo>
                <a:cubicBezTo>
                  <a:pt x="242616" y="101894"/>
                  <a:pt x="252141" y="80198"/>
                  <a:pt x="263783" y="63794"/>
                </a:cubicBezTo>
                <a:cubicBezTo>
                  <a:pt x="275425" y="47390"/>
                  <a:pt x="316700" y="-21402"/>
                  <a:pt x="289183" y="6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A657D56C-A770-5B5D-3E61-71CFC651D551}"/>
              </a:ext>
            </a:extLst>
          </p:cNvPr>
          <p:cNvSpPr/>
          <p:nvPr/>
        </p:nvSpPr>
        <p:spPr>
          <a:xfrm>
            <a:off x="5705461" y="4086121"/>
            <a:ext cx="95453" cy="304566"/>
          </a:xfrm>
          <a:custGeom>
            <a:avLst/>
            <a:gdLst>
              <a:gd name="connsiteX0" fmla="*/ 95264 w 95453"/>
              <a:gd name="connsiteY0" fmla="*/ 104 h 304566"/>
              <a:gd name="connsiteX1" fmla="*/ 47639 w 95453"/>
              <a:gd name="connsiteY1" fmla="*/ 98529 h 304566"/>
              <a:gd name="connsiteX2" fmla="*/ 15889 w 95453"/>
              <a:gd name="connsiteY2" fmla="*/ 158854 h 304566"/>
              <a:gd name="connsiteX3" fmla="*/ 15889 w 95453"/>
              <a:gd name="connsiteY3" fmla="*/ 301729 h 304566"/>
              <a:gd name="connsiteX4" fmla="*/ 14 w 95453"/>
              <a:gd name="connsiteY4" fmla="*/ 244579 h 304566"/>
              <a:gd name="connsiteX5" fmla="*/ 19064 w 95453"/>
              <a:gd name="connsiteY5" fmla="*/ 130279 h 304566"/>
              <a:gd name="connsiteX6" fmla="*/ 34939 w 95453"/>
              <a:gd name="connsiteY6" fmla="*/ 79479 h 304566"/>
              <a:gd name="connsiteX7" fmla="*/ 28589 w 95453"/>
              <a:gd name="connsiteY7" fmla="*/ 79479 h 304566"/>
              <a:gd name="connsiteX8" fmla="*/ 95264 w 95453"/>
              <a:gd name="connsiteY8" fmla="*/ 104 h 3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453" h="304566">
                <a:moveTo>
                  <a:pt x="95264" y="104"/>
                </a:moveTo>
                <a:cubicBezTo>
                  <a:pt x="98439" y="3279"/>
                  <a:pt x="60868" y="72071"/>
                  <a:pt x="47639" y="98529"/>
                </a:cubicBezTo>
                <a:cubicBezTo>
                  <a:pt x="34410" y="124987"/>
                  <a:pt x="21181" y="124987"/>
                  <a:pt x="15889" y="158854"/>
                </a:cubicBezTo>
                <a:cubicBezTo>
                  <a:pt x="10597" y="192721"/>
                  <a:pt x="18535" y="287442"/>
                  <a:pt x="15889" y="301729"/>
                </a:cubicBezTo>
                <a:cubicBezTo>
                  <a:pt x="13243" y="316016"/>
                  <a:pt x="-515" y="273154"/>
                  <a:pt x="14" y="244579"/>
                </a:cubicBezTo>
                <a:cubicBezTo>
                  <a:pt x="543" y="216004"/>
                  <a:pt x="13243" y="157796"/>
                  <a:pt x="19064" y="130279"/>
                </a:cubicBezTo>
                <a:cubicBezTo>
                  <a:pt x="24885" y="102762"/>
                  <a:pt x="33352" y="87946"/>
                  <a:pt x="34939" y="79479"/>
                </a:cubicBezTo>
                <a:cubicBezTo>
                  <a:pt x="36526" y="71012"/>
                  <a:pt x="19064" y="92179"/>
                  <a:pt x="28589" y="79479"/>
                </a:cubicBezTo>
                <a:cubicBezTo>
                  <a:pt x="38114" y="66779"/>
                  <a:pt x="92089" y="-3071"/>
                  <a:pt x="95264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177E49F-37C5-29A0-F6F0-DE2B317C50DF}"/>
              </a:ext>
            </a:extLst>
          </p:cNvPr>
          <p:cNvSpPr/>
          <p:nvPr/>
        </p:nvSpPr>
        <p:spPr>
          <a:xfrm>
            <a:off x="5574279" y="4082915"/>
            <a:ext cx="36341" cy="290773"/>
          </a:xfrm>
          <a:custGeom>
            <a:avLst/>
            <a:gdLst>
              <a:gd name="connsiteX0" fmla="*/ 20071 w 36341"/>
              <a:gd name="connsiteY0" fmla="*/ 135 h 290773"/>
              <a:gd name="connsiteX1" fmla="*/ 35946 w 36341"/>
              <a:gd name="connsiteY1" fmla="*/ 139835 h 290773"/>
              <a:gd name="connsiteX2" fmla="*/ 1021 w 36341"/>
              <a:gd name="connsiteY2" fmla="*/ 285885 h 290773"/>
              <a:gd name="connsiteX3" fmla="*/ 10546 w 36341"/>
              <a:gd name="connsiteY3" fmla="*/ 247785 h 290773"/>
              <a:gd name="connsiteX4" fmla="*/ 23246 w 36341"/>
              <a:gd name="connsiteY4" fmla="*/ 165235 h 290773"/>
              <a:gd name="connsiteX5" fmla="*/ 20071 w 36341"/>
              <a:gd name="connsiteY5" fmla="*/ 135 h 29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341" h="290773">
                <a:moveTo>
                  <a:pt x="20071" y="135"/>
                </a:moveTo>
                <a:cubicBezTo>
                  <a:pt x="22188" y="-4098"/>
                  <a:pt x="39121" y="92210"/>
                  <a:pt x="35946" y="139835"/>
                </a:cubicBezTo>
                <a:cubicBezTo>
                  <a:pt x="32771" y="187460"/>
                  <a:pt x="5254" y="267893"/>
                  <a:pt x="1021" y="285885"/>
                </a:cubicBezTo>
                <a:cubicBezTo>
                  <a:pt x="-3212" y="303877"/>
                  <a:pt x="6842" y="267893"/>
                  <a:pt x="10546" y="247785"/>
                </a:cubicBezTo>
                <a:cubicBezTo>
                  <a:pt x="14250" y="227677"/>
                  <a:pt x="18484" y="201218"/>
                  <a:pt x="23246" y="165235"/>
                </a:cubicBezTo>
                <a:cubicBezTo>
                  <a:pt x="28008" y="129252"/>
                  <a:pt x="17954" y="4368"/>
                  <a:pt x="2007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DCC43E19-B2D4-27EF-D35C-94C262DE32BD}"/>
              </a:ext>
            </a:extLst>
          </p:cNvPr>
          <p:cNvSpPr/>
          <p:nvPr/>
        </p:nvSpPr>
        <p:spPr>
          <a:xfrm>
            <a:off x="6301972" y="2952237"/>
            <a:ext cx="76611" cy="193919"/>
          </a:xfrm>
          <a:custGeom>
            <a:avLst/>
            <a:gdLst>
              <a:gd name="connsiteX0" fmla="*/ 76603 w 76611"/>
              <a:gd name="connsiteY0" fmla="*/ 513 h 193919"/>
              <a:gd name="connsiteX1" fmla="*/ 35328 w 76611"/>
              <a:gd name="connsiteY1" fmla="*/ 64013 h 193919"/>
              <a:gd name="connsiteX2" fmla="*/ 35328 w 76611"/>
              <a:gd name="connsiteY2" fmla="*/ 191013 h 193919"/>
              <a:gd name="connsiteX3" fmla="*/ 19453 w 76611"/>
              <a:gd name="connsiteY3" fmla="*/ 149738 h 193919"/>
              <a:gd name="connsiteX4" fmla="*/ 403 w 76611"/>
              <a:gd name="connsiteY4" fmla="*/ 111638 h 193919"/>
              <a:gd name="connsiteX5" fmla="*/ 38503 w 76611"/>
              <a:gd name="connsiteY5" fmla="*/ 38613 h 193919"/>
              <a:gd name="connsiteX6" fmla="*/ 76603 w 76611"/>
              <a:gd name="connsiteY6" fmla="*/ 513 h 19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1" h="193919">
                <a:moveTo>
                  <a:pt x="76603" y="513"/>
                </a:moveTo>
                <a:cubicBezTo>
                  <a:pt x="76074" y="4746"/>
                  <a:pt x="42207" y="32263"/>
                  <a:pt x="35328" y="64013"/>
                </a:cubicBezTo>
                <a:cubicBezTo>
                  <a:pt x="28449" y="95763"/>
                  <a:pt x="37974" y="176726"/>
                  <a:pt x="35328" y="191013"/>
                </a:cubicBezTo>
                <a:cubicBezTo>
                  <a:pt x="32682" y="205300"/>
                  <a:pt x="25274" y="162967"/>
                  <a:pt x="19453" y="149738"/>
                </a:cubicBezTo>
                <a:cubicBezTo>
                  <a:pt x="13632" y="136509"/>
                  <a:pt x="-2772" y="130159"/>
                  <a:pt x="403" y="111638"/>
                </a:cubicBezTo>
                <a:cubicBezTo>
                  <a:pt x="3578" y="93117"/>
                  <a:pt x="23686" y="58192"/>
                  <a:pt x="38503" y="38613"/>
                </a:cubicBezTo>
                <a:cubicBezTo>
                  <a:pt x="53320" y="19034"/>
                  <a:pt x="77132" y="-3720"/>
                  <a:pt x="76603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FA667982-5361-0934-167B-758AE2588CE9}"/>
              </a:ext>
            </a:extLst>
          </p:cNvPr>
          <p:cNvSpPr/>
          <p:nvPr/>
        </p:nvSpPr>
        <p:spPr>
          <a:xfrm>
            <a:off x="6346217" y="2790808"/>
            <a:ext cx="92730" cy="225571"/>
          </a:xfrm>
          <a:custGeom>
            <a:avLst/>
            <a:gdLst>
              <a:gd name="connsiteX0" fmla="*/ 92683 w 92730"/>
              <a:gd name="connsiteY0" fmla="*/ 17 h 225571"/>
              <a:gd name="connsiteX1" fmla="*/ 10133 w 92730"/>
              <a:gd name="connsiteY1" fmla="*/ 127017 h 225571"/>
              <a:gd name="connsiteX2" fmla="*/ 3783 w 92730"/>
              <a:gd name="connsiteY2" fmla="*/ 187342 h 225571"/>
              <a:gd name="connsiteX3" fmla="*/ 32358 w 92730"/>
              <a:gd name="connsiteY3" fmla="*/ 225442 h 225571"/>
              <a:gd name="connsiteX4" fmla="*/ 22833 w 92730"/>
              <a:gd name="connsiteY4" fmla="*/ 196867 h 225571"/>
              <a:gd name="connsiteX5" fmla="*/ 29183 w 92730"/>
              <a:gd name="connsiteY5" fmla="*/ 123842 h 225571"/>
              <a:gd name="connsiteX6" fmla="*/ 79983 w 92730"/>
              <a:gd name="connsiteY6" fmla="*/ 107967 h 225571"/>
              <a:gd name="connsiteX7" fmla="*/ 76808 w 92730"/>
              <a:gd name="connsiteY7" fmla="*/ 85742 h 225571"/>
              <a:gd name="connsiteX8" fmla="*/ 22833 w 92730"/>
              <a:gd name="connsiteY8" fmla="*/ 117492 h 225571"/>
              <a:gd name="connsiteX9" fmla="*/ 92683 w 92730"/>
              <a:gd name="connsiteY9" fmla="*/ 17 h 22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30" h="225571">
                <a:moveTo>
                  <a:pt x="92683" y="17"/>
                </a:moveTo>
                <a:cubicBezTo>
                  <a:pt x="90566" y="1605"/>
                  <a:pt x="24950" y="95796"/>
                  <a:pt x="10133" y="127017"/>
                </a:cubicBezTo>
                <a:cubicBezTo>
                  <a:pt x="-4684" y="158238"/>
                  <a:pt x="79" y="170938"/>
                  <a:pt x="3783" y="187342"/>
                </a:cubicBezTo>
                <a:cubicBezTo>
                  <a:pt x="7487" y="203746"/>
                  <a:pt x="29183" y="223855"/>
                  <a:pt x="32358" y="225442"/>
                </a:cubicBezTo>
                <a:cubicBezTo>
                  <a:pt x="35533" y="227029"/>
                  <a:pt x="23362" y="213800"/>
                  <a:pt x="22833" y="196867"/>
                </a:cubicBezTo>
                <a:cubicBezTo>
                  <a:pt x="22304" y="179934"/>
                  <a:pt x="19658" y="138659"/>
                  <a:pt x="29183" y="123842"/>
                </a:cubicBezTo>
                <a:cubicBezTo>
                  <a:pt x="38708" y="109025"/>
                  <a:pt x="72046" y="114317"/>
                  <a:pt x="79983" y="107967"/>
                </a:cubicBezTo>
                <a:cubicBezTo>
                  <a:pt x="87920" y="101617"/>
                  <a:pt x="86333" y="84155"/>
                  <a:pt x="76808" y="85742"/>
                </a:cubicBezTo>
                <a:cubicBezTo>
                  <a:pt x="67283" y="87330"/>
                  <a:pt x="20187" y="127546"/>
                  <a:pt x="22833" y="117492"/>
                </a:cubicBezTo>
                <a:cubicBezTo>
                  <a:pt x="25479" y="107438"/>
                  <a:pt x="94800" y="-1571"/>
                  <a:pt x="9268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FB6371B-EE65-55D4-C71B-9E4708F221C8}"/>
              </a:ext>
            </a:extLst>
          </p:cNvPr>
          <p:cNvSpPr/>
          <p:nvPr/>
        </p:nvSpPr>
        <p:spPr>
          <a:xfrm>
            <a:off x="8177778" y="1983252"/>
            <a:ext cx="347910" cy="259593"/>
          </a:xfrm>
          <a:custGeom>
            <a:avLst/>
            <a:gdLst>
              <a:gd name="connsiteX0" fmla="*/ 98317 w 347910"/>
              <a:gd name="connsiteY0" fmla="*/ 531 h 259593"/>
              <a:gd name="connsiteX1" fmla="*/ 51822 w 347910"/>
              <a:gd name="connsiteY1" fmla="*/ 140016 h 259593"/>
              <a:gd name="connsiteX2" fmla="*/ 25991 w 347910"/>
              <a:gd name="connsiteY2" fmla="*/ 176179 h 259593"/>
              <a:gd name="connsiteX3" fmla="*/ 82819 w 347910"/>
              <a:gd name="connsiteY3" fmla="*/ 238172 h 259593"/>
              <a:gd name="connsiteX4" fmla="*/ 87985 w 347910"/>
              <a:gd name="connsiteY4" fmla="*/ 217507 h 259593"/>
              <a:gd name="connsiteX5" fmla="*/ 149978 w 347910"/>
              <a:gd name="connsiteY5" fmla="*/ 243338 h 259593"/>
              <a:gd name="connsiteX6" fmla="*/ 129314 w 347910"/>
              <a:gd name="connsiteY6" fmla="*/ 222673 h 259593"/>
              <a:gd name="connsiteX7" fmla="*/ 346290 w 347910"/>
              <a:gd name="connsiteY7" fmla="*/ 217507 h 259593"/>
              <a:gd name="connsiteX8" fmla="*/ 217137 w 347910"/>
              <a:gd name="connsiteY8" fmla="*/ 258836 h 259593"/>
              <a:gd name="connsiteX9" fmla="*/ 10493 w 347910"/>
              <a:gd name="connsiteY9" fmla="*/ 176179 h 259593"/>
              <a:gd name="connsiteX10" fmla="*/ 36324 w 347910"/>
              <a:gd name="connsiteY10" fmla="*/ 93521 h 259593"/>
              <a:gd name="connsiteX11" fmla="*/ 98317 w 347910"/>
              <a:gd name="connsiteY11" fmla="*/ 531 h 2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910" h="259593">
                <a:moveTo>
                  <a:pt x="98317" y="531"/>
                </a:moveTo>
                <a:cubicBezTo>
                  <a:pt x="100900" y="8280"/>
                  <a:pt x="63876" y="110741"/>
                  <a:pt x="51822" y="140016"/>
                </a:cubicBezTo>
                <a:cubicBezTo>
                  <a:pt x="39768" y="169291"/>
                  <a:pt x="20825" y="159820"/>
                  <a:pt x="25991" y="176179"/>
                </a:cubicBezTo>
                <a:cubicBezTo>
                  <a:pt x="31157" y="192538"/>
                  <a:pt x="72487" y="231284"/>
                  <a:pt x="82819" y="238172"/>
                </a:cubicBezTo>
                <a:cubicBezTo>
                  <a:pt x="93151" y="245060"/>
                  <a:pt x="76792" y="216646"/>
                  <a:pt x="87985" y="217507"/>
                </a:cubicBezTo>
                <a:cubicBezTo>
                  <a:pt x="99178" y="218368"/>
                  <a:pt x="149978" y="243338"/>
                  <a:pt x="149978" y="243338"/>
                </a:cubicBezTo>
                <a:cubicBezTo>
                  <a:pt x="156866" y="244199"/>
                  <a:pt x="96595" y="226978"/>
                  <a:pt x="129314" y="222673"/>
                </a:cubicBezTo>
                <a:cubicBezTo>
                  <a:pt x="162033" y="218368"/>
                  <a:pt x="331653" y="211480"/>
                  <a:pt x="346290" y="217507"/>
                </a:cubicBezTo>
                <a:cubicBezTo>
                  <a:pt x="360927" y="223534"/>
                  <a:pt x="273103" y="265724"/>
                  <a:pt x="217137" y="258836"/>
                </a:cubicBezTo>
                <a:cubicBezTo>
                  <a:pt x="161171" y="251948"/>
                  <a:pt x="40628" y="203732"/>
                  <a:pt x="10493" y="176179"/>
                </a:cubicBezTo>
                <a:cubicBezTo>
                  <a:pt x="-19643" y="148627"/>
                  <a:pt x="23409" y="115046"/>
                  <a:pt x="36324" y="93521"/>
                </a:cubicBezTo>
                <a:cubicBezTo>
                  <a:pt x="49239" y="71996"/>
                  <a:pt x="95734" y="-7218"/>
                  <a:pt x="98317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A4625596-69EE-D1E4-B3AD-6D98D039DFF6}"/>
              </a:ext>
            </a:extLst>
          </p:cNvPr>
          <p:cNvSpPr/>
          <p:nvPr/>
        </p:nvSpPr>
        <p:spPr>
          <a:xfrm>
            <a:off x="7836179" y="1802292"/>
            <a:ext cx="301095" cy="150763"/>
          </a:xfrm>
          <a:custGeom>
            <a:avLst/>
            <a:gdLst>
              <a:gd name="connsiteX0" fmla="*/ 300431 w 301095"/>
              <a:gd name="connsiteY0" fmla="*/ 42006 h 150763"/>
              <a:gd name="connsiteX1" fmla="*/ 98953 w 301095"/>
              <a:gd name="connsiteY1" fmla="*/ 150494 h 150763"/>
              <a:gd name="connsiteX2" fmla="*/ 88621 w 301095"/>
              <a:gd name="connsiteY2" fmla="*/ 73003 h 150763"/>
              <a:gd name="connsiteX3" fmla="*/ 797 w 301095"/>
              <a:gd name="connsiteY3" fmla="*/ 78169 h 150763"/>
              <a:gd name="connsiteX4" fmla="*/ 47292 w 301095"/>
              <a:gd name="connsiteY4" fmla="*/ 5844 h 150763"/>
              <a:gd name="connsiteX5" fmla="*/ 83455 w 301095"/>
              <a:gd name="connsiteY5" fmla="*/ 31674 h 150763"/>
              <a:gd name="connsiteX6" fmla="*/ 21462 w 301095"/>
              <a:gd name="connsiteY6" fmla="*/ 677 h 150763"/>
              <a:gd name="connsiteX7" fmla="*/ 300431 w 301095"/>
              <a:gd name="connsiteY7" fmla="*/ 42006 h 15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095" h="150763">
                <a:moveTo>
                  <a:pt x="300431" y="42006"/>
                </a:moveTo>
                <a:cubicBezTo>
                  <a:pt x="313346" y="66976"/>
                  <a:pt x="134255" y="145328"/>
                  <a:pt x="98953" y="150494"/>
                </a:cubicBezTo>
                <a:cubicBezTo>
                  <a:pt x="63651" y="155660"/>
                  <a:pt x="104980" y="85057"/>
                  <a:pt x="88621" y="73003"/>
                </a:cubicBezTo>
                <a:cubicBezTo>
                  <a:pt x="72262" y="60949"/>
                  <a:pt x="7685" y="89362"/>
                  <a:pt x="797" y="78169"/>
                </a:cubicBezTo>
                <a:cubicBezTo>
                  <a:pt x="-6091" y="66976"/>
                  <a:pt x="33516" y="13593"/>
                  <a:pt x="47292" y="5844"/>
                </a:cubicBezTo>
                <a:cubicBezTo>
                  <a:pt x="61068" y="-1905"/>
                  <a:pt x="87760" y="32535"/>
                  <a:pt x="83455" y="31674"/>
                </a:cubicBezTo>
                <a:cubicBezTo>
                  <a:pt x="79150" y="30813"/>
                  <a:pt x="-8673" y="-5350"/>
                  <a:pt x="21462" y="677"/>
                </a:cubicBezTo>
                <a:cubicBezTo>
                  <a:pt x="51597" y="6704"/>
                  <a:pt x="287516" y="17036"/>
                  <a:pt x="300431" y="4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A4BF9F6C-9D95-0384-F08F-56DBAA81C450}"/>
              </a:ext>
            </a:extLst>
          </p:cNvPr>
          <p:cNvSpPr/>
          <p:nvPr/>
        </p:nvSpPr>
        <p:spPr>
          <a:xfrm>
            <a:off x="8745277" y="2045652"/>
            <a:ext cx="298317" cy="253280"/>
          </a:xfrm>
          <a:custGeom>
            <a:avLst/>
            <a:gdLst>
              <a:gd name="connsiteX0" fmla="*/ 295401 w 298317"/>
              <a:gd name="connsiteY0" fmla="*/ 124 h 253280"/>
              <a:gd name="connsiteX1" fmla="*/ 93923 w 298317"/>
              <a:gd name="connsiteY1" fmla="*/ 211934 h 253280"/>
              <a:gd name="connsiteX2" fmla="*/ 933 w 298317"/>
              <a:gd name="connsiteY2" fmla="*/ 253263 h 253280"/>
              <a:gd name="connsiteX3" fmla="*/ 145584 w 298317"/>
              <a:gd name="connsiteY3" fmla="*/ 217101 h 253280"/>
              <a:gd name="connsiteX4" fmla="*/ 161082 w 298317"/>
              <a:gd name="connsiteY4" fmla="*/ 217101 h 253280"/>
              <a:gd name="connsiteX5" fmla="*/ 202411 w 298317"/>
              <a:gd name="connsiteY5" fmla="*/ 206768 h 253280"/>
              <a:gd name="connsiteX6" fmla="*/ 212743 w 298317"/>
              <a:gd name="connsiteY6" fmla="*/ 180938 h 253280"/>
              <a:gd name="connsiteX7" fmla="*/ 295401 w 298317"/>
              <a:gd name="connsiteY7" fmla="*/ 124 h 25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317" h="253280">
                <a:moveTo>
                  <a:pt x="295401" y="124"/>
                </a:moveTo>
                <a:cubicBezTo>
                  <a:pt x="275598" y="5290"/>
                  <a:pt x="143001" y="169744"/>
                  <a:pt x="93923" y="211934"/>
                </a:cubicBezTo>
                <a:cubicBezTo>
                  <a:pt x="44845" y="254124"/>
                  <a:pt x="-7677" y="252402"/>
                  <a:pt x="933" y="253263"/>
                </a:cubicBezTo>
                <a:cubicBezTo>
                  <a:pt x="9543" y="254124"/>
                  <a:pt x="118893" y="223128"/>
                  <a:pt x="145584" y="217101"/>
                </a:cubicBezTo>
                <a:cubicBezTo>
                  <a:pt x="172275" y="211074"/>
                  <a:pt x="151611" y="218823"/>
                  <a:pt x="161082" y="217101"/>
                </a:cubicBezTo>
                <a:cubicBezTo>
                  <a:pt x="170553" y="215379"/>
                  <a:pt x="193801" y="212795"/>
                  <a:pt x="202411" y="206768"/>
                </a:cubicBezTo>
                <a:cubicBezTo>
                  <a:pt x="211021" y="200741"/>
                  <a:pt x="197245" y="210212"/>
                  <a:pt x="212743" y="180938"/>
                </a:cubicBezTo>
                <a:cubicBezTo>
                  <a:pt x="228241" y="151664"/>
                  <a:pt x="315204" y="-5042"/>
                  <a:pt x="295401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98E7E6E-4D67-C06A-99D1-B94B1BF30C38}"/>
              </a:ext>
            </a:extLst>
          </p:cNvPr>
          <p:cNvSpPr/>
          <p:nvPr/>
        </p:nvSpPr>
        <p:spPr>
          <a:xfrm>
            <a:off x="7287762" y="2511140"/>
            <a:ext cx="821644" cy="368618"/>
          </a:xfrm>
          <a:custGeom>
            <a:avLst/>
            <a:gdLst>
              <a:gd name="connsiteX0" fmla="*/ 14738 w 821644"/>
              <a:gd name="connsiteY0" fmla="*/ 9810 h 368618"/>
              <a:gd name="connsiteX1" fmla="*/ 94113 w 821644"/>
              <a:gd name="connsiteY1" fmla="*/ 32035 h 368618"/>
              <a:gd name="connsiteX2" fmla="*/ 325888 w 821644"/>
              <a:gd name="connsiteY2" fmla="*/ 162210 h 368618"/>
              <a:gd name="connsiteX3" fmla="*/ 325888 w 821644"/>
              <a:gd name="connsiteY3" fmla="*/ 178085 h 368618"/>
              <a:gd name="connsiteX4" fmla="*/ 532263 w 821644"/>
              <a:gd name="connsiteY4" fmla="*/ 247935 h 368618"/>
              <a:gd name="connsiteX5" fmla="*/ 522738 w 821644"/>
              <a:gd name="connsiteY5" fmla="*/ 251110 h 368618"/>
              <a:gd name="connsiteX6" fmla="*/ 757688 w 821644"/>
              <a:gd name="connsiteY6" fmla="*/ 324135 h 368618"/>
              <a:gd name="connsiteX7" fmla="*/ 821188 w 821644"/>
              <a:gd name="connsiteY7" fmla="*/ 368585 h 368618"/>
              <a:gd name="connsiteX8" fmla="*/ 776738 w 821644"/>
              <a:gd name="connsiteY8" fmla="*/ 330485 h 368618"/>
              <a:gd name="connsiteX9" fmla="*/ 614813 w 821644"/>
              <a:gd name="connsiteY9" fmla="*/ 279685 h 368618"/>
              <a:gd name="connsiteX10" fmla="*/ 373513 w 821644"/>
              <a:gd name="connsiteY10" fmla="*/ 165385 h 368618"/>
              <a:gd name="connsiteX11" fmla="*/ 14738 w 821644"/>
              <a:gd name="connsiteY11" fmla="*/ 9810 h 36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1644" h="368618">
                <a:moveTo>
                  <a:pt x="14738" y="9810"/>
                </a:moveTo>
                <a:cubicBezTo>
                  <a:pt x="-31829" y="-12415"/>
                  <a:pt x="42255" y="6635"/>
                  <a:pt x="94113" y="32035"/>
                </a:cubicBezTo>
                <a:cubicBezTo>
                  <a:pt x="145971" y="57435"/>
                  <a:pt x="287259" y="137868"/>
                  <a:pt x="325888" y="162210"/>
                </a:cubicBezTo>
                <a:cubicBezTo>
                  <a:pt x="364517" y="186552"/>
                  <a:pt x="291492" y="163798"/>
                  <a:pt x="325888" y="178085"/>
                </a:cubicBezTo>
                <a:cubicBezTo>
                  <a:pt x="360284" y="192373"/>
                  <a:pt x="499455" y="235764"/>
                  <a:pt x="532263" y="247935"/>
                </a:cubicBezTo>
                <a:cubicBezTo>
                  <a:pt x="565071" y="260106"/>
                  <a:pt x="485167" y="238410"/>
                  <a:pt x="522738" y="251110"/>
                </a:cubicBezTo>
                <a:cubicBezTo>
                  <a:pt x="560309" y="263810"/>
                  <a:pt x="707946" y="304556"/>
                  <a:pt x="757688" y="324135"/>
                </a:cubicBezTo>
                <a:cubicBezTo>
                  <a:pt x="807430" y="343714"/>
                  <a:pt x="818013" y="367527"/>
                  <a:pt x="821188" y="368585"/>
                </a:cubicBezTo>
                <a:cubicBezTo>
                  <a:pt x="824363" y="369643"/>
                  <a:pt x="811134" y="345302"/>
                  <a:pt x="776738" y="330485"/>
                </a:cubicBezTo>
                <a:cubicBezTo>
                  <a:pt x="742342" y="315668"/>
                  <a:pt x="682017" y="307202"/>
                  <a:pt x="614813" y="279685"/>
                </a:cubicBezTo>
                <a:cubicBezTo>
                  <a:pt x="547609" y="252168"/>
                  <a:pt x="470350" y="207718"/>
                  <a:pt x="373513" y="165385"/>
                </a:cubicBezTo>
                <a:lnTo>
                  <a:pt x="14738" y="98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687F12D7-261A-E645-5BB2-8DAC2347C781}"/>
              </a:ext>
            </a:extLst>
          </p:cNvPr>
          <p:cNvSpPr/>
          <p:nvPr/>
        </p:nvSpPr>
        <p:spPr>
          <a:xfrm>
            <a:off x="7399794" y="2469969"/>
            <a:ext cx="671058" cy="333861"/>
          </a:xfrm>
          <a:custGeom>
            <a:avLst/>
            <a:gdLst>
              <a:gd name="connsiteX0" fmla="*/ 1131 w 671058"/>
              <a:gd name="connsiteY0" fmla="*/ 181 h 333861"/>
              <a:gd name="connsiteX1" fmla="*/ 274181 w 671058"/>
              <a:gd name="connsiteY1" fmla="*/ 206556 h 333861"/>
              <a:gd name="connsiteX2" fmla="*/ 363081 w 671058"/>
              <a:gd name="connsiteY2" fmla="*/ 225606 h 333861"/>
              <a:gd name="connsiteX3" fmla="*/ 340856 w 671058"/>
              <a:gd name="connsiteY3" fmla="*/ 197031 h 333861"/>
              <a:gd name="connsiteX4" fmla="*/ 493256 w 671058"/>
              <a:gd name="connsiteY4" fmla="*/ 244656 h 333861"/>
              <a:gd name="connsiteX5" fmla="*/ 671056 w 671058"/>
              <a:gd name="connsiteY5" fmla="*/ 333556 h 333861"/>
              <a:gd name="connsiteX6" fmla="*/ 496431 w 671058"/>
              <a:gd name="connsiteY6" fmla="*/ 270056 h 333861"/>
              <a:gd name="connsiteX7" fmla="*/ 188456 w 671058"/>
              <a:gd name="connsiteY7" fmla="*/ 171631 h 333861"/>
              <a:gd name="connsiteX8" fmla="*/ 1131 w 671058"/>
              <a:gd name="connsiteY8" fmla="*/ 181 h 33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1058" h="333861">
                <a:moveTo>
                  <a:pt x="1131" y="181"/>
                </a:moveTo>
                <a:cubicBezTo>
                  <a:pt x="15418" y="6002"/>
                  <a:pt x="213856" y="168985"/>
                  <a:pt x="274181" y="206556"/>
                </a:cubicBezTo>
                <a:cubicBezTo>
                  <a:pt x="334506" y="244127"/>
                  <a:pt x="351969" y="227193"/>
                  <a:pt x="363081" y="225606"/>
                </a:cubicBezTo>
                <a:cubicBezTo>
                  <a:pt x="374193" y="224019"/>
                  <a:pt x="319160" y="193856"/>
                  <a:pt x="340856" y="197031"/>
                </a:cubicBezTo>
                <a:cubicBezTo>
                  <a:pt x="362552" y="200206"/>
                  <a:pt x="438223" y="221902"/>
                  <a:pt x="493256" y="244656"/>
                </a:cubicBezTo>
                <a:cubicBezTo>
                  <a:pt x="548289" y="267410"/>
                  <a:pt x="670527" y="329323"/>
                  <a:pt x="671056" y="333556"/>
                </a:cubicBezTo>
                <a:cubicBezTo>
                  <a:pt x="671585" y="337789"/>
                  <a:pt x="576864" y="297043"/>
                  <a:pt x="496431" y="270056"/>
                </a:cubicBezTo>
                <a:cubicBezTo>
                  <a:pt x="415998" y="243069"/>
                  <a:pt x="265714" y="212906"/>
                  <a:pt x="188456" y="171631"/>
                </a:cubicBezTo>
                <a:cubicBezTo>
                  <a:pt x="111198" y="130356"/>
                  <a:pt x="-13156" y="-5640"/>
                  <a:pt x="1131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B92DC20E-01F3-DE6F-3D1B-86F5C4081162}"/>
              </a:ext>
            </a:extLst>
          </p:cNvPr>
          <p:cNvSpPr/>
          <p:nvPr/>
        </p:nvSpPr>
        <p:spPr>
          <a:xfrm>
            <a:off x="6536331" y="2549496"/>
            <a:ext cx="232879" cy="265696"/>
          </a:xfrm>
          <a:custGeom>
            <a:avLst/>
            <a:gdLst>
              <a:gd name="connsiteX0" fmla="*/ 35919 w 232879"/>
              <a:gd name="connsiteY0" fmla="*/ 29 h 265696"/>
              <a:gd name="connsiteX1" fmla="*/ 232769 w 232879"/>
              <a:gd name="connsiteY1" fmla="*/ 95279 h 265696"/>
              <a:gd name="connsiteX2" fmla="*/ 4169 w 232879"/>
              <a:gd name="connsiteY2" fmla="*/ 263554 h 265696"/>
              <a:gd name="connsiteX3" fmla="*/ 86719 w 232879"/>
              <a:gd name="connsiteY3" fmla="*/ 187354 h 265696"/>
              <a:gd name="connsiteX4" fmla="*/ 108944 w 232879"/>
              <a:gd name="connsiteY4" fmla="*/ 142904 h 265696"/>
              <a:gd name="connsiteX5" fmla="*/ 112119 w 232879"/>
              <a:gd name="connsiteY5" fmla="*/ 149254 h 265696"/>
              <a:gd name="connsiteX6" fmla="*/ 134344 w 232879"/>
              <a:gd name="connsiteY6" fmla="*/ 85754 h 265696"/>
              <a:gd name="connsiteX7" fmla="*/ 35919 w 232879"/>
              <a:gd name="connsiteY7" fmla="*/ 29 h 26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879" h="265696">
                <a:moveTo>
                  <a:pt x="35919" y="29"/>
                </a:moveTo>
                <a:cubicBezTo>
                  <a:pt x="52323" y="1616"/>
                  <a:pt x="238061" y="51358"/>
                  <a:pt x="232769" y="95279"/>
                </a:cubicBezTo>
                <a:cubicBezTo>
                  <a:pt x="227477" y="139200"/>
                  <a:pt x="28511" y="248208"/>
                  <a:pt x="4169" y="263554"/>
                </a:cubicBezTo>
                <a:cubicBezTo>
                  <a:pt x="-20173" y="278900"/>
                  <a:pt x="69257" y="207462"/>
                  <a:pt x="86719" y="187354"/>
                </a:cubicBezTo>
                <a:cubicBezTo>
                  <a:pt x="104181" y="167246"/>
                  <a:pt x="104711" y="149254"/>
                  <a:pt x="108944" y="142904"/>
                </a:cubicBezTo>
                <a:cubicBezTo>
                  <a:pt x="113177" y="136554"/>
                  <a:pt x="107886" y="158779"/>
                  <a:pt x="112119" y="149254"/>
                </a:cubicBezTo>
                <a:cubicBezTo>
                  <a:pt x="116352" y="139729"/>
                  <a:pt x="141223" y="109566"/>
                  <a:pt x="134344" y="85754"/>
                </a:cubicBezTo>
                <a:cubicBezTo>
                  <a:pt x="127465" y="61942"/>
                  <a:pt x="19515" y="-1558"/>
                  <a:pt x="35919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10057631-B162-B5A5-0B9E-02439BE16D64}"/>
              </a:ext>
            </a:extLst>
          </p:cNvPr>
          <p:cNvSpPr/>
          <p:nvPr/>
        </p:nvSpPr>
        <p:spPr>
          <a:xfrm>
            <a:off x="6054986" y="3516625"/>
            <a:ext cx="556091" cy="360489"/>
          </a:xfrm>
          <a:custGeom>
            <a:avLst/>
            <a:gdLst>
              <a:gd name="connsiteX0" fmla="*/ 2914 w 556091"/>
              <a:gd name="connsiteY0" fmla="*/ 156850 h 360489"/>
              <a:gd name="connsiteX1" fmla="*/ 412489 w 556091"/>
              <a:gd name="connsiteY1" fmla="*/ 93350 h 360489"/>
              <a:gd name="connsiteX2" fmla="*/ 307714 w 556091"/>
              <a:gd name="connsiteY2" fmla="*/ 1275 h 360489"/>
              <a:gd name="connsiteX3" fmla="*/ 514089 w 556091"/>
              <a:gd name="connsiteY3" fmla="*/ 166375 h 360489"/>
              <a:gd name="connsiteX4" fmla="*/ 555364 w 556091"/>
              <a:gd name="connsiteY4" fmla="*/ 353700 h 360489"/>
              <a:gd name="connsiteX5" fmla="*/ 498214 w 556091"/>
              <a:gd name="connsiteY5" fmla="*/ 321950 h 360489"/>
              <a:gd name="connsiteX6" fmla="*/ 533139 w 556091"/>
              <a:gd name="connsiteY6" fmla="*/ 347350 h 360489"/>
              <a:gd name="connsiteX7" fmla="*/ 431539 w 556091"/>
              <a:gd name="connsiteY7" fmla="*/ 214000 h 360489"/>
              <a:gd name="connsiteX8" fmla="*/ 412489 w 556091"/>
              <a:gd name="connsiteY8" fmla="*/ 179075 h 360489"/>
              <a:gd name="connsiteX9" fmla="*/ 348989 w 556091"/>
              <a:gd name="connsiteY9" fmla="*/ 109225 h 360489"/>
              <a:gd name="connsiteX10" fmla="*/ 234689 w 556091"/>
              <a:gd name="connsiteY10" fmla="*/ 96525 h 360489"/>
              <a:gd name="connsiteX11" fmla="*/ 2914 w 556091"/>
              <a:gd name="connsiteY11" fmla="*/ 156850 h 36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6091" h="360489">
                <a:moveTo>
                  <a:pt x="2914" y="156850"/>
                </a:moveTo>
                <a:cubicBezTo>
                  <a:pt x="32547" y="156321"/>
                  <a:pt x="361689" y="119279"/>
                  <a:pt x="412489" y="93350"/>
                </a:cubicBezTo>
                <a:cubicBezTo>
                  <a:pt x="463289" y="67421"/>
                  <a:pt x="290781" y="-10896"/>
                  <a:pt x="307714" y="1275"/>
                </a:cubicBezTo>
                <a:cubicBezTo>
                  <a:pt x="324647" y="13446"/>
                  <a:pt x="472814" y="107638"/>
                  <a:pt x="514089" y="166375"/>
                </a:cubicBezTo>
                <a:cubicBezTo>
                  <a:pt x="555364" y="225112"/>
                  <a:pt x="558010" y="327771"/>
                  <a:pt x="555364" y="353700"/>
                </a:cubicBezTo>
                <a:cubicBezTo>
                  <a:pt x="552718" y="379629"/>
                  <a:pt x="501918" y="323008"/>
                  <a:pt x="498214" y="321950"/>
                </a:cubicBezTo>
                <a:cubicBezTo>
                  <a:pt x="494510" y="320892"/>
                  <a:pt x="544251" y="365341"/>
                  <a:pt x="533139" y="347350"/>
                </a:cubicBezTo>
                <a:cubicBezTo>
                  <a:pt x="522027" y="329359"/>
                  <a:pt x="451647" y="242046"/>
                  <a:pt x="431539" y="214000"/>
                </a:cubicBezTo>
                <a:cubicBezTo>
                  <a:pt x="411431" y="185954"/>
                  <a:pt x="426247" y="196537"/>
                  <a:pt x="412489" y="179075"/>
                </a:cubicBezTo>
                <a:cubicBezTo>
                  <a:pt x="398731" y="161613"/>
                  <a:pt x="378622" y="122983"/>
                  <a:pt x="348989" y="109225"/>
                </a:cubicBezTo>
                <a:cubicBezTo>
                  <a:pt x="319356" y="95467"/>
                  <a:pt x="291310" y="92292"/>
                  <a:pt x="234689" y="96525"/>
                </a:cubicBezTo>
                <a:cubicBezTo>
                  <a:pt x="178068" y="100758"/>
                  <a:pt x="-26719" y="157379"/>
                  <a:pt x="2914" y="156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61EC722B-3C94-259D-797C-C760098BF1C8}"/>
              </a:ext>
            </a:extLst>
          </p:cNvPr>
          <p:cNvSpPr/>
          <p:nvPr/>
        </p:nvSpPr>
        <p:spPr>
          <a:xfrm>
            <a:off x="5071796" y="4666524"/>
            <a:ext cx="560675" cy="225541"/>
          </a:xfrm>
          <a:custGeom>
            <a:avLst/>
            <a:gdLst>
              <a:gd name="connsiteX0" fmla="*/ 14554 w 560675"/>
              <a:gd name="connsiteY0" fmla="*/ 184876 h 225541"/>
              <a:gd name="connsiteX1" fmla="*/ 465404 w 560675"/>
              <a:gd name="connsiteY1" fmla="*/ 3901 h 225541"/>
              <a:gd name="connsiteX2" fmla="*/ 560654 w 560675"/>
              <a:gd name="connsiteY2" fmla="*/ 67401 h 225541"/>
              <a:gd name="connsiteX3" fmla="*/ 474929 w 560675"/>
              <a:gd name="connsiteY3" fmla="*/ 146776 h 225541"/>
              <a:gd name="connsiteX4" fmla="*/ 392379 w 560675"/>
              <a:gd name="connsiteY4" fmla="*/ 222976 h 225541"/>
              <a:gd name="connsiteX5" fmla="*/ 303479 w 560675"/>
              <a:gd name="connsiteY5" fmla="*/ 200751 h 225541"/>
              <a:gd name="connsiteX6" fmla="*/ 125679 w 560675"/>
              <a:gd name="connsiteY6" fmla="*/ 134076 h 225541"/>
              <a:gd name="connsiteX7" fmla="*/ 14554 w 560675"/>
              <a:gd name="connsiteY7" fmla="*/ 184876 h 22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675" h="225541">
                <a:moveTo>
                  <a:pt x="14554" y="184876"/>
                </a:moveTo>
                <a:cubicBezTo>
                  <a:pt x="71175" y="163180"/>
                  <a:pt x="374387" y="23480"/>
                  <a:pt x="465404" y="3901"/>
                </a:cubicBezTo>
                <a:cubicBezTo>
                  <a:pt x="556421" y="-15678"/>
                  <a:pt x="559066" y="43588"/>
                  <a:pt x="560654" y="67401"/>
                </a:cubicBezTo>
                <a:cubicBezTo>
                  <a:pt x="562242" y="91214"/>
                  <a:pt x="474929" y="146776"/>
                  <a:pt x="474929" y="146776"/>
                </a:cubicBezTo>
                <a:cubicBezTo>
                  <a:pt x="446883" y="172705"/>
                  <a:pt x="420954" y="213980"/>
                  <a:pt x="392379" y="222976"/>
                </a:cubicBezTo>
                <a:cubicBezTo>
                  <a:pt x="363804" y="231972"/>
                  <a:pt x="347929" y="215568"/>
                  <a:pt x="303479" y="200751"/>
                </a:cubicBezTo>
                <a:cubicBezTo>
                  <a:pt x="259029" y="185934"/>
                  <a:pt x="169600" y="136722"/>
                  <a:pt x="125679" y="134076"/>
                </a:cubicBezTo>
                <a:cubicBezTo>
                  <a:pt x="81758" y="131430"/>
                  <a:pt x="-42067" y="206572"/>
                  <a:pt x="14554" y="18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874A252F-17EB-561F-6722-80B33ED4E083}"/>
              </a:ext>
            </a:extLst>
          </p:cNvPr>
          <p:cNvSpPr/>
          <p:nvPr/>
        </p:nvSpPr>
        <p:spPr>
          <a:xfrm>
            <a:off x="5487248" y="1099138"/>
            <a:ext cx="937329" cy="492919"/>
          </a:xfrm>
          <a:custGeom>
            <a:avLst/>
            <a:gdLst>
              <a:gd name="connsiteX0" fmla="*/ 59477 w 937329"/>
              <a:gd name="connsiteY0" fmla="*/ 2587 h 492919"/>
              <a:gd name="connsiteX1" fmla="*/ 110277 w 937329"/>
              <a:gd name="connsiteY1" fmla="*/ 2587 h 492919"/>
              <a:gd name="connsiteX2" fmla="*/ 916727 w 937329"/>
              <a:gd name="connsiteY2" fmla="*/ 34337 h 492919"/>
              <a:gd name="connsiteX3" fmla="*/ 704002 w 937329"/>
              <a:gd name="connsiteY3" fmla="*/ 101012 h 492919"/>
              <a:gd name="connsiteX4" fmla="*/ 777027 w 937329"/>
              <a:gd name="connsiteY4" fmla="*/ 224837 h 492919"/>
              <a:gd name="connsiteX5" fmla="*/ 526202 w 937329"/>
              <a:gd name="connsiteY5" fmla="*/ 183562 h 492919"/>
              <a:gd name="connsiteX6" fmla="*/ 726227 w 937329"/>
              <a:gd name="connsiteY6" fmla="*/ 339137 h 492919"/>
              <a:gd name="connsiteX7" fmla="*/ 637327 w 937329"/>
              <a:gd name="connsiteY7" fmla="*/ 491537 h 492919"/>
              <a:gd name="connsiteX8" fmla="*/ 659552 w 937329"/>
              <a:gd name="connsiteY8" fmla="*/ 247062 h 492919"/>
              <a:gd name="connsiteX9" fmla="*/ 808777 w 937329"/>
              <a:gd name="connsiteY9" fmla="*/ 104187 h 492919"/>
              <a:gd name="connsiteX10" fmla="*/ 402377 w 937329"/>
              <a:gd name="connsiteY10" fmla="*/ 31162 h 492919"/>
              <a:gd name="connsiteX11" fmla="*/ 21377 w 937329"/>
              <a:gd name="connsiteY11" fmla="*/ 37512 h 492919"/>
              <a:gd name="connsiteX12" fmla="*/ 59477 w 937329"/>
              <a:gd name="connsiteY12" fmla="*/ 2587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7329" h="492919">
                <a:moveTo>
                  <a:pt x="59477" y="2587"/>
                </a:moveTo>
                <a:cubicBezTo>
                  <a:pt x="74294" y="-3234"/>
                  <a:pt x="110277" y="2587"/>
                  <a:pt x="110277" y="2587"/>
                </a:cubicBezTo>
                <a:cubicBezTo>
                  <a:pt x="253152" y="7879"/>
                  <a:pt x="817773" y="17933"/>
                  <a:pt x="916727" y="34337"/>
                </a:cubicBezTo>
                <a:cubicBezTo>
                  <a:pt x="1015681" y="50741"/>
                  <a:pt x="727285" y="69262"/>
                  <a:pt x="704002" y="101012"/>
                </a:cubicBezTo>
                <a:cubicBezTo>
                  <a:pt x="680719" y="132762"/>
                  <a:pt x="806660" y="211079"/>
                  <a:pt x="777027" y="224837"/>
                </a:cubicBezTo>
                <a:cubicBezTo>
                  <a:pt x="747394" y="238595"/>
                  <a:pt x="534669" y="164512"/>
                  <a:pt x="526202" y="183562"/>
                </a:cubicBezTo>
                <a:cubicBezTo>
                  <a:pt x="517735" y="202612"/>
                  <a:pt x="707706" y="287808"/>
                  <a:pt x="726227" y="339137"/>
                </a:cubicBezTo>
                <a:cubicBezTo>
                  <a:pt x="744748" y="390466"/>
                  <a:pt x="648439" y="506883"/>
                  <a:pt x="637327" y="491537"/>
                </a:cubicBezTo>
                <a:cubicBezTo>
                  <a:pt x="626215" y="476191"/>
                  <a:pt x="630977" y="311620"/>
                  <a:pt x="659552" y="247062"/>
                </a:cubicBezTo>
                <a:cubicBezTo>
                  <a:pt x="688127" y="182504"/>
                  <a:pt x="851639" y="140170"/>
                  <a:pt x="808777" y="104187"/>
                </a:cubicBezTo>
                <a:cubicBezTo>
                  <a:pt x="765915" y="68204"/>
                  <a:pt x="533610" y="42274"/>
                  <a:pt x="402377" y="31162"/>
                </a:cubicBezTo>
                <a:cubicBezTo>
                  <a:pt x="271144" y="20050"/>
                  <a:pt x="81173" y="39099"/>
                  <a:pt x="21377" y="37512"/>
                </a:cubicBezTo>
                <a:cubicBezTo>
                  <a:pt x="-38419" y="35925"/>
                  <a:pt x="44660" y="8408"/>
                  <a:pt x="59477" y="2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7D729D5C-FB44-6B3E-D0FC-51C61838955D}"/>
              </a:ext>
            </a:extLst>
          </p:cNvPr>
          <p:cNvSpPr/>
          <p:nvPr/>
        </p:nvSpPr>
        <p:spPr>
          <a:xfrm>
            <a:off x="6909010" y="2089052"/>
            <a:ext cx="717433" cy="550303"/>
          </a:xfrm>
          <a:custGeom>
            <a:avLst/>
            <a:gdLst>
              <a:gd name="connsiteX0" fmla="*/ 368090 w 717433"/>
              <a:gd name="connsiteY0" fmla="*/ 3273 h 550303"/>
              <a:gd name="connsiteX1" fmla="*/ 606215 w 717433"/>
              <a:gd name="connsiteY1" fmla="*/ 184248 h 550303"/>
              <a:gd name="connsiteX2" fmla="*/ 488740 w 717433"/>
              <a:gd name="connsiteY2" fmla="*/ 301723 h 550303"/>
              <a:gd name="connsiteX3" fmla="*/ 593515 w 717433"/>
              <a:gd name="connsiteY3" fmla="*/ 263623 h 550303"/>
              <a:gd name="connsiteX4" fmla="*/ 231565 w 717433"/>
              <a:gd name="connsiteY4" fmla="*/ 412848 h 550303"/>
              <a:gd name="connsiteX5" fmla="*/ 2965 w 717433"/>
              <a:gd name="connsiteY5" fmla="*/ 549373 h 550303"/>
              <a:gd name="connsiteX6" fmla="*/ 390315 w 717433"/>
              <a:gd name="connsiteY6" fmla="*/ 342998 h 550303"/>
              <a:gd name="connsiteX7" fmla="*/ 612565 w 717433"/>
              <a:gd name="connsiteY7" fmla="*/ 219173 h 550303"/>
              <a:gd name="connsiteX8" fmla="*/ 717340 w 717433"/>
              <a:gd name="connsiteY8" fmla="*/ 95348 h 550303"/>
              <a:gd name="connsiteX9" fmla="*/ 628440 w 717433"/>
              <a:gd name="connsiteY9" fmla="*/ 146148 h 550303"/>
              <a:gd name="connsiteX10" fmla="*/ 491915 w 717433"/>
              <a:gd name="connsiteY10" fmla="*/ 73123 h 550303"/>
              <a:gd name="connsiteX11" fmla="*/ 368090 w 717433"/>
              <a:gd name="connsiteY11" fmla="*/ 3273 h 5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7433" h="550303">
                <a:moveTo>
                  <a:pt x="368090" y="3273"/>
                </a:moveTo>
                <a:cubicBezTo>
                  <a:pt x="387140" y="21794"/>
                  <a:pt x="586107" y="134506"/>
                  <a:pt x="606215" y="184248"/>
                </a:cubicBezTo>
                <a:cubicBezTo>
                  <a:pt x="626323" y="233990"/>
                  <a:pt x="490857" y="288494"/>
                  <a:pt x="488740" y="301723"/>
                </a:cubicBezTo>
                <a:cubicBezTo>
                  <a:pt x="486623" y="314952"/>
                  <a:pt x="636378" y="245102"/>
                  <a:pt x="593515" y="263623"/>
                </a:cubicBezTo>
                <a:cubicBezTo>
                  <a:pt x="550653" y="282144"/>
                  <a:pt x="329990" y="365223"/>
                  <a:pt x="231565" y="412848"/>
                </a:cubicBezTo>
                <a:cubicBezTo>
                  <a:pt x="133140" y="460473"/>
                  <a:pt x="-23493" y="561015"/>
                  <a:pt x="2965" y="549373"/>
                </a:cubicBezTo>
                <a:cubicBezTo>
                  <a:pt x="29423" y="537731"/>
                  <a:pt x="288715" y="398031"/>
                  <a:pt x="390315" y="342998"/>
                </a:cubicBezTo>
                <a:cubicBezTo>
                  <a:pt x="491915" y="287965"/>
                  <a:pt x="558061" y="260448"/>
                  <a:pt x="612565" y="219173"/>
                </a:cubicBezTo>
                <a:cubicBezTo>
                  <a:pt x="667069" y="177898"/>
                  <a:pt x="714694" y="107519"/>
                  <a:pt x="717340" y="95348"/>
                </a:cubicBezTo>
                <a:cubicBezTo>
                  <a:pt x="719986" y="83177"/>
                  <a:pt x="666011" y="149852"/>
                  <a:pt x="628440" y="146148"/>
                </a:cubicBezTo>
                <a:cubicBezTo>
                  <a:pt x="590869" y="142444"/>
                  <a:pt x="531603" y="96406"/>
                  <a:pt x="491915" y="73123"/>
                </a:cubicBezTo>
                <a:cubicBezTo>
                  <a:pt x="452228" y="49840"/>
                  <a:pt x="349040" y="-15248"/>
                  <a:pt x="368090" y="3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912F219F-9BF0-D6B2-2B88-9E082CAF0801}"/>
              </a:ext>
            </a:extLst>
          </p:cNvPr>
          <p:cNvSpPr/>
          <p:nvPr/>
        </p:nvSpPr>
        <p:spPr>
          <a:xfrm>
            <a:off x="6654050" y="2574755"/>
            <a:ext cx="799098" cy="223557"/>
          </a:xfrm>
          <a:custGeom>
            <a:avLst/>
            <a:gdLst>
              <a:gd name="connsiteX0" fmla="*/ 797675 w 799098"/>
              <a:gd name="connsiteY0" fmla="*/ 170 h 223557"/>
              <a:gd name="connsiteX1" fmla="*/ 365875 w 799098"/>
              <a:gd name="connsiteY1" fmla="*/ 155745 h 223557"/>
              <a:gd name="connsiteX2" fmla="*/ 146800 w 799098"/>
              <a:gd name="connsiteY2" fmla="*/ 190670 h 223557"/>
              <a:gd name="connsiteX3" fmla="*/ 375400 w 799098"/>
              <a:gd name="connsiteY3" fmla="*/ 139870 h 223557"/>
              <a:gd name="connsiteX4" fmla="*/ 750 w 799098"/>
              <a:gd name="connsiteY4" fmla="*/ 222420 h 223557"/>
              <a:gd name="connsiteX5" fmla="*/ 492875 w 799098"/>
              <a:gd name="connsiteY5" fmla="*/ 66845 h 223557"/>
              <a:gd name="connsiteX6" fmla="*/ 207125 w 799098"/>
              <a:gd name="connsiteY6" fmla="*/ 123995 h 223557"/>
              <a:gd name="connsiteX7" fmla="*/ 797675 w 799098"/>
              <a:gd name="connsiteY7" fmla="*/ 170 h 22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9098" h="223557">
                <a:moveTo>
                  <a:pt x="797675" y="170"/>
                </a:moveTo>
                <a:cubicBezTo>
                  <a:pt x="824133" y="5462"/>
                  <a:pt x="474354" y="123995"/>
                  <a:pt x="365875" y="155745"/>
                </a:cubicBezTo>
                <a:cubicBezTo>
                  <a:pt x="257396" y="187495"/>
                  <a:pt x="145212" y="193316"/>
                  <a:pt x="146800" y="190670"/>
                </a:cubicBezTo>
                <a:cubicBezTo>
                  <a:pt x="148387" y="188024"/>
                  <a:pt x="375400" y="139870"/>
                  <a:pt x="375400" y="139870"/>
                </a:cubicBezTo>
                <a:cubicBezTo>
                  <a:pt x="351058" y="145162"/>
                  <a:pt x="-18829" y="234591"/>
                  <a:pt x="750" y="222420"/>
                </a:cubicBezTo>
                <a:cubicBezTo>
                  <a:pt x="20329" y="210249"/>
                  <a:pt x="458479" y="83249"/>
                  <a:pt x="492875" y="66845"/>
                </a:cubicBezTo>
                <a:cubicBezTo>
                  <a:pt x="527271" y="50441"/>
                  <a:pt x="153150" y="133520"/>
                  <a:pt x="207125" y="123995"/>
                </a:cubicBezTo>
                <a:cubicBezTo>
                  <a:pt x="261100" y="114470"/>
                  <a:pt x="771217" y="-5122"/>
                  <a:pt x="797675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3BAAD7FB-2671-0383-D3F0-12C560EC0589}"/>
              </a:ext>
            </a:extLst>
          </p:cNvPr>
          <p:cNvSpPr/>
          <p:nvPr/>
        </p:nvSpPr>
        <p:spPr>
          <a:xfrm>
            <a:off x="6345712" y="2647950"/>
            <a:ext cx="1169513" cy="631102"/>
          </a:xfrm>
          <a:custGeom>
            <a:avLst/>
            <a:gdLst>
              <a:gd name="connsiteX0" fmla="*/ 1169513 w 1169513"/>
              <a:gd name="connsiteY0" fmla="*/ 0 h 631102"/>
              <a:gd name="connsiteX1" fmla="*/ 826613 w 1169513"/>
              <a:gd name="connsiteY1" fmla="*/ 247650 h 631102"/>
              <a:gd name="connsiteX2" fmla="*/ 648813 w 1169513"/>
              <a:gd name="connsiteY2" fmla="*/ 438150 h 631102"/>
              <a:gd name="connsiteX3" fmla="*/ 753588 w 1169513"/>
              <a:gd name="connsiteY3" fmla="*/ 342900 h 631102"/>
              <a:gd name="connsiteX4" fmla="*/ 852013 w 1169513"/>
              <a:gd name="connsiteY4" fmla="*/ 257175 h 631102"/>
              <a:gd name="connsiteX5" fmla="*/ 651988 w 1169513"/>
              <a:gd name="connsiteY5" fmla="*/ 400050 h 631102"/>
              <a:gd name="connsiteX6" fmla="*/ 617063 w 1169513"/>
              <a:gd name="connsiteY6" fmla="*/ 412750 h 631102"/>
              <a:gd name="connsiteX7" fmla="*/ 382113 w 1169513"/>
              <a:gd name="connsiteY7" fmla="*/ 466725 h 631102"/>
              <a:gd name="connsiteX8" fmla="*/ 7463 w 1169513"/>
              <a:gd name="connsiteY8" fmla="*/ 628650 h 631102"/>
              <a:gd name="connsiteX9" fmla="*/ 750413 w 1169513"/>
              <a:gd name="connsiteY9" fmla="*/ 327025 h 631102"/>
              <a:gd name="connsiteX10" fmla="*/ 636113 w 1169513"/>
              <a:gd name="connsiteY10" fmla="*/ 365125 h 631102"/>
              <a:gd name="connsiteX11" fmla="*/ 817088 w 1169513"/>
              <a:gd name="connsiteY11" fmla="*/ 225425 h 631102"/>
              <a:gd name="connsiteX12" fmla="*/ 747238 w 1169513"/>
              <a:gd name="connsiteY12" fmla="*/ 266700 h 631102"/>
              <a:gd name="connsiteX13" fmla="*/ 1169513 w 1169513"/>
              <a:gd name="connsiteY13" fmla="*/ 0 h 6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9513" h="631102">
                <a:moveTo>
                  <a:pt x="1169513" y="0"/>
                </a:moveTo>
                <a:cubicBezTo>
                  <a:pt x="1041454" y="87312"/>
                  <a:pt x="913396" y="174625"/>
                  <a:pt x="826613" y="247650"/>
                </a:cubicBezTo>
                <a:cubicBezTo>
                  <a:pt x="739830" y="320675"/>
                  <a:pt x="660984" y="422275"/>
                  <a:pt x="648813" y="438150"/>
                </a:cubicBezTo>
                <a:cubicBezTo>
                  <a:pt x="636642" y="454025"/>
                  <a:pt x="719721" y="373063"/>
                  <a:pt x="753588" y="342900"/>
                </a:cubicBezTo>
                <a:cubicBezTo>
                  <a:pt x="787455" y="312738"/>
                  <a:pt x="868946" y="247650"/>
                  <a:pt x="852013" y="257175"/>
                </a:cubicBezTo>
                <a:cubicBezTo>
                  <a:pt x="835080" y="266700"/>
                  <a:pt x="691146" y="374121"/>
                  <a:pt x="651988" y="400050"/>
                </a:cubicBezTo>
                <a:cubicBezTo>
                  <a:pt x="612830" y="425979"/>
                  <a:pt x="662042" y="401638"/>
                  <a:pt x="617063" y="412750"/>
                </a:cubicBezTo>
                <a:cubicBezTo>
                  <a:pt x="572084" y="423862"/>
                  <a:pt x="483713" y="430742"/>
                  <a:pt x="382113" y="466725"/>
                </a:cubicBezTo>
                <a:cubicBezTo>
                  <a:pt x="280513" y="502708"/>
                  <a:pt x="-53920" y="651933"/>
                  <a:pt x="7463" y="628650"/>
                </a:cubicBezTo>
                <a:cubicBezTo>
                  <a:pt x="68846" y="605367"/>
                  <a:pt x="645638" y="370946"/>
                  <a:pt x="750413" y="327025"/>
                </a:cubicBezTo>
                <a:cubicBezTo>
                  <a:pt x="855188" y="283104"/>
                  <a:pt x="625001" y="382058"/>
                  <a:pt x="636113" y="365125"/>
                </a:cubicBezTo>
                <a:cubicBezTo>
                  <a:pt x="647225" y="348192"/>
                  <a:pt x="798567" y="241829"/>
                  <a:pt x="817088" y="225425"/>
                </a:cubicBezTo>
                <a:cubicBezTo>
                  <a:pt x="835609" y="209021"/>
                  <a:pt x="747238" y="266700"/>
                  <a:pt x="747238" y="266700"/>
                </a:cubicBezTo>
                <a:lnTo>
                  <a:pt x="116951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E68ADE10-8317-B837-59C2-6677D5652350}"/>
              </a:ext>
            </a:extLst>
          </p:cNvPr>
          <p:cNvSpPr/>
          <p:nvPr/>
        </p:nvSpPr>
        <p:spPr>
          <a:xfrm>
            <a:off x="6393470" y="3186823"/>
            <a:ext cx="828275" cy="148937"/>
          </a:xfrm>
          <a:custGeom>
            <a:avLst/>
            <a:gdLst>
              <a:gd name="connsiteX0" fmla="*/ 20030 w 828275"/>
              <a:gd name="connsiteY0" fmla="*/ 131052 h 148937"/>
              <a:gd name="connsiteX1" fmla="*/ 512155 w 828275"/>
              <a:gd name="connsiteY1" fmla="*/ 13577 h 148937"/>
              <a:gd name="connsiteX2" fmla="*/ 820130 w 828275"/>
              <a:gd name="connsiteY2" fmla="*/ 58027 h 148937"/>
              <a:gd name="connsiteX3" fmla="*/ 699480 w 828275"/>
              <a:gd name="connsiteY3" fmla="*/ 877 h 148937"/>
              <a:gd name="connsiteX4" fmla="*/ 283555 w 828275"/>
              <a:gd name="connsiteY4" fmla="*/ 29452 h 148937"/>
              <a:gd name="connsiteX5" fmla="*/ 207355 w 828275"/>
              <a:gd name="connsiteY5" fmla="*/ 108827 h 148937"/>
              <a:gd name="connsiteX6" fmla="*/ 105755 w 828275"/>
              <a:gd name="connsiteY6" fmla="*/ 146927 h 148937"/>
              <a:gd name="connsiteX7" fmla="*/ 20030 w 828275"/>
              <a:gd name="connsiteY7" fmla="*/ 131052 h 14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275" h="148937">
                <a:moveTo>
                  <a:pt x="20030" y="131052"/>
                </a:moveTo>
                <a:cubicBezTo>
                  <a:pt x="87763" y="108827"/>
                  <a:pt x="378805" y="25748"/>
                  <a:pt x="512155" y="13577"/>
                </a:cubicBezTo>
                <a:cubicBezTo>
                  <a:pt x="645505" y="1406"/>
                  <a:pt x="788909" y="60144"/>
                  <a:pt x="820130" y="58027"/>
                </a:cubicBezTo>
                <a:cubicBezTo>
                  <a:pt x="851351" y="55910"/>
                  <a:pt x="788909" y="5640"/>
                  <a:pt x="699480" y="877"/>
                </a:cubicBezTo>
                <a:cubicBezTo>
                  <a:pt x="610051" y="-3886"/>
                  <a:pt x="365576" y="11460"/>
                  <a:pt x="283555" y="29452"/>
                </a:cubicBezTo>
                <a:cubicBezTo>
                  <a:pt x="201534" y="47444"/>
                  <a:pt x="236988" y="89248"/>
                  <a:pt x="207355" y="108827"/>
                </a:cubicBezTo>
                <a:cubicBezTo>
                  <a:pt x="177722" y="128406"/>
                  <a:pt x="135917" y="144281"/>
                  <a:pt x="105755" y="146927"/>
                </a:cubicBezTo>
                <a:cubicBezTo>
                  <a:pt x="75593" y="149573"/>
                  <a:pt x="-47703" y="153277"/>
                  <a:pt x="20030" y="131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24111174-E11D-0934-250E-F0D2AA187301}"/>
              </a:ext>
            </a:extLst>
          </p:cNvPr>
          <p:cNvSpPr/>
          <p:nvPr/>
        </p:nvSpPr>
        <p:spPr>
          <a:xfrm>
            <a:off x="7498171" y="3094288"/>
            <a:ext cx="369484" cy="1061928"/>
          </a:xfrm>
          <a:custGeom>
            <a:avLst/>
            <a:gdLst>
              <a:gd name="connsiteX0" fmla="*/ 369479 w 369484"/>
              <a:gd name="connsiteY0" fmla="*/ 1337 h 1061928"/>
              <a:gd name="connsiteX1" fmla="*/ 182154 w 369484"/>
              <a:gd name="connsiteY1" fmla="*/ 258512 h 1061928"/>
              <a:gd name="connsiteX2" fmla="*/ 201204 w 369484"/>
              <a:gd name="connsiteY2" fmla="*/ 252162 h 1061928"/>
              <a:gd name="connsiteX3" fmla="*/ 137704 w 369484"/>
              <a:gd name="connsiteY3" fmla="*/ 350587 h 1061928"/>
              <a:gd name="connsiteX4" fmla="*/ 156754 w 369484"/>
              <a:gd name="connsiteY4" fmla="*/ 264862 h 1061928"/>
              <a:gd name="connsiteX5" fmla="*/ 36104 w 369484"/>
              <a:gd name="connsiteY5" fmla="*/ 585537 h 1061928"/>
              <a:gd name="connsiteX6" fmla="*/ 96429 w 369484"/>
              <a:gd name="connsiteY6" fmla="*/ 493462 h 1061928"/>
              <a:gd name="connsiteX7" fmla="*/ 4354 w 369484"/>
              <a:gd name="connsiteY7" fmla="*/ 636337 h 1061928"/>
              <a:gd name="connsiteX8" fmla="*/ 17054 w 369484"/>
              <a:gd name="connsiteY8" fmla="*/ 776037 h 1061928"/>
              <a:gd name="connsiteX9" fmla="*/ 36104 w 369484"/>
              <a:gd name="connsiteY9" fmla="*/ 766512 h 1061928"/>
              <a:gd name="connsiteX10" fmla="*/ 147229 w 369484"/>
              <a:gd name="connsiteY10" fmla="*/ 1058612 h 1061928"/>
              <a:gd name="connsiteX11" fmla="*/ 99604 w 369484"/>
              <a:gd name="connsiteY11" fmla="*/ 903037 h 1061928"/>
              <a:gd name="connsiteX12" fmla="*/ 10704 w 369484"/>
              <a:gd name="connsiteY12" fmla="*/ 582362 h 1061928"/>
              <a:gd name="connsiteX13" fmla="*/ 236129 w 369484"/>
              <a:gd name="connsiteY13" fmla="*/ 277562 h 1061928"/>
              <a:gd name="connsiteX14" fmla="*/ 175804 w 369484"/>
              <a:gd name="connsiteY14" fmla="*/ 385512 h 1061928"/>
              <a:gd name="connsiteX15" fmla="*/ 369479 w 369484"/>
              <a:gd name="connsiteY15" fmla="*/ 1337 h 106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484" h="1061928">
                <a:moveTo>
                  <a:pt x="369479" y="1337"/>
                </a:moveTo>
                <a:cubicBezTo>
                  <a:pt x="370537" y="-19830"/>
                  <a:pt x="210200" y="216708"/>
                  <a:pt x="182154" y="258512"/>
                </a:cubicBezTo>
                <a:cubicBezTo>
                  <a:pt x="154108" y="300316"/>
                  <a:pt x="208612" y="236816"/>
                  <a:pt x="201204" y="252162"/>
                </a:cubicBezTo>
                <a:cubicBezTo>
                  <a:pt x="193796" y="267508"/>
                  <a:pt x="145112" y="348470"/>
                  <a:pt x="137704" y="350587"/>
                </a:cubicBezTo>
                <a:cubicBezTo>
                  <a:pt x="130296" y="352704"/>
                  <a:pt x="173687" y="225704"/>
                  <a:pt x="156754" y="264862"/>
                </a:cubicBezTo>
                <a:cubicBezTo>
                  <a:pt x="139821" y="304020"/>
                  <a:pt x="46158" y="547437"/>
                  <a:pt x="36104" y="585537"/>
                </a:cubicBezTo>
                <a:cubicBezTo>
                  <a:pt x="26050" y="623637"/>
                  <a:pt x="101721" y="484995"/>
                  <a:pt x="96429" y="493462"/>
                </a:cubicBezTo>
                <a:cubicBezTo>
                  <a:pt x="91137" y="501929"/>
                  <a:pt x="17583" y="589241"/>
                  <a:pt x="4354" y="636337"/>
                </a:cubicBezTo>
                <a:cubicBezTo>
                  <a:pt x="-8875" y="683433"/>
                  <a:pt x="11762" y="754341"/>
                  <a:pt x="17054" y="776037"/>
                </a:cubicBezTo>
                <a:cubicBezTo>
                  <a:pt x="22346" y="797733"/>
                  <a:pt x="14408" y="719416"/>
                  <a:pt x="36104" y="766512"/>
                </a:cubicBezTo>
                <a:cubicBezTo>
                  <a:pt x="57800" y="813608"/>
                  <a:pt x="136646" y="1035858"/>
                  <a:pt x="147229" y="1058612"/>
                </a:cubicBezTo>
                <a:cubicBezTo>
                  <a:pt x="157812" y="1081366"/>
                  <a:pt x="122358" y="982412"/>
                  <a:pt x="99604" y="903037"/>
                </a:cubicBezTo>
                <a:cubicBezTo>
                  <a:pt x="76850" y="823662"/>
                  <a:pt x="-12050" y="686608"/>
                  <a:pt x="10704" y="582362"/>
                </a:cubicBezTo>
                <a:cubicBezTo>
                  <a:pt x="33458" y="478116"/>
                  <a:pt x="208612" y="310370"/>
                  <a:pt x="236129" y="277562"/>
                </a:cubicBezTo>
                <a:cubicBezTo>
                  <a:pt x="263646" y="244754"/>
                  <a:pt x="156225" y="428375"/>
                  <a:pt x="175804" y="385512"/>
                </a:cubicBezTo>
                <a:cubicBezTo>
                  <a:pt x="195383" y="342650"/>
                  <a:pt x="368421" y="22504"/>
                  <a:pt x="369479" y="1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5E52859-E334-77E1-20E2-6DD0429DCAB3}"/>
              </a:ext>
            </a:extLst>
          </p:cNvPr>
          <p:cNvSpPr/>
          <p:nvPr/>
        </p:nvSpPr>
        <p:spPr>
          <a:xfrm>
            <a:off x="7317719" y="3993589"/>
            <a:ext cx="264278" cy="622870"/>
          </a:xfrm>
          <a:custGeom>
            <a:avLst/>
            <a:gdLst>
              <a:gd name="connsiteX0" fmla="*/ 264181 w 264278"/>
              <a:gd name="connsiteY0" fmla="*/ 561 h 622870"/>
              <a:gd name="connsiteX1" fmla="*/ 162581 w 264278"/>
              <a:gd name="connsiteY1" fmla="*/ 203761 h 622870"/>
              <a:gd name="connsiteX2" fmla="*/ 178456 w 264278"/>
              <a:gd name="connsiteY2" fmla="*/ 187886 h 622870"/>
              <a:gd name="connsiteX3" fmla="*/ 153056 w 264278"/>
              <a:gd name="connsiteY3" fmla="*/ 400611 h 622870"/>
              <a:gd name="connsiteX4" fmla="*/ 207031 w 264278"/>
              <a:gd name="connsiteY4" fmla="*/ 565711 h 622870"/>
              <a:gd name="connsiteX5" fmla="*/ 210206 w 264278"/>
              <a:gd name="connsiteY5" fmla="*/ 530786 h 622870"/>
              <a:gd name="connsiteX6" fmla="*/ 219731 w 264278"/>
              <a:gd name="connsiteY6" fmla="*/ 549836 h 622870"/>
              <a:gd name="connsiteX7" fmla="*/ 207031 w 264278"/>
              <a:gd name="connsiteY7" fmla="*/ 581586 h 622870"/>
              <a:gd name="connsiteX8" fmla="*/ 3831 w 264278"/>
              <a:gd name="connsiteY8" fmla="*/ 622861 h 622870"/>
              <a:gd name="connsiteX9" fmla="*/ 76856 w 264278"/>
              <a:gd name="connsiteY9" fmla="*/ 584761 h 622870"/>
              <a:gd name="connsiteX10" fmla="*/ 111781 w 264278"/>
              <a:gd name="connsiteY10" fmla="*/ 521261 h 622870"/>
              <a:gd name="connsiteX11" fmla="*/ 146706 w 264278"/>
              <a:gd name="connsiteY11" fmla="*/ 426011 h 622870"/>
              <a:gd name="connsiteX12" fmla="*/ 200681 w 264278"/>
              <a:gd name="connsiteY12" fmla="*/ 241861 h 622870"/>
              <a:gd name="connsiteX13" fmla="*/ 175281 w 264278"/>
              <a:gd name="connsiteY13" fmla="*/ 245036 h 622870"/>
              <a:gd name="connsiteX14" fmla="*/ 181631 w 264278"/>
              <a:gd name="connsiteY14" fmla="*/ 83111 h 622870"/>
              <a:gd name="connsiteX15" fmla="*/ 181631 w 264278"/>
              <a:gd name="connsiteY15" fmla="*/ 140261 h 622870"/>
              <a:gd name="connsiteX16" fmla="*/ 264181 w 264278"/>
              <a:gd name="connsiteY16" fmla="*/ 561 h 62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278" h="622870">
                <a:moveTo>
                  <a:pt x="264181" y="561"/>
                </a:moveTo>
                <a:cubicBezTo>
                  <a:pt x="261006" y="11144"/>
                  <a:pt x="176868" y="172540"/>
                  <a:pt x="162581" y="203761"/>
                </a:cubicBezTo>
                <a:cubicBezTo>
                  <a:pt x="148293" y="234982"/>
                  <a:pt x="180043" y="155078"/>
                  <a:pt x="178456" y="187886"/>
                </a:cubicBezTo>
                <a:cubicBezTo>
                  <a:pt x="176868" y="220694"/>
                  <a:pt x="148294" y="337640"/>
                  <a:pt x="153056" y="400611"/>
                </a:cubicBezTo>
                <a:cubicBezTo>
                  <a:pt x="157818" y="463582"/>
                  <a:pt x="197506" y="544015"/>
                  <a:pt x="207031" y="565711"/>
                </a:cubicBezTo>
                <a:cubicBezTo>
                  <a:pt x="216556" y="587407"/>
                  <a:pt x="208089" y="533432"/>
                  <a:pt x="210206" y="530786"/>
                </a:cubicBezTo>
                <a:cubicBezTo>
                  <a:pt x="212323" y="528140"/>
                  <a:pt x="220260" y="541369"/>
                  <a:pt x="219731" y="549836"/>
                </a:cubicBezTo>
                <a:cubicBezTo>
                  <a:pt x="219202" y="558303"/>
                  <a:pt x="243014" y="569415"/>
                  <a:pt x="207031" y="581586"/>
                </a:cubicBezTo>
                <a:cubicBezTo>
                  <a:pt x="171048" y="593757"/>
                  <a:pt x="25527" y="622332"/>
                  <a:pt x="3831" y="622861"/>
                </a:cubicBezTo>
                <a:cubicBezTo>
                  <a:pt x="-17865" y="623390"/>
                  <a:pt x="58864" y="601694"/>
                  <a:pt x="76856" y="584761"/>
                </a:cubicBezTo>
                <a:cubicBezTo>
                  <a:pt x="94848" y="567828"/>
                  <a:pt x="100139" y="547719"/>
                  <a:pt x="111781" y="521261"/>
                </a:cubicBezTo>
                <a:cubicBezTo>
                  <a:pt x="123423" y="494803"/>
                  <a:pt x="131889" y="472578"/>
                  <a:pt x="146706" y="426011"/>
                </a:cubicBezTo>
                <a:cubicBezTo>
                  <a:pt x="161523" y="379444"/>
                  <a:pt x="195918" y="272024"/>
                  <a:pt x="200681" y="241861"/>
                </a:cubicBezTo>
                <a:cubicBezTo>
                  <a:pt x="205443" y="211699"/>
                  <a:pt x="178456" y="271494"/>
                  <a:pt x="175281" y="245036"/>
                </a:cubicBezTo>
                <a:cubicBezTo>
                  <a:pt x="172106" y="218578"/>
                  <a:pt x="180573" y="100573"/>
                  <a:pt x="181631" y="83111"/>
                </a:cubicBezTo>
                <a:cubicBezTo>
                  <a:pt x="182689" y="65649"/>
                  <a:pt x="171048" y="148198"/>
                  <a:pt x="181631" y="140261"/>
                </a:cubicBezTo>
                <a:cubicBezTo>
                  <a:pt x="192214" y="132324"/>
                  <a:pt x="267356" y="-10022"/>
                  <a:pt x="264181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7B337F13-DE12-39A0-ACDC-44095C0DCF0D}"/>
              </a:ext>
            </a:extLst>
          </p:cNvPr>
          <p:cNvSpPr/>
          <p:nvPr/>
        </p:nvSpPr>
        <p:spPr>
          <a:xfrm>
            <a:off x="7718057" y="3876301"/>
            <a:ext cx="390490" cy="521589"/>
          </a:xfrm>
          <a:custGeom>
            <a:avLst/>
            <a:gdLst>
              <a:gd name="connsiteX0" fmla="*/ 368 w 390490"/>
              <a:gd name="connsiteY0" fmla="*/ 374 h 521589"/>
              <a:gd name="connsiteX1" fmla="*/ 336918 w 390490"/>
              <a:gd name="connsiteY1" fmla="*/ 241674 h 521589"/>
              <a:gd name="connsiteX2" fmla="*/ 365493 w 390490"/>
              <a:gd name="connsiteY2" fmla="*/ 263899 h 521589"/>
              <a:gd name="connsiteX3" fmla="*/ 238493 w 390490"/>
              <a:gd name="connsiteY3" fmla="*/ 321049 h 521589"/>
              <a:gd name="connsiteX4" fmla="*/ 25768 w 390490"/>
              <a:gd name="connsiteY4" fmla="*/ 521074 h 521589"/>
              <a:gd name="connsiteX5" fmla="*/ 168643 w 390490"/>
              <a:gd name="connsiteY5" fmla="*/ 375024 h 521589"/>
              <a:gd name="connsiteX6" fmla="*/ 387718 w 390490"/>
              <a:gd name="connsiteY6" fmla="*/ 257549 h 521589"/>
              <a:gd name="connsiteX7" fmla="*/ 273418 w 390490"/>
              <a:gd name="connsiteY7" fmla="*/ 187699 h 521589"/>
              <a:gd name="connsiteX8" fmla="*/ 368 w 390490"/>
              <a:gd name="connsiteY8" fmla="*/ 374 h 52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90" h="521589">
                <a:moveTo>
                  <a:pt x="368" y="374"/>
                </a:moveTo>
                <a:cubicBezTo>
                  <a:pt x="10951" y="9370"/>
                  <a:pt x="276064" y="197753"/>
                  <a:pt x="336918" y="241674"/>
                </a:cubicBezTo>
                <a:cubicBezTo>
                  <a:pt x="397772" y="285595"/>
                  <a:pt x="381897" y="250670"/>
                  <a:pt x="365493" y="263899"/>
                </a:cubicBezTo>
                <a:cubicBezTo>
                  <a:pt x="349089" y="277128"/>
                  <a:pt x="295114" y="278187"/>
                  <a:pt x="238493" y="321049"/>
                </a:cubicBezTo>
                <a:cubicBezTo>
                  <a:pt x="181872" y="363911"/>
                  <a:pt x="37410" y="512078"/>
                  <a:pt x="25768" y="521074"/>
                </a:cubicBezTo>
                <a:cubicBezTo>
                  <a:pt x="14126" y="530070"/>
                  <a:pt x="108318" y="418945"/>
                  <a:pt x="168643" y="375024"/>
                </a:cubicBezTo>
                <a:cubicBezTo>
                  <a:pt x="228968" y="331103"/>
                  <a:pt x="370256" y="288770"/>
                  <a:pt x="387718" y="257549"/>
                </a:cubicBezTo>
                <a:cubicBezTo>
                  <a:pt x="405180" y="226328"/>
                  <a:pt x="336918" y="228445"/>
                  <a:pt x="273418" y="187699"/>
                </a:cubicBezTo>
                <a:cubicBezTo>
                  <a:pt x="209918" y="146953"/>
                  <a:pt x="-10215" y="-8622"/>
                  <a:pt x="368" y="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9397203-159E-3352-29F2-5DD9A8C756A6}"/>
              </a:ext>
            </a:extLst>
          </p:cNvPr>
          <p:cNvSpPr/>
          <p:nvPr/>
        </p:nvSpPr>
        <p:spPr>
          <a:xfrm>
            <a:off x="7723345" y="2759073"/>
            <a:ext cx="445949" cy="176214"/>
          </a:xfrm>
          <a:custGeom>
            <a:avLst/>
            <a:gdLst>
              <a:gd name="connsiteX0" fmla="*/ 20480 w 445949"/>
              <a:gd name="connsiteY0" fmla="*/ 2 h 176214"/>
              <a:gd name="connsiteX1" fmla="*/ 17305 w 445949"/>
              <a:gd name="connsiteY1" fmla="*/ 114302 h 176214"/>
              <a:gd name="connsiteX2" fmla="*/ 83980 w 445949"/>
              <a:gd name="connsiteY2" fmla="*/ 155577 h 176214"/>
              <a:gd name="connsiteX3" fmla="*/ 411005 w 445949"/>
              <a:gd name="connsiteY3" fmla="*/ 107952 h 176214"/>
              <a:gd name="connsiteX4" fmla="*/ 249080 w 445949"/>
              <a:gd name="connsiteY4" fmla="*/ 133352 h 176214"/>
              <a:gd name="connsiteX5" fmla="*/ 306230 w 445949"/>
              <a:gd name="connsiteY5" fmla="*/ 161927 h 176214"/>
              <a:gd name="connsiteX6" fmla="*/ 252255 w 445949"/>
              <a:gd name="connsiteY6" fmla="*/ 174627 h 176214"/>
              <a:gd name="connsiteX7" fmla="*/ 445930 w 445949"/>
              <a:gd name="connsiteY7" fmla="*/ 174627 h 176214"/>
              <a:gd name="connsiteX8" fmla="*/ 239555 w 445949"/>
              <a:gd name="connsiteY8" fmla="*/ 161927 h 176214"/>
              <a:gd name="connsiteX9" fmla="*/ 10955 w 445949"/>
              <a:gd name="connsiteY9" fmla="*/ 168277 h 176214"/>
              <a:gd name="connsiteX10" fmla="*/ 33180 w 445949"/>
              <a:gd name="connsiteY10" fmla="*/ 155577 h 176214"/>
              <a:gd name="connsiteX11" fmla="*/ 4605 w 445949"/>
              <a:gd name="connsiteY11" fmla="*/ 111127 h 176214"/>
              <a:gd name="connsiteX12" fmla="*/ 20480 w 445949"/>
              <a:gd name="connsiteY12" fmla="*/ 2 h 1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5949" h="176214">
                <a:moveTo>
                  <a:pt x="20480" y="2"/>
                </a:moveTo>
                <a:cubicBezTo>
                  <a:pt x="22597" y="531"/>
                  <a:pt x="6722" y="88373"/>
                  <a:pt x="17305" y="114302"/>
                </a:cubicBezTo>
                <a:cubicBezTo>
                  <a:pt x="27888" y="140231"/>
                  <a:pt x="18363" y="156635"/>
                  <a:pt x="83980" y="155577"/>
                </a:cubicBezTo>
                <a:cubicBezTo>
                  <a:pt x="149597" y="154519"/>
                  <a:pt x="383488" y="111656"/>
                  <a:pt x="411005" y="107952"/>
                </a:cubicBezTo>
                <a:cubicBezTo>
                  <a:pt x="438522" y="104248"/>
                  <a:pt x="266543" y="124356"/>
                  <a:pt x="249080" y="133352"/>
                </a:cubicBezTo>
                <a:cubicBezTo>
                  <a:pt x="231618" y="142348"/>
                  <a:pt x="305701" y="155048"/>
                  <a:pt x="306230" y="161927"/>
                </a:cubicBezTo>
                <a:cubicBezTo>
                  <a:pt x="306759" y="168806"/>
                  <a:pt x="228972" y="172510"/>
                  <a:pt x="252255" y="174627"/>
                </a:cubicBezTo>
                <a:cubicBezTo>
                  <a:pt x="275538" y="176744"/>
                  <a:pt x="448047" y="176744"/>
                  <a:pt x="445930" y="174627"/>
                </a:cubicBezTo>
                <a:cubicBezTo>
                  <a:pt x="443813" y="172510"/>
                  <a:pt x="312051" y="162985"/>
                  <a:pt x="239555" y="161927"/>
                </a:cubicBezTo>
                <a:cubicBezTo>
                  <a:pt x="167059" y="160869"/>
                  <a:pt x="45351" y="169335"/>
                  <a:pt x="10955" y="168277"/>
                </a:cubicBezTo>
                <a:cubicBezTo>
                  <a:pt x="-23441" y="167219"/>
                  <a:pt x="34238" y="165102"/>
                  <a:pt x="33180" y="155577"/>
                </a:cubicBezTo>
                <a:cubicBezTo>
                  <a:pt x="32122" y="146052"/>
                  <a:pt x="2488" y="137585"/>
                  <a:pt x="4605" y="111127"/>
                </a:cubicBezTo>
                <a:cubicBezTo>
                  <a:pt x="6722" y="84669"/>
                  <a:pt x="18363" y="-527"/>
                  <a:pt x="2048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2D7F2BE8-50C2-51C0-FD03-C119C881C1ED}"/>
              </a:ext>
            </a:extLst>
          </p:cNvPr>
          <p:cNvSpPr/>
          <p:nvPr/>
        </p:nvSpPr>
        <p:spPr>
          <a:xfrm>
            <a:off x="6899222" y="2714200"/>
            <a:ext cx="753739" cy="832616"/>
          </a:xfrm>
          <a:custGeom>
            <a:avLst/>
            <a:gdLst>
              <a:gd name="connsiteX0" fmla="*/ 752528 w 753739"/>
              <a:gd name="connsiteY0" fmla="*/ 425 h 832616"/>
              <a:gd name="connsiteX1" fmla="*/ 625528 w 753739"/>
              <a:gd name="connsiteY1" fmla="*/ 206800 h 832616"/>
              <a:gd name="connsiteX2" fmla="*/ 669978 w 753739"/>
              <a:gd name="connsiteY2" fmla="*/ 121075 h 832616"/>
              <a:gd name="connsiteX3" fmla="*/ 530278 w 753739"/>
              <a:gd name="connsiteY3" fmla="*/ 308400 h 832616"/>
              <a:gd name="connsiteX4" fmla="*/ 555678 w 753739"/>
              <a:gd name="connsiteY4" fmla="*/ 238550 h 832616"/>
              <a:gd name="connsiteX5" fmla="*/ 457253 w 753739"/>
              <a:gd name="connsiteY5" fmla="*/ 368725 h 832616"/>
              <a:gd name="connsiteX6" fmla="*/ 501703 w 753739"/>
              <a:gd name="connsiteY6" fmla="*/ 330625 h 832616"/>
              <a:gd name="connsiteX7" fmla="*/ 317553 w 753739"/>
              <a:gd name="connsiteY7" fmla="*/ 559225 h 832616"/>
              <a:gd name="connsiteX8" fmla="*/ 196903 w 753739"/>
              <a:gd name="connsiteY8" fmla="*/ 702100 h 832616"/>
              <a:gd name="connsiteX9" fmla="*/ 219128 w 753739"/>
              <a:gd name="connsiteY9" fmla="*/ 648125 h 832616"/>
              <a:gd name="connsiteX10" fmla="*/ 53 w 753739"/>
              <a:gd name="connsiteY10" fmla="*/ 832275 h 832616"/>
              <a:gd name="connsiteX11" fmla="*/ 241353 w 753739"/>
              <a:gd name="connsiteY11" fmla="*/ 594150 h 832616"/>
              <a:gd name="connsiteX12" fmla="*/ 533453 w 753739"/>
              <a:gd name="connsiteY12" fmla="*/ 248075 h 832616"/>
              <a:gd name="connsiteX13" fmla="*/ 476303 w 753739"/>
              <a:gd name="connsiteY13" fmla="*/ 371900 h 832616"/>
              <a:gd name="connsiteX14" fmla="*/ 723953 w 753739"/>
              <a:gd name="connsiteY14" fmla="*/ 143300 h 832616"/>
              <a:gd name="connsiteX15" fmla="*/ 631878 w 753739"/>
              <a:gd name="connsiteY15" fmla="*/ 209975 h 832616"/>
              <a:gd name="connsiteX16" fmla="*/ 679503 w 753739"/>
              <a:gd name="connsiteY16" fmla="*/ 175050 h 832616"/>
              <a:gd name="connsiteX17" fmla="*/ 689028 w 753739"/>
              <a:gd name="connsiteY17" fmla="*/ 152825 h 832616"/>
              <a:gd name="connsiteX18" fmla="*/ 752528 w 753739"/>
              <a:gd name="connsiteY18" fmla="*/ 425 h 83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53739" h="832616">
                <a:moveTo>
                  <a:pt x="752528" y="425"/>
                </a:moveTo>
                <a:cubicBezTo>
                  <a:pt x="741945" y="9421"/>
                  <a:pt x="639286" y="186692"/>
                  <a:pt x="625528" y="206800"/>
                </a:cubicBezTo>
                <a:cubicBezTo>
                  <a:pt x="611770" y="226908"/>
                  <a:pt x="685853" y="104142"/>
                  <a:pt x="669978" y="121075"/>
                </a:cubicBezTo>
                <a:cubicBezTo>
                  <a:pt x="654103" y="138008"/>
                  <a:pt x="549328" y="288821"/>
                  <a:pt x="530278" y="308400"/>
                </a:cubicBezTo>
                <a:cubicBezTo>
                  <a:pt x="511228" y="327979"/>
                  <a:pt x="567849" y="228496"/>
                  <a:pt x="555678" y="238550"/>
                </a:cubicBezTo>
                <a:cubicBezTo>
                  <a:pt x="543507" y="248604"/>
                  <a:pt x="466249" y="353379"/>
                  <a:pt x="457253" y="368725"/>
                </a:cubicBezTo>
                <a:cubicBezTo>
                  <a:pt x="448257" y="384071"/>
                  <a:pt x="524986" y="298875"/>
                  <a:pt x="501703" y="330625"/>
                </a:cubicBezTo>
                <a:cubicBezTo>
                  <a:pt x="478420" y="362375"/>
                  <a:pt x="368353" y="497313"/>
                  <a:pt x="317553" y="559225"/>
                </a:cubicBezTo>
                <a:cubicBezTo>
                  <a:pt x="266753" y="621138"/>
                  <a:pt x="213307" y="687283"/>
                  <a:pt x="196903" y="702100"/>
                </a:cubicBezTo>
                <a:cubicBezTo>
                  <a:pt x="180499" y="716917"/>
                  <a:pt x="251936" y="626429"/>
                  <a:pt x="219128" y="648125"/>
                </a:cubicBezTo>
                <a:cubicBezTo>
                  <a:pt x="186320" y="669821"/>
                  <a:pt x="-3651" y="841271"/>
                  <a:pt x="53" y="832275"/>
                </a:cubicBezTo>
                <a:cubicBezTo>
                  <a:pt x="3757" y="823279"/>
                  <a:pt x="152453" y="691517"/>
                  <a:pt x="241353" y="594150"/>
                </a:cubicBezTo>
                <a:cubicBezTo>
                  <a:pt x="330253" y="496783"/>
                  <a:pt x="494295" y="285117"/>
                  <a:pt x="533453" y="248075"/>
                </a:cubicBezTo>
                <a:cubicBezTo>
                  <a:pt x="572611" y="211033"/>
                  <a:pt x="444553" y="389362"/>
                  <a:pt x="476303" y="371900"/>
                </a:cubicBezTo>
                <a:cubicBezTo>
                  <a:pt x="508053" y="354438"/>
                  <a:pt x="698024" y="170287"/>
                  <a:pt x="723953" y="143300"/>
                </a:cubicBezTo>
                <a:cubicBezTo>
                  <a:pt x="749882" y="116313"/>
                  <a:pt x="639286" y="204683"/>
                  <a:pt x="631878" y="209975"/>
                </a:cubicBezTo>
                <a:cubicBezTo>
                  <a:pt x="624470" y="215267"/>
                  <a:pt x="669978" y="184575"/>
                  <a:pt x="679503" y="175050"/>
                </a:cubicBezTo>
                <a:cubicBezTo>
                  <a:pt x="689028" y="165525"/>
                  <a:pt x="676857" y="177696"/>
                  <a:pt x="689028" y="152825"/>
                </a:cubicBezTo>
                <a:cubicBezTo>
                  <a:pt x="701199" y="127954"/>
                  <a:pt x="763111" y="-8571"/>
                  <a:pt x="752528" y="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FB6BB7EE-A1F1-ECC5-E86A-4327E967FD13}"/>
              </a:ext>
            </a:extLst>
          </p:cNvPr>
          <p:cNvSpPr/>
          <p:nvPr/>
        </p:nvSpPr>
        <p:spPr>
          <a:xfrm>
            <a:off x="6555692" y="3253160"/>
            <a:ext cx="422969" cy="106837"/>
          </a:xfrm>
          <a:custGeom>
            <a:avLst/>
            <a:gdLst>
              <a:gd name="connsiteX0" fmla="*/ 683 w 422969"/>
              <a:gd name="connsiteY0" fmla="*/ 13915 h 106837"/>
              <a:gd name="connsiteX1" fmla="*/ 302308 w 422969"/>
              <a:gd name="connsiteY1" fmla="*/ 26615 h 106837"/>
              <a:gd name="connsiteX2" fmla="*/ 321358 w 422969"/>
              <a:gd name="connsiteY2" fmla="*/ 45665 h 106837"/>
              <a:gd name="connsiteX3" fmla="*/ 276908 w 422969"/>
              <a:gd name="connsiteY3" fmla="*/ 26615 h 106837"/>
              <a:gd name="connsiteX4" fmla="*/ 368983 w 422969"/>
              <a:gd name="connsiteY4" fmla="*/ 102815 h 106837"/>
              <a:gd name="connsiteX5" fmla="*/ 299133 w 422969"/>
              <a:gd name="connsiteY5" fmla="*/ 93290 h 106837"/>
              <a:gd name="connsiteX6" fmla="*/ 235633 w 422969"/>
              <a:gd name="connsiteY6" fmla="*/ 67890 h 106837"/>
              <a:gd name="connsiteX7" fmla="*/ 422958 w 422969"/>
              <a:gd name="connsiteY7" fmla="*/ 80590 h 106837"/>
              <a:gd name="connsiteX8" fmla="*/ 226108 w 422969"/>
              <a:gd name="connsiteY8" fmla="*/ 4390 h 106837"/>
              <a:gd name="connsiteX9" fmla="*/ 683 w 422969"/>
              <a:gd name="connsiteY9" fmla="*/ 13915 h 10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969" h="106837">
                <a:moveTo>
                  <a:pt x="683" y="13915"/>
                </a:moveTo>
                <a:cubicBezTo>
                  <a:pt x="13383" y="17619"/>
                  <a:pt x="248862" y="21323"/>
                  <a:pt x="302308" y="26615"/>
                </a:cubicBezTo>
                <a:cubicBezTo>
                  <a:pt x="355754" y="31907"/>
                  <a:pt x="325591" y="45665"/>
                  <a:pt x="321358" y="45665"/>
                </a:cubicBezTo>
                <a:cubicBezTo>
                  <a:pt x="317125" y="45665"/>
                  <a:pt x="268971" y="17090"/>
                  <a:pt x="276908" y="26615"/>
                </a:cubicBezTo>
                <a:cubicBezTo>
                  <a:pt x="284845" y="36140"/>
                  <a:pt x="365279" y="91703"/>
                  <a:pt x="368983" y="102815"/>
                </a:cubicBezTo>
                <a:cubicBezTo>
                  <a:pt x="372687" y="113927"/>
                  <a:pt x="321358" y="99111"/>
                  <a:pt x="299133" y="93290"/>
                </a:cubicBezTo>
                <a:cubicBezTo>
                  <a:pt x="276908" y="87469"/>
                  <a:pt x="214996" y="70007"/>
                  <a:pt x="235633" y="67890"/>
                </a:cubicBezTo>
                <a:cubicBezTo>
                  <a:pt x="256270" y="65773"/>
                  <a:pt x="424546" y="91173"/>
                  <a:pt x="422958" y="80590"/>
                </a:cubicBezTo>
                <a:cubicBezTo>
                  <a:pt x="421371" y="70007"/>
                  <a:pt x="296487" y="17090"/>
                  <a:pt x="226108" y="4390"/>
                </a:cubicBezTo>
                <a:cubicBezTo>
                  <a:pt x="155729" y="-8310"/>
                  <a:pt x="-12017" y="10211"/>
                  <a:pt x="683" y="13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83C5EB56-8845-A18F-8075-6A8726BD516C}"/>
              </a:ext>
            </a:extLst>
          </p:cNvPr>
          <p:cNvSpPr/>
          <p:nvPr/>
        </p:nvSpPr>
        <p:spPr>
          <a:xfrm>
            <a:off x="6615880" y="3101107"/>
            <a:ext cx="473899" cy="106183"/>
          </a:xfrm>
          <a:custGeom>
            <a:avLst/>
            <a:gdLst>
              <a:gd name="connsiteX0" fmla="*/ 820 w 473899"/>
              <a:gd name="connsiteY0" fmla="*/ 32618 h 106183"/>
              <a:gd name="connsiteX1" fmla="*/ 299270 w 473899"/>
              <a:gd name="connsiteY1" fmla="*/ 7218 h 106183"/>
              <a:gd name="connsiteX2" fmla="*/ 318320 w 473899"/>
              <a:gd name="connsiteY2" fmla="*/ 38968 h 106183"/>
              <a:gd name="connsiteX3" fmla="*/ 340545 w 473899"/>
              <a:gd name="connsiteY3" fmla="*/ 54843 h 106183"/>
              <a:gd name="connsiteX4" fmla="*/ 384995 w 473899"/>
              <a:gd name="connsiteY4" fmla="*/ 868 h 106183"/>
              <a:gd name="connsiteX5" fmla="*/ 473895 w 473899"/>
              <a:gd name="connsiteY5" fmla="*/ 105643 h 106183"/>
              <a:gd name="connsiteX6" fmla="*/ 388170 w 473899"/>
              <a:gd name="connsiteY6" fmla="*/ 42143 h 106183"/>
              <a:gd name="connsiteX7" fmla="*/ 216720 w 473899"/>
              <a:gd name="connsiteY7" fmla="*/ 48493 h 106183"/>
              <a:gd name="connsiteX8" fmla="*/ 820 w 473899"/>
              <a:gd name="connsiteY8" fmla="*/ 32618 h 10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899" h="106183">
                <a:moveTo>
                  <a:pt x="820" y="32618"/>
                </a:moveTo>
                <a:cubicBezTo>
                  <a:pt x="14578" y="25739"/>
                  <a:pt x="246353" y="6160"/>
                  <a:pt x="299270" y="7218"/>
                </a:cubicBezTo>
                <a:cubicBezTo>
                  <a:pt x="352187" y="8276"/>
                  <a:pt x="311441" y="31030"/>
                  <a:pt x="318320" y="38968"/>
                </a:cubicBezTo>
                <a:cubicBezTo>
                  <a:pt x="325199" y="46906"/>
                  <a:pt x="329433" y="61193"/>
                  <a:pt x="340545" y="54843"/>
                </a:cubicBezTo>
                <a:cubicBezTo>
                  <a:pt x="351657" y="48493"/>
                  <a:pt x="362770" y="-7599"/>
                  <a:pt x="384995" y="868"/>
                </a:cubicBezTo>
                <a:cubicBezTo>
                  <a:pt x="407220" y="9335"/>
                  <a:pt x="473366" y="98764"/>
                  <a:pt x="473895" y="105643"/>
                </a:cubicBezTo>
                <a:cubicBezTo>
                  <a:pt x="474424" y="112522"/>
                  <a:pt x="431032" y="51668"/>
                  <a:pt x="388170" y="42143"/>
                </a:cubicBezTo>
                <a:cubicBezTo>
                  <a:pt x="345308" y="32618"/>
                  <a:pt x="283395" y="52197"/>
                  <a:pt x="216720" y="48493"/>
                </a:cubicBezTo>
                <a:cubicBezTo>
                  <a:pt x="150045" y="44789"/>
                  <a:pt x="-12938" y="39497"/>
                  <a:pt x="820" y="32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495D60E6-F19F-475A-AD90-7DCAC390D380}"/>
              </a:ext>
            </a:extLst>
          </p:cNvPr>
          <p:cNvSpPr/>
          <p:nvPr/>
        </p:nvSpPr>
        <p:spPr>
          <a:xfrm>
            <a:off x="8708541" y="3002995"/>
            <a:ext cx="222920" cy="29143"/>
          </a:xfrm>
          <a:custGeom>
            <a:avLst/>
            <a:gdLst>
              <a:gd name="connsiteX0" fmla="*/ 484 w 222920"/>
              <a:gd name="connsiteY0" fmla="*/ 29130 h 29143"/>
              <a:gd name="connsiteX1" fmla="*/ 133834 w 222920"/>
              <a:gd name="connsiteY1" fmla="*/ 10080 h 29143"/>
              <a:gd name="connsiteX2" fmla="*/ 222734 w 222920"/>
              <a:gd name="connsiteY2" fmla="*/ 555 h 29143"/>
              <a:gd name="connsiteX3" fmla="*/ 156059 w 222920"/>
              <a:gd name="connsiteY3" fmla="*/ 25955 h 29143"/>
              <a:gd name="connsiteX4" fmla="*/ 114784 w 222920"/>
              <a:gd name="connsiteY4" fmla="*/ 19605 h 29143"/>
              <a:gd name="connsiteX5" fmla="*/ 184634 w 222920"/>
              <a:gd name="connsiteY5" fmla="*/ 6905 h 29143"/>
              <a:gd name="connsiteX6" fmla="*/ 484 w 222920"/>
              <a:gd name="connsiteY6" fmla="*/ 29130 h 2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20" h="29143">
                <a:moveTo>
                  <a:pt x="484" y="29130"/>
                </a:moveTo>
                <a:cubicBezTo>
                  <a:pt x="-7983" y="29659"/>
                  <a:pt x="96792" y="14842"/>
                  <a:pt x="133834" y="10080"/>
                </a:cubicBezTo>
                <a:cubicBezTo>
                  <a:pt x="170876" y="5318"/>
                  <a:pt x="219030" y="-2091"/>
                  <a:pt x="222734" y="555"/>
                </a:cubicBezTo>
                <a:cubicBezTo>
                  <a:pt x="226438" y="3201"/>
                  <a:pt x="174051" y="22780"/>
                  <a:pt x="156059" y="25955"/>
                </a:cubicBezTo>
                <a:cubicBezTo>
                  <a:pt x="138067" y="29130"/>
                  <a:pt x="110022" y="22780"/>
                  <a:pt x="114784" y="19605"/>
                </a:cubicBezTo>
                <a:cubicBezTo>
                  <a:pt x="119546" y="16430"/>
                  <a:pt x="205801" y="4259"/>
                  <a:pt x="184634" y="6905"/>
                </a:cubicBezTo>
                <a:lnTo>
                  <a:pt x="484" y="2913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1E88E29A-9C4C-5216-3EA3-69DDE573A118}"/>
              </a:ext>
            </a:extLst>
          </p:cNvPr>
          <p:cNvSpPr/>
          <p:nvPr/>
        </p:nvSpPr>
        <p:spPr>
          <a:xfrm>
            <a:off x="8229573" y="2965443"/>
            <a:ext cx="114393" cy="152953"/>
          </a:xfrm>
          <a:custGeom>
            <a:avLst/>
            <a:gdLst>
              <a:gd name="connsiteX0" fmla="*/ 73052 w 114393"/>
              <a:gd name="connsiteY0" fmla="*/ 7 h 152953"/>
              <a:gd name="connsiteX1" fmla="*/ 60352 w 114393"/>
              <a:gd name="connsiteY1" fmla="*/ 53982 h 152953"/>
              <a:gd name="connsiteX2" fmla="*/ 114327 w 114393"/>
              <a:gd name="connsiteY2" fmla="*/ 152407 h 152953"/>
              <a:gd name="connsiteX3" fmla="*/ 47652 w 114393"/>
              <a:gd name="connsiteY3" fmla="*/ 92082 h 152953"/>
              <a:gd name="connsiteX4" fmla="*/ 27 w 114393"/>
              <a:gd name="connsiteY4" fmla="*/ 57157 h 152953"/>
              <a:gd name="connsiteX5" fmla="*/ 73052 w 114393"/>
              <a:gd name="connsiteY5" fmla="*/ 7 h 15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393" h="152953">
                <a:moveTo>
                  <a:pt x="73052" y="7"/>
                </a:moveTo>
                <a:cubicBezTo>
                  <a:pt x="83106" y="-522"/>
                  <a:pt x="53473" y="28582"/>
                  <a:pt x="60352" y="53982"/>
                </a:cubicBezTo>
                <a:cubicBezTo>
                  <a:pt x="67231" y="79382"/>
                  <a:pt x="116444" y="146057"/>
                  <a:pt x="114327" y="152407"/>
                </a:cubicBezTo>
                <a:cubicBezTo>
                  <a:pt x="112210" y="158757"/>
                  <a:pt x="66702" y="107957"/>
                  <a:pt x="47652" y="92082"/>
                </a:cubicBezTo>
                <a:cubicBezTo>
                  <a:pt x="28602" y="76207"/>
                  <a:pt x="-1031" y="72503"/>
                  <a:pt x="27" y="57157"/>
                </a:cubicBezTo>
                <a:cubicBezTo>
                  <a:pt x="1085" y="41811"/>
                  <a:pt x="62998" y="536"/>
                  <a:pt x="7305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93B8F8EE-BC08-7942-3761-D32EB178D40C}"/>
              </a:ext>
            </a:extLst>
          </p:cNvPr>
          <p:cNvSpPr/>
          <p:nvPr/>
        </p:nvSpPr>
        <p:spPr>
          <a:xfrm>
            <a:off x="8239997" y="2939834"/>
            <a:ext cx="610537" cy="387657"/>
          </a:xfrm>
          <a:custGeom>
            <a:avLst/>
            <a:gdLst>
              <a:gd name="connsiteX0" fmla="*/ 24528 w 610537"/>
              <a:gd name="connsiteY0" fmla="*/ 120866 h 387657"/>
              <a:gd name="connsiteX1" fmla="*/ 148353 w 610537"/>
              <a:gd name="connsiteY1" fmla="*/ 79591 h 387657"/>
              <a:gd name="connsiteX2" fmla="*/ 275353 w 610537"/>
              <a:gd name="connsiteY2" fmla="*/ 101816 h 387657"/>
              <a:gd name="connsiteX3" fmla="*/ 307103 w 610537"/>
              <a:gd name="connsiteY3" fmla="*/ 127216 h 387657"/>
              <a:gd name="connsiteX4" fmla="*/ 240428 w 610537"/>
              <a:gd name="connsiteY4" fmla="*/ 111341 h 387657"/>
              <a:gd name="connsiteX5" fmla="*/ 475378 w 610537"/>
              <a:gd name="connsiteY5" fmla="*/ 165316 h 387657"/>
              <a:gd name="connsiteX6" fmla="*/ 364253 w 610537"/>
              <a:gd name="connsiteY6" fmla="*/ 203416 h 387657"/>
              <a:gd name="connsiteX7" fmla="*/ 253128 w 610537"/>
              <a:gd name="connsiteY7" fmla="*/ 228816 h 387657"/>
              <a:gd name="connsiteX8" fmla="*/ 453153 w 610537"/>
              <a:gd name="connsiteY8" fmla="*/ 171666 h 387657"/>
              <a:gd name="connsiteX9" fmla="*/ 519828 w 610537"/>
              <a:gd name="connsiteY9" fmla="*/ 174841 h 387657"/>
              <a:gd name="connsiteX10" fmla="*/ 532528 w 610537"/>
              <a:gd name="connsiteY10" fmla="*/ 266916 h 387657"/>
              <a:gd name="connsiteX11" fmla="*/ 529353 w 610537"/>
              <a:gd name="connsiteY11" fmla="*/ 260566 h 387657"/>
              <a:gd name="connsiteX12" fmla="*/ 497603 w 610537"/>
              <a:gd name="connsiteY12" fmla="*/ 387566 h 387657"/>
              <a:gd name="connsiteX13" fmla="*/ 497603 w 610537"/>
              <a:gd name="connsiteY13" fmla="*/ 279616 h 387657"/>
              <a:gd name="connsiteX14" fmla="*/ 545228 w 610537"/>
              <a:gd name="connsiteY14" fmla="*/ 203416 h 387657"/>
              <a:gd name="connsiteX15" fmla="*/ 608728 w 610537"/>
              <a:gd name="connsiteY15" fmla="*/ 200241 h 387657"/>
              <a:gd name="connsiteX16" fmla="*/ 469028 w 610537"/>
              <a:gd name="connsiteY16" fmla="*/ 139916 h 387657"/>
              <a:gd name="connsiteX17" fmla="*/ 40403 w 610537"/>
              <a:gd name="connsiteY17" fmla="*/ 28791 h 387657"/>
              <a:gd name="connsiteX18" fmla="*/ 27703 w 610537"/>
              <a:gd name="connsiteY18" fmla="*/ 216 h 387657"/>
              <a:gd name="connsiteX19" fmla="*/ 126128 w 610537"/>
              <a:gd name="connsiteY19" fmla="*/ 38316 h 387657"/>
              <a:gd name="connsiteX20" fmla="*/ 24528 w 610537"/>
              <a:gd name="connsiteY20" fmla="*/ 120866 h 38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0537" h="387657">
                <a:moveTo>
                  <a:pt x="24528" y="120866"/>
                </a:moveTo>
                <a:cubicBezTo>
                  <a:pt x="28232" y="127745"/>
                  <a:pt x="106549" y="82766"/>
                  <a:pt x="148353" y="79591"/>
                </a:cubicBezTo>
                <a:cubicBezTo>
                  <a:pt x="190157" y="76416"/>
                  <a:pt x="248895" y="93878"/>
                  <a:pt x="275353" y="101816"/>
                </a:cubicBezTo>
                <a:cubicBezTo>
                  <a:pt x="301811" y="109754"/>
                  <a:pt x="312924" y="125629"/>
                  <a:pt x="307103" y="127216"/>
                </a:cubicBezTo>
                <a:cubicBezTo>
                  <a:pt x="301282" y="128804"/>
                  <a:pt x="240428" y="111341"/>
                  <a:pt x="240428" y="111341"/>
                </a:cubicBezTo>
                <a:cubicBezTo>
                  <a:pt x="268474" y="117691"/>
                  <a:pt x="454741" y="149970"/>
                  <a:pt x="475378" y="165316"/>
                </a:cubicBezTo>
                <a:cubicBezTo>
                  <a:pt x="496015" y="180662"/>
                  <a:pt x="401295" y="192833"/>
                  <a:pt x="364253" y="203416"/>
                </a:cubicBezTo>
                <a:cubicBezTo>
                  <a:pt x="327211" y="213999"/>
                  <a:pt x="238311" y="234108"/>
                  <a:pt x="253128" y="228816"/>
                </a:cubicBezTo>
                <a:cubicBezTo>
                  <a:pt x="267945" y="223524"/>
                  <a:pt x="408703" y="180662"/>
                  <a:pt x="453153" y="171666"/>
                </a:cubicBezTo>
                <a:cubicBezTo>
                  <a:pt x="497603" y="162670"/>
                  <a:pt x="506599" y="158966"/>
                  <a:pt x="519828" y="174841"/>
                </a:cubicBezTo>
                <a:cubicBezTo>
                  <a:pt x="533057" y="190716"/>
                  <a:pt x="530941" y="252629"/>
                  <a:pt x="532528" y="266916"/>
                </a:cubicBezTo>
                <a:cubicBezTo>
                  <a:pt x="534115" y="281203"/>
                  <a:pt x="535174" y="240458"/>
                  <a:pt x="529353" y="260566"/>
                </a:cubicBezTo>
                <a:cubicBezTo>
                  <a:pt x="523532" y="280674"/>
                  <a:pt x="502895" y="384391"/>
                  <a:pt x="497603" y="387566"/>
                </a:cubicBezTo>
                <a:cubicBezTo>
                  <a:pt x="492311" y="390741"/>
                  <a:pt x="489666" y="310308"/>
                  <a:pt x="497603" y="279616"/>
                </a:cubicBezTo>
                <a:cubicBezTo>
                  <a:pt x="505540" y="248924"/>
                  <a:pt x="526707" y="216645"/>
                  <a:pt x="545228" y="203416"/>
                </a:cubicBezTo>
                <a:cubicBezTo>
                  <a:pt x="563749" y="190187"/>
                  <a:pt x="621428" y="210824"/>
                  <a:pt x="608728" y="200241"/>
                </a:cubicBezTo>
                <a:cubicBezTo>
                  <a:pt x="596028" y="189658"/>
                  <a:pt x="563749" y="168491"/>
                  <a:pt x="469028" y="139916"/>
                </a:cubicBezTo>
                <a:cubicBezTo>
                  <a:pt x="374307" y="111341"/>
                  <a:pt x="113957" y="52074"/>
                  <a:pt x="40403" y="28791"/>
                </a:cubicBezTo>
                <a:cubicBezTo>
                  <a:pt x="-33151" y="5508"/>
                  <a:pt x="13416" y="-1371"/>
                  <a:pt x="27703" y="216"/>
                </a:cubicBezTo>
                <a:cubicBezTo>
                  <a:pt x="41990" y="1803"/>
                  <a:pt x="121366" y="17679"/>
                  <a:pt x="126128" y="38316"/>
                </a:cubicBezTo>
                <a:cubicBezTo>
                  <a:pt x="130890" y="58953"/>
                  <a:pt x="20824" y="113987"/>
                  <a:pt x="24528" y="120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CD2038BB-84AE-C6D2-4B9B-DC8A386FD6D0}"/>
              </a:ext>
            </a:extLst>
          </p:cNvPr>
          <p:cNvSpPr/>
          <p:nvPr/>
        </p:nvSpPr>
        <p:spPr>
          <a:xfrm>
            <a:off x="8346583" y="3098532"/>
            <a:ext cx="197865" cy="81202"/>
          </a:xfrm>
          <a:custGeom>
            <a:avLst/>
            <a:gdLst>
              <a:gd name="connsiteX0" fmla="*/ 492 w 197865"/>
              <a:gd name="connsiteY0" fmla="*/ 268 h 81202"/>
              <a:gd name="connsiteX1" fmla="*/ 117967 w 197865"/>
              <a:gd name="connsiteY1" fmla="*/ 54243 h 81202"/>
              <a:gd name="connsiteX2" fmla="*/ 197342 w 197865"/>
              <a:gd name="connsiteY2" fmla="*/ 66943 h 81202"/>
              <a:gd name="connsiteX3" fmla="*/ 79867 w 197865"/>
              <a:gd name="connsiteY3" fmla="*/ 79643 h 81202"/>
              <a:gd name="connsiteX4" fmla="*/ 492 w 197865"/>
              <a:gd name="connsiteY4" fmla="*/ 268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5" h="81202">
                <a:moveTo>
                  <a:pt x="492" y="268"/>
                </a:moveTo>
                <a:cubicBezTo>
                  <a:pt x="6842" y="-3965"/>
                  <a:pt x="85159" y="43131"/>
                  <a:pt x="117967" y="54243"/>
                </a:cubicBezTo>
                <a:cubicBezTo>
                  <a:pt x="150775" y="65356"/>
                  <a:pt x="203692" y="62710"/>
                  <a:pt x="197342" y="66943"/>
                </a:cubicBezTo>
                <a:cubicBezTo>
                  <a:pt x="190992" y="71176"/>
                  <a:pt x="108971" y="85993"/>
                  <a:pt x="79867" y="79643"/>
                </a:cubicBezTo>
                <a:cubicBezTo>
                  <a:pt x="50763" y="73293"/>
                  <a:pt x="-5858" y="4501"/>
                  <a:pt x="492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D7509BA4-13DF-56F6-4448-D64E673AB458}"/>
              </a:ext>
            </a:extLst>
          </p:cNvPr>
          <p:cNvSpPr/>
          <p:nvPr/>
        </p:nvSpPr>
        <p:spPr>
          <a:xfrm>
            <a:off x="8604598" y="3187728"/>
            <a:ext cx="241188" cy="511244"/>
          </a:xfrm>
          <a:custGeom>
            <a:avLst/>
            <a:gdLst>
              <a:gd name="connsiteX0" fmla="*/ 237777 w 241188"/>
              <a:gd name="connsiteY0" fmla="*/ 9497 h 511244"/>
              <a:gd name="connsiteX1" fmla="*/ 91727 w 241188"/>
              <a:gd name="connsiteY1" fmla="*/ 187297 h 511244"/>
              <a:gd name="connsiteX2" fmla="*/ 53627 w 241188"/>
              <a:gd name="connsiteY2" fmla="*/ 257147 h 511244"/>
              <a:gd name="connsiteX3" fmla="*/ 72677 w 241188"/>
              <a:gd name="connsiteY3" fmla="*/ 203172 h 511244"/>
              <a:gd name="connsiteX4" fmla="*/ 63152 w 241188"/>
              <a:gd name="connsiteY4" fmla="*/ 269847 h 511244"/>
              <a:gd name="connsiteX5" fmla="*/ 2827 w 241188"/>
              <a:gd name="connsiteY5" fmla="*/ 476222 h 511244"/>
              <a:gd name="connsiteX6" fmla="*/ 9177 w 241188"/>
              <a:gd name="connsiteY6" fmla="*/ 412722 h 511244"/>
              <a:gd name="connsiteX7" fmla="*/ 2827 w 241188"/>
              <a:gd name="connsiteY7" fmla="*/ 507972 h 511244"/>
              <a:gd name="connsiteX8" fmla="*/ 9177 w 241188"/>
              <a:gd name="connsiteY8" fmla="*/ 269847 h 511244"/>
              <a:gd name="connsiteX9" fmla="*/ 56802 w 241188"/>
              <a:gd name="connsiteY9" fmla="*/ 168247 h 511244"/>
              <a:gd name="connsiteX10" fmla="*/ 56802 w 241188"/>
              <a:gd name="connsiteY10" fmla="*/ 244447 h 511244"/>
              <a:gd name="connsiteX11" fmla="*/ 82202 w 241188"/>
              <a:gd name="connsiteY11" fmla="*/ 190472 h 511244"/>
              <a:gd name="connsiteX12" fmla="*/ 91727 w 241188"/>
              <a:gd name="connsiteY12" fmla="*/ 168247 h 511244"/>
              <a:gd name="connsiteX13" fmla="*/ 186977 w 241188"/>
              <a:gd name="connsiteY13" fmla="*/ 38072 h 511244"/>
              <a:gd name="connsiteX14" fmla="*/ 237777 w 241188"/>
              <a:gd name="connsiteY14" fmla="*/ 9497 h 51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1188" h="511244">
                <a:moveTo>
                  <a:pt x="237777" y="9497"/>
                </a:moveTo>
                <a:cubicBezTo>
                  <a:pt x="221902" y="34368"/>
                  <a:pt x="122419" y="146022"/>
                  <a:pt x="91727" y="187297"/>
                </a:cubicBezTo>
                <a:cubicBezTo>
                  <a:pt x="61035" y="228572"/>
                  <a:pt x="56802" y="254501"/>
                  <a:pt x="53627" y="257147"/>
                </a:cubicBezTo>
                <a:cubicBezTo>
                  <a:pt x="50452" y="259793"/>
                  <a:pt x="71089" y="201055"/>
                  <a:pt x="72677" y="203172"/>
                </a:cubicBezTo>
                <a:cubicBezTo>
                  <a:pt x="74265" y="205289"/>
                  <a:pt x="74794" y="224339"/>
                  <a:pt x="63152" y="269847"/>
                </a:cubicBezTo>
                <a:cubicBezTo>
                  <a:pt x="51510" y="315355"/>
                  <a:pt x="11823" y="452410"/>
                  <a:pt x="2827" y="476222"/>
                </a:cubicBezTo>
                <a:cubicBezTo>
                  <a:pt x="-6169" y="500034"/>
                  <a:pt x="9177" y="407430"/>
                  <a:pt x="9177" y="412722"/>
                </a:cubicBezTo>
                <a:cubicBezTo>
                  <a:pt x="9177" y="418014"/>
                  <a:pt x="2827" y="531784"/>
                  <a:pt x="2827" y="507972"/>
                </a:cubicBezTo>
                <a:cubicBezTo>
                  <a:pt x="2827" y="484160"/>
                  <a:pt x="181" y="326468"/>
                  <a:pt x="9177" y="269847"/>
                </a:cubicBezTo>
                <a:cubicBezTo>
                  <a:pt x="18173" y="213226"/>
                  <a:pt x="48865" y="172480"/>
                  <a:pt x="56802" y="168247"/>
                </a:cubicBezTo>
                <a:cubicBezTo>
                  <a:pt x="64739" y="164014"/>
                  <a:pt x="52569" y="240743"/>
                  <a:pt x="56802" y="244447"/>
                </a:cubicBezTo>
                <a:cubicBezTo>
                  <a:pt x="61035" y="248151"/>
                  <a:pt x="76381" y="203172"/>
                  <a:pt x="82202" y="190472"/>
                </a:cubicBezTo>
                <a:cubicBezTo>
                  <a:pt x="88023" y="177772"/>
                  <a:pt x="74264" y="193647"/>
                  <a:pt x="91727" y="168247"/>
                </a:cubicBezTo>
                <a:cubicBezTo>
                  <a:pt x="109190" y="142847"/>
                  <a:pt x="163694" y="62414"/>
                  <a:pt x="186977" y="38072"/>
                </a:cubicBezTo>
                <a:cubicBezTo>
                  <a:pt x="210260" y="13730"/>
                  <a:pt x="253652" y="-15374"/>
                  <a:pt x="237777" y="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B4FDC414-2EE0-BC0C-1899-0BCFAE1D20EB}"/>
              </a:ext>
            </a:extLst>
          </p:cNvPr>
          <p:cNvSpPr/>
          <p:nvPr/>
        </p:nvSpPr>
        <p:spPr>
          <a:xfrm>
            <a:off x="8551154" y="3589603"/>
            <a:ext cx="345356" cy="107859"/>
          </a:xfrm>
          <a:custGeom>
            <a:avLst/>
            <a:gdLst>
              <a:gd name="connsiteX0" fmla="*/ 5471 w 345356"/>
              <a:gd name="connsiteY0" fmla="*/ 106097 h 107859"/>
              <a:gd name="connsiteX1" fmla="*/ 195971 w 345356"/>
              <a:gd name="connsiteY1" fmla="*/ 61647 h 107859"/>
              <a:gd name="connsiteX2" fmla="*/ 208671 w 345356"/>
              <a:gd name="connsiteY2" fmla="*/ 26722 h 107859"/>
              <a:gd name="connsiteX3" fmla="*/ 132471 w 345356"/>
              <a:gd name="connsiteY3" fmla="*/ 74347 h 107859"/>
              <a:gd name="connsiteX4" fmla="*/ 303921 w 345356"/>
              <a:gd name="connsiteY4" fmla="*/ 93397 h 107859"/>
              <a:gd name="connsiteX5" fmla="*/ 161046 w 345356"/>
              <a:gd name="connsiteY5" fmla="*/ 74347 h 107859"/>
              <a:gd name="connsiteX6" fmla="*/ 345196 w 345356"/>
              <a:gd name="connsiteY6" fmla="*/ 26722 h 107859"/>
              <a:gd name="connsiteX7" fmla="*/ 122946 w 345356"/>
              <a:gd name="connsiteY7" fmla="*/ 36247 h 107859"/>
              <a:gd name="connsiteX8" fmla="*/ 211846 w 345356"/>
              <a:gd name="connsiteY8" fmla="*/ 1322 h 107859"/>
              <a:gd name="connsiteX9" fmla="*/ 62621 w 345356"/>
              <a:gd name="connsiteY9" fmla="*/ 90222 h 107859"/>
              <a:gd name="connsiteX10" fmla="*/ 5471 w 345356"/>
              <a:gd name="connsiteY10" fmla="*/ 106097 h 1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5356" h="107859">
                <a:moveTo>
                  <a:pt x="5471" y="106097"/>
                </a:moveTo>
                <a:cubicBezTo>
                  <a:pt x="27696" y="101334"/>
                  <a:pt x="162104" y="74876"/>
                  <a:pt x="195971" y="61647"/>
                </a:cubicBezTo>
                <a:cubicBezTo>
                  <a:pt x="229838" y="48418"/>
                  <a:pt x="219254" y="24605"/>
                  <a:pt x="208671" y="26722"/>
                </a:cubicBezTo>
                <a:cubicBezTo>
                  <a:pt x="198088" y="28839"/>
                  <a:pt x="116596" y="63234"/>
                  <a:pt x="132471" y="74347"/>
                </a:cubicBezTo>
                <a:cubicBezTo>
                  <a:pt x="148346" y="85459"/>
                  <a:pt x="299159" y="93397"/>
                  <a:pt x="303921" y="93397"/>
                </a:cubicBezTo>
                <a:cubicBezTo>
                  <a:pt x="308683" y="93397"/>
                  <a:pt x="154167" y="85459"/>
                  <a:pt x="161046" y="74347"/>
                </a:cubicBezTo>
                <a:cubicBezTo>
                  <a:pt x="167925" y="63235"/>
                  <a:pt x="351546" y="33072"/>
                  <a:pt x="345196" y="26722"/>
                </a:cubicBezTo>
                <a:cubicBezTo>
                  <a:pt x="338846" y="20372"/>
                  <a:pt x="145171" y="40480"/>
                  <a:pt x="122946" y="36247"/>
                </a:cubicBezTo>
                <a:cubicBezTo>
                  <a:pt x="100721" y="32014"/>
                  <a:pt x="221900" y="-7674"/>
                  <a:pt x="211846" y="1322"/>
                </a:cubicBezTo>
                <a:cubicBezTo>
                  <a:pt x="201792" y="10318"/>
                  <a:pt x="91196" y="74347"/>
                  <a:pt x="62621" y="90222"/>
                </a:cubicBezTo>
                <a:cubicBezTo>
                  <a:pt x="34046" y="106097"/>
                  <a:pt x="-16754" y="110860"/>
                  <a:pt x="5471" y="106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341EEC09-0481-22F2-61CD-A82AF4E1DA38}"/>
              </a:ext>
            </a:extLst>
          </p:cNvPr>
          <p:cNvSpPr/>
          <p:nvPr/>
        </p:nvSpPr>
        <p:spPr>
          <a:xfrm>
            <a:off x="8467768" y="3721087"/>
            <a:ext cx="393421" cy="140041"/>
          </a:xfrm>
          <a:custGeom>
            <a:avLst/>
            <a:gdLst>
              <a:gd name="connsiteX0" fmla="*/ 82507 w 393421"/>
              <a:gd name="connsiteY0" fmla="*/ 13 h 140041"/>
              <a:gd name="connsiteX1" fmla="*/ 349207 w 393421"/>
              <a:gd name="connsiteY1" fmla="*/ 15888 h 140041"/>
              <a:gd name="connsiteX2" fmla="*/ 387307 w 393421"/>
              <a:gd name="connsiteY2" fmla="*/ 15888 h 140041"/>
              <a:gd name="connsiteX3" fmla="*/ 285707 w 393421"/>
              <a:gd name="connsiteY3" fmla="*/ 34938 h 140041"/>
              <a:gd name="connsiteX4" fmla="*/ 323807 w 393421"/>
              <a:gd name="connsiteY4" fmla="*/ 44463 h 140041"/>
              <a:gd name="connsiteX5" fmla="*/ 263482 w 393421"/>
              <a:gd name="connsiteY5" fmla="*/ 79388 h 140041"/>
              <a:gd name="connsiteX6" fmla="*/ 323807 w 393421"/>
              <a:gd name="connsiteY6" fmla="*/ 139713 h 140041"/>
              <a:gd name="connsiteX7" fmla="*/ 241257 w 393421"/>
              <a:gd name="connsiteY7" fmla="*/ 101613 h 140041"/>
              <a:gd name="connsiteX8" fmla="*/ 196807 w 393421"/>
              <a:gd name="connsiteY8" fmla="*/ 60338 h 140041"/>
              <a:gd name="connsiteX9" fmla="*/ 168232 w 393421"/>
              <a:gd name="connsiteY9" fmla="*/ 19063 h 140041"/>
              <a:gd name="connsiteX10" fmla="*/ 3132 w 393421"/>
              <a:gd name="connsiteY10" fmla="*/ 12713 h 140041"/>
              <a:gd name="connsiteX11" fmla="*/ 82507 w 393421"/>
              <a:gd name="connsiteY11" fmla="*/ 13 h 140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421" h="140041">
                <a:moveTo>
                  <a:pt x="82507" y="13"/>
                </a:moveTo>
                <a:cubicBezTo>
                  <a:pt x="140186" y="542"/>
                  <a:pt x="298407" y="13242"/>
                  <a:pt x="349207" y="15888"/>
                </a:cubicBezTo>
                <a:cubicBezTo>
                  <a:pt x="400007" y="18534"/>
                  <a:pt x="397890" y="12713"/>
                  <a:pt x="387307" y="15888"/>
                </a:cubicBezTo>
                <a:cubicBezTo>
                  <a:pt x="376724" y="19063"/>
                  <a:pt x="296290" y="30176"/>
                  <a:pt x="285707" y="34938"/>
                </a:cubicBezTo>
                <a:cubicBezTo>
                  <a:pt x="275124" y="39701"/>
                  <a:pt x="327511" y="37055"/>
                  <a:pt x="323807" y="44463"/>
                </a:cubicBezTo>
                <a:cubicBezTo>
                  <a:pt x="320103" y="51871"/>
                  <a:pt x="263482" y="63513"/>
                  <a:pt x="263482" y="79388"/>
                </a:cubicBezTo>
                <a:cubicBezTo>
                  <a:pt x="263482" y="95263"/>
                  <a:pt x="327511" y="136009"/>
                  <a:pt x="323807" y="139713"/>
                </a:cubicBezTo>
                <a:cubicBezTo>
                  <a:pt x="320103" y="143417"/>
                  <a:pt x="262424" y="114842"/>
                  <a:pt x="241257" y="101613"/>
                </a:cubicBezTo>
                <a:cubicBezTo>
                  <a:pt x="220090" y="88384"/>
                  <a:pt x="208978" y="74096"/>
                  <a:pt x="196807" y="60338"/>
                </a:cubicBezTo>
                <a:cubicBezTo>
                  <a:pt x="184636" y="46580"/>
                  <a:pt x="200511" y="27000"/>
                  <a:pt x="168232" y="19063"/>
                </a:cubicBezTo>
                <a:cubicBezTo>
                  <a:pt x="135953" y="11126"/>
                  <a:pt x="17419" y="11126"/>
                  <a:pt x="3132" y="12713"/>
                </a:cubicBezTo>
                <a:cubicBezTo>
                  <a:pt x="-11155" y="14300"/>
                  <a:pt x="24828" y="-516"/>
                  <a:pt x="82507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1C6847D1-7561-1899-76E5-C89A6087B5FF}"/>
              </a:ext>
            </a:extLst>
          </p:cNvPr>
          <p:cNvSpPr/>
          <p:nvPr/>
        </p:nvSpPr>
        <p:spPr>
          <a:xfrm>
            <a:off x="8537194" y="4168610"/>
            <a:ext cx="384566" cy="401231"/>
          </a:xfrm>
          <a:custGeom>
            <a:avLst/>
            <a:gdLst>
              <a:gd name="connsiteX0" fmla="*/ 384556 w 384566"/>
              <a:gd name="connsiteY0" fmla="*/ 165 h 401231"/>
              <a:gd name="connsiteX1" fmla="*/ 282956 w 384566"/>
              <a:gd name="connsiteY1" fmla="*/ 152565 h 401231"/>
              <a:gd name="connsiteX2" fmla="*/ 248031 w 384566"/>
              <a:gd name="connsiteY2" fmla="*/ 193840 h 401231"/>
              <a:gd name="connsiteX3" fmla="*/ 171831 w 384566"/>
              <a:gd name="connsiteY3" fmla="*/ 276390 h 401231"/>
              <a:gd name="connsiteX4" fmla="*/ 206756 w 384566"/>
              <a:gd name="connsiteY4" fmla="*/ 190665 h 401231"/>
              <a:gd name="connsiteX5" fmla="*/ 114681 w 384566"/>
              <a:gd name="connsiteY5" fmla="*/ 241465 h 401231"/>
              <a:gd name="connsiteX6" fmla="*/ 70231 w 384566"/>
              <a:gd name="connsiteY6" fmla="*/ 400215 h 401231"/>
              <a:gd name="connsiteX7" fmla="*/ 60706 w 384566"/>
              <a:gd name="connsiteY7" fmla="*/ 311315 h 401231"/>
              <a:gd name="connsiteX8" fmla="*/ 19431 w 384566"/>
              <a:gd name="connsiteY8" fmla="*/ 349415 h 401231"/>
              <a:gd name="connsiteX9" fmla="*/ 381 w 384566"/>
              <a:gd name="connsiteY9" fmla="*/ 165265 h 401231"/>
              <a:gd name="connsiteX10" fmla="*/ 35306 w 384566"/>
              <a:gd name="connsiteY10" fmla="*/ 292265 h 401231"/>
              <a:gd name="connsiteX11" fmla="*/ 54356 w 384566"/>
              <a:gd name="connsiteY11" fmla="*/ 250990 h 401231"/>
              <a:gd name="connsiteX12" fmla="*/ 89281 w 384566"/>
              <a:gd name="connsiteY12" fmla="*/ 257340 h 401231"/>
              <a:gd name="connsiteX13" fmla="*/ 114681 w 384566"/>
              <a:gd name="connsiteY13" fmla="*/ 247815 h 401231"/>
              <a:gd name="connsiteX14" fmla="*/ 136906 w 384566"/>
              <a:gd name="connsiteY14" fmla="*/ 222415 h 401231"/>
              <a:gd name="connsiteX15" fmla="*/ 175006 w 384566"/>
              <a:gd name="connsiteY15" fmla="*/ 203365 h 401231"/>
              <a:gd name="connsiteX16" fmla="*/ 213106 w 384566"/>
              <a:gd name="connsiteY16" fmla="*/ 143040 h 401231"/>
              <a:gd name="connsiteX17" fmla="*/ 254381 w 384566"/>
              <a:gd name="connsiteY17" fmla="*/ 104940 h 401231"/>
              <a:gd name="connsiteX18" fmla="*/ 254381 w 384566"/>
              <a:gd name="connsiteY18" fmla="*/ 130340 h 401231"/>
              <a:gd name="connsiteX19" fmla="*/ 292481 w 384566"/>
              <a:gd name="connsiteY19" fmla="*/ 9690 h 401231"/>
              <a:gd name="connsiteX20" fmla="*/ 289306 w 384566"/>
              <a:gd name="connsiteY20" fmla="*/ 120815 h 401231"/>
              <a:gd name="connsiteX21" fmla="*/ 384556 w 384566"/>
              <a:gd name="connsiteY21" fmla="*/ 165 h 40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4566" h="401231">
                <a:moveTo>
                  <a:pt x="384556" y="165"/>
                </a:moveTo>
                <a:cubicBezTo>
                  <a:pt x="383498" y="5456"/>
                  <a:pt x="305710" y="120286"/>
                  <a:pt x="282956" y="152565"/>
                </a:cubicBezTo>
                <a:cubicBezTo>
                  <a:pt x="260202" y="184844"/>
                  <a:pt x="266552" y="173203"/>
                  <a:pt x="248031" y="193840"/>
                </a:cubicBezTo>
                <a:cubicBezTo>
                  <a:pt x="229510" y="214477"/>
                  <a:pt x="178710" y="276919"/>
                  <a:pt x="171831" y="276390"/>
                </a:cubicBezTo>
                <a:cubicBezTo>
                  <a:pt x="164952" y="275861"/>
                  <a:pt x="216281" y="196486"/>
                  <a:pt x="206756" y="190665"/>
                </a:cubicBezTo>
                <a:cubicBezTo>
                  <a:pt x="197231" y="184844"/>
                  <a:pt x="137435" y="206540"/>
                  <a:pt x="114681" y="241465"/>
                </a:cubicBezTo>
                <a:cubicBezTo>
                  <a:pt x="91927" y="276390"/>
                  <a:pt x="79227" y="388573"/>
                  <a:pt x="70231" y="400215"/>
                </a:cubicBezTo>
                <a:cubicBezTo>
                  <a:pt x="61235" y="411857"/>
                  <a:pt x="69173" y="319782"/>
                  <a:pt x="60706" y="311315"/>
                </a:cubicBezTo>
                <a:cubicBezTo>
                  <a:pt x="52239" y="302848"/>
                  <a:pt x="29485" y="373757"/>
                  <a:pt x="19431" y="349415"/>
                </a:cubicBezTo>
                <a:cubicBezTo>
                  <a:pt x="9377" y="325073"/>
                  <a:pt x="-2265" y="174790"/>
                  <a:pt x="381" y="165265"/>
                </a:cubicBezTo>
                <a:cubicBezTo>
                  <a:pt x="3027" y="155740"/>
                  <a:pt x="26310" y="277978"/>
                  <a:pt x="35306" y="292265"/>
                </a:cubicBezTo>
                <a:cubicBezTo>
                  <a:pt x="44302" y="306552"/>
                  <a:pt x="45360" y="256811"/>
                  <a:pt x="54356" y="250990"/>
                </a:cubicBezTo>
                <a:cubicBezTo>
                  <a:pt x="63352" y="245169"/>
                  <a:pt x="79227" y="257869"/>
                  <a:pt x="89281" y="257340"/>
                </a:cubicBezTo>
                <a:cubicBezTo>
                  <a:pt x="99335" y="256811"/>
                  <a:pt x="106744" y="253636"/>
                  <a:pt x="114681" y="247815"/>
                </a:cubicBezTo>
                <a:cubicBezTo>
                  <a:pt x="122618" y="241994"/>
                  <a:pt x="126852" y="229823"/>
                  <a:pt x="136906" y="222415"/>
                </a:cubicBezTo>
                <a:cubicBezTo>
                  <a:pt x="146960" y="215007"/>
                  <a:pt x="162306" y="216594"/>
                  <a:pt x="175006" y="203365"/>
                </a:cubicBezTo>
                <a:cubicBezTo>
                  <a:pt x="187706" y="190136"/>
                  <a:pt x="199877" y="159444"/>
                  <a:pt x="213106" y="143040"/>
                </a:cubicBezTo>
                <a:cubicBezTo>
                  <a:pt x="226335" y="126636"/>
                  <a:pt x="247502" y="107057"/>
                  <a:pt x="254381" y="104940"/>
                </a:cubicBezTo>
                <a:cubicBezTo>
                  <a:pt x="261260" y="102823"/>
                  <a:pt x="248031" y="146215"/>
                  <a:pt x="254381" y="130340"/>
                </a:cubicBezTo>
                <a:cubicBezTo>
                  <a:pt x="260731" y="114465"/>
                  <a:pt x="286660" y="11278"/>
                  <a:pt x="292481" y="9690"/>
                </a:cubicBezTo>
                <a:cubicBezTo>
                  <a:pt x="298302" y="8103"/>
                  <a:pt x="275019" y="123461"/>
                  <a:pt x="289306" y="120815"/>
                </a:cubicBezTo>
                <a:cubicBezTo>
                  <a:pt x="303593" y="118169"/>
                  <a:pt x="385614" y="-5126"/>
                  <a:pt x="384556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6856D94-0226-B292-3EC9-C9452D63B774}"/>
              </a:ext>
            </a:extLst>
          </p:cNvPr>
          <p:cNvSpPr/>
          <p:nvPr/>
        </p:nvSpPr>
        <p:spPr>
          <a:xfrm>
            <a:off x="7994205" y="4289210"/>
            <a:ext cx="683075" cy="540433"/>
          </a:xfrm>
          <a:custGeom>
            <a:avLst/>
            <a:gdLst>
              <a:gd name="connsiteX0" fmla="*/ 683070 w 683075"/>
              <a:gd name="connsiteY0" fmla="*/ 215 h 540433"/>
              <a:gd name="connsiteX1" fmla="*/ 492570 w 683075"/>
              <a:gd name="connsiteY1" fmla="*/ 136740 h 540433"/>
              <a:gd name="connsiteX2" fmla="*/ 314770 w 683075"/>
              <a:gd name="connsiteY2" fmla="*/ 251040 h 540433"/>
              <a:gd name="connsiteX3" fmla="*/ 384620 w 683075"/>
              <a:gd name="connsiteY3" fmla="*/ 231990 h 540433"/>
              <a:gd name="connsiteX4" fmla="*/ 219520 w 683075"/>
              <a:gd name="connsiteY4" fmla="*/ 317715 h 540433"/>
              <a:gd name="connsiteX5" fmla="*/ 263970 w 683075"/>
              <a:gd name="connsiteY5" fmla="*/ 349465 h 540433"/>
              <a:gd name="connsiteX6" fmla="*/ 295720 w 683075"/>
              <a:gd name="connsiteY6" fmla="*/ 390740 h 540433"/>
              <a:gd name="connsiteX7" fmla="*/ 333820 w 683075"/>
              <a:gd name="connsiteY7" fmla="*/ 476465 h 540433"/>
              <a:gd name="connsiteX8" fmla="*/ 324295 w 683075"/>
              <a:gd name="connsiteY8" fmla="*/ 428840 h 540433"/>
              <a:gd name="connsiteX9" fmla="*/ 336995 w 683075"/>
              <a:gd name="connsiteY9" fmla="*/ 539965 h 540433"/>
              <a:gd name="connsiteX10" fmla="*/ 267145 w 683075"/>
              <a:gd name="connsiteY10" fmla="*/ 378040 h 540433"/>
              <a:gd name="connsiteX11" fmla="*/ 181420 w 683075"/>
              <a:gd name="connsiteY11" fmla="*/ 362165 h 540433"/>
              <a:gd name="connsiteX12" fmla="*/ 445 w 683075"/>
              <a:gd name="connsiteY12" fmla="*/ 390740 h 540433"/>
              <a:gd name="connsiteX13" fmla="*/ 238570 w 683075"/>
              <a:gd name="connsiteY13" fmla="*/ 263740 h 540433"/>
              <a:gd name="connsiteX14" fmla="*/ 362395 w 683075"/>
              <a:gd name="connsiteY14" fmla="*/ 165315 h 540433"/>
              <a:gd name="connsiteX15" fmla="*/ 356045 w 683075"/>
              <a:gd name="connsiteY15" fmla="*/ 209765 h 540433"/>
              <a:gd name="connsiteX16" fmla="*/ 463995 w 683075"/>
              <a:gd name="connsiteY16" fmla="*/ 124040 h 540433"/>
              <a:gd name="connsiteX17" fmla="*/ 498920 w 683075"/>
              <a:gd name="connsiteY17" fmla="*/ 104990 h 540433"/>
              <a:gd name="connsiteX18" fmla="*/ 683070 w 683075"/>
              <a:gd name="connsiteY18" fmla="*/ 215 h 54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3075" h="540433">
                <a:moveTo>
                  <a:pt x="683070" y="215"/>
                </a:moveTo>
                <a:cubicBezTo>
                  <a:pt x="682012" y="5506"/>
                  <a:pt x="553953" y="94936"/>
                  <a:pt x="492570" y="136740"/>
                </a:cubicBezTo>
                <a:cubicBezTo>
                  <a:pt x="431187" y="178544"/>
                  <a:pt x="332762" y="235165"/>
                  <a:pt x="314770" y="251040"/>
                </a:cubicBezTo>
                <a:cubicBezTo>
                  <a:pt x="296778" y="266915"/>
                  <a:pt x="400495" y="220878"/>
                  <a:pt x="384620" y="231990"/>
                </a:cubicBezTo>
                <a:cubicBezTo>
                  <a:pt x="368745" y="243103"/>
                  <a:pt x="239628" y="298136"/>
                  <a:pt x="219520" y="317715"/>
                </a:cubicBezTo>
                <a:cubicBezTo>
                  <a:pt x="199412" y="337294"/>
                  <a:pt x="251270" y="337294"/>
                  <a:pt x="263970" y="349465"/>
                </a:cubicBezTo>
                <a:cubicBezTo>
                  <a:pt x="276670" y="361636"/>
                  <a:pt x="284078" y="369573"/>
                  <a:pt x="295720" y="390740"/>
                </a:cubicBezTo>
                <a:cubicBezTo>
                  <a:pt x="307362" y="411907"/>
                  <a:pt x="329058" y="470115"/>
                  <a:pt x="333820" y="476465"/>
                </a:cubicBezTo>
                <a:cubicBezTo>
                  <a:pt x="338582" y="482815"/>
                  <a:pt x="323766" y="418257"/>
                  <a:pt x="324295" y="428840"/>
                </a:cubicBezTo>
                <a:cubicBezTo>
                  <a:pt x="324824" y="439423"/>
                  <a:pt x="346520" y="548432"/>
                  <a:pt x="336995" y="539965"/>
                </a:cubicBezTo>
                <a:cubicBezTo>
                  <a:pt x="327470" y="531498"/>
                  <a:pt x="293074" y="407673"/>
                  <a:pt x="267145" y="378040"/>
                </a:cubicBezTo>
                <a:cubicBezTo>
                  <a:pt x="241216" y="348407"/>
                  <a:pt x="225870" y="360048"/>
                  <a:pt x="181420" y="362165"/>
                </a:cubicBezTo>
                <a:cubicBezTo>
                  <a:pt x="136970" y="364282"/>
                  <a:pt x="-9080" y="407144"/>
                  <a:pt x="445" y="390740"/>
                </a:cubicBezTo>
                <a:cubicBezTo>
                  <a:pt x="9970" y="374336"/>
                  <a:pt x="178245" y="301311"/>
                  <a:pt x="238570" y="263740"/>
                </a:cubicBezTo>
                <a:cubicBezTo>
                  <a:pt x="298895" y="226169"/>
                  <a:pt x="342816" y="174311"/>
                  <a:pt x="362395" y="165315"/>
                </a:cubicBezTo>
                <a:cubicBezTo>
                  <a:pt x="381974" y="156319"/>
                  <a:pt x="339112" y="216644"/>
                  <a:pt x="356045" y="209765"/>
                </a:cubicBezTo>
                <a:cubicBezTo>
                  <a:pt x="372978" y="202886"/>
                  <a:pt x="440183" y="141502"/>
                  <a:pt x="463995" y="124040"/>
                </a:cubicBezTo>
                <a:cubicBezTo>
                  <a:pt x="487807" y="106578"/>
                  <a:pt x="460291" y="121394"/>
                  <a:pt x="498920" y="104990"/>
                </a:cubicBezTo>
                <a:cubicBezTo>
                  <a:pt x="537549" y="88586"/>
                  <a:pt x="684128" y="-5076"/>
                  <a:pt x="683070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2649CB45-A5B7-B736-7BF8-825CD701CAA6}"/>
              </a:ext>
            </a:extLst>
          </p:cNvPr>
          <p:cNvSpPr/>
          <p:nvPr/>
        </p:nvSpPr>
        <p:spPr>
          <a:xfrm>
            <a:off x="7984857" y="4972599"/>
            <a:ext cx="365403" cy="136832"/>
          </a:xfrm>
          <a:custGeom>
            <a:avLst/>
            <a:gdLst>
              <a:gd name="connsiteX0" fmla="*/ 268 w 365403"/>
              <a:gd name="connsiteY0" fmla="*/ 135976 h 136832"/>
              <a:gd name="connsiteX1" fmla="*/ 260618 w 365403"/>
              <a:gd name="connsiteY1" fmla="*/ 15326 h 136832"/>
              <a:gd name="connsiteX2" fmla="*/ 365393 w 365403"/>
              <a:gd name="connsiteY2" fmla="*/ 5801 h 136832"/>
              <a:gd name="connsiteX3" fmla="*/ 266968 w 365403"/>
              <a:gd name="connsiteY3" fmla="*/ 53426 h 136832"/>
              <a:gd name="connsiteX4" fmla="*/ 238393 w 365403"/>
              <a:gd name="connsiteY4" fmla="*/ 88351 h 136832"/>
              <a:gd name="connsiteX5" fmla="*/ 260618 w 365403"/>
              <a:gd name="connsiteY5" fmla="*/ 88351 h 136832"/>
              <a:gd name="connsiteX6" fmla="*/ 143143 w 365403"/>
              <a:gd name="connsiteY6" fmla="*/ 104226 h 136832"/>
              <a:gd name="connsiteX7" fmla="*/ 209818 w 365403"/>
              <a:gd name="connsiteY7" fmla="*/ 72476 h 136832"/>
              <a:gd name="connsiteX8" fmla="*/ 268 w 365403"/>
              <a:gd name="connsiteY8" fmla="*/ 135976 h 13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403" h="136832">
                <a:moveTo>
                  <a:pt x="268" y="135976"/>
                </a:moveTo>
                <a:cubicBezTo>
                  <a:pt x="8735" y="126451"/>
                  <a:pt x="199764" y="37022"/>
                  <a:pt x="260618" y="15326"/>
                </a:cubicBezTo>
                <a:cubicBezTo>
                  <a:pt x="321472" y="-6370"/>
                  <a:pt x="364335" y="-549"/>
                  <a:pt x="365393" y="5801"/>
                </a:cubicBezTo>
                <a:cubicBezTo>
                  <a:pt x="366451" y="12151"/>
                  <a:pt x="288135" y="39668"/>
                  <a:pt x="266968" y="53426"/>
                </a:cubicBezTo>
                <a:cubicBezTo>
                  <a:pt x="245801" y="67184"/>
                  <a:pt x="239451" y="82530"/>
                  <a:pt x="238393" y="88351"/>
                </a:cubicBezTo>
                <a:cubicBezTo>
                  <a:pt x="237335" y="94172"/>
                  <a:pt x="276493" y="85705"/>
                  <a:pt x="260618" y="88351"/>
                </a:cubicBezTo>
                <a:cubicBezTo>
                  <a:pt x="244743" y="90997"/>
                  <a:pt x="151610" y="106872"/>
                  <a:pt x="143143" y="104226"/>
                </a:cubicBezTo>
                <a:cubicBezTo>
                  <a:pt x="134676" y="101580"/>
                  <a:pt x="233630" y="72476"/>
                  <a:pt x="209818" y="72476"/>
                </a:cubicBezTo>
                <a:cubicBezTo>
                  <a:pt x="186006" y="72476"/>
                  <a:pt x="-8199" y="145501"/>
                  <a:pt x="268" y="135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7C0A677E-0DE3-46CF-318E-0096A72D7F06}"/>
              </a:ext>
            </a:extLst>
          </p:cNvPr>
          <p:cNvSpPr/>
          <p:nvPr/>
        </p:nvSpPr>
        <p:spPr>
          <a:xfrm>
            <a:off x="7861076" y="2615649"/>
            <a:ext cx="552743" cy="210682"/>
          </a:xfrm>
          <a:custGeom>
            <a:avLst/>
            <a:gdLst>
              <a:gd name="connsiteX0" fmla="*/ 224 w 552743"/>
              <a:gd name="connsiteY0" fmla="*/ 551 h 210682"/>
              <a:gd name="connsiteX1" fmla="*/ 193899 w 552743"/>
              <a:gd name="connsiteY1" fmla="*/ 156126 h 210682"/>
              <a:gd name="connsiteX2" fmla="*/ 285974 w 552743"/>
              <a:gd name="connsiteY2" fmla="*/ 210101 h 210682"/>
              <a:gd name="connsiteX3" fmla="*/ 539974 w 552743"/>
              <a:gd name="connsiteY3" fmla="*/ 184701 h 210682"/>
              <a:gd name="connsiteX4" fmla="*/ 378049 w 552743"/>
              <a:gd name="connsiteY4" fmla="*/ 184701 h 210682"/>
              <a:gd name="connsiteX5" fmla="*/ 552674 w 552743"/>
              <a:gd name="connsiteY5" fmla="*/ 149776 h 210682"/>
              <a:gd name="connsiteX6" fmla="*/ 397099 w 552743"/>
              <a:gd name="connsiteY6" fmla="*/ 143426 h 210682"/>
              <a:gd name="connsiteX7" fmla="*/ 235174 w 552743"/>
              <a:gd name="connsiteY7" fmla="*/ 105326 h 210682"/>
              <a:gd name="connsiteX8" fmla="*/ 224 w 552743"/>
              <a:gd name="connsiteY8" fmla="*/ 551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743" h="210682">
                <a:moveTo>
                  <a:pt x="224" y="551"/>
                </a:moveTo>
                <a:cubicBezTo>
                  <a:pt x="-6655" y="9018"/>
                  <a:pt x="146274" y="121201"/>
                  <a:pt x="193899" y="156126"/>
                </a:cubicBezTo>
                <a:cubicBezTo>
                  <a:pt x="241524" y="191051"/>
                  <a:pt x="228295" y="205339"/>
                  <a:pt x="285974" y="210101"/>
                </a:cubicBezTo>
                <a:cubicBezTo>
                  <a:pt x="343653" y="214863"/>
                  <a:pt x="524628" y="188934"/>
                  <a:pt x="539974" y="184701"/>
                </a:cubicBezTo>
                <a:cubicBezTo>
                  <a:pt x="555320" y="180468"/>
                  <a:pt x="375932" y="190522"/>
                  <a:pt x="378049" y="184701"/>
                </a:cubicBezTo>
                <a:cubicBezTo>
                  <a:pt x="380166" y="178880"/>
                  <a:pt x="549499" y="156655"/>
                  <a:pt x="552674" y="149776"/>
                </a:cubicBezTo>
                <a:cubicBezTo>
                  <a:pt x="555849" y="142897"/>
                  <a:pt x="450016" y="150834"/>
                  <a:pt x="397099" y="143426"/>
                </a:cubicBezTo>
                <a:cubicBezTo>
                  <a:pt x="344182" y="136018"/>
                  <a:pt x="299203" y="127022"/>
                  <a:pt x="235174" y="105326"/>
                </a:cubicBezTo>
                <a:cubicBezTo>
                  <a:pt x="171145" y="83630"/>
                  <a:pt x="7103" y="-7916"/>
                  <a:pt x="224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6ACF1292-3DF8-EC35-009D-57A838653BB9}"/>
              </a:ext>
            </a:extLst>
          </p:cNvPr>
          <p:cNvSpPr/>
          <p:nvPr/>
        </p:nvSpPr>
        <p:spPr>
          <a:xfrm>
            <a:off x="8801060" y="2713441"/>
            <a:ext cx="146727" cy="202425"/>
          </a:xfrm>
          <a:custGeom>
            <a:avLst/>
            <a:gdLst>
              <a:gd name="connsiteX0" fmla="*/ 40 w 146727"/>
              <a:gd name="connsiteY0" fmla="*/ 1184 h 202425"/>
              <a:gd name="connsiteX1" fmla="*/ 104815 w 146727"/>
              <a:gd name="connsiteY1" fmla="*/ 93259 h 202425"/>
              <a:gd name="connsiteX2" fmla="*/ 146090 w 146727"/>
              <a:gd name="connsiteY2" fmla="*/ 201209 h 202425"/>
              <a:gd name="connsiteX3" fmla="*/ 127040 w 146727"/>
              <a:gd name="connsiteY3" fmla="*/ 150409 h 202425"/>
              <a:gd name="connsiteX4" fmla="*/ 88940 w 146727"/>
              <a:gd name="connsiteY4" fmla="*/ 134534 h 202425"/>
              <a:gd name="connsiteX5" fmla="*/ 92115 w 146727"/>
              <a:gd name="connsiteY5" fmla="*/ 159934 h 202425"/>
              <a:gd name="connsiteX6" fmla="*/ 40 w 146727"/>
              <a:gd name="connsiteY6" fmla="*/ 1184 h 20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27" h="202425">
                <a:moveTo>
                  <a:pt x="40" y="1184"/>
                </a:moveTo>
                <a:cubicBezTo>
                  <a:pt x="2157" y="-9928"/>
                  <a:pt x="80473" y="59921"/>
                  <a:pt x="104815" y="93259"/>
                </a:cubicBezTo>
                <a:cubicBezTo>
                  <a:pt x="129157" y="126597"/>
                  <a:pt x="142386" y="191684"/>
                  <a:pt x="146090" y="201209"/>
                </a:cubicBezTo>
                <a:cubicBezTo>
                  <a:pt x="149794" y="210734"/>
                  <a:pt x="136565" y="161522"/>
                  <a:pt x="127040" y="150409"/>
                </a:cubicBezTo>
                <a:cubicBezTo>
                  <a:pt x="117515" y="139297"/>
                  <a:pt x="94761" y="132947"/>
                  <a:pt x="88940" y="134534"/>
                </a:cubicBezTo>
                <a:cubicBezTo>
                  <a:pt x="83119" y="136122"/>
                  <a:pt x="103757" y="178984"/>
                  <a:pt x="92115" y="159934"/>
                </a:cubicBezTo>
                <a:cubicBezTo>
                  <a:pt x="80473" y="140884"/>
                  <a:pt x="-2077" y="12296"/>
                  <a:pt x="40" y="1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3A4BCAB-FB22-604C-3898-4B0C2D040565}"/>
              </a:ext>
            </a:extLst>
          </p:cNvPr>
          <p:cNvSpPr/>
          <p:nvPr/>
        </p:nvSpPr>
        <p:spPr>
          <a:xfrm>
            <a:off x="7621048" y="2939885"/>
            <a:ext cx="295101" cy="184626"/>
          </a:xfrm>
          <a:custGeom>
            <a:avLst/>
            <a:gdLst>
              <a:gd name="connsiteX0" fmla="*/ 8477 w 295101"/>
              <a:gd name="connsiteY0" fmla="*/ 165 h 184626"/>
              <a:gd name="connsiteX1" fmla="*/ 294227 w 295101"/>
              <a:gd name="connsiteY1" fmla="*/ 12865 h 184626"/>
              <a:gd name="connsiteX2" fmla="*/ 100552 w 295101"/>
              <a:gd name="connsiteY2" fmla="*/ 19215 h 184626"/>
              <a:gd name="connsiteX3" fmla="*/ 189452 w 295101"/>
              <a:gd name="connsiteY3" fmla="*/ 111290 h 184626"/>
              <a:gd name="connsiteX4" fmla="*/ 125952 w 295101"/>
              <a:gd name="connsiteY4" fmla="*/ 73190 h 184626"/>
              <a:gd name="connsiteX5" fmla="*/ 116427 w 295101"/>
              <a:gd name="connsiteY5" fmla="*/ 171615 h 184626"/>
              <a:gd name="connsiteX6" fmla="*/ 113252 w 295101"/>
              <a:gd name="connsiteY6" fmla="*/ 146215 h 184626"/>
              <a:gd name="connsiteX7" fmla="*/ 110077 w 295101"/>
              <a:gd name="connsiteY7" fmla="*/ 184315 h 184626"/>
              <a:gd name="connsiteX8" fmla="*/ 75152 w 295101"/>
              <a:gd name="connsiteY8" fmla="*/ 120815 h 184626"/>
              <a:gd name="connsiteX9" fmla="*/ 75152 w 295101"/>
              <a:gd name="connsiteY9" fmla="*/ 184315 h 184626"/>
              <a:gd name="connsiteX10" fmla="*/ 30702 w 295101"/>
              <a:gd name="connsiteY10" fmla="*/ 130340 h 184626"/>
              <a:gd name="connsiteX11" fmla="*/ 56102 w 295101"/>
              <a:gd name="connsiteY11" fmla="*/ 117640 h 184626"/>
              <a:gd name="connsiteX12" fmla="*/ 97377 w 295101"/>
              <a:gd name="connsiteY12" fmla="*/ 22390 h 184626"/>
              <a:gd name="connsiteX13" fmla="*/ 75152 w 295101"/>
              <a:gd name="connsiteY13" fmla="*/ 6515 h 184626"/>
              <a:gd name="connsiteX14" fmla="*/ 8477 w 295101"/>
              <a:gd name="connsiteY14" fmla="*/ 165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5101" h="184626">
                <a:moveTo>
                  <a:pt x="8477" y="165"/>
                </a:moveTo>
                <a:cubicBezTo>
                  <a:pt x="44989" y="1223"/>
                  <a:pt x="278881" y="9690"/>
                  <a:pt x="294227" y="12865"/>
                </a:cubicBezTo>
                <a:cubicBezTo>
                  <a:pt x="309573" y="16040"/>
                  <a:pt x="118015" y="2811"/>
                  <a:pt x="100552" y="19215"/>
                </a:cubicBezTo>
                <a:cubicBezTo>
                  <a:pt x="83090" y="35619"/>
                  <a:pt x="185219" y="102294"/>
                  <a:pt x="189452" y="111290"/>
                </a:cubicBezTo>
                <a:cubicBezTo>
                  <a:pt x="193685" y="120286"/>
                  <a:pt x="138123" y="63136"/>
                  <a:pt x="125952" y="73190"/>
                </a:cubicBezTo>
                <a:cubicBezTo>
                  <a:pt x="113781" y="83244"/>
                  <a:pt x="118544" y="159444"/>
                  <a:pt x="116427" y="171615"/>
                </a:cubicBezTo>
                <a:cubicBezTo>
                  <a:pt x="114310" y="183786"/>
                  <a:pt x="114310" y="144098"/>
                  <a:pt x="113252" y="146215"/>
                </a:cubicBezTo>
                <a:cubicBezTo>
                  <a:pt x="112194" y="148332"/>
                  <a:pt x="116427" y="188548"/>
                  <a:pt x="110077" y="184315"/>
                </a:cubicBezTo>
                <a:cubicBezTo>
                  <a:pt x="103727" y="180082"/>
                  <a:pt x="80973" y="120815"/>
                  <a:pt x="75152" y="120815"/>
                </a:cubicBezTo>
                <a:cubicBezTo>
                  <a:pt x="69331" y="120815"/>
                  <a:pt x="82560" y="182728"/>
                  <a:pt x="75152" y="184315"/>
                </a:cubicBezTo>
                <a:cubicBezTo>
                  <a:pt x="67744" y="185902"/>
                  <a:pt x="33877" y="141453"/>
                  <a:pt x="30702" y="130340"/>
                </a:cubicBezTo>
                <a:cubicBezTo>
                  <a:pt x="27527" y="119227"/>
                  <a:pt x="44990" y="135631"/>
                  <a:pt x="56102" y="117640"/>
                </a:cubicBezTo>
                <a:cubicBezTo>
                  <a:pt x="67214" y="99649"/>
                  <a:pt x="94202" y="40911"/>
                  <a:pt x="97377" y="22390"/>
                </a:cubicBezTo>
                <a:cubicBezTo>
                  <a:pt x="100552" y="3869"/>
                  <a:pt x="85735" y="9690"/>
                  <a:pt x="75152" y="6515"/>
                </a:cubicBezTo>
                <a:cubicBezTo>
                  <a:pt x="64569" y="3340"/>
                  <a:pt x="-28035" y="-893"/>
                  <a:pt x="8477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4C3D7404-8016-5BF1-B4FA-EABA1AD35DB2}"/>
              </a:ext>
            </a:extLst>
          </p:cNvPr>
          <p:cNvSpPr/>
          <p:nvPr/>
        </p:nvSpPr>
        <p:spPr>
          <a:xfrm>
            <a:off x="8040432" y="2960843"/>
            <a:ext cx="90882" cy="195338"/>
          </a:xfrm>
          <a:custGeom>
            <a:avLst/>
            <a:gdLst>
              <a:gd name="connsiteX0" fmla="*/ 90743 w 90882"/>
              <a:gd name="connsiteY0" fmla="*/ 30007 h 195338"/>
              <a:gd name="connsiteX1" fmla="*/ 17718 w 90882"/>
              <a:gd name="connsiteY1" fmla="*/ 195107 h 195338"/>
              <a:gd name="connsiteX2" fmla="*/ 1843 w 90882"/>
              <a:gd name="connsiteY2" fmla="*/ 68107 h 195338"/>
              <a:gd name="connsiteX3" fmla="*/ 49468 w 90882"/>
              <a:gd name="connsiteY3" fmla="*/ 153832 h 195338"/>
              <a:gd name="connsiteX4" fmla="*/ 24068 w 90882"/>
              <a:gd name="connsiteY4" fmla="*/ 83982 h 195338"/>
              <a:gd name="connsiteX5" fmla="*/ 49468 w 90882"/>
              <a:gd name="connsiteY5" fmla="*/ 128432 h 195338"/>
              <a:gd name="connsiteX6" fmla="*/ 33593 w 90882"/>
              <a:gd name="connsiteY6" fmla="*/ 1432 h 195338"/>
              <a:gd name="connsiteX7" fmla="*/ 36768 w 90882"/>
              <a:gd name="connsiteY7" fmla="*/ 58582 h 195338"/>
              <a:gd name="connsiteX8" fmla="*/ 90743 w 90882"/>
              <a:gd name="connsiteY8" fmla="*/ 30007 h 1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82" h="195338">
                <a:moveTo>
                  <a:pt x="90743" y="30007"/>
                </a:moveTo>
                <a:cubicBezTo>
                  <a:pt x="87568" y="52761"/>
                  <a:pt x="32535" y="188757"/>
                  <a:pt x="17718" y="195107"/>
                </a:cubicBezTo>
                <a:cubicBezTo>
                  <a:pt x="2901" y="201457"/>
                  <a:pt x="-3449" y="74986"/>
                  <a:pt x="1843" y="68107"/>
                </a:cubicBezTo>
                <a:cubicBezTo>
                  <a:pt x="7135" y="61228"/>
                  <a:pt x="45764" y="151186"/>
                  <a:pt x="49468" y="153832"/>
                </a:cubicBezTo>
                <a:cubicBezTo>
                  <a:pt x="53172" y="156478"/>
                  <a:pt x="24068" y="88215"/>
                  <a:pt x="24068" y="83982"/>
                </a:cubicBezTo>
                <a:cubicBezTo>
                  <a:pt x="24068" y="79749"/>
                  <a:pt x="47881" y="142190"/>
                  <a:pt x="49468" y="128432"/>
                </a:cubicBezTo>
                <a:cubicBezTo>
                  <a:pt x="51055" y="114674"/>
                  <a:pt x="35710" y="13074"/>
                  <a:pt x="33593" y="1432"/>
                </a:cubicBezTo>
                <a:cubicBezTo>
                  <a:pt x="31476" y="-10210"/>
                  <a:pt x="31476" y="52761"/>
                  <a:pt x="36768" y="58582"/>
                </a:cubicBezTo>
                <a:cubicBezTo>
                  <a:pt x="42060" y="64403"/>
                  <a:pt x="93918" y="7253"/>
                  <a:pt x="90743" y="30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D81CD69C-4566-F19B-C56C-00813ACFB7AA}"/>
              </a:ext>
            </a:extLst>
          </p:cNvPr>
          <p:cNvSpPr/>
          <p:nvPr/>
        </p:nvSpPr>
        <p:spPr>
          <a:xfrm>
            <a:off x="7932632" y="3028914"/>
            <a:ext cx="100042" cy="444954"/>
          </a:xfrm>
          <a:custGeom>
            <a:avLst/>
            <a:gdLst>
              <a:gd name="connsiteX0" fmla="*/ 27093 w 100042"/>
              <a:gd name="connsiteY0" fmla="*/ 36 h 444954"/>
              <a:gd name="connsiteX1" fmla="*/ 87418 w 100042"/>
              <a:gd name="connsiteY1" fmla="*/ 174661 h 444954"/>
              <a:gd name="connsiteX2" fmla="*/ 87418 w 100042"/>
              <a:gd name="connsiteY2" fmla="*/ 203236 h 444954"/>
              <a:gd name="connsiteX3" fmla="*/ 46143 w 100042"/>
              <a:gd name="connsiteY3" fmla="*/ 352461 h 444954"/>
              <a:gd name="connsiteX4" fmla="*/ 68368 w 100042"/>
              <a:gd name="connsiteY4" fmla="*/ 295311 h 444954"/>
              <a:gd name="connsiteX5" fmla="*/ 39793 w 100042"/>
              <a:gd name="connsiteY5" fmla="*/ 444536 h 444954"/>
              <a:gd name="connsiteX6" fmla="*/ 17568 w 100042"/>
              <a:gd name="connsiteY6" fmla="*/ 339761 h 444954"/>
              <a:gd name="connsiteX7" fmla="*/ 1693 w 100042"/>
              <a:gd name="connsiteY7" fmla="*/ 330236 h 444954"/>
              <a:gd name="connsiteX8" fmla="*/ 11218 w 100042"/>
              <a:gd name="connsiteY8" fmla="*/ 355636 h 444954"/>
              <a:gd name="connsiteX9" fmla="*/ 96943 w 100042"/>
              <a:gd name="connsiteY9" fmla="*/ 117511 h 444954"/>
              <a:gd name="connsiteX10" fmla="*/ 77893 w 100042"/>
              <a:gd name="connsiteY10" fmla="*/ 190536 h 444954"/>
              <a:gd name="connsiteX11" fmla="*/ 27093 w 100042"/>
              <a:gd name="connsiteY11" fmla="*/ 36 h 44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42" h="444954">
                <a:moveTo>
                  <a:pt x="27093" y="36"/>
                </a:moveTo>
                <a:cubicBezTo>
                  <a:pt x="28681" y="-2610"/>
                  <a:pt x="77364" y="140794"/>
                  <a:pt x="87418" y="174661"/>
                </a:cubicBezTo>
                <a:cubicBezTo>
                  <a:pt x="97472" y="208528"/>
                  <a:pt x="94297" y="173603"/>
                  <a:pt x="87418" y="203236"/>
                </a:cubicBezTo>
                <a:cubicBezTo>
                  <a:pt x="80539" y="232869"/>
                  <a:pt x="49318" y="337115"/>
                  <a:pt x="46143" y="352461"/>
                </a:cubicBezTo>
                <a:cubicBezTo>
                  <a:pt x="42968" y="367807"/>
                  <a:pt x="69426" y="279965"/>
                  <a:pt x="68368" y="295311"/>
                </a:cubicBezTo>
                <a:cubicBezTo>
                  <a:pt x="67310" y="310657"/>
                  <a:pt x="48260" y="437128"/>
                  <a:pt x="39793" y="444536"/>
                </a:cubicBezTo>
                <a:cubicBezTo>
                  <a:pt x="31326" y="451944"/>
                  <a:pt x="23918" y="358811"/>
                  <a:pt x="17568" y="339761"/>
                </a:cubicBezTo>
                <a:cubicBezTo>
                  <a:pt x="11218" y="320711"/>
                  <a:pt x="2751" y="327590"/>
                  <a:pt x="1693" y="330236"/>
                </a:cubicBezTo>
                <a:cubicBezTo>
                  <a:pt x="635" y="332882"/>
                  <a:pt x="-4657" y="391090"/>
                  <a:pt x="11218" y="355636"/>
                </a:cubicBezTo>
                <a:cubicBezTo>
                  <a:pt x="27093" y="320182"/>
                  <a:pt x="85831" y="145028"/>
                  <a:pt x="96943" y="117511"/>
                </a:cubicBezTo>
                <a:cubicBezTo>
                  <a:pt x="108055" y="89994"/>
                  <a:pt x="86360" y="202707"/>
                  <a:pt x="77893" y="190536"/>
                </a:cubicBezTo>
                <a:cubicBezTo>
                  <a:pt x="69426" y="178365"/>
                  <a:pt x="25505" y="2682"/>
                  <a:pt x="2709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F7195BD-2A84-8076-09C9-BA9217DBBFCF}"/>
              </a:ext>
            </a:extLst>
          </p:cNvPr>
          <p:cNvSpPr/>
          <p:nvPr/>
        </p:nvSpPr>
        <p:spPr>
          <a:xfrm>
            <a:off x="7826359" y="3062861"/>
            <a:ext cx="57173" cy="264596"/>
          </a:xfrm>
          <a:custGeom>
            <a:avLst/>
            <a:gdLst>
              <a:gd name="connsiteX0" fmla="*/ 53991 w 57173"/>
              <a:gd name="connsiteY0" fmla="*/ 1014 h 264596"/>
              <a:gd name="connsiteX1" fmla="*/ 28591 w 57173"/>
              <a:gd name="connsiteY1" fmla="*/ 89914 h 264596"/>
              <a:gd name="connsiteX2" fmla="*/ 57166 w 57173"/>
              <a:gd name="connsiteY2" fmla="*/ 191514 h 264596"/>
              <a:gd name="connsiteX3" fmla="*/ 25416 w 57173"/>
              <a:gd name="connsiteY3" fmla="*/ 166114 h 264596"/>
              <a:gd name="connsiteX4" fmla="*/ 50816 w 57173"/>
              <a:gd name="connsiteY4" fmla="*/ 264539 h 264596"/>
              <a:gd name="connsiteX5" fmla="*/ 16 w 57173"/>
              <a:gd name="connsiteY5" fmla="*/ 150239 h 264596"/>
              <a:gd name="connsiteX6" fmla="*/ 53991 w 57173"/>
              <a:gd name="connsiteY6" fmla="*/ 1014 h 26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73" h="264596">
                <a:moveTo>
                  <a:pt x="53991" y="1014"/>
                </a:moveTo>
                <a:cubicBezTo>
                  <a:pt x="58754" y="-9040"/>
                  <a:pt x="28062" y="58164"/>
                  <a:pt x="28591" y="89914"/>
                </a:cubicBezTo>
                <a:cubicBezTo>
                  <a:pt x="29120" y="121664"/>
                  <a:pt x="57695" y="178814"/>
                  <a:pt x="57166" y="191514"/>
                </a:cubicBezTo>
                <a:cubicBezTo>
                  <a:pt x="56637" y="204214"/>
                  <a:pt x="26474" y="153943"/>
                  <a:pt x="25416" y="166114"/>
                </a:cubicBezTo>
                <a:cubicBezTo>
                  <a:pt x="24358" y="178285"/>
                  <a:pt x="55049" y="267185"/>
                  <a:pt x="50816" y="264539"/>
                </a:cubicBezTo>
                <a:cubicBezTo>
                  <a:pt x="46583" y="261893"/>
                  <a:pt x="1074" y="189397"/>
                  <a:pt x="16" y="150239"/>
                </a:cubicBezTo>
                <a:cubicBezTo>
                  <a:pt x="-1042" y="111081"/>
                  <a:pt x="49228" y="11068"/>
                  <a:pt x="53991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283A5B99-5D9D-2E17-D356-A7CC696E46A5}"/>
              </a:ext>
            </a:extLst>
          </p:cNvPr>
          <p:cNvSpPr/>
          <p:nvPr/>
        </p:nvSpPr>
        <p:spPr>
          <a:xfrm>
            <a:off x="7753350" y="3352800"/>
            <a:ext cx="184150" cy="390927"/>
          </a:xfrm>
          <a:custGeom>
            <a:avLst/>
            <a:gdLst>
              <a:gd name="connsiteX0" fmla="*/ 0 w 184150"/>
              <a:gd name="connsiteY0" fmla="*/ 0 h 390927"/>
              <a:gd name="connsiteX1" fmla="*/ 130175 w 184150"/>
              <a:gd name="connsiteY1" fmla="*/ 130175 h 390927"/>
              <a:gd name="connsiteX2" fmla="*/ 98425 w 184150"/>
              <a:gd name="connsiteY2" fmla="*/ 79375 h 390927"/>
              <a:gd name="connsiteX3" fmla="*/ 149225 w 184150"/>
              <a:gd name="connsiteY3" fmla="*/ 225425 h 390927"/>
              <a:gd name="connsiteX4" fmla="*/ 114300 w 184150"/>
              <a:gd name="connsiteY4" fmla="*/ 323850 h 390927"/>
              <a:gd name="connsiteX5" fmla="*/ 66675 w 184150"/>
              <a:gd name="connsiteY5" fmla="*/ 384175 h 390927"/>
              <a:gd name="connsiteX6" fmla="*/ 184150 w 184150"/>
              <a:gd name="connsiteY6" fmla="*/ 161925 h 390927"/>
              <a:gd name="connsiteX7" fmla="*/ 184150 w 184150"/>
              <a:gd name="connsiteY7" fmla="*/ 161925 h 390927"/>
              <a:gd name="connsiteX8" fmla="*/ 0 w 184150"/>
              <a:gd name="connsiteY8" fmla="*/ 0 h 3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150" h="390927">
                <a:moveTo>
                  <a:pt x="0" y="0"/>
                </a:moveTo>
                <a:cubicBezTo>
                  <a:pt x="56885" y="58473"/>
                  <a:pt x="113771" y="116946"/>
                  <a:pt x="130175" y="130175"/>
                </a:cubicBezTo>
                <a:cubicBezTo>
                  <a:pt x="146579" y="143404"/>
                  <a:pt x="95250" y="63500"/>
                  <a:pt x="98425" y="79375"/>
                </a:cubicBezTo>
                <a:cubicBezTo>
                  <a:pt x="101600" y="95250"/>
                  <a:pt x="146579" y="184679"/>
                  <a:pt x="149225" y="225425"/>
                </a:cubicBezTo>
                <a:cubicBezTo>
                  <a:pt x="151871" y="266171"/>
                  <a:pt x="128058" y="297392"/>
                  <a:pt x="114300" y="323850"/>
                </a:cubicBezTo>
                <a:cubicBezTo>
                  <a:pt x="100542" y="350308"/>
                  <a:pt x="55033" y="411162"/>
                  <a:pt x="66675" y="384175"/>
                </a:cubicBezTo>
                <a:cubicBezTo>
                  <a:pt x="78317" y="357188"/>
                  <a:pt x="184150" y="161925"/>
                  <a:pt x="184150" y="161925"/>
                </a:cubicBezTo>
                <a:lnTo>
                  <a:pt x="184150" y="1619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AE4DC573-C4DC-FA87-F562-64C91189B9FB}"/>
              </a:ext>
            </a:extLst>
          </p:cNvPr>
          <p:cNvSpPr/>
          <p:nvPr/>
        </p:nvSpPr>
        <p:spPr>
          <a:xfrm>
            <a:off x="7705655" y="3358881"/>
            <a:ext cx="141519" cy="352182"/>
          </a:xfrm>
          <a:custGeom>
            <a:avLst/>
            <a:gdLst>
              <a:gd name="connsiteX0" fmla="*/ 70 w 141519"/>
              <a:gd name="connsiteY0" fmla="*/ 269 h 352182"/>
              <a:gd name="connsiteX1" fmla="*/ 19120 w 141519"/>
              <a:gd name="connsiteY1" fmla="*/ 95519 h 352182"/>
              <a:gd name="connsiteX2" fmla="*/ 63570 w 141519"/>
              <a:gd name="connsiteY2" fmla="*/ 159019 h 352182"/>
              <a:gd name="connsiteX3" fmla="*/ 19120 w 141519"/>
              <a:gd name="connsiteY3" fmla="*/ 127269 h 352182"/>
              <a:gd name="connsiteX4" fmla="*/ 50870 w 141519"/>
              <a:gd name="connsiteY4" fmla="*/ 184419 h 352182"/>
              <a:gd name="connsiteX5" fmla="*/ 139770 w 141519"/>
              <a:gd name="connsiteY5" fmla="*/ 349519 h 352182"/>
              <a:gd name="connsiteX6" fmla="*/ 101670 w 141519"/>
              <a:gd name="connsiteY6" fmla="*/ 276494 h 352182"/>
              <a:gd name="connsiteX7" fmla="*/ 3245 w 141519"/>
              <a:gd name="connsiteY7" fmla="*/ 146319 h 352182"/>
              <a:gd name="connsiteX8" fmla="*/ 28645 w 141519"/>
              <a:gd name="connsiteY8" fmla="*/ 165369 h 352182"/>
              <a:gd name="connsiteX9" fmla="*/ 12770 w 141519"/>
              <a:gd name="connsiteY9" fmla="*/ 127269 h 352182"/>
              <a:gd name="connsiteX10" fmla="*/ 70 w 141519"/>
              <a:gd name="connsiteY10" fmla="*/ 269 h 35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519" h="352182">
                <a:moveTo>
                  <a:pt x="70" y="269"/>
                </a:moveTo>
                <a:cubicBezTo>
                  <a:pt x="1128" y="-5022"/>
                  <a:pt x="8537" y="69061"/>
                  <a:pt x="19120" y="95519"/>
                </a:cubicBezTo>
                <a:cubicBezTo>
                  <a:pt x="29703" y="121977"/>
                  <a:pt x="63570" y="153727"/>
                  <a:pt x="63570" y="159019"/>
                </a:cubicBezTo>
                <a:cubicBezTo>
                  <a:pt x="63570" y="164311"/>
                  <a:pt x="21237" y="123036"/>
                  <a:pt x="19120" y="127269"/>
                </a:cubicBezTo>
                <a:cubicBezTo>
                  <a:pt x="17003" y="131502"/>
                  <a:pt x="30762" y="147377"/>
                  <a:pt x="50870" y="184419"/>
                </a:cubicBezTo>
                <a:cubicBezTo>
                  <a:pt x="70978" y="221461"/>
                  <a:pt x="131303" y="334173"/>
                  <a:pt x="139770" y="349519"/>
                </a:cubicBezTo>
                <a:cubicBezTo>
                  <a:pt x="148237" y="364865"/>
                  <a:pt x="124424" y="310361"/>
                  <a:pt x="101670" y="276494"/>
                </a:cubicBezTo>
                <a:cubicBezTo>
                  <a:pt x="78916" y="242627"/>
                  <a:pt x="15416" y="164840"/>
                  <a:pt x="3245" y="146319"/>
                </a:cubicBezTo>
                <a:cubicBezTo>
                  <a:pt x="-8926" y="127798"/>
                  <a:pt x="27058" y="168544"/>
                  <a:pt x="28645" y="165369"/>
                </a:cubicBezTo>
                <a:cubicBezTo>
                  <a:pt x="30232" y="162194"/>
                  <a:pt x="15416" y="151611"/>
                  <a:pt x="12770" y="127269"/>
                </a:cubicBezTo>
                <a:cubicBezTo>
                  <a:pt x="10124" y="102927"/>
                  <a:pt x="-988" y="5560"/>
                  <a:pt x="70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9A1D3D1E-09F2-1D30-4B50-9115E72CE6C5}"/>
              </a:ext>
            </a:extLst>
          </p:cNvPr>
          <p:cNvSpPr/>
          <p:nvPr/>
        </p:nvSpPr>
        <p:spPr>
          <a:xfrm>
            <a:off x="7584937" y="3408495"/>
            <a:ext cx="101716" cy="312607"/>
          </a:xfrm>
          <a:custGeom>
            <a:avLst/>
            <a:gdLst>
              <a:gd name="connsiteX0" fmla="*/ 98563 w 101716"/>
              <a:gd name="connsiteY0" fmla="*/ 1455 h 312607"/>
              <a:gd name="connsiteX1" fmla="*/ 85863 w 101716"/>
              <a:gd name="connsiteY1" fmla="*/ 99880 h 312607"/>
              <a:gd name="connsiteX2" fmla="*/ 98563 w 101716"/>
              <a:gd name="connsiteY2" fmla="*/ 226880 h 312607"/>
              <a:gd name="connsiteX3" fmla="*/ 66813 w 101716"/>
              <a:gd name="connsiteY3" fmla="*/ 179255 h 312607"/>
              <a:gd name="connsiteX4" fmla="*/ 54113 w 101716"/>
              <a:gd name="connsiteY4" fmla="*/ 220530 h 312607"/>
              <a:gd name="connsiteX5" fmla="*/ 66813 w 101716"/>
              <a:gd name="connsiteY5" fmla="*/ 312605 h 312607"/>
              <a:gd name="connsiteX6" fmla="*/ 31888 w 101716"/>
              <a:gd name="connsiteY6" fmla="*/ 223705 h 312607"/>
              <a:gd name="connsiteX7" fmla="*/ 138 w 101716"/>
              <a:gd name="connsiteY7" fmla="*/ 252280 h 312607"/>
              <a:gd name="connsiteX8" fmla="*/ 44588 w 101716"/>
              <a:gd name="connsiteY8" fmla="*/ 115755 h 312607"/>
              <a:gd name="connsiteX9" fmla="*/ 16013 w 101716"/>
              <a:gd name="connsiteY9" fmla="*/ 176080 h 312607"/>
              <a:gd name="connsiteX10" fmla="*/ 98563 w 101716"/>
              <a:gd name="connsiteY10" fmla="*/ 1455 h 3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716" h="312607">
                <a:moveTo>
                  <a:pt x="98563" y="1455"/>
                </a:moveTo>
                <a:cubicBezTo>
                  <a:pt x="110205" y="-11245"/>
                  <a:pt x="85863" y="62309"/>
                  <a:pt x="85863" y="99880"/>
                </a:cubicBezTo>
                <a:cubicBezTo>
                  <a:pt x="85863" y="137451"/>
                  <a:pt x="101738" y="213651"/>
                  <a:pt x="98563" y="226880"/>
                </a:cubicBezTo>
                <a:cubicBezTo>
                  <a:pt x="95388" y="240109"/>
                  <a:pt x="74221" y="180313"/>
                  <a:pt x="66813" y="179255"/>
                </a:cubicBezTo>
                <a:cubicBezTo>
                  <a:pt x="59405" y="178197"/>
                  <a:pt x="54113" y="198305"/>
                  <a:pt x="54113" y="220530"/>
                </a:cubicBezTo>
                <a:cubicBezTo>
                  <a:pt x="54113" y="242755"/>
                  <a:pt x="70517" y="312076"/>
                  <a:pt x="66813" y="312605"/>
                </a:cubicBezTo>
                <a:cubicBezTo>
                  <a:pt x="63109" y="313134"/>
                  <a:pt x="43000" y="233759"/>
                  <a:pt x="31888" y="223705"/>
                </a:cubicBezTo>
                <a:cubicBezTo>
                  <a:pt x="20776" y="213651"/>
                  <a:pt x="-1979" y="270272"/>
                  <a:pt x="138" y="252280"/>
                </a:cubicBezTo>
                <a:cubicBezTo>
                  <a:pt x="2255" y="234288"/>
                  <a:pt x="41942" y="128455"/>
                  <a:pt x="44588" y="115755"/>
                </a:cubicBezTo>
                <a:cubicBezTo>
                  <a:pt x="47234" y="103055"/>
                  <a:pt x="3842" y="194601"/>
                  <a:pt x="16013" y="176080"/>
                </a:cubicBezTo>
                <a:cubicBezTo>
                  <a:pt x="28184" y="157559"/>
                  <a:pt x="86921" y="14155"/>
                  <a:pt x="98563" y="1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D9C2D966-1DF3-027B-B995-AFA590655CDC}"/>
              </a:ext>
            </a:extLst>
          </p:cNvPr>
          <p:cNvSpPr/>
          <p:nvPr/>
        </p:nvSpPr>
        <p:spPr>
          <a:xfrm>
            <a:off x="7539946" y="3688095"/>
            <a:ext cx="64920" cy="290204"/>
          </a:xfrm>
          <a:custGeom>
            <a:avLst/>
            <a:gdLst>
              <a:gd name="connsiteX0" fmla="*/ 679 w 64920"/>
              <a:gd name="connsiteY0" fmla="*/ 1255 h 290204"/>
              <a:gd name="connsiteX1" fmla="*/ 13379 w 64920"/>
              <a:gd name="connsiteY1" fmla="*/ 128255 h 290204"/>
              <a:gd name="connsiteX2" fmla="*/ 679 w 64920"/>
              <a:gd name="connsiteY2" fmla="*/ 175880 h 290204"/>
              <a:gd name="connsiteX3" fmla="*/ 16554 w 64920"/>
              <a:gd name="connsiteY3" fmla="*/ 144130 h 290204"/>
              <a:gd name="connsiteX4" fmla="*/ 16554 w 64920"/>
              <a:gd name="connsiteY4" fmla="*/ 267955 h 290204"/>
              <a:gd name="connsiteX5" fmla="*/ 16554 w 64920"/>
              <a:gd name="connsiteY5" fmla="*/ 153655 h 290204"/>
              <a:gd name="connsiteX6" fmla="*/ 64179 w 64920"/>
              <a:gd name="connsiteY6" fmla="*/ 290180 h 290204"/>
              <a:gd name="connsiteX7" fmla="*/ 45129 w 64920"/>
              <a:gd name="connsiteY7" fmla="*/ 140955 h 290204"/>
              <a:gd name="connsiteX8" fmla="*/ 38779 w 64920"/>
              <a:gd name="connsiteY8" fmla="*/ 67930 h 290204"/>
              <a:gd name="connsiteX9" fmla="*/ 679 w 64920"/>
              <a:gd name="connsiteY9" fmla="*/ 1255 h 29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920" h="290204">
                <a:moveTo>
                  <a:pt x="679" y="1255"/>
                </a:moveTo>
                <a:cubicBezTo>
                  <a:pt x="-3554" y="11309"/>
                  <a:pt x="13379" y="99151"/>
                  <a:pt x="13379" y="128255"/>
                </a:cubicBezTo>
                <a:cubicBezTo>
                  <a:pt x="13379" y="157359"/>
                  <a:pt x="150" y="173234"/>
                  <a:pt x="679" y="175880"/>
                </a:cubicBezTo>
                <a:cubicBezTo>
                  <a:pt x="1208" y="178526"/>
                  <a:pt x="13908" y="128784"/>
                  <a:pt x="16554" y="144130"/>
                </a:cubicBezTo>
                <a:cubicBezTo>
                  <a:pt x="19200" y="159476"/>
                  <a:pt x="16554" y="267955"/>
                  <a:pt x="16554" y="267955"/>
                </a:cubicBezTo>
                <a:cubicBezTo>
                  <a:pt x="16554" y="269542"/>
                  <a:pt x="8617" y="149951"/>
                  <a:pt x="16554" y="153655"/>
                </a:cubicBezTo>
                <a:cubicBezTo>
                  <a:pt x="24491" y="157359"/>
                  <a:pt x="59417" y="292297"/>
                  <a:pt x="64179" y="290180"/>
                </a:cubicBezTo>
                <a:cubicBezTo>
                  <a:pt x="68941" y="288063"/>
                  <a:pt x="49362" y="177997"/>
                  <a:pt x="45129" y="140955"/>
                </a:cubicBezTo>
                <a:cubicBezTo>
                  <a:pt x="40896" y="103913"/>
                  <a:pt x="44071" y="91743"/>
                  <a:pt x="38779" y="67930"/>
                </a:cubicBezTo>
                <a:cubicBezTo>
                  <a:pt x="33487" y="44117"/>
                  <a:pt x="4912" y="-8799"/>
                  <a:pt x="679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31A97780-93C1-41D7-5038-A5918E66A64E}"/>
              </a:ext>
            </a:extLst>
          </p:cNvPr>
          <p:cNvSpPr/>
          <p:nvPr/>
        </p:nvSpPr>
        <p:spPr>
          <a:xfrm>
            <a:off x="7607300" y="3692462"/>
            <a:ext cx="212872" cy="199036"/>
          </a:xfrm>
          <a:custGeom>
            <a:avLst/>
            <a:gdLst>
              <a:gd name="connsiteX0" fmla="*/ 0 w 212872"/>
              <a:gd name="connsiteY0" fmla="*/ 63 h 199036"/>
              <a:gd name="connsiteX1" fmla="*/ 120650 w 212872"/>
              <a:gd name="connsiteY1" fmla="*/ 196913 h 199036"/>
              <a:gd name="connsiteX2" fmla="*/ 98425 w 212872"/>
              <a:gd name="connsiteY2" fmla="*/ 108013 h 199036"/>
              <a:gd name="connsiteX3" fmla="*/ 168275 w 212872"/>
              <a:gd name="connsiteY3" fmla="*/ 168338 h 199036"/>
              <a:gd name="connsiteX4" fmla="*/ 127000 w 212872"/>
              <a:gd name="connsiteY4" fmla="*/ 69913 h 199036"/>
              <a:gd name="connsiteX5" fmla="*/ 149225 w 212872"/>
              <a:gd name="connsiteY5" fmla="*/ 104838 h 199036"/>
              <a:gd name="connsiteX6" fmla="*/ 158750 w 212872"/>
              <a:gd name="connsiteY6" fmla="*/ 31813 h 199036"/>
              <a:gd name="connsiteX7" fmla="*/ 196850 w 212872"/>
              <a:gd name="connsiteY7" fmla="*/ 66738 h 199036"/>
              <a:gd name="connsiteX8" fmla="*/ 200025 w 212872"/>
              <a:gd name="connsiteY8" fmla="*/ 28638 h 199036"/>
              <a:gd name="connsiteX9" fmla="*/ 212725 w 212872"/>
              <a:gd name="connsiteY9" fmla="*/ 47688 h 199036"/>
              <a:gd name="connsiteX10" fmla="*/ 190500 w 212872"/>
              <a:gd name="connsiteY10" fmla="*/ 117538 h 199036"/>
              <a:gd name="connsiteX11" fmla="*/ 120650 w 212872"/>
              <a:gd name="connsiteY11" fmla="*/ 174688 h 199036"/>
              <a:gd name="connsiteX12" fmla="*/ 0 w 212872"/>
              <a:gd name="connsiteY12" fmla="*/ 63 h 19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872" h="199036">
                <a:moveTo>
                  <a:pt x="0" y="63"/>
                </a:moveTo>
                <a:cubicBezTo>
                  <a:pt x="0" y="3767"/>
                  <a:pt x="104246" y="178921"/>
                  <a:pt x="120650" y="196913"/>
                </a:cubicBezTo>
                <a:cubicBezTo>
                  <a:pt x="137054" y="214905"/>
                  <a:pt x="90488" y="112776"/>
                  <a:pt x="98425" y="108013"/>
                </a:cubicBezTo>
                <a:cubicBezTo>
                  <a:pt x="106363" y="103251"/>
                  <a:pt x="163513" y="174688"/>
                  <a:pt x="168275" y="168338"/>
                </a:cubicBezTo>
                <a:cubicBezTo>
                  <a:pt x="173037" y="161988"/>
                  <a:pt x="130175" y="80496"/>
                  <a:pt x="127000" y="69913"/>
                </a:cubicBezTo>
                <a:cubicBezTo>
                  <a:pt x="123825" y="59330"/>
                  <a:pt x="143933" y="111188"/>
                  <a:pt x="149225" y="104838"/>
                </a:cubicBezTo>
                <a:cubicBezTo>
                  <a:pt x="154517" y="98488"/>
                  <a:pt x="150813" y="38163"/>
                  <a:pt x="158750" y="31813"/>
                </a:cubicBezTo>
                <a:cubicBezTo>
                  <a:pt x="166687" y="25463"/>
                  <a:pt x="189971" y="67267"/>
                  <a:pt x="196850" y="66738"/>
                </a:cubicBezTo>
                <a:cubicBezTo>
                  <a:pt x="203729" y="66209"/>
                  <a:pt x="197379" y="31813"/>
                  <a:pt x="200025" y="28638"/>
                </a:cubicBezTo>
                <a:cubicBezTo>
                  <a:pt x="202671" y="25463"/>
                  <a:pt x="214312" y="32871"/>
                  <a:pt x="212725" y="47688"/>
                </a:cubicBezTo>
                <a:cubicBezTo>
                  <a:pt x="211138" y="62505"/>
                  <a:pt x="205846" y="96371"/>
                  <a:pt x="190500" y="117538"/>
                </a:cubicBezTo>
                <a:cubicBezTo>
                  <a:pt x="175154" y="138705"/>
                  <a:pt x="148167" y="193209"/>
                  <a:pt x="120650" y="174688"/>
                </a:cubicBezTo>
                <a:cubicBezTo>
                  <a:pt x="93133" y="156167"/>
                  <a:pt x="0" y="-3641"/>
                  <a:pt x="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4E9E452A-713B-94E3-4EA1-BB0945D82317}"/>
              </a:ext>
            </a:extLst>
          </p:cNvPr>
          <p:cNvSpPr/>
          <p:nvPr/>
        </p:nvSpPr>
        <p:spPr>
          <a:xfrm>
            <a:off x="7786744" y="2923588"/>
            <a:ext cx="404761" cy="904106"/>
          </a:xfrm>
          <a:custGeom>
            <a:avLst/>
            <a:gdLst>
              <a:gd name="connsiteX0" fmla="*/ 404756 w 404761"/>
              <a:gd name="connsiteY0" fmla="*/ 587 h 904106"/>
              <a:gd name="connsiteX1" fmla="*/ 344431 w 404761"/>
              <a:gd name="connsiteY1" fmla="*/ 114887 h 904106"/>
              <a:gd name="connsiteX2" fmla="*/ 392056 w 404761"/>
              <a:gd name="connsiteY2" fmla="*/ 127587 h 904106"/>
              <a:gd name="connsiteX3" fmla="*/ 350781 w 404761"/>
              <a:gd name="connsiteY3" fmla="*/ 181562 h 904106"/>
              <a:gd name="connsiteX4" fmla="*/ 296806 w 404761"/>
              <a:gd name="connsiteY4" fmla="*/ 264112 h 904106"/>
              <a:gd name="connsiteX5" fmla="*/ 347606 w 404761"/>
              <a:gd name="connsiteY5" fmla="*/ 251412 h 904106"/>
              <a:gd name="connsiteX6" fmla="*/ 303156 w 404761"/>
              <a:gd name="connsiteY6" fmla="*/ 289512 h 904106"/>
              <a:gd name="connsiteX7" fmla="*/ 242831 w 404761"/>
              <a:gd name="connsiteY7" fmla="*/ 362537 h 904106"/>
              <a:gd name="connsiteX8" fmla="*/ 296806 w 404761"/>
              <a:gd name="connsiteY8" fmla="*/ 340312 h 904106"/>
              <a:gd name="connsiteX9" fmla="*/ 246006 w 404761"/>
              <a:gd name="connsiteY9" fmla="*/ 391112 h 904106"/>
              <a:gd name="connsiteX10" fmla="*/ 347606 w 404761"/>
              <a:gd name="connsiteY10" fmla="*/ 372062 h 904106"/>
              <a:gd name="connsiteX11" fmla="*/ 214256 w 404761"/>
              <a:gd name="connsiteY11" fmla="*/ 394287 h 904106"/>
              <a:gd name="connsiteX12" fmla="*/ 265056 w 404761"/>
              <a:gd name="connsiteY12" fmla="*/ 445087 h 904106"/>
              <a:gd name="connsiteX13" fmla="*/ 328556 w 404761"/>
              <a:gd name="connsiteY13" fmla="*/ 429212 h 904106"/>
              <a:gd name="connsiteX14" fmla="*/ 233306 w 404761"/>
              <a:gd name="connsiteY14" fmla="*/ 467312 h 904106"/>
              <a:gd name="connsiteX15" fmla="*/ 214256 w 404761"/>
              <a:gd name="connsiteY15" fmla="*/ 492712 h 904106"/>
              <a:gd name="connsiteX16" fmla="*/ 195206 w 404761"/>
              <a:gd name="connsiteY16" fmla="*/ 575262 h 904106"/>
              <a:gd name="connsiteX17" fmla="*/ 230131 w 404761"/>
              <a:gd name="connsiteY17" fmla="*/ 553037 h 904106"/>
              <a:gd name="connsiteX18" fmla="*/ 179331 w 404761"/>
              <a:gd name="connsiteY18" fmla="*/ 622887 h 904106"/>
              <a:gd name="connsiteX19" fmla="*/ 303156 w 404761"/>
              <a:gd name="connsiteY19" fmla="*/ 619712 h 904106"/>
              <a:gd name="connsiteX20" fmla="*/ 255531 w 404761"/>
              <a:gd name="connsiteY20" fmla="*/ 632412 h 904106"/>
              <a:gd name="connsiteX21" fmla="*/ 103131 w 404761"/>
              <a:gd name="connsiteY21" fmla="*/ 664162 h 904106"/>
              <a:gd name="connsiteX22" fmla="*/ 192031 w 404761"/>
              <a:gd name="connsiteY22" fmla="*/ 664162 h 904106"/>
              <a:gd name="connsiteX23" fmla="*/ 144406 w 404761"/>
              <a:gd name="connsiteY23" fmla="*/ 727662 h 904106"/>
              <a:gd name="connsiteX24" fmla="*/ 166631 w 404761"/>
              <a:gd name="connsiteY24" fmla="*/ 759412 h 904106"/>
              <a:gd name="connsiteX25" fmla="*/ 125356 w 404761"/>
              <a:gd name="connsiteY25" fmla="*/ 781637 h 904106"/>
              <a:gd name="connsiteX26" fmla="*/ 169806 w 404761"/>
              <a:gd name="connsiteY26" fmla="*/ 807037 h 904106"/>
              <a:gd name="connsiteX27" fmla="*/ 80906 w 404761"/>
              <a:gd name="connsiteY27" fmla="*/ 826087 h 904106"/>
              <a:gd name="connsiteX28" fmla="*/ 1531 w 404761"/>
              <a:gd name="connsiteY28" fmla="*/ 876887 h 904106"/>
              <a:gd name="connsiteX29" fmla="*/ 153931 w 404761"/>
              <a:gd name="connsiteY29" fmla="*/ 870537 h 904106"/>
              <a:gd name="connsiteX30" fmla="*/ 188856 w 404761"/>
              <a:gd name="connsiteY30" fmla="*/ 870537 h 904106"/>
              <a:gd name="connsiteX31" fmla="*/ 87256 w 404761"/>
              <a:gd name="connsiteY31" fmla="*/ 889587 h 904106"/>
              <a:gd name="connsiteX32" fmla="*/ 23756 w 404761"/>
              <a:gd name="connsiteY32" fmla="*/ 899112 h 904106"/>
              <a:gd name="connsiteX33" fmla="*/ 93606 w 404761"/>
              <a:gd name="connsiteY33" fmla="*/ 807037 h 904106"/>
              <a:gd name="connsiteX34" fmla="*/ 233306 w 404761"/>
              <a:gd name="connsiteY34" fmla="*/ 448262 h 904106"/>
              <a:gd name="connsiteX35" fmla="*/ 280931 w 404761"/>
              <a:gd name="connsiteY35" fmla="*/ 359362 h 904106"/>
              <a:gd name="connsiteX36" fmla="*/ 347606 w 404761"/>
              <a:gd name="connsiteY36" fmla="*/ 83137 h 904106"/>
              <a:gd name="connsiteX37" fmla="*/ 404756 w 404761"/>
              <a:gd name="connsiteY37" fmla="*/ 587 h 90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4761" h="904106">
                <a:moveTo>
                  <a:pt x="404756" y="587"/>
                </a:moveTo>
                <a:cubicBezTo>
                  <a:pt x="404227" y="5879"/>
                  <a:pt x="346548" y="93720"/>
                  <a:pt x="344431" y="114887"/>
                </a:cubicBezTo>
                <a:cubicBezTo>
                  <a:pt x="342314" y="136054"/>
                  <a:pt x="390998" y="116475"/>
                  <a:pt x="392056" y="127587"/>
                </a:cubicBezTo>
                <a:cubicBezTo>
                  <a:pt x="393114" y="138699"/>
                  <a:pt x="366656" y="158808"/>
                  <a:pt x="350781" y="181562"/>
                </a:cubicBezTo>
                <a:cubicBezTo>
                  <a:pt x="334906" y="204316"/>
                  <a:pt x="297335" y="252470"/>
                  <a:pt x="296806" y="264112"/>
                </a:cubicBezTo>
                <a:cubicBezTo>
                  <a:pt x="296277" y="275754"/>
                  <a:pt x="346548" y="247179"/>
                  <a:pt x="347606" y="251412"/>
                </a:cubicBezTo>
                <a:cubicBezTo>
                  <a:pt x="348664" y="255645"/>
                  <a:pt x="320618" y="270991"/>
                  <a:pt x="303156" y="289512"/>
                </a:cubicBezTo>
                <a:cubicBezTo>
                  <a:pt x="285693" y="308033"/>
                  <a:pt x="243889" y="354070"/>
                  <a:pt x="242831" y="362537"/>
                </a:cubicBezTo>
                <a:cubicBezTo>
                  <a:pt x="241773" y="371004"/>
                  <a:pt x="296277" y="335550"/>
                  <a:pt x="296806" y="340312"/>
                </a:cubicBezTo>
                <a:cubicBezTo>
                  <a:pt x="297335" y="345075"/>
                  <a:pt x="237539" y="385820"/>
                  <a:pt x="246006" y="391112"/>
                </a:cubicBezTo>
                <a:cubicBezTo>
                  <a:pt x="254473" y="396404"/>
                  <a:pt x="352898" y="371533"/>
                  <a:pt x="347606" y="372062"/>
                </a:cubicBezTo>
                <a:cubicBezTo>
                  <a:pt x="342314" y="372591"/>
                  <a:pt x="228014" y="382116"/>
                  <a:pt x="214256" y="394287"/>
                </a:cubicBezTo>
                <a:cubicBezTo>
                  <a:pt x="200498" y="406458"/>
                  <a:pt x="246006" y="439266"/>
                  <a:pt x="265056" y="445087"/>
                </a:cubicBezTo>
                <a:cubicBezTo>
                  <a:pt x="284106" y="450908"/>
                  <a:pt x="333848" y="425508"/>
                  <a:pt x="328556" y="429212"/>
                </a:cubicBezTo>
                <a:cubicBezTo>
                  <a:pt x="323264" y="432916"/>
                  <a:pt x="252356" y="456729"/>
                  <a:pt x="233306" y="467312"/>
                </a:cubicBezTo>
                <a:cubicBezTo>
                  <a:pt x="214256" y="477895"/>
                  <a:pt x="220606" y="474720"/>
                  <a:pt x="214256" y="492712"/>
                </a:cubicBezTo>
                <a:cubicBezTo>
                  <a:pt x="207906" y="510704"/>
                  <a:pt x="192560" y="565208"/>
                  <a:pt x="195206" y="575262"/>
                </a:cubicBezTo>
                <a:cubicBezTo>
                  <a:pt x="197852" y="585316"/>
                  <a:pt x="232777" y="545100"/>
                  <a:pt x="230131" y="553037"/>
                </a:cubicBezTo>
                <a:cubicBezTo>
                  <a:pt x="227485" y="560974"/>
                  <a:pt x="167160" y="611774"/>
                  <a:pt x="179331" y="622887"/>
                </a:cubicBezTo>
                <a:cubicBezTo>
                  <a:pt x="191502" y="634000"/>
                  <a:pt x="290456" y="618125"/>
                  <a:pt x="303156" y="619712"/>
                </a:cubicBezTo>
                <a:cubicBezTo>
                  <a:pt x="315856" y="621299"/>
                  <a:pt x="288868" y="625004"/>
                  <a:pt x="255531" y="632412"/>
                </a:cubicBezTo>
                <a:cubicBezTo>
                  <a:pt x="222194" y="639820"/>
                  <a:pt x="113714" y="658870"/>
                  <a:pt x="103131" y="664162"/>
                </a:cubicBezTo>
                <a:cubicBezTo>
                  <a:pt x="92548" y="669454"/>
                  <a:pt x="185152" y="653579"/>
                  <a:pt x="192031" y="664162"/>
                </a:cubicBezTo>
                <a:cubicBezTo>
                  <a:pt x="198910" y="674745"/>
                  <a:pt x="148639" y="711787"/>
                  <a:pt x="144406" y="727662"/>
                </a:cubicBezTo>
                <a:cubicBezTo>
                  <a:pt x="140173" y="743537"/>
                  <a:pt x="169806" y="750416"/>
                  <a:pt x="166631" y="759412"/>
                </a:cubicBezTo>
                <a:cubicBezTo>
                  <a:pt x="163456" y="768408"/>
                  <a:pt x="124827" y="773700"/>
                  <a:pt x="125356" y="781637"/>
                </a:cubicBezTo>
                <a:cubicBezTo>
                  <a:pt x="125885" y="789575"/>
                  <a:pt x="177214" y="799629"/>
                  <a:pt x="169806" y="807037"/>
                </a:cubicBezTo>
                <a:cubicBezTo>
                  <a:pt x="162398" y="814445"/>
                  <a:pt x="108952" y="814445"/>
                  <a:pt x="80906" y="826087"/>
                </a:cubicBezTo>
                <a:cubicBezTo>
                  <a:pt x="52860" y="837729"/>
                  <a:pt x="-10640" y="869479"/>
                  <a:pt x="1531" y="876887"/>
                </a:cubicBezTo>
                <a:cubicBezTo>
                  <a:pt x="13702" y="884295"/>
                  <a:pt x="122710" y="871595"/>
                  <a:pt x="153931" y="870537"/>
                </a:cubicBezTo>
                <a:cubicBezTo>
                  <a:pt x="185152" y="869479"/>
                  <a:pt x="199969" y="867362"/>
                  <a:pt x="188856" y="870537"/>
                </a:cubicBezTo>
                <a:cubicBezTo>
                  <a:pt x="177743" y="873712"/>
                  <a:pt x="114773" y="884825"/>
                  <a:pt x="87256" y="889587"/>
                </a:cubicBezTo>
                <a:cubicBezTo>
                  <a:pt x="59739" y="894349"/>
                  <a:pt x="22698" y="912870"/>
                  <a:pt x="23756" y="899112"/>
                </a:cubicBezTo>
                <a:cubicBezTo>
                  <a:pt x="24814" y="885354"/>
                  <a:pt x="58681" y="882179"/>
                  <a:pt x="93606" y="807037"/>
                </a:cubicBezTo>
                <a:cubicBezTo>
                  <a:pt x="128531" y="731895"/>
                  <a:pt x="202085" y="522874"/>
                  <a:pt x="233306" y="448262"/>
                </a:cubicBezTo>
                <a:cubicBezTo>
                  <a:pt x="264527" y="373650"/>
                  <a:pt x="261881" y="420216"/>
                  <a:pt x="280931" y="359362"/>
                </a:cubicBezTo>
                <a:cubicBezTo>
                  <a:pt x="299981" y="298508"/>
                  <a:pt x="325910" y="140287"/>
                  <a:pt x="347606" y="83137"/>
                </a:cubicBezTo>
                <a:cubicBezTo>
                  <a:pt x="369302" y="25987"/>
                  <a:pt x="405285" y="-4705"/>
                  <a:pt x="404756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C1ED2F02-08EA-D1E1-D2C3-B5E5A0F367B2}"/>
              </a:ext>
            </a:extLst>
          </p:cNvPr>
          <p:cNvSpPr/>
          <p:nvPr/>
        </p:nvSpPr>
        <p:spPr>
          <a:xfrm>
            <a:off x="7959725" y="3291490"/>
            <a:ext cx="58729" cy="310551"/>
          </a:xfrm>
          <a:custGeom>
            <a:avLst/>
            <a:gdLst>
              <a:gd name="connsiteX0" fmla="*/ 44450 w 58729"/>
              <a:gd name="connsiteY0" fmla="*/ 985 h 310551"/>
              <a:gd name="connsiteX1" fmla="*/ 15875 w 58729"/>
              <a:gd name="connsiteY1" fmla="*/ 178785 h 310551"/>
              <a:gd name="connsiteX2" fmla="*/ 0 w 58729"/>
              <a:gd name="connsiteY2" fmla="*/ 308960 h 310551"/>
              <a:gd name="connsiteX3" fmla="*/ 15875 w 58729"/>
              <a:gd name="connsiteY3" fmla="*/ 242285 h 310551"/>
              <a:gd name="connsiteX4" fmla="*/ 57150 w 58729"/>
              <a:gd name="connsiteY4" fmla="*/ 112110 h 310551"/>
              <a:gd name="connsiteX5" fmla="*/ 44450 w 58729"/>
              <a:gd name="connsiteY5" fmla="*/ 985 h 31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29" h="310551">
                <a:moveTo>
                  <a:pt x="44450" y="985"/>
                </a:moveTo>
                <a:cubicBezTo>
                  <a:pt x="37571" y="12097"/>
                  <a:pt x="23283" y="127456"/>
                  <a:pt x="15875" y="178785"/>
                </a:cubicBezTo>
                <a:cubicBezTo>
                  <a:pt x="8467" y="230114"/>
                  <a:pt x="0" y="298377"/>
                  <a:pt x="0" y="308960"/>
                </a:cubicBezTo>
                <a:cubicBezTo>
                  <a:pt x="0" y="319543"/>
                  <a:pt x="6350" y="275093"/>
                  <a:pt x="15875" y="242285"/>
                </a:cubicBezTo>
                <a:cubicBezTo>
                  <a:pt x="25400" y="209477"/>
                  <a:pt x="51329" y="148622"/>
                  <a:pt x="57150" y="112110"/>
                </a:cubicBezTo>
                <a:cubicBezTo>
                  <a:pt x="62971" y="75598"/>
                  <a:pt x="51329" y="-10127"/>
                  <a:pt x="44450" y="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D9576DA-690A-5E7C-7D31-5A82BFB1E39B}"/>
              </a:ext>
            </a:extLst>
          </p:cNvPr>
          <p:cNvSpPr/>
          <p:nvPr/>
        </p:nvSpPr>
        <p:spPr>
          <a:xfrm>
            <a:off x="8816007" y="4083047"/>
            <a:ext cx="91615" cy="308156"/>
          </a:xfrm>
          <a:custGeom>
            <a:avLst/>
            <a:gdLst>
              <a:gd name="connsiteX0" fmla="*/ 89868 w 91615"/>
              <a:gd name="connsiteY0" fmla="*/ 3 h 308156"/>
              <a:gd name="connsiteX1" fmla="*/ 58118 w 91615"/>
              <a:gd name="connsiteY1" fmla="*/ 111128 h 308156"/>
              <a:gd name="connsiteX2" fmla="*/ 13668 w 91615"/>
              <a:gd name="connsiteY2" fmla="*/ 304803 h 308156"/>
              <a:gd name="connsiteX3" fmla="*/ 13668 w 91615"/>
              <a:gd name="connsiteY3" fmla="*/ 234953 h 308156"/>
              <a:gd name="connsiteX4" fmla="*/ 968 w 91615"/>
              <a:gd name="connsiteY4" fmla="*/ 247653 h 308156"/>
              <a:gd name="connsiteX5" fmla="*/ 7318 w 91615"/>
              <a:gd name="connsiteY5" fmla="*/ 82553 h 308156"/>
              <a:gd name="connsiteX6" fmla="*/ 4143 w 91615"/>
              <a:gd name="connsiteY6" fmla="*/ 114303 h 308156"/>
              <a:gd name="connsiteX7" fmla="*/ 89868 w 91615"/>
              <a:gd name="connsiteY7" fmla="*/ 3 h 30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615" h="308156">
                <a:moveTo>
                  <a:pt x="89868" y="3"/>
                </a:moveTo>
                <a:cubicBezTo>
                  <a:pt x="98864" y="-526"/>
                  <a:pt x="70818" y="60328"/>
                  <a:pt x="58118" y="111128"/>
                </a:cubicBezTo>
                <a:cubicBezTo>
                  <a:pt x="45418" y="161928"/>
                  <a:pt x="21076" y="284166"/>
                  <a:pt x="13668" y="304803"/>
                </a:cubicBezTo>
                <a:cubicBezTo>
                  <a:pt x="6260" y="325440"/>
                  <a:pt x="15785" y="244478"/>
                  <a:pt x="13668" y="234953"/>
                </a:cubicBezTo>
                <a:cubicBezTo>
                  <a:pt x="11551" y="225428"/>
                  <a:pt x="2026" y="273053"/>
                  <a:pt x="968" y="247653"/>
                </a:cubicBezTo>
                <a:cubicBezTo>
                  <a:pt x="-90" y="222253"/>
                  <a:pt x="6789" y="104778"/>
                  <a:pt x="7318" y="82553"/>
                </a:cubicBezTo>
                <a:cubicBezTo>
                  <a:pt x="7847" y="60328"/>
                  <a:pt x="-6969" y="123299"/>
                  <a:pt x="4143" y="114303"/>
                </a:cubicBezTo>
                <a:cubicBezTo>
                  <a:pt x="15255" y="105307"/>
                  <a:pt x="80872" y="532"/>
                  <a:pt x="898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BE681348-3D15-8AC8-5394-769A6A522DFD}"/>
              </a:ext>
            </a:extLst>
          </p:cNvPr>
          <p:cNvSpPr/>
          <p:nvPr/>
        </p:nvSpPr>
        <p:spPr>
          <a:xfrm>
            <a:off x="8246178" y="4329672"/>
            <a:ext cx="315116" cy="250808"/>
          </a:xfrm>
          <a:custGeom>
            <a:avLst/>
            <a:gdLst>
              <a:gd name="connsiteX0" fmla="*/ 310447 w 315116"/>
              <a:gd name="connsiteY0" fmla="*/ 1028 h 250808"/>
              <a:gd name="connsiteX1" fmla="*/ 183447 w 315116"/>
              <a:gd name="connsiteY1" fmla="*/ 147078 h 250808"/>
              <a:gd name="connsiteX2" fmla="*/ 37397 w 315116"/>
              <a:gd name="connsiteY2" fmla="*/ 248678 h 250808"/>
              <a:gd name="connsiteX3" fmla="*/ 62797 w 315116"/>
              <a:gd name="connsiteY3" fmla="*/ 216928 h 250808"/>
              <a:gd name="connsiteX4" fmla="*/ 11997 w 315116"/>
              <a:gd name="connsiteY4" fmla="*/ 226453 h 250808"/>
              <a:gd name="connsiteX5" fmla="*/ 310447 w 315116"/>
              <a:gd name="connsiteY5" fmla="*/ 1028 h 25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116" h="250808">
                <a:moveTo>
                  <a:pt x="310447" y="1028"/>
                </a:moveTo>
                <a:cubicBezTo>
                  <a:pt x="339022" y="-12201"/>
                  <a:pt x="228955" y="105803"/>
                  <a:pt x="183447" y="147078"/>
                </a:cubicBezTo>
                <a:cubicBezTo>
                  <a:pt x="137939" y="188353"/>
                  <a:pt x="57505" y="237036"/>
                  <a:pt x="37397" y="248678"/>
                </a:cubicBezTo>
                <a:cubicBezTo>
                  <a:pt x="17289" y="260320"/>
                  <a:pt x="67030" y="220632"/>
                  <a:pt x="62797" y="216928"/>
                </a:cubicBezTo>
                <a:cubicBezTo>
                  <a:pt x="58564" y="213224"/>
                  <a:pt x="-31924" y="260849"/>
                  <a:pt x="11997" y="226453"/>
                </a:cubicBezTo>
                <a:cubicBezTo>
                  <a:pt x="55918" y="192057"/>
                  <a:pt x="281872" y="14257"/>
                  <a:pt x="310447" y="10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1635CDFD-FEF7-D94B-D597-9CFDB49FC142}"/>
              </a:ext>
            </a:extLst>
          </p:cNvPr>
          <p:cNvSpPr/>
          <p:nvPr/>
        </p:nvSpPr>
        <p:spPr>
          <a:xfrm>
            <a:off x="8453570" y="4562117"/>
            <a:ext cx="87456" cy="344087"/>
          </a:xfrm>
          <a:custGeom>
            <a:avLst/>
            <a:gdLst>
              <a:gd name="connsiteX0" fmla="*/ 1455 w 87456"/>
              <a:gd name="connsiteY0" fmla="*/ 358 h 344087"/>
              <a:gd name="connsiteX1" fmla="*/ 17330 w 87456"/>
              <a:gd name="connsiteY1" fmla="*/ 178158 h 344087"/>
              <a:gd name="connsiteX2" fmla="*/ 1455 w 87456"/>
              <a:gd name="connsiteY2" fmla="*/ 305158 h 344087"/>
              <a:gd name="connsiteX3" fmla="*/ 33205 w 87456"/>
              <a:gd name="connsiteY3" fmla="*/ 209908 h 344087"/>
              <a:gd name="connsiteX4" fmla="*/ 10980 w 87456"/>
              <a:gd name="connsiteY4" fmla="*/ 343258 h 344087"/>
              <a:gd name="connsiteX5" fmla="*/ 45905 w 87456"/>
              <a:gd name="connsiteY5" fmla="*/ 263883 h 344087"/>
              <a:gd name="connsiteX6" fmla="*/ 87180 w 87456"/>
              <a:gd name="connsiteY6" fmla="*/ 213083 h 344087"/>
              <a:gd name="connsiteX7" fmla="*/ 61780 w 87456"/>
              <a:gd name="connsiteY7" fmla="*/ 133708 h 344087"/>
              <a:gd name="connsiteX8" fmla="*/ 1455 w 87456"/>
              <a:gd name="connsiteY8" fmla="*/ 358 h 344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456" h="344087">
                <a:moveTo>
                  <a:pt x="1455" y="358"/>
                </a:moveTo>
                <a:cubicBezTo>
                  <a:pt x="-5953" y="7766"/>
                  <a:pt x="17330" y="127358"/>
                  <a:pt x="17330" y="178158"/>
                </a:cubicBezTo>
                <a:cubicBezTo>
                  <a:pt x="17330" y="228958"/>
                  <a:pt x="-1191" y="299866"/>
                  <a:pt x="1455" y="305158"/>
                </a:cubicBezTo>
                <a:cubicBezTo>
                  <a:pt x="4101" y="310450"/>
                  <a:pt x="31618" y="203558"/>
                  <a:pt x="33205" y="209908"/>
                </a:cubicBezTo>
                <a:cubicBezTo>
                  <a:pt x="34793" y="216258"/>
                  <a:pt x="8863" y="334262"/>
                  <a:pt x="10980" y="343258"/>
                </a:cubicBezTo>
                <a:cubicBezTo>
                  <a:pt x="13097" y="352254"/>
                  <a:pt x="33205" y="285579"/>
                  <a:pt x="45905" y="263883"/>
                </a:cubicBezTo>
                <a:cubicBezTo>
                  <a:pt x="58605" y="242187"/>
                  <a:pt x="84534" y="234779"/>
                  <a:pt x="87180" y="213083"/>
                </a:cubicBezTo>
                <a:cubicBezTo>
                  <a:pt x="89826" y="191387"/>
                  <a:pt x="72892" y="164929"/>
                  <a:pt x="61780" y="133708"/>
                </a:cubicBezTo>
                <a:cubicBezTo>
                  <a:pt x="50668" y="102487"/>
                  <a:pt x="8863" y="-7050"/>
                  <a:pt x="1455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C2AC03E1-4286-417C-F101-8F120C5C74FB}"/>
              </a:ext>
            </a:extLst>
          </p:cNvPr>
          <p:cNvSpPr/>
          <p:nvPr/>
        </p:nvSpPr>
        <p:spPr>
          <a:xfrm>
            <a:off x="8296267" y="4533426"/>
            <a:ext cx="705016" cy="77674"/>
          </a:xfrm>
          <a:custGeom>
            <a:avLst/>
            <a:gdLst>
              <a:gd name="connsiteX0" fmla="*/ 8 w 705016"/>
              <a:gd name="connsiteY0" fmla="*/ 6824 h 77674"/>
              <a:gd name="connsiteX1" fmla="*/ 279408 w 705016"/>
              <a:gd name="connsiteY1" fmla="*/ 76674 h 77674"/>
              <a:gd name="connsiteX2" fmla="*/ 406408 w 705016"/>
              <a:gd name="connsiteY2" fmla="*/ 48099 h 77674"/>
              <a:gd name="connsiteX3" fmla="*/ 314333 w 705016"/>
              <a:gd name="connsiteY3" fmla="*/ 48099 h 77674"/>
              <a:gd name="connsiteX4" fmla="*/ 476258 w 705016"/>
              <a:gd name="connsiteY4" fmla="*/ 22699 h 77674"/>
              <a:gd name="connsiteX5" fmla="*/ 454033 w 705016"/>
              <a:gd name="connsiteY5" fmla="*/ 474 h 77674"/>
              <a:gd name="connsiteX6" fmla="*/ 704858 w 705016"/>
              <a:gd name="connsiteY6" fmla="*/ 9999 h 77674"/>
              <a:gd name="connsiteX7" fmla="*/ 412758 w 705016"/>
              <a:gd name="connsiteY7" fmla="*/ 38574 h 77674"/>
              <a:gd name="connsiteX8" fmla="*/ 288933 w 705016"/>
              <a:gd name="connsiteY8" fmla="*/ 63974 h 77674"/>
              <a:gd name="connsiteX9" fmla="*/ 8 w 705016"/>
              <a:gd name="connsiteY9" fmla="*/ 6824 h 7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016" h="77674">
                <a:moveTo>
                  <a:pt x="8" y="6824"/>
                </a:moveTo>
                <a:cubicBezTo>
                  <a:pt x="-1580" y="8941"/>
                  <a:pt x="211675" y="69795"/>
                  <a:pt x="279408" y="76674"/>
                </a:cubicBezTo>
                <a:cubicBezTo>
                  <a:pt x="347141" y="83553"/>
                  <a:pt x="400587" y="52861"/>
                  <a:pt x="406408" y="48099"/>
                </a:cubicBezTo>
                <a:cubicBezTo>
                  <a:pt x="412229" y="43337"/>
                  <a:pt x="302691" y="52332"/>
                  <a:pt x="314333" y="48099"/>
                </a:cubicBezTo>
                <a:cubicBezTo>
                  <a:pt x="325975" y="43866"/>
                  <a:pt x="452975" y="30637"/>
                  <a:pt x="476258" y="22699"/>
                </a:cubicBezTo>
                <a:cubicBezTo>
                  <a:pt x="499541" y="14762"/>
                  <a:pt x="415933" y="2591"/>
                  <a:pt x="454033" y="474"/>
                </a:cubicBezTo>
                <a:cubicBezTo>
                  <a:pt x="492133" y="-1643"/>
                  <a:pt x="711737" y="3649"/>
                  <a:pt x="704858" y="9999"/>
                </a:cubicBezTo>
                <a:cubicBezTo>
                  <a:pt x="697979" y="16349"/>
                  <a:pt x="482079" y="29578"/>
                  <a:pt x="412758" y="38574"/>
                </a:cubicBezTo>
                <a:cubicBezTo>
                  <a:pt x="343437" y="47570"/>
                  <a:pt x="357195" y="68207"/>
                  <a:pt x="288933" y="63974"/>
                </a:cubicBezTo>
                <a:cubicBezTo>
                  <a:pt x="220671" y="59741"/>
                  <a:pt x="1596" y="4707"/>
                  <a:pt x="8" y="6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878D568A-E909-E89C-ECC3-F94F9D64AA5E}"/>
              </a:ext>
            </a:extLst>
          </p:cNvPr>
          <p:cNvSpPr/>
          <p:nvPr/>
        </p:nvSpPr>
        <p:spPr>
          <a:xfrm>
            <a:off x="8030791" y="4587151"/>
            <a:ext cx="438532" cy="193276"/>
          </a:xfrm>
          <a:custGeom>
            <a:avLst/>
            <a:gdLst>
              <a:gd name="connsiteX0" fmla="*/ 74984 w 438532"/>
              <a:gd name="connsiteY0" fmla="*/ 7074 h 193276"/>
              <a:gd name="connsiteX1" fmla="*/ 424234 w 438532"/>
              <a:gd name="connsiteY1" fmla="*/ 35649 h 193276"/>
              <a:gd name="connsiteX2" fmla="*/ 367084 w 438532"/>
              <a:gd name="connsiteY2" fmla="*/ 41999 h 193276"/>
              <a:gd name="connsiteX3" fmla="*/ 328984 w 438532"/>
              <a:gd name="connsiteY3" fmla="*/ 105499 h 193276"/>
              <a:gd name="connsiteX4" fmla="*/ 395659 w 438532"/>
              <a:gd name="connsiteY4" fmla="*/ 146774 h 193276"/>
              <a:gd name="connsiteX5" fmla="*/ 398834 w 438532"/>
              <a:gd name="connsiteY5" fmla="*/ 184874 h 193276"/>
              <a:gd name="connsiteX6" fmla="*/ 408359 w 438532"/>
              <a:gd name="connsiteY6" fmla="*/ 188049 h 193276"/>
              <a:gd name="connsiteX7" fmla="*/ 322634 w 438532"/>
              <a:gd name="connsiteY7" fmla="*/ 124549 h 193276"/>
              <a:gd name="connsiteX8" fmla="*/ 427409 w 438532"/>
              <a:gd name="connsiteY8" fmla="*/ 26124 h 193276"/>
              <a:gd name="connsiteX9" fmla="*/ 252784 w 438532"/>
              <a:gd name="connsiteY9" fmla="*/ 22949 h 193276"/>
              <a:gd name="connsiteX10" fmla="*/ 11484 w 438532"/>
              <a:gd name="connsiteY10" fmla="*/ 724 h 193276"/>
              <a:gd name="connsiteX11" fmla="*/ 74984 w 438532"/>
              <a:gd name="connsiteY11" fmla="*/ 7074 h 19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532" h="193276">
                <a:moveTo>
                  <a:pt x="74984" y="7074"/>
                </a:moveTo>
                <a:lnTo>
                  <a:pt x="424234" y="35649"/>
                </a:lnTo>
                <a:cubicBezTo>
                  <a:pt x="472917" y="41470"/>
                  <a:pt x="382959" y="30357"/>
                  <a:pt x="367084" y="41999"/>
                </a:cubicBezTo>
                <a:cubicBezTo>
                  <a:pt x="351209" y="53641"/>
                  <a:pt x="324221" y="88036"/>
                  <a:pt x="328984" y="105499"/>
                </a:cubicBezTo>
                <a:cubicBezTo>
                  <a:pt x="333747" y="122962"/>
                  <a:pt x="384017" y="133545"/>
                  <a:pt x="395659" y="146774"/>
                </a:cubicBezTo>
                <a:cubicBezTo>
                  <a:pt x="407301" y="160003"/>
                  <a:pt x="396717" y="177995"/>
                  <a:pt x="398834" y="184874"/>
                </a:cubicBezTo>
                <a:cubicBezTo>
                  <a:pt x="400951" y="191753"/>
                  <a:pt x="421059" y="198103"/>
                  <a:pt x="408359" y="188049"/>
                </a:cubicBezTo>
                <a:cubicBezTo>
                  <a:pt x="395659" y="177995"/>
                  <a:pt x="319459" y="151537"/>
                  <a:pt x="322634" y="124549"/>
                </a:cubicBezTo>
                <a:cubicBezTo>
                  <a:pt x="325809" y="97561"/>
                  <a:pt x="439051" y="43057"/>
                  <a:pt x="427409" y="26124"/>
                </a:cubicBezTo>
                <a:cubicBezTo>
                  <a:pt x="415767" y="9191"/>
                  <a:pt x="322105" y="27182"/>
                  <a:pt x="252784" y="22949"/>
                </a:cubicBezTo>
                <a:cubicBezTo>
                  <a:pt x="183463" y="18716"/>
                  <a:pt x="39001" y="2841"/>
                  <a:pt x="11484" y="724"/>
                </a:cubicBezTo>
                <a:cubicBezTo>
                  <a:pt x="-16033" y="-1393"/>
                  <a:pt x="6192" y="1253"/>
                  <a:pt x="74984" y="7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606F6195-7B3F-28A3-A570-5806DB9D3DDE}"/>
              </a:ext>
            </a:extLst>
          </p:cNvPr>
          <p:cNvSpPr/>
          <p:nvPr/>
        </p:nvSpPr>
        <p:spPr>
          <a:xfrm>
            <a:off x="8362638" y="4511512"/>
            <a:ext cx="396613" cy="268050"/>
          </a:xfrm>
          <a:custGeom>
            <a:avLst/>
            <a:gdLst>
              <a:gd name="connsiteX0" fmla="*/ 312 w 396613"/>
              <a:gd name="connsiteY0" fmla="*/ 101763 h 268050"/>
              <a:gd name="connsiteX1" fmla="*/ 152712 w 396613"/>
              <a:gd name="connsiteY1" fmla="*/ 136688 h 268050"/>
              <a:gd name="connsiteX2" fmla="*/ 228912 w 396613"/>
              <a:gd name="connsiteY2" fmla="*/ 187488 h 268050"/>
              <a:gd name="connsiteX3" fmla="*/ 197162 w 396613"/>
              <a:gd name="connsiteY3" fmla="*/ 174788 h 268050"/>
              <a:gd name="connsiteX4" fmla="*/ 279712 w 396613"/>
              <a:gd name="connsiteY4" fmla="*/ 250988 h 268050"/>
              <a:gd name="connsiteX5" fmla="*/ 292412 w 396613"/>
              <a:gd name="connsiteY5" fmla="*/ 260513 h 268050"/>
              <a:gd name="connsiteX6" fmla="*/ 254312 w 396613"/>
              <a:gd name="connsiteY6" fmla="*/ 158913 h 268050"/>
              <a:gd name="connsiteX7" fmla="*/ 336862 w 396613"/>
              <a:gd name="connsiteY7" fmla="*/ 193838 h 268050"/>
              <a:gd name="connsiteX8" fmla="*/ 394012 w 396613"/>
              <a:gd name="connsiteY8" fmla="*/ 120813 h 268050"/>
              <a:gd name="connsiteX9" fmla="*/ 251137 w 396613"/>
              <a:gd name="connsiteY9" fmla="*/ 123988 h 268050"/>
              <a:gd name="connsiteX10" fmla="*/ 203512 w 396613"/>
              <a:gd name="connsiteY10" fmla="*/ 89063 h 268050"/>
              <a:gd name="connsiteX11" fmla="*/ 171762 w 396613"/>
              <a:gd name="connsiteY11" fmla="*/ 163 h 268050"/>
              <a:gd name="connsiteX12" fmla="*/ 171762 w 396613"/>
              <a:gd name="connsiteY12" fmla="*/ 66838 h 268050"/>
              <a:gd name="connsiteX13" fmla="*/ 92387 w 396613"/>
              <a:gd name="connsiteY13" fmla="*/ 60488 h 268050"/>
              <a:gd name="connsiteX14" fmla="*/ 92387 w 396613"/>
              <a:gd name="connsiteY14" fmla="*/ 66838 h 268050"/>
              <a:gd name="connsiteX15" fmla="*/ 209862 w 396613"/>
              <a:gd name="connsiteY15" fmla="*/ 92238 h 268050"/>
              <a:gd name="connsiteX16" fmla="*/ 114612 w 396613"/>
              <a:gd name="connsiteY16" fmla="*/ 92238 h 268050"/>
              <a:gd name="connsiteX17" fmla="*/ 312 w 396613"/>
              <a:gd name="connsiteY17" fmla="*/ 101763 h 26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6613" h="268050">
                <a:moveTo>
                  <a:pt x="312" y="101763"/>
                </a:moveTo>
                <a:cubicBezTo>
                  <a:pt x="6662" y="109171"/>
                  <a:pt x="114612" y="122401"/>
                  <a:pt x="152712" y="136688"/>
                </a:cubicBezTo>
                <a:cubicBezTo>
                  <a:pt x="190812" y="150975"/>
                  <a:pt x="221504" y="181138"/>
                  <a:pt x="228912" y="187488"/>
                </a:cubicBezTo>
                <a:cubicBezTo>
                  <a:pt x="236320" y="193838"/>
                  <a:pt x="188695" y="164205"/>
                  <a:pt x="197162" y="174788"/>
                </a:cubicBezTo>
                <a:cubicBezTo>
                  <a:pt x="205629" y="185371"/>
                  <a:pt x="279712" y="250988"/>
                  <a:pt x="279712" y="250988"/>
                </a:cubicBezTo>
                <a:cubicBezTo>
                  <a:pt x="295587" y="265276"/>
                  <a:pt x="296645" y="275859"/>
                  <a:pt x="292412" y="260513"/>
                </a:cubicBezTo>
                <a:cubicBezTo>
                  <a:pt x="288179" y="245167"/>
                  <a:pt x="246904" y="170026"/>
                  <a:pt x="254312" y="158913"/>
                </a:cubicBezTo>
                <a:cubicBezTo>
                  <a:pt x="261720" y="147801"/>
                  <a:pt x="313579" y="200188"/>
                  <a:pt x="336862" y="193838"/>
                </a:cubicBezTo>
                <a:cubicBezTo>
                  <a:pt x="360145" y="187488"/>
                  <a:pt x="408299" y="132455"/>
                  <a:pt x="394012" y="120813"/>
                </a:cubicBezTo>
                <a:cubicBezTo>
                  <a:pt x="379725" y="109171"/>
                  <a:pt x="282887" y="129280"/>
                  <a:pt x="251137" y="123988"/>
                </a:cubicBezTo>
                <a:cubicBezTo>
                  <a:pt x="219387" y="118696"/>
                  <a:pt x="216741" y="109701"/>
                  <a:pt x="203512" y="89063"/>
                </a:cubicBezTo>
                <a:cubicBezTo>
                  <a:pt x="190283" y="68425"/>
                  <a:pt x="177054" y="3867"/>
                  <a:pt x="171762" y="163"/>
                </a:cubicBezTo>
                <a:cubicBezTo>
                  <a:pt x="166470" y="-3541"/>
                  <a:pt x="184991" y="56784"/>
                  <a:pt x="171762" y="66838"/>
                </a:cubicBezTo>
                <a:cubicBezTo>
                  <a:pt x="158533" y="76892"/>
                  <a:pt x="105616" y="60488"/>
                  <a:pt x="92387" y="60488"/>
                </a:cubicBezTo>
                <a:cubicBezTo>
                  <a:pt x="79158" y="60488"/>
                  <a:pt x="72808" y="61546"/>
                  <a:pt x="92387" y="66838"/>
                </a:cubicBezTo>
                <a:cubicBezTo>
                  <a:pt x="111966" y="72130"/>
                  <a:pt x="206158" y="88005"/>
                  <a:pt x="209862" y="92238"/>
                </a:cubicBezTo>
                <a:cubicBezTo>
                  <a:pt x="213566" y="96471"/>
                  <a:pt x="143187" y="90650"/>
                  <a:pt x="114612" y="92238"/>
                </a:cubicBezTo>
                <a:cubicBezTo>
                  <a:pt x="86037" y="93825"/>
                  <a:pt x="-6038" y="94355"/>
                  <a:pt x="312" y="101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6909F252-F612-50B2-EF8D-A01F58B0AD63}"/>
              </a:ext>
            </a:extLst>
          </p:cNvPr>
          <p:cNvSpPr/>
          <p:nvPr/>
        </p:nvSpPr>
        <p:spPr>
          <a:xfrm>
            <a:off x="8696473" y="3942929"/>
            <a:ext cx="99447" cy="391410"/>
          </a:xfrm>
          <a:custGeom>
            <a:avLst/>
            <a:gdLst>
              <a:gd name="connsiteX0" fmla="*/ 25252 w 99447"/>
              <a:gd name="connsiteY0" fmla="*/ 421 h 391410"/>
              <a:gd name="connsiteX1" fmla="*/ 91927 w 99447"/>
              <a:gd name="connsiteY1" fmla="*/ 225846 h 391410"/>
              <a:gd name="connsiteX2" fmla="*/ 47477 w 99447"/>
              <a:gd name="connsiteY2" fmla="*/ 200446 h 391410"/>
              <a:gd name="connsiteX3" fmla="*/ 98277 w 99447"/>
              <a:gd name="connsiteY3" fmla="*/ 314746 h 391410"/>
              <a:gd name="connsiteX4" fmla="*/ 79227 w 99447"/>
              <a:gd name="connsiteY4" fmla="*/ 390946 h 391410"/>
              <a:gd name="connsiteX5" fmla="*/ 34777 w 99447"/>
              <a:gd name="connsiteY5" fmla="*/ 279821 h 391410"/>
              <a:gd name="connsiteX6" fmla="*/ 15727 w 99447"/>
              <a:gd name="connsiteY6" fmla="*/ 387771 h 391410"/>
              <a:gd name="connsiteX7" fmla="*/ 3027 w 99447"/>
              <a:gd name="connsiteY7" fmla="*/ 311571 h 391410"/>
              <a:gd name="connsiteX8" fmla="*/ 6202 w 99447"/>
              <a:gd name="connsiteY8" fmla="*/ 282996 h 391410"/>
              <a:gd name="connsiteX9" fmla="*/ 66527 w 99447"/>
              <a:gd name="connsiteY9" fmla="*/ 171871 h 391410"/>
              <a:gd name="connsiteX10" fmla="*/ 25252 w 99447"/>
              <a:gd name="connsiteY10" fmla="*/ 421 h 39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447" h="391410">
                <a:moveTo>
                  <a:pt x="25252" y="421"/>
                </a:moveTo>
                <a:cubicBezTo>
                  <a:pt x="29485" y="9417"/>
                  <a:pt x="88223" y="192508"/>
                  <a:pt x="91927" y="225846"/>
                </a:cubicBezTo>
                <a:cubicBezTo>
                  <a:pt x="95631" y="259184"/>
                  <a:pt x="46419" y="185629"/>
                  <a:pt x="47477" y="200446"/>
                </a:cubicBezTo>
                <a:cubicBezTo>
                  <a:pt x="48535" y="215263"/>
                  <a:pt x="92985" y="282996"/>
                  <a:pt x="98277" y="314746"/>
                </a:cubicBezTo>
                <a:cubicBezTo>
                  <a:pt x="103569" y="346496"/>
                  <a:pt x="89810" y="396767"/>
                  <a:pt x="79227" y="390946"/>
                </a:cubicBezTo>
                <a:cubicBezTo>
                  <a:pt x="68644" y="385125"/>
                  <a:pt x="45360" y="280350"/>
                  <a:pt x="34777" y="279821"/>
                </a:cubicBezTo>
                <a:cubicBezTo>
                  <a:pt x="24194" y="279292"/>
                  <a:pt x="21019" y="382479"/>
                  <a:pt x="15727" y="387771"/>
                </a:cubicBezTo>
                <a:cubicBezTo>
                  <a:pt x="10435" y="393063"/>
                  <a:pt x="4614" y="329033"/>
                  <a:pt x="3027" y="311571"/>
                </a:cubicBezTo>
                <a:cubicBezTo>
                  <a:pt x="1440" y="294109"/>
                  <a:pt x="-4381" y="306279"/>
                  <a:pt x="6202" y="282996"/>
                </a:cubicBezTo>
                <a:cubicBezTo>
                  <a:pt x="16785" y="259713"/>
                  <a:pt x="61765" y="214734"/>
                  <a:pt x="66527" y="171871"/>
                </a:cubicBezTo>
                <a:cubicBezTo>
                  <a:pt x="71290" y="129009"/>
                  <a:pt x="21019" y="-8575"/>
                  <a:pt x="25252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C23D1E68-DACD-35C3-854C-3E805D2A44E2}"/>
              </a:ext>
            </a:extLst>
          </p:cNvPr>
          <p:cNvSpPr/>
          <p:nvPr/>
        </p:nvSpPr>
        <p:spPr>
          <a:xfrm>
            <a:off x="7698487" y="4219352"/>
            <a:ext cx="1023664" cy="238461"/>
          </a:xfrm>
          <a:custGeom>
            <a:avLst/>
            <a:gdLst>
              <a:gd name="connsiteX0" fmla="*/ 4063 w 1023664"/>
              <a:gd name="connsiteY0" fmla="*/ 238348 h 238461"/>
              <a:gd name="connsiteX1" fmla="*/ 350138 w 1023664"/>
              <a:gd name="connsiteY1" fmla="*/ 66898 h 238461"/>
              <a:gd name="connsiteX2" fmla="*/ 388238 w 1023664"/>
              <a:gd name="connsiteY2" fmla="*/ 70073 h 238461"/>
              <a:gd name="connsiteX3" fmla="*/ 327913 w 1023664"/>
              <a:gd name="connsiteY3" fmla="*/ 63723 h 238461"/>
              <a:gd name="connsiteX4" fmla="*/ 651763 w 1023664"/>
              <a:gd name="connsiteY4" fmla="*/ 66898 h 238461"/>
              <a:gd name="connsiteX5" fmla="*/ 483488 w 1023664"/>
              <a:gd name="connsiteY5" fmla="*/ 223 h 238461"/>
              <a:gd name="connsiteX6" fmla="*/ 680338 w 1023664"/>
              <a:gd name="connsiteY6" fmla="*/ 44673 h 238461"/>
              <a:gd name="connsiteX7" fmla="*/ 943863 w 1023664"/>
              <a:gd name="connsiteY7" fmla="*/ 28798 h 238461"/>
              <a:gd name="connsiteX8" fmla="*/ 575563 w 1023664"/>
              <a:gd name="connsiteY8" fmla="*/ 41498 h 238461"/>
              <a:gd name="connsiteX9" fmla="*/ 1023238 w 1023664"/>
              <a:gd name="connsiteY9" fmla="*/ 28798 h 238461"/>
              <a:gd name="connsiteX10" fmla="*/ 651763 w 1023664"/>
              <a:gd name="connsiteY10" fmla="*/ 47848 h 238461"/>
              <a:gd name="connsiteX11" fmla="*/ 366013 w 1023664"/>
              <a:gd name="connsiteY11" fmla="*/ 51023 h 238461"/>
              <a:gd name="connsiteX12" fmla="*/ 172338 w 1023664"/>
              <a:gd name="connsiteY12" fmla="*/ 92298 h 238461"/>
              <a:gd name="connsiteX13" fmla="*/ 4063 w 1023664"/>
              <a:gd name="connsiteY13" fmla="*/ 238348 h 23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23664" h="238461">
                <a:moveTo>
                  <a:pt x="4063" y="238348"/>
                </a:moveTo>
                <a:cubicBezTo>
                  <a:pt x="33696" y="234115"/>
                  <a:pt x="286109" y="94944"/>
                  <a:pt x="350138" y="66898"/>
                </a:cubicBezTo>
                <a:cubicBezTo>
                  <a:pt x="414167" y="38852"/>
                  <a:pt x="391942" y="70602"/>
                  <a:pt x="388238" y="70073"/>
                </a:cubicBezTo>
                <a:cubicBezTo>
                  <a:pt x="384534" y="69544"/>
                  <a:pt x="327913" y="63723"/>
                  <a:pt x="327913" y="63723"/>
                </a:cubicBezTo>
                <a:cubicBezTo>
                  <a:pt x="371834" y="63194"/>
                  <a:pt x="625834" y="77481"/>
                  <a:pt x="651763" y="66898"/>
                </a:cubicBezTo>
                <a:cubicBezTo>
                  <a:pt x="677692" y="56315"/>
                  <a:pt x="478726" y="3927"/>
                  <a:pt x="483488" y="223"/>
                </a:cubicBezTo>
                <a:cubicBezTo>
                  <a:pt x="488250" y="-3481"/>
                  <a:pt x="603609" y="39911"/>
                  <a:pt x="680338" y="44673"/>
                </a:cubicBezTo>
                <a:lnTo>
                  <a:pt x="943863" y="28798"/>
                </a:lnTo>
                <a:lnTo>
                  <a:pt x="575563" y="41498"/>
                </a:lnTo>
                <a:cubicBezTo>
                  <a:pt x="588792" y="41498"/>
                  <a:pt x="1010538" y="27740"/>
                  <a:pt x="1023238" y="28798"/>
                </a:cubicBezTo>
                <a:cubicBezTo>
                  <a:pt x="1035938" y="29856"/>
                  <a:pt x="761301" y="44144"/>
                  <a:pt x="651763" y="47848"/>
                </a:cubicBezTo>
                <a:cubicBezTo>
                  <a:pt x="542226" y="51552"/>
                  <a:pt x="445917" y="43615"/>
                  <a:pt x="366013" y="51023"/>
                </a:cubicBezTo>
                <a:cubicBezTo>
                  <a:pt x="286109" y="58431"/>
                  <a:pt x="230017" y="57373"/>
                  <a:pt x="172338" y="92298"/>
                </a:cubicBezTo>
                <a:cubicBezTo>
                  <a:pt x="114659" y="127223"/>
                  <a:pt x="-25570" y="242581"/>
                  <a:pt x="4063" y="238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36D3D07B-6A43-07D2-BF9D-497E60ED5C2F}"/>
              </a:ext>
            </a:extLst>
          </p:cNvPr>
          <p:cNvSpPr/>
          <p:nvPr/>
        </p:nvSpPr>
        <p:spPr>
          <a:xfrm>
            <a:off x="8680360" y="3847251"/>
            <a:ext cx="105324" cy="420721"/>
          </a:xfrm>
          <a:custGeom>
            <a:avLst/>
            <a:gdLst>
              <a:gd name="connsiteX0" fmla="*/ 104865 w 105324"/>
              <a:gd name="connsiteY0" fmla="*/ 849 h 420721"/>
              <a:gd name="connsiteX1" fmla="*/ 50890 w 105324"/>
              <a:gd name="connsiteY1" fmla="*/ 238974 h 420721"/>
              <a:gd name="connsiteX2" fmla="*/ 90 w 105324"/>
              <a:gd name="connsiteY2" fmla="*/ 419949 h 420721"/>
              <a:gd name="connsiteX3" fmla="*/ 63590 w 105324"/>
              <a:gd name="connsiteY3" fmla="*/ 169124 h 420721"/>
              <a:gd name="connsiteX4" fmla="*/ 19140 w 105324"/>
              <a:gd name="connsiteY4" fmla="*/ 327874 h 420721"/>
              <a:gd name="connsiteX5" fmla="*/ 104865 w 105324"/>
              <a:gd name="connsiteY5" fmla="*/ 849 h 42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24" h="420721">
                <a:moveTo>
                  <a:pt x="104865" y="849"/>
                </a:moveTo>
                <a:cubicBezTo>
                  <a:pt x="110157" y="-13968"/>
                  <a:pt x="68352" y="169124"/>
                  <a:pt x="50890" y="238974"/>
                </a:cubicBezTo>
                <a:cubicBezTo>
                  <a:pt x="33428" y="308824"/>
                  <a:pt x="-2027" y="431591"/>
                  <a:pt x="90" y="419949"/>
                </a:cubicBezTo>
                <a:cubicBezTo>
                  <a:pt x="2207" y="408307"/>
                  <a:pt x="60415" y="184470"/>
                  <a:pt x="63590" y="169124"/>
                </a:cubicBezTo>
                <a:cubicBezTo>
                  <a:pt x="66765" y="153778"/>
                  <a:pt x="12790" y="351686"/>
                  <a:pt x="19140" y="327874"/>
                </a:cubicBezTo>
                <a:cubicBezTo>
                  <a:pt x="25490" y="304062"/>
                  <a:pt x="99573" y="15666"/>
                  <a:pt x="104865" y="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12AE2A7C-3BA2-17ED-B724-67C06AB67CD6}"/>
              </a:ext>
            </a:extLst>
          </p:cNvPr>
          <p:cNvSpPr/>
          <p:nvPr/>
        </p:nvSpPr>
        <p:spPr>
          <a:xfrm>
            <a:off x="6038819" y="4200524"/>
            <a:ext cx="152894" cy="231783"/>
          </a:xfrm>
          <a:custGeom>
            <a:avLst/>
            <a:gdLst>
              <a:gd name="connsiteX0" fmla="*/ 31 w 152894"/>
              <a:gd name="connsiteY0" fmla="*/ 1 h 231783"/>
              <a:gd name="connsiteX1" fmla="*/ 127031 w 152894"/>
              <a:gd name="connsiteY1" fmla="*/ 165101 h 231783"/>
              <a:gd name="connsiteX2" fmla="*/ 146081 w 152894"/>
              <a:gd name="connsiteY2" fmla="*/ 231776 h 231783"/>
              <a:gd name="connsiteX3" fmla="*/ 139731 w 152894"/>
              <a:gd name="connsiteY3" fmla="*/ 161926 h 231783"/>
              <a:gd name="connsiteX4" fmla="*/ 31 w 152894"/>
              <a:gd name="connsiteY4" fmla="*/ 1 h 23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94" h="231783">
                <a:moveTo>
                  <a:pt x="31" y="1"/>
                </a:moveTo>
                <a:cubicBezTo>
                  <a:pt x="-2086" y="530"/>
                  <a:pt x="102689" y="126472"/>
                  <a:pt x="127031" y="165101"/>
                </a:cubicBezTo>
                <a:cubicBezTo>
                  <a:pt x="151373" y="203730"/>
                  <a:pt x="143964" y="232305"/>
                  <a:pt x="146081" y="231776"/>
                </a:cubicBezTo>
                <a:cubicBezTo>
                  <a:pt x="148198" y="231247"/>
                  <a:pt x="163543" y="198968"/>
                  <a:pt x="139731" y="161926"/>
                </a:cubicBezTo>
                <a:cubicBezTo>
                  <a:pt x="115919" y="124884"/>
                  <a:pt x="2148" y="-528"/>
                  <a:pt x="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66318471-1D3A-60DA-43AD-7FC2349FDDED}"/>
              </a:ext>
            </a:extLst>
          </p:cNvPr>
          <p:cNvSpPr/>
          <p:nvPr/>
        </p:nvSpPr>
        <p:spPr>
          <a:xfrm>
            <a:off x="7449940" y="4974224"/>
            <a:ext cx="214291" cy="458805"/>
          </a:xfrm>
          <a:custGeom>
            <a:avLst/>
            <a:gdLst>
              <a:gd name="connsiteX0" fmla="*/ 204985 w 214291"/>
              <a:gd name="connsiteY0" fmla="*/ 7351 h 458805"/>
              <a:gd name="connsiteX1" fmla="*/ 81160 w 214291"/>
              <a:gd name="connsiteY1" fmla="*/ 235951 h 458805"/>
              <a:gd name="connsiteX2" fmla="*/ 17660 w 214291"/>
              <a:gd name="connsiteY2" fmla="*/ 220076 h 458805"/>
              <a:gd name="connsiteX3" fmla="*/ 17660 w 214291"/>
              <a:gd name="connsiteY3" fmla="*/ 220076 h 458805"/>
              <a:gd name="connsiteX4" fmla="*/ 43060 w 214291"/>
              <a:gd name="connsiteY4" fmla="*/ 455026 h 458805"/>
              <a:gd name="connsiteX5" fmla="*/ 65285 w 214291"/>
              <a:gd name="connsiteY5" fmla="*/ 369301 h 458805"/>
              <a:gd name="connsiteX6" fmla="*/ 125610 w 214291"/>
              <a:gd name="connsiteY6" fmla="*/ 426451 h 458805"/>
              <a:gd name="connsiteX7" fmla="*/ 1785 w 214291"/>
              <a:gd name="connsiteY7" fmla="*/ 280401 h 458805"/>
              <a:gd name="connsiteX8" fmla="*/ 58935 w 214291"/>
              <a:gd name="connsiteY8" fmla="*/ 226426 h 458805"/>
              <a:gd name="connsiteX9" fmla="*/ 151010 w 214291"/>
              <a:gd name="connsiteY9" fmla="*/ 264526 h 458805"/>
              <a:gd name="connsiteX10" fmla="*/ 116085 w 214291"/>
              <a:gd name="connsiteY10" fmla="*/ 216901 h 458805"/>
              <a:gd name="connsiteX11" fmla="*/ 195460 w 214291"/>
              <a:gd name="connsiteY11" fmla="*/ 70851 h 458805"/>
              <a:gd name="connsiteX12" fmla="*/ 204985 w 214291"/>
              <a:gd name="connsiteY12" fmla="*/ 7351 h 45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291" h="458805">
                <a:moveTo>
                  <a:pt x="204985" y="7351"/>
                </a:moveTo>
                <a:cubicBezTo>
                  <a:pt x="185935" y="34868"/>
                  <a:pt x="112381" y="200497"/>
                  <a:pt x="81160" y="235951"/>
                </a:cubicBezTo>
                <a:cubicBezTo>
                  <a:pt x="49939" y="271405"/>
                  <a:pt x="17660" y="220076"/>
                  <a:pt x="17660" y="220076"/>
                </a:cubicBezTo>
                <a:lnTo>
                  <a:pt x="17660" y="220076"/>
                </a:lnTo>
                <a:cubicBezTo>
                  <a:pt x="21893" y="259234"/>
                  <a:pt x="35123" y="430155"/>
                  <a:pt x="43060" y="455026"/>
                </a:cubicBezTo>
                <a:cubicBezTo>
                  <a:pt x="50997" y="479897"/>
                  <a:pt x="51527" y="374063"/>
                  <a:pt x="65285" y="369301"/>
                </a:cubicBezTo>
                <a:cubicBezTo>
                  <a:pt x="79043" y="364539"/>
                  <a:pt x="136193" y="441268"/>
                  <a:pt x="125610" y="426451"/>
                </a:cubicBezTo>
                <a:cubicBezTo>
                  <a:pt x="115027" y="411634"/>
                  <a:pt x="12897" y="313738"/>
                  <a:pt x="1785" y="280401"/>
                </a:cubicBezTo>
                <a:cubicBezTo>
                  <a:pt x="-9327" y="247064"/>
                  <a:pt x="34064" y="229072"/>
                  <a:pt x="58935" y="226426"/>
                </a:cubicBezTo>
                <a:cubicBezTo>
                  <a:pt x="83806" y="223780"/>
                  <a:pt x="141485" y="266114"/>
                  <a:pt x="151010" y="264526"/>
                </a:cubicBezTo>
                <a:cubicBezTo>
                  <a:pt x="160535" y="262939"/>
                  <a:pt x="108677" y="249180"/>
                  <a:pt x="116085" y="216901"/>
                </a:cubicBezTo>
                <a:cubicBezTo>
                  <a:pt x="123493" y="184622"/>
                  <a:pt x="180643" y="105776"/>
                  <a:pt x="195460" y="70851"/>
                </a:cubicBezTo>
                <a:cubicBezTo>
                  <a:pt x="210277" y="35926"/>
                  <a:pt x="224035" y="-20166"/>
                  <a:pt x="204985" y="7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3C705DDA-F7C5-2C18-ED2A-57296184EA9C}"/>
              </a:ext>
            </a:extLst>
          </p:cNvPr>
          <p:cNvSpPr/>
          <p:nvPr/>
        </p:nvSpPr>
        <p:spPr>
          <a:xfrm>
            <a:off x="7041888" y="4854324"/>
            <a:ext cx="432483" cy="336809"/>
          </a:xfrm>
          <a:custGeom>
            <a:avLst/>
            <a:gdLst>
              <a:gd name="connsiteX0" fmla="*/ 432062 w 432483"/>
              <a:gd name="connsiteY0" fmla="*/ 251 h 336809"/>
              <a:gd name="connsiteX1" fmla="*/ 368562 w 432483"/>
              <a:gd name="connsiteY1" fmla="*/ 184401 h 336809"/>
              <a:gd name="connsiteX2" fmla="*/ 241562 w 432483"/>
              <a:gd name="connsiteY2" fmla="*/ 270126 h 336809"/>
              <a:gd name="connsiteX3" fmla="*/ 330462 w 432483"/>
              <a:gd name="connsiteY3" fmla="*/ 251076 h 336809"/>
              <a:gd name="connsiteX4" fmla="*/ 286012 w 432483"/>
              <a:gd name="connsiteY4" fmla="*/ 276476 h 336809"/>
              <a:gd name="connsiteX5" fmla="*/ 133612 w 432483"/>
              <a:gd name="connsiteY5" fmla="*/ 301876 h 336809"/>
              <a:gd name="connsiteX6" fmla="*/ 262 w 432483"/>
              <a:gd name="connsiteY6" fmla="*/ 336801 h 336809"/>
              <a:gd name="connsiteX7" fmla="*/ 101862 w 432483"/>
              <a:gd name="connsiteY7" fmla="*/ 298701 h 336809"/>
              <a:gd name="connsiteX8" fmla="*/ 184412 w 432483"/>
              <a:gd name="connsiteY8" fmla="*/ 187576 h 336809"/>
              <a:gd name="connsiteX9" fmla="*/ 238387 w 432483"/>
              <a:gd name="connsiteY9" fmla="*/ 105026 h 336809"/>
              <a:gd name="connsiteX10" fmla="*/ 228862 w 432483"/>
              <a:gd name="connsiteY10" fmla="*/ 149476 h 336809"/>
              <a:gd name="connsiteX11" fmla="*/ 359037 w 432483"/>
              <a:gd name="connsiteY11" fmla="*/ 85976 h 336809"/>
              <a:gd name="connsiteX12" fmla="*/ 349512 w 432483"/>
              <a:gd name="connsiteY12" fmla="*/ 108201 h 336809"/>
              <a:gd name="connsiteX13" fmla="*/ 162187 w 432483"/>
              <a:gd name="connsiteY13" fmla="*/ 266951 h 336809"/>
              <a:gd name="connsiteX14" fmla="*/ 292362 w 432483"/>
              <a:gd name="connsiteY14" fmla="*/ 244726 h 336809"/>
              <a:gd name="connsiteX15" fmla="*/ 339987 w 432483"/>
              <a:gd name="connsiteY15" fmla="*/ 146301 h 336809"/>
              <a:gd name="connsiteX16" fmla="*/ 432062 w 432483"/>
              <a:gd name="connsiteY16" fmla="*/ 251 h 33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2483" h="336809">
                <a:moveTo>
                  <a:pt x="432062" y="251"/>
                </a:moveTo>
                <a:cubicBezTo>
                  <a:pt x="436824" y="6601"/>
                  <a:pt x="400312" y="139422"/>
                  <a:pt x="368562" y="184401"/>
                </a:cubicBezTo>
                <a:cubicBezTo>
                  <a:pt x="336812" y="229380"/>
                  <a:pt x="247912" y="259014"/>
                  <a:pt x="241562" y="270126"/>
                </a:cubicBezTo>
                <a:cubicBezTo>
                  <a:pt x="235212" y="281238"/>
                  <a:pt x="323054" y="250018"/>
                  <a:pt x="330462" y="251076"/>
                </a:cubicBezTo>
                <a:cubicBezTo>
                  <a:pt x="337870" y="252134"/>
                  <a:pt x="318820" y="268009"/>
                  <a:pt x="286012" y="276476"/>
                </a:cubicBezTo>
                <a:cubicBezTo>
                  <a:pt x="253204" y="284943"/>
                  <a:pt x="181237" y="291822"/>
                  <a:pt x="133612" y="301876"/>
                </a:cubicBezTo>
                <a:cubicBezTo>
                  <a:pt x="85987" y="311930"/>
                  <a:pt x="5554" y="337330"/>
                  <a:pt x="262" y="336801"/>
                </a:cubicBezTo>
                <a:cubicBezTo>
                  <a:pt x="-5030" y="336272"/>
                  <a:pt x="71170" y="323572"/>
                  <a:pt x="101862" y="298701"/>
                </a:cubicBezTo>
                <a:cubicBezTo>
                  <a:pt x="132554" y="273830"/>
                  <a:pt x="161658" y="219855"/>
                  <a:pt x="184412" y="187576"/>
                </a:cubicBezTo>
                <a:cubicBezTo>
                  <a:pt x="207166" y="155297"/>
                  <a:pt x="230979" y="111376"/>
                  <a:pt x="238387" y="105026"/>
                </a:cubicBezTo>
                <a:cubicBezTo>
                  <a:pt x="245795" y="98676"/>
                  <a:pt x="208754" y="152651"/>
                  <a:pt x="228862" y="149476"/>
                </a:cubicBezTo>
                <a:cubicBezTo>
                  <a:pt x="248970" y="146301"/>
                  <a:pt x="338929" y="92855"/>
                  <a:pt x="359037" y="85976"/>
                </a:cubicBezTo>
                <a:cubicBezTo>
                  <a:pt x="379145" y="79097"/>
                  <a:pt x="382320" y="78039"/>
                  <a:pt x="349512" y="108201"/>
                </a:cubicBezTo>
                <a:cubicBezTo>
                  <a:pt x="316704" y="138363"/>
                  <a:pt x="171712" y="244197"/>
                  <a:pt x="162187" y="266951"/>
                </a:cubicBezTo>
                <a:cubicBezTo>
                  <a:pt x="152662" y="289705"/>
                  <a:pt x="262729" y="264834"/>
                  <a:pt x="292362" y="244726"/>
                </a:cubicBezTo>
                <a:cubicBezTo>
                  <a:pt x="321995" y="224618"/>
                  <a:pt x="316704" y="182814"/>
                  <a:pt x="339987" y="146301"/>
                </a:cubicBezTo>
                <a:cubicBezTo>
                  <a:pt x="363270" y="109789"/>
                  <a:pt x="427300" y="-6099"/>
                  <a:pt x="43206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6C5DED3E-F60F-44A7-B3E7-9F903B36C471}"/>
              </a:ext>
            </a:extLst>
          </p:cNvPr>
          <p:cNvSpPr/>
          <p:nvPr/>
        </p:nvSpPr>
        <p:spPr>
          <a:xfrm>
            <a:off x="3956744" y="3771447"/>
            <a:ext cx="721241" cy="1080157"/>
          </a:xfrm>
          <a:custGeom>
            <a:avLst/>
            <a:gdLst>
              <a:gd name="connsiteX0" fmla="*/ 83477 w 721241"/>
              <a:gd name="connsiteY0" fmla="*/ 41796 h 1080157"/>
              <a:gd name="connsiteX1" fmla="*/ 115903 w 721241"/>
              <a:gd name="connsiteY1" fmla="*/ 158527 h 1080157"/>
              <a:gd name="connsiteX2" fmla="*/ 316941 w 721241"/>
              <a:gd name="connsiteY2" fmla="*/ 962681 h 1080157"/>
              <a:gd name="connsiteX3" fmla="*/ 712533 w 721241"/>
              <a:gd name="connsiteY3" fmla="*/ 1021047 h 1080157"/>
              <a:gd name="connsiteX4" fmla="*/ 543920 w 721241"/>
              <a:gd name="connsiteY4" fmla="*/ 1072927 h 1080157"/>
              <a:gd name="connsiteX5" fmla="*/ 18626 w 721241"/>
              <a:gd name="connsiteY5" fmla="*/ 852434 h 1080157"/>
              <a:gd name="connsiteX6" fmla="*/ 115903 w 721241"/>
              <a:gd name="connsiteY6" fmla="*/ 599515 h 1080157"/>
              <a:gd name="connsiteX7" fmla="*/ 96447 w 721241"/>
              <a:gd name="connsiteY7" fmla="*/ 670851 h 1080157"/>
              <a:gd name="connsiteX8" fmla="*/ 83477 w 721241"/>
              <a:gd name="connsiteY8" fmla="*/ 41796 h 108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1241" h="1080157">
                <a:moveTo>
                  <a:pt x="83477" y="41796"/>
                </a:moveTo>
                <a:cubicBezTo>
                  <a:pt x="86720" y="-43591"/>
                  <a:pt x="76992" y="5046"/>
                  <a:pt x="115903" y="158527"/>
                </a:cubicBezTo>
                <a:cubicBezTo>
                  <a:pt x="154814" y="312008"/>
                  <a:pt x="217503" y="818928"/>
                  <a:pt x="316941" y="962681"/>
                </a:cubicBezTo>
                <a:cubicBezTo>
                  <a:pt x="416379" y="1106434"/>
                  <a:pt x="674703" y="1002673"/>
                  <a:pt x="712533" y="1021047"/>
                </a:cubicBezTo>
                <a:cubicBezTo>
                  <a:pt x="750363" y="1039421"/>
                  <a:pt x="659571" y="1101029"/>
                  <a:pt x="543920" y="1072927"/>
                </a:cubicBezTo>
                <a:cubicBezTo>
                  <a:pt x="428269" y="1044825"/>
                  <a:pt x="89962" y="931336"/>
                  <a:pt x="18626" y="852434"/>
                </a:cubicBezTo>
                <a:cubicBezTo>
                  <a:pt x="-52710" y="773532"/>
                  <a:pt x="102933" y="629779"/>
                  <a:pt x="115903" y="599515"/>
                </a:cubicBezTo>
                <a:cubicBezTo>
                  <a:pt x="128873" y="569251"/>
                  <a:pt x="99690" y="759481"/>
                  <a:pt x="96447" y="670851"/>
                </a:cubicBezTo>
                <a:cubicBezTo>
                  <a:pt x="93204" y="582221"/>
                  <a:pt x="80234" y="127183"/>
                  <a:pt x="83477" y="41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2F63F01E-8D36-DA06-FBAE-CC4B5D964915}"/>
              </a:ext>
            </a:extLst>
          </p:cNvPr>
          <p:cNvSpPr/>
          <p:nvPr/>
        </p:nvSpPr>
        <p:spPr>
          <a:xfrm>
            <a:off x="6403863" y="5844651"/>
            <a:ext cx="503168" cy="297116"/>
          </a:xfrm>
          <a:custGeom>
            <a:avLst/>
            <a:gdLst>
              <a:gd name="connsiteX0" fmla="*/ 3422 w 503168"/>
              <a:gd name="connsiteY0" fmla="*/ 4915 h 297116"/>
              <a:gd name="connsiteX1" fmla="*/ 418469 w 503168"/>
              <a:gd name="connsiteY1" fmla="*/ 11400 h 297116"/>
              <a:gd name="connsiteX2" fmla="*/ 502775 w 503168"/>
              <a:gd name="connsiteY2" fmla="*/ 4915 h 297116"/>
              <a:gd name="connsiteX3" fmla="*/ 450894 w 503168"/>
              <a:gd name="connsiteY3" fmla="*/ 37340 h 297116"/>
              <a:gd name="connsiteX4" fmla="*/ 470350 w 503168"/>
              <a:gd name="connsiteY4" fmla="*/ 115162 h 297116"/>
              <a:gd name="connsiteX5" fmla="*/ 191490 w 503168"/>
              <a:gd name="connsiteY5" fmla="*/ 296745 h 297116"/>
              <a:gd name="connsiteX6" fmla="*/ 275797 w 503168"/>
              <a:gd name="connsiteY6" fmla="*/ 160558 h 297116"/>
              <a:gd name="connsiteX7" fmla="*/ 223916 w 503168"/>
              <a:gd name="connsiteY7" fmla="*/ 95706 h 297116"/>
              <a:gd name="connsiteX8" fmla="*/ 3422 w 503168"/>
              <a:gd name="connsiteY8" fmla="*/ 4915 h 29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168" h="297116">
                <a:moveTo>
                  <a:pt x="3422" y="4915"/>
                </a:moveTo>
                <a:cubicBezTo>
                  <a:pt x="35848" y="-9136"/>
                  <a:pt x="335244" y="11400"/>
                  <a:pt x="418469" y="11400"/>
                </a:cubicBezTo>
                <a:cubicBezTo>
                  <a:pt x="501694" y="11400"/>
                  <a:pt x="497371" y="592"/>
                  <a:pt x="502775" y="4915"/>
                </a:cubicBezTo>
                <a:cubicBezTo>
                  <a:pt x="508179" y="9238"/>
                  <a:pt x="456298" y="18966"/>
                  <a:pt x="450894" y="37340"/>
                </a:cubicBezTo>
                <a:cubicBezTo>
                  <a:pt x="445490" y="55715"/>
                  <a:pt x="513584" y="71928"/>
                  <a:pt x="470350" y="115162"/>
                </a:cubicBezTo>
                <a:cubicBezTo>
                  <a:pt x="427116" y="158396"/>
                  <a:pt x="223916" y="289179"/>
                  <a:pt x="191490" y="296745"/>
                </a:cubicBezTo>
                <a:cubicBezTo>
                  <a:pt x="159065" y="304311"/>
                  <a:pt x="270393" y="194064"/>
                  <a:pt x="275797" y="160558"/>
                </a:cubicBezTo>
                <a:cubicBezTo>
                  <a:pt x="281201" y="127052"/>
                  <a:pt x="269312" y="118404"/>
                  <a:pt x="223916" y="95706"/>
                </a:cubicBezTo>
                <a:cubicBezTo>
                  <a:pt x="178520" y="73008"/>
                  <a:pt x="-29004" y="18966"/>
                  <a:pt x="3422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1E5EEF10-2022-B7D9-CFEF-4A05A445B0D5}"/>
              </a:ext>
            </a:extLst>
          </p:cNvPr>
          <p:cNvSpPr/>
          <p:nvPr/>
        </p:nvSpPr>
        <p:spPr>
          <a:xfrm>
            <a:off x="4990115" y="6031144"/>
            <a:ext cx="290265" cy="629359"/>
          </a:xfrm>
          <a:custGeom>
            <a:avLst/>
            <a:gdLst>
              <a:gd name="connsiteX0" fmla="*/ 288762 w 290265"/>
              <a:gd name="connsiteY0" fmla="*/ 5 h 629359"/>
              <a:gd name="connsiteX1" fmla="*/ 126634 w 290265"/>
              <a:gd name="connsiteY1" fmla="*/ 220499 h 629359"/>
              <a:gd name="connsiteX2" fmla="*/ 139604 w 290265"/>
              <a:gd name="connsiteY2" fmla="*/ 629060 h 629359"/>
              <a:gd name="connsiteX3" fmla="*/ 35842 w 290265"/>
              <a:gd name="connsiteY3" fmla="*/ 285350 h 629359"/>
              <a:gd name="connsiteX4" fmla="*/ 16387 w 290265"/>
              <a:gd name="connsiteY4" fmla="*/ 214013 h 629359"/>
              <a:gd name="connsiteX5" fmla="*/ 288762 w 290265"/>
              <a:gd name="connsiteY5" fmla="*/ 5 h 62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265" h="629359">
                <a:moveTo>
                  <a:pt x="288762" y="5"/>
                </a:moveTo>
                <a:cubicBezTo>
                  <a:pt x="307136" y="1086"/>
                  <a:pt x="151494" y="115657"/>
                  <a:pt x="126634" y="220499"/>
                </a:cubicBezTo>
                <a:cubicBezTo>
                  <a:pt x="101774" y="325341"/>
                  <a:pt x="154736" y="618252"/>
                  <a:pt x="139604" y="629060"/>
                </a:cubicBezTo>
                <a:cubicBezTo>
                  <a:pt x="124472" y="639868"/>
                  <a:pt x="56378" y="354525"/>
                  <a:pt x="35842" y="285350"/>
                </a:cubicBezTo>
                <a:cubicBezTo>
                  <a:pt x="15306" y="216176"/>
                  <a:pt x="-21443" y="256166"/>
                  <a:pt x="16387" y="214013"/>
                </a:cubicBezTo>
                <a:cubicBezTo>
                  <a:pt x="54217" y="171860"/>
                  <a:pt x="270388" y="-1076"/>
                  <a:pt x="2887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1535291B-588A-90E4-F355-8470CEA2EFF8}"/>
              </a:ext>
            </a:extLst>
          </p:cNvPr>
          <p:cNvSpPr/>
          <p:nvPr/>
        </p:nvSpPr>
        <p:spPr>
          <a:xfrm>
            <a:off x="5103702" y="6805752"/>
            <a:ext cx="324632" cy="283225"/>
          </a:xfrm>
          <a:custGeom>
            <a:avLst/>
            <a:gdLst>
              <a:gd name="connsiteX0" fmla="*/ 77 w 324632"/>
              <a:gd name="connsiteY0" fmla="*/ 3610 h 283225"/>
              <a:gd name="connsiteX1" fmla="*/ 252996 w 324632"/>
              <a:gd name="connsiteY1" fmla="*/ 152767 h 283225"/>
              <a:gd name="connsiteX2" fmla="*/ 240026 w 324632"/>
              <a:gd name="connsiteY2" fmla="*/ 230588 h 283225"/>
              <a:gd name="connsiteX3" fmla="*/ 58443 w 324632"/>
              <a:gd name="connsiteY3" fmla="*/ 282469 h 283225"/>
              <a:gd name="connsiteX4" fmla="*/ 317847 w 324632"/>
              <a:gd name="connsiteY4" fmla="*/ 191678 h 283225"/>
              <a:gd name="connsiteX5" fmla="*/ 227055 w 324632"/>
              <a:gd name="connsiteY5" fmla="*/ 55491 h 283225"/>
              <a:gd name="connsiteX6" fmla="*/ 77 w 324632"/>
              <a:gd name="connsiteY6" fmla="*/ 3610 h 28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632" h="283225">
                <a:moveTo>
                  <a:pt x="77" y="3610"/>
                </a:moveTo>
                <a:cubicBezTo>
                  <a:pt x="4400" y="19823"/>
                  <a:pt x="213005" y="114937"/>
                  <a:pt x="252996" y="152767"/>
                </a:cubicBezTo>
                <a:cubicBezTo>
                  <a:pt x="292987" y="190597"/>
                  <a:pt x="272452" y="208971"/>
                  <a:pt x="240026" y="230588"/>
                </a:cubicBezTo>
                <a:cubicBezTo>
                  <a:pt x="207601" y="252205"/>
                  <a:pt x="45473" y="288954"/>
                  <a:pt x="58443" y="282469"/>
                </a:cubicBezTo>
                <a:cubicBezTo>
                  <a:pt x="71413" y="275984"/>
                  <a:pt x="289745" y="229508"/>
                  <a:pt x="317847" y="191678"/>
                </a:cubicBezTo>
                <a:cubicBezTo>
                  <a:pt x="345949" y="153848"/>
                  <a:pt x="281098" y="81432"/>
                  <a:pt x="227055" y="55491"/>
                </a:cubicBezTo>
                <a:cubicBezTo>
                  <a:pt x="173012" y="29550"/>
                  <a:pt x="-4246" y="-12603"/>
                  <a:pt x="77" y="3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25FF7F72-54CE-25F7-C21D-5AAF9A517A7A}"/>
              </a:ext>
            </a:extLst>
          </p:cNvPr>
          <p:cNvSpPr/>
          <p:nvPr/>
        </p:nvSpPr>
        <p:spPr>
          <a:xfrm>
            <a:off x="5030731" y="6753816"/>
            <a:ext cx="188679" cy="449532"/>
          </a:xfrm>
          <a:custGeom>
            <a:avLst/>
            <a:gdLst>
              <a:gd name="connsiteX0" fmla="*/ 1712 w 188679"/>
              <a:gd name="connsiteY0" fmla="*/ 3665 h 449532"/>
              <a:gd name="connsiteX1" fmla="*/ 183295 w 188679"/>
              <a:gd name="connsiteY1" fmla="*/ 314950 h 449532"/>
              <a:gd name="connsiteX2" fmla="*/ 144384 w 188679"/>
              <a:gd name="connsiteY2" fmla="*/ 438167 h 449532"/>
              <a:gd name="connsiteX3" fmla="*/ 131414 w 188679"/>
              <a:gd name="connsiteY3" fmla="*/ 438167 h 449532"/>
              <a:gd name="connsiteX4" fmla="*/ 92503 w 188679"/>
              <a:gd name="connsiteY4" fmla="*/ 386286 h 449532"/>
              <a:gd name="connsiteX5" fmla="*/ 150869 w 188679"/>
              <a:gd name="connsiteY5" fmla="*/ 399256 h 449532"/>
              <a:gd name="connsiteX6" fmla="*/ 131414 w 188679"/>
              <a:gd name="connsiteY6" fmla="*/ 289010 h 449532"/>
              <a:gd name="connsiteX7" fmla="*/ 92503 w 188679"/>
              <a:gd name="connsiteY7" fmla="*/ 152822 h 449532"/>
              <a:gd name="connsiteX8" fmla="*/ 1712 w 188679"/>
              <a:gd name="connsiteY8" fmla="*/ 3665 h 44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679" h="449532">
                <a:moveTo>
                  <a:pt x="1712" y="3665"/>
                </a:moveTo>
                <a:cubicBezTo>
                  <a:pt x="16844" y="30686"/>
                  <a:pt x="159516" y="242533"/>
                  <a:pt x="183295" y="314950"/>
                </a:cubicBezTo>
                <a:cubicBezTo>
                  <a:pt x="207074" y="387367"/>
                  <a:pt x="144384" y="438167"/>
                  <a:pt x="144384" y="438167"/>
                </a:cubicBezTo>
                <a:cubicBezTo>
                  <a:pt x="135737" y="458703"/>
                  <a:pt x="140061" y="446814"/>
                  <a:pt x="131414" y="438167"/>
                </a:cubicBezTo>
                <a:cubicBezTo>
                  <a:pt x="122767" y="429520"/>
                  <a:pt x="89261" y="392771"/>
                  <a:pt x="92503" y="386286"/>
                </a:cubicBezTo>
                <a:cubicBezTo>
                  <a:pt x="95745" y="379801"/>
                  <a:pt x="144384" y="415469"/>
                  <a:pt x="150869" y="399256"/>
                </a:cubicBezTo>
                <a:cubicBezTo>
                  <a:pt x="157354" y="383043"/>
                  <a:pt x="141142" y="330082"/>
                  <a:pt x="131414" y="289010"/>
                </a:cubicBezTo>
                <a:cubicBezTo>
                  <a:pt x="121686" y="247938"/>
                  <a:pt x="108716" y="199299"/>
                  <a:pt x="92503" y="152822"/>
                </a:cubicBezTo>
                <a:cubicBezTo>
                  <a:pt x="76290" y="106345"/>
                  <a:pt x="-13420" y="-23356"/>
                  <a:pt x="1712" y="3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3F97D35F-2FDE-3544-7BFE-20F30811D596}"/>
              </a:ext>
            </a:extLst>
          </p:cNvPr>
          <p:cNvSpPr/>
          <p:nvPr/>
        </p:nvSpPr>
        <p:spPr>
          <a:xfrm>
            <a:off x="4380979" y="6728033"/>
            <a:ext cx="919578" cy="223200"/>
          </a:xfrm>
          <a:custGeom>
            <a:avLst/>
            <a:gdLst>
              <a:gd name="connsiteX0" fmla="*/ 2953 w 919578"/>
              <a:gd name="connsiteY0" fmla="*/ 3507 h 223200"/>
              <a:gd name="connsiteX1" fmla="*/ 456910 w 919578"/>
              <a:gd name="connsiteY1" fmla="*/ 74844 h 223200"/>
              <a:gd name="connsiteX2" fmla="*/ 366119 w 919578"/>
              <a:gd name="connsiteY2" fmla="*/ 100784 h 223200"/>
              <a:gd name="connsiteX3" fmla="*/ 690374 w 919578"/>
              <a:gd name="connsiteY3" fmla="*/ 81329 h 223200"/>
              <a:gd name="connsiteX4" fmla="*/ 437455 w 919578"/>
              <a:gd name="connsiteY4" fmla="*/ 120239 h 223200"/>
              <a:gd name="connsiteX5" fmla="*/ 884927 w 919578"/>
              <a:gd name="connsiteY5" fmla="*/ 100784 h 223200"/>
              <a:gd name="connsiteX6" fmla="*/ 878442 w 919578"/>
              <a:gd name="connsiteY6" fmla="*/ 198061 h 223200"/>
              <a:gd name="connsiteX7" fmla="*/ 787651 w 919578"/>
              <a:gd name="connsiteY7" fmla="*/ 217516 h 223200"/>
              <a:gd name="connsiteX8" fmla="*/ 288298 w 919578"/>
              <a:gd name="connsiteY8" fmla="*/ 198061 h 223200"/>
              <a:gd name="connsiteX9" fmla="*/ 2953 w 919578"/>
              <a:gd name="connsiteY9" fmla="*/ 3507 h 22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578" h="223200">
                <a:moveTo>
                  <a:pt x="2953" y="3507"/>
                </a:moveTo>
                <a:cubicBezTo>
                  <a:pt x="31055" y="-17029"/>
                  <a:pt x="396382" y="58631"/>
                  <a:pt x="456910" y="74844"/>
                </a:cubicBezTo>
                <a:cubicBezTo>
                  <a:pt x="517438" y="91057"/>
                  <a:pt x="327208" y="99703"/>
                  <a:pt x="366119" y="100784"/>
                </a:cubicBezTo>
                <a:cubicBezTo>
                  <a:pt x="405030" y="101865"/>
                  <a:pt x="678485" y="78087"/>
                  <a:pt x="690374" y="81329"/>
                </a:cubicBezTo>
                <a:cubicBezTo>
                  <a:pt x="702263" y="84572"/>
                  <a:pt x="405030" y="116997"/>
                  <a:pt x="437455" y="120239"/>
                </a:cubicBezTo>
                <a:cubicBezTo>
                  <a:pt x="469881" y="123482"/>
                  <a:pt x="811429" y="87814"/>
                  <a:pt x="884927" y="100784"/>
                </a:cubicBezTo>
                <a:cubicBezTo>
                  <a:pt x="958425" y="113754"/>
                  <a:pt x="894655" y="178606"/>
                  <a:pt x="878442" y="198061"/>
                </a:cubicBezTo>
                <a:cubicBezTo>
                  <a:pt x="862229" y="217516"/>
                  <a:pt x="886008" y="217516"/>
                  <a:pt x="787651" y="217516"/>
                </a:cubicBezTo>
                <a:cubicBezTo>
                  <a:pt x="689294" y="217516"/>
                  <a:pt x="423404" y="239133"/>
                  <a:pt x="288298" y="198061"/>
                </a:cubicBezTo>
                <a:cubicBezTo>
                  <a:pt x="153192" y="156989"/>
                  <a:pt x="-25149" y="24043"/>
                  <a:pt x="2953" y="3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B6BABB3C-CEAE-A38E-2B61-9F926835B5C6}"/>
              </a:ext>
            </a:extLst>
          </p:cNvPr>
          <p:cNvSpPr/>
          <p:nvPr/>
        </p:nvSpPr>
        <p:spPr>
          <a:xfrm>
            <a:off x="3804454" y="5843058"/>
            <a:ext cx="859982" cy="1080356"/>
          </a:xfrm>
          <a:custGeom>
            <a:avLst/>
            <a:gdLst>
              <a:gd name="connsiteX0" fmla="*/ 183886 w 859982"/>
              <a:gd name="connsiteY0" fmla="*/ 23 h 1080356"/>
              <a:gd name="connsiteX1" fmla="*/ 34729 w 859982"/>
              <a:gd name="connsiteY1" fmla="*/ 227002 h 1080356"/>
              <a:gd name="connsiteX2" fmla="*/ 151461 w 859982"/>
              <a:gd name="connsiteY2" fmla="*/ 421555 h 1080356"/>
              <a:gd name="connsiteX3" fmla="*/ 144976 w 859982"/>
              <a:gd name="connsiteY3" fmla="*/ 421555 h 1080356"/>
              <a:gd name="connsiteX4" fmla="*/ 261708 w 859982"/>
              <a:gd name="connsiteY4" fmla="*/ 512346 h 1080356"/>
              <a:gd name="connsiteX5" fmla="*/ 248737 w 859982"/>
              <a:gd name="connsiteY5" fmla="*/ 415070 h 1080356"/>
              <a:gd name="connsiteX6" fmla="*/ 475716 w 859982"/>
              <a:gd name="connsiteY6" fmla="*/ 661504 h 1080356"/>
              <a:gd name="connsiteX7" fmla="*/ 449776 w 859982"/>
              <a:gd name="connsiteY7" fmla="*/ 706899 h 1080356"/>
              <a:gd name="connsiteX8" fmla="*/ 858337 w 859982"/>
              <a:gd name="connsiteY8" fmla="*/ 1076551 h 1080356"/>
              <a:gd name="connsiteX9" fmla="*/ 592448 w 859982"/>
              <a:gd name="connsiteY9" fmla="*/ 901453 h 1080356"/>
              <a:gd name="connsiteX10" fmla="*/ 566508 w 859982"/>
              <a:gd name="connsiteY10" fmla="*/ 940363 h 1080356"/>
              <a:gd name="connsiteX11" fmla="*/ 132006 w 859982"/>
              <a:gd name="connsiteY11" fmla="*/ 590168 h 1080356"/>
              <a:gd name="connsiteX12" fmla="*/ 47699 w 859982"/>
              <a:gd name="connsiteY12" fmla="*/ 415070 h 1080356"/>
              <a:gd name="connsiteX13" fmla="*/ 8789 w 859982"/>
              <a:gd name="connsiteY13" fmla="*/ 214031 h 1080356"/>
              <a:gd name="connsiteX14" fmla="*/ 183886 w 859982"/>
              <a:gd name="connsiteY14" fmla="*/ 23 h 108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59982" h="1080356">
                <a:moveTo>
                  <a:pt x="183886" y="23"/>
                </a:moveTo>
                <a:cubicBezTo>
                  <a:pt x="188209" y="2185"/>
                  <a:pt x="40133" y="156747"/>
                  <a:pt x="34729" y="227002"/>
                </a:cubicBezTo>
                <a:cubicBezTo>
                  <a:pt x="29325" y="297257"/>
                  <a:pt x="133087" y="389130"/>
                  <a:pt x="151461" y="421555"/>
                </a:cubicBezTo>
                <a:cubicBezTo>
                  <a:pt x="169835" y="453980"/>
                  <a:pt x="126601" y="406423"/>
                  <a:pt x="144976" y="421555"/>
                </a:cubicBezTo>
                <a:cubicBezTo>
                  <a:pt x="163351" y="436687"/>
                  <a:pt x="244415" y="513427"/>
                  <a:pt x="261708" y="512346"/>
                </a:cubicBezTo>
                <a:cubicBezTo>
                  <a:pt x="279001" y="511265"/>
                  <a:pt x="213069" y="390210"/>
                  <a:pt x="248737" y="415070"/>
                </a:cubicBezTo>
                <a:cubicBezTo>
                  <a:pt x="284405" y="439930"/>
                  <a:pt x="442210" y="612866"/>
                  <a:pt x="475716" y="661504"/>
                </a:cubicBezTo>
                <a:cubicBezTo>
                  <a:pt x="509222" y="710142"/>
                  <a:pt x="386006" y="637725"/>
                  <a:pt x="449776" y="706899"/>
                </a:cubicBezTo>
                <a:cubicBezTo>
                  <a:pt x="513546" y="776074"/>
                  <a:pt x="834558" y="1044125"/>
                  <a:pt x="858337" y="1076551"/>
                </a:cubicBezTo>
                <a:cubicBezTo>
                  <a:pt x="882116" y="1108977"/>
                  <a:pt x="641086" y="924151"/>
                  <a:pt x="592448" y="901453"/>
                </a:cubicBezTo>
                <a:cubicBezTo>
                  <a:pt x="543810" y="878755"/>
                  <a:pt x="643248" y="992244"/>
                  <a:pt x="566508" y="940363"/>
                </a:cubicBezTo>
                <a:cubicBezTo>
                  <a:pt x="489768" y="888482"/>
                  <a:pt x="218474" y="677717"/>
                  <a:pt x="132006" y="590168"/>
                </a:cubicBezTo>
                <a:cubicBezTo>
                  <a:pt x="45538" y="502619"/>
                  <a:pt x="68235" y="477760"/>
                  <a:pt x="47699" y="415070"/>
                </a:cubicBezTo>
                <a:cubicBezTo>
                  <a:pt x="27163" y="352380"/>
                  <a:pt x="-19313" y="279963"/>
                  <a:pt x="8789" y="214031"/>
                </a:cubicBezTo>
                <a:cubicBezTo>
                  <a:pt x="36891" y="148099"/>
                  <a:pt x="179563" y="-2139"/>
                  <a:pt x="1838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443F5A8C-9FC2-E46D-214B-B4B2DB6C7783}"/>
              </a:ext>
            </a:extLst>
          </p:cNvPr>
          <p:cNvSpPr/>
          <p:nvPr/>
        </p:nvSpPr>
        <p:spPr>
          <a:xfrm>
            <a:off x="4811787" y="5174503"/>
            <a:ext cx="415646" cy="189224"/>
          </a:xfrm>
          <a:custGeom>
            <a:avLst/>
            <a:gdLst>
              <a:gd name="connsiteX0" fmla="*/ 162 w 415646"/>
              <a:gd name="connsiteY0" fmla="*/ 612 h 189224"/>
              <a:gd name="connsiteX1" fmla="*/ 363328 w 415646"/>
              <a:gd name="connsiteY1" fmla="*/ 110859 h 189224"/>
              <a:gd name="connsiteX2" fmla="*/ 408724 w 415646"/>
              <a:gd name="connsiteY2" fmla="*/ 188680 h 189224"/>
              <a:gd name="connsiteX3" fmla="*/ 317932 w 415646"/>
              <a:gd name="connsiteY3" fmla="*/ 71948 h 189224"/>
              <a:gd name="connsiteX4" fmla="*/ 162 w 415646"/>
              <a:gd name="connsiteY4" fmla="*/ 612 h 189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646" h="189224">
                <a:moveTo>
                  <a:pt x="162" y="612"/>
                </a:moveTo>
                <a:cubicBezTo>
                  <a:pt x="7728" y="7097"/>
                  <a:pt x="295234" y="79514"/>
                  <a:pt x="363328" y="110859"/>
                </a:cubicBezTo>
                <a:cubicBezTo>
                  <a:pt x="431422" y="142204"/>
                  <a:pt x="416290" y="195165"/>
                  <a:pt x="408724" y="188680"/>
                </a:cubicBezTo>
                <a:cubicBezTo>
                  <a:pt x="401158" y="182195"/>
                  <a:pt x="384945" y="103293"/>
                  <a:pt x="317932" y="71948"/>
                </a:cubicBezTo>
                <a:cubicBezTo>
                  <a:pt x="250919" y="40603"/>
                  <a:pt x="-7404" y="-5873"/>
                  <a:pt x="162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504C8606-98B7-F485-2ADC-DC39EC2A879A}"/>
              </a:ext>
            </a:extLst>
          </p:cNvPr>
          <p:cNvSpPr/>
          <p:nvPr/>
        </p:nvSpPr>
        <p:spPr>
          <a:xfrm>
            <a:off x="3961590" y="4999965"/>
            <a:ext cx="305610" cy="188126"/>
          </a:xfrm>
          <a:custGeom>
            <a:avLst/>
            <a:gdLst>
              <a:gd name="connsiteX0" fmla="*/ 810 w 305610"/>
              <a:gd name="connsiteY0" fmla="*/ 45448 h 188126"/>
              <a:gd name="connsiteX1" fmla="*/ 98087 w 305610"/>
              <a:gd name="connsiteY1" fmla="*/ 51933 h 188126"/>
              <a:gd name="connsiteX2" fmla="*/ 292640 w 305610"/>
              <a:gd name="connsiteY2" fmla="*/ 155695 h 188126"/>
              <a:gd name="connsiteX3" fmla="*/ 208333 w 305610"/>
              <a:gd name="connsiteY3" fmla="*/ 13022 h 188126"/>
              <a:gd name="connsiteX4" fmla="*/ 305610 w 305610"/>
              <a:gd name="connsiteY4" fmla="*/ 6537 h 188126"/>
              <a:gd name="connsiteX5" fmla="*/ 124027 w 305610"/>
              <a:gd name="connsiteY5" fmla="*/ 19507 h 188126"/>
              <a:gd name="connsiteX6" fmla="*/ 143482 w 305610"/>
              <a:gd name="connsiteY6" fmla="*/ 38963 h 188126"/>
              <a:gd name="connsiteX7" fmla="*/ 279670 w 305610"/>
              <a:gd name="connsiteY7" fmla="*/ 188120 h 188126"/>
              <a:gd name="connsiteX8" fmla="*/ 65661 w 305610"/>
              <a:gd name="connsiteY8" fmla="*/ 45448 h 188126"/>
              <a:gd name="connsiteX9" fmla="*/ 810 w 305610"/>
              <a:gd name="connsiteY9" fmla="*/ 45448 h 188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610" h="188126">
                <a:moveTo>
                  <a:pt x="810" y="45448"/>
                </a:moveTo>
                <a:cubicBezTo>
                  <a:pt x="6214" y="46529"/>
                  <a:pt x="49449" y="33559"/>
                  <a:pt x="98087" y="51933"/>
                </a:cubicBezTo>
                <a:cubicBezTo>
                  <a:pt x="146725" y="70307"/>
                  <a:pt x="274266" y="162180"/>
                  <a:pt x="292640" y="155695"/>
                </a:cubicBezTo>
                <a:cubicBezTo>
                  <a:pt x="311014" y="149210"/>
                  <a:pt x="206171" y="37882"/>
                  <a:pt x="208333" y="13022"/>
                </a:cubicBezTo>
                <a:cubicBezTo>
                  <a:pt x="210495" y="-11838"/>
                  <a:pt x="305610" y="6537"/>
                  <a:pt x="305610" y="6537"/>
                </a:cubicBezTo>
                <a:lnTo>
                  <a:pt x="124027" y="19507"/>
                </a:lnTo>
                <a:cubicBezTo>
                  <a:pt x="97006" y="24911"/>
                  <a:pt x="117542" y="10861"/>
                  <a:pt x="143482" y="38963"/>
                </a:cubicBezTo>
                <a:cubicBezTo>
                  <a:pt x="169422" y="67065"/>
                  <a:pt x="292640" y="187039"/>
                  <a:pt x="279670" y="188120"/>
                </a:cubicBezTo>
                <a:cubicBezTo>
                  <a:pt x="266700" y="189201"/>
                  <a:pt x="114299" y="63822"/>
                  <a:pt x="65661" y="45448"/>
                </a:cubicBezTo>
                <a:cubicBezTo>
                  <a:pt x="17023" y="27074"/>
                  <a:pt x="-4594" y="44367"/>
                  <a:pt x="810" y="454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21FB821A-79FF-9F80-1CF8-D20C5C2ADA8A}"/>
              </a:ext>
            </a:extLst>
          </p:cNvPr>
          <p:cNvSpPr/>
          <p:nvPr/>
        </p:nvSpPr>
        <p:spPr>
          <a:xfrm>
            <a:off x="4338456" y="5285283"/>
            <a:ext cx="841244" cy="398383"/>
          </a:xfrm>
          <a:custGeom>
            <a:avLst/>
            <a:gdLst>
              <a:gd name="connsiteX0" fmla="*/ 80 w 841244"/>
              <a:gd name="connsiteY0" fmla="*/ 79 h 398383"/>
              <a:gd name="connsiteX1" fmla="*/ 460523 w 841244"/>
              <a:gd name="connsiteY1" fmla="*/ 201117 h 398383"/>
              <a:gd name="connsiteX2" fmla="*/ 343791 w 841244"/>
              <a:gd name="connsiteY2" fmla="*/ 97355 h 398383"/>
              <a:gd name="connsiteX3" fmla="*/ 836659 w 841244"/>
              <a:gd name="connsiteY3" fmla="*/ 395670 h 398383"/>
              <a:gd name="connsiteX4" fmla="*/ 603195 w 841244"/>
              <a:gd name="connsiteY4" fmla="*/ 252998 h 398383"/>
              <a:gd name="connsiteX5" fmla="*/ 233544 w 841244"/>
              <a:gd name="connsiteY5" fmla="*/ 19534 h 398383"/>
              <a:gd name="connsiteX6" fmla="*/ 421612 w 841244"/>
              <a:gd name="connsiteY6" fmla="*/ 175177 h 398383"/>
              <a:gd name="connsiteX7" fmla="*/ 80 w 841244"/>
              <a:gd name="connsiteY7" fmla="*/ 79 h 39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44" h="398383">
                <a:moveTo>
                  <a:pt x="80" y="79"/>
                </a:moveTo>
                <a:cubicBezTo>
                  <a:pt x="6565" y="4402"/>
                  <a:pt x="403238" y="184904"/>
                  <a:pt x="460523" y="201117"/>
                </a:cubicBezTo>
                <a:cubicBezTo>
                  <a:pt x="517808" y="217330"/>
                  <a:pt x="281102" y="64930"/>
                  <a:pt x="343791" y="97355"/>
                </a:cubicBezTo>
                <a:cubicBezTo>
                  <a:pt x="406480" y="129780"/>
                  <a:pt x="793425" y="369730"/>
                  <a:pt x="836659" y="395670"/>
                </a:cubicBezTo>
                <a:cubicBezTo>
                  <a:pt x="879893" y="421611"/>
                  <a:pt x="603195" y="252998"/>
                  <a:pt x="603195" y="252998"/>
                </a:cubicBezTo>
                <a:cubicBezTo>
                  <a:pt x="502676" y="190309"/>
                  <a:pt x="263808" y="32504"/>
                  <a:pt x="233544" y="19534"/>
                </a:cubicBezTo>
                <a:cubicBezTo>
                  <a:pt x="203280" y="6564"/>
                  <a:pt x="462684" y="181662"/>
                  <a:pt x="421612" y="175177"/>
                </a:cubicBezTo>
                <a:cubicBezTo>
                  <a:pt x="380540" y="168692"/>
                  <a:pt x="-6405" y="-4244"/>
                  <a:pt x="80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E3FCB17C-5C8B-A4E3-627F-305C2945FECC}"/>
              </a:ext>
            </a:extLst>
          </p:cNvPr>
          <p:cNvSpPr/>
          <p:nvPr/>
        </p:nvSpPr>
        <p:spPr>
          <a:xfrm>
            <a:off x="4791457" y="5433303"/>
            <a:ext cx="463543" cy="277710"/>
          </a:xfrm>
          <a:custGeom>
            <a:avLst/>
            <a:gdLst>
              <a:gd name="connsiteX0" fmla="*/ 7522 w 463543"/>
              <a:gd name="connsiteY0" fmla="*/ 7701 h 277710"/>
              <a:gd name="connsiteX1" fmla="*/ 454994 w 463543"/>
              <a:gd name="connsiteY1" fmla="*/ 273591 h 277710"/>
              <a:gd name="connsiteX2" fmla="*/ 292866 w 463543"/>
              <a:gd name="connsiteY2" fmla="*/ 163344 h 277710"/>
              <a:gd name="connsiteX3" fmla="*/ 182620 w 463543"/>
              <a:gd name="connsiteY3" fmla="*/ 79037 h 277710"/>
              <a:gd name="connsiteX4" fmla="*/ 7522 w 463543"/>
              <a:gd name="connsiteY4" fmla="*/ 7701 h 27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543" h="277710">
                <a:moveTo>
                  <a:pt x="7522" y="7701"/>
                </a:moveTo>
                <a:cubicBezTo>
                  <a:pt x="52918" y="40127"/>
                  <a:pt x="407437" y="247651"/>
                  <a:pt x="454994" y="273591"/>
                </a:cubicBezTo>
                <a:cubicBezTo>
                  <a:pt x="502551" y="299531"/>
                  <a:pt x="338262" y="195770"/>
                  <a:pt x="292866" y="163344"/>
                </a:cubicBezTo>
                <a:cubicBezTo>
                  <a:pt x="247470" y="130918"/>
                  <a:pt x="230177" y="103897"/>
                  <a:pt x="182620" y="79037"/>
                </a:cubicBezTo>
                <a:cubicBezTo>
                  <a:pt x="135063" y="54177"/>
                  <a:pt x="-37874" y="-24725"/>
                  <a:pt x="752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799CACA2-1E47-D77C-0D47-9EA1CA7F9A5F}"/>
              </a:ext>
            </a:extLst>
          </p:cNvPr>
          <p:cNvSpPr/>
          <p:nvPr/>
        </p:nvSpPr>
        <p:spPr>
          <a:xfrm>
            <a:off x="3967805" y="5308606"/>
            <a:ext cx="780619" cy="718301"/>
          </a:xfrm>
          <a:custGeom>
            <a:avLst/>
            <a:gdLst>
              <a:gd name="connsiteX0" fmla="*/ 39991 w 780619"/>
              <a:gd name="connsiteY0" fmla="*/ 9181 h 718301"/>
              <a:gd name="connsiteX1" fmla="*/ 59446 w 780619"/>
              <a:gd name="connsiteY1" fmla="*/ 74032 h 718301"/>
              <a:gd name="connsiteX2" fmla="*/ 493948 w 780619"/>
              <a:gd name="connsiteY2" fmla="*/ 365862 h 718301"/>
              <a:gd name="connsiteX3" fmla="*/ 474493 w 780619"/>
              <a:gd name="connsiteY3" fmla="*/ 294526 h 718301"/>
              <a:gd name="connsiteX4" fmla="*/ 682016 w 780619"/>
              <a:gd name="connsiteY4" fmla="*/ 540960 h 718301"/>
              <a:gd name="connsiteX5" fmla="*/ 779293 w 780619"/>
              <a:gd name="connsiteY5" fmla="*/ 716058 h 718301"/>
              <a:gd name="connsiteX6" fmla="*/ 617165 w 780619"/>
              <a:gd name="connsiteY6" fmla="*/ 417743 h 718301"/>
              <a:gd name="connsiteX7" fmla="*/ 383701 w 780619"/>
              <a:gd name="connsiteY7" fmla="*/ 236160 h 718301"/>
              <a:gd name="connsiteX8" fmla="*/ 669046 w 780619"/>
              <a:gd name="connsiteY8" fmla="*/ 404773 h 718301"/>
              <a:gd name="connsiteX9" fmla="*/ 545829 w 780619"/>
              <a:gd name="connsiteY9" fmla="*/ 294526 h 718301"/>
              <a:gd name="connsiteX10" fmla="*/ 669046 w 780619"/>
              <a:gd name="connsiteY10" fmla="*/ 385317 h 718301"/>
              <a:gd name="connsiteX11" fmla="*/ 396672 w 780619"/>
              <a:gd name="connsiteY11" fmla="*/ 229675 h 718301"/>
              <a:gd name="connsiteX12" fmla="*/ 39991 w 780619"/>
              <a:gd name="connsiteY12" fmla="*/ 9181 h 71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0619" h="718301">
                <a:moveTo>
                  <a:pt x="39991" y="9181"/>
                </a:moveTo>
                <a:cubicBezTo>
                  <a:pt x="-16213" y="-16759"/>
                  <a:pt x="-16213" y="14585"/>
                  <a:pt x="59446" y="74032"/>
                </a:cubicBezTo>
                <a:cubicBezTo>
                  <a:pt x="135105" y="133479"/>
                  <a:pt x="424774" y="329113"/>
                  <a:pt x="493948" y="365862"/>
                </a:cubicBezTo>
                <a:cubicBezTo>
                  <a:pt x="563123" y="402611"/>
                  <a:pt x="443148" y="265343"/>
                  <a:pt x="474493" y="294526"/>
                </a:cubicBezTo>
                <a:cubicBezTo>
                  <a:pt x="505838" y="323709"/>
                  <a:pt x="631216" y="470705"/>
                  <a:pt x="682016" y="540960"/>
                </a:cubicBezTo>
                <a:cubicBezTo>
                  <a:pt x="732816" y="611215"/>
                  <a:pt x="790102" y="736594"/>
                  <a:pt x="779293" y="716058"/>
                </a:cubicBezTo>
                <a:cubicBezTo>
                  <a:pt x="768485" y="695522"/>
                  <a:pt x="683097" y="497726"/>
                  <a:pt x="617165" y="417743"/>
                </a:cubicBezTo>
                <a:cubicBezTo>
                  <a:pt x="551233" y="337760"/>
                  <a:pt x="375054" y="238322"/>
                  <a:pt x="383701" y="236160"/>
                </a:cubicBezTo>
                <a:cubicBezTo>
                  <a:pt x="392348" y="233998"/>
                  <a:pt x="642025" y="395045"/>
                  <a:pt x="669046" y="404773"/>
                </a:cubicBezTo>
                <a:cubicBezTo>
                  <a:pt x="696067" y="414501"/>
                  <a:pt x="545829" y="297769"/>
                  <a:pt x="545829" y="294526"/>
                </a:cubicBezTo>
                <a:cubicBezTo>
                  <a:pt x="545829" y="291283"/>
                  <a:pt x="693905" y="396125"/>
                  <a:pt x="669046" y="385317"/>
                </a:cubicBezTo>
                <a:cubicBezTo>
                  <a:pt x="644187" y="374509"/>
                  <a:pt x="503676" y="286960"/>
                  <a:pt x="396672" y="229675"/>
                </a:cubicBezTo>
                <a:cubicBezTo>
                  <a:pt x="289668" y="172390"/>
                  <a:pt x="96195" y="35121"/>
                  <a:pt x="39991" y="9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BBD54411-715D-5C5E-2B27-B9385E3FAC00}"/>
              </a:ext>
            </a:extLst>
          </p:cNvPr>
          <p:cNvSpPr/>
          <p:nvPr/>
        </p:nvSpPr>
        <p:spPr>
          <a:xfrm>
            <a:off x="9115094" y="2740025"/>
            <a:ext cx="206706" cy="124348"/>
          </a:xfrm>
          <a:custGeom>
            <a:avLst/>
            <a:gdLst>
              <a:gd name="connsiteX0" fmla="*/ 331 w 206706"/>
              <a:gd name="connsiteY0" fmla="*/ 3175 h 124348"/>
              <a:gd name="connsiteX1" fmla="*/ 130506 w 206706"/>
              <a:gd name="connsiteY1" fmla="*/ 111125 h 124348"/>
              <a:gd name="connsiteX2" fmla="*/ 98756 w 206706"/>
              <a:gd name="connsiteY2" fmla="*/ 88900 h 124348"/>
              <a:gd name="connsiteX3" fmla="*/ 143206 w 206706"/>
              <a:gd name="connsiteY3" fmla="*/ 123825 h 124348"/>
              <a:gd name="connsiteX4" fmla="*/ 149556 w 206706"/>
              <a:gd name="connsiteY4" fmla="*/ 101600 h 124348"/>
              <a:gd name="connsiteX5" fmla="*/ 206706 w 206706"/>
              <a:gd name="connsiteY5" fmla="*/ 0 h 124348"/>
              <a:gd name="connsiteX6" fmla="*/ 206706 w 206706"/>
              <a:gd name="connsiteY6" fmla="*/ 0 h 124348"/>
              <a:gd name="connsiteX7" fmla="*/ 178131 w 206706"/>
              <a:gd name="connsiteY7" fmla="*/ 53975 h 124348"/>
              <a:gd name="connsiteX8" fmla="*/ 95581 w 206706"/>
              <a:gd name="connsiteY8" fmla="*/ 63500 h 124348"/>
              <a:gd name="connsiteX9" fmla="*/ 331 w 206706"/>
              <a:gd name="connsiteY9" fmla="*/ 3175 h 1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706" h="124348">
                <a:moveTo>
                  <a:pt x="331" y="3175"/>
                </a:moveTo>
                <a:cubicBezTo>
                  <a:pt x="6152" y="11112"/>
                  <a:pt x="114102" y="96837"/>
                  <a:pt x="130506" y="111125"/>
                </a:cubicBezTo>
                <a:cubicBezTo>
                  <a:pt x="146910" y="125413"/>
                  <a:pt x="96639" y="86783"/>
                  <a:pt x="98756" y="88900"/>
                </a:cubicBezTo>
                <a:cubicBezTo>
                  <a:pt x="100873" y="91017"/>
                  <a:pt x="143206" y="123825"/>
                  <a:pt x="143206" y="123825"/>
                </a:cubicBezTo>
                <a:cubicBezTo>
                  <a:pt x="151673" y="125942"/>
                  <a:pt x="138973" y="122238"/>
                  <a:pt x="149556" y="101600"/>
                </a:cubicBezTo>
                <a:cubicBezTo>
                  <a:pt x="160139" y="80963"/>
                  <a:pt x="206706" y="0"/>
                  <a:pt x="206706" y="0"/>
                </a:cubicBezTo>
                <a:lnTo>
                  <a:pt x="206706" y="0"/>
                </a:lnTo>
                <a:cubicBezTo>
                  <a:pt x="201944" y="8996"/>
                  <a:pt x="196652" y="43392"/>
                  <a:pt x="178131" y="53975"/>
                </a:cubicBezTo>
                <a:cubicBezTo>
                  <a:pt x="159610" y="64558"/>
                  <a:pt x="124156" y="69321"/>
                  <a:pt x="95581" y="63500"/>
                </a:cubicBezTo>
                <a:cubicBezTo>
                  <a:pt x="67006" y="57679"/>
                  <a:pt x="-5490" y="-4762"/>
                  <a:pt x="33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96CB90B5-74B6-7A84-E8DB-1E0E6F70FF65}"/>
              </a:ext>
            </a:extLst>
          </p:cNvPr>
          <p:cNvSpPr/>
          <p:nvPr/>
        </p:nvSpPr>
        <p:spPr>
          <a:xfrm>
            <a:off x="8978386" y="4028920"/>
            <a:ext cx="572176" cy="359884"/>
          </a:xfrm>
          <a:custGeom>
            <a:avLst/>
            <a:gdLst>
              <a:gd name="connsiteX0" fmla="*/ 572014 w 572176"/>
              <a:gd name="connsiteY0" fmla="*/ 155 h 359884"/>
              <a:gd name="connsiteX1" fmla="*/ 425964 w 572176"/>
              <a:gd name="connsiteY1" fmla="*/ 222405 h 359884"/>
              <a:gd name="connsiteX2" fmla="*/ 445014 w 572176"/>
              <a:gd name="connsiteY2" fmla="*/ 197005 h 359884"/>
              <a:gd name="connsiteX3" fmla="*/ 365639 w 572176"/>
              <a:gd name="connsiteY3" fmla="*/ 219230 h 359884"/>
              <a:gd name="connsiteX4" fmla="*/ 225939 w 572176"/>
              <a:gd name="connsiteY4" fmla="*/ 206530 h 359884"/>
              <a:gd name="connsiteX5" fmla="*/ 257689 w 572176"/>
              <a:gd name="connsiteY5" fmla="*/ 231930 h 359884"/>
              <a:gd name="connsiteX6" fmla="*/ 514 w 572176"/>
              <a:gd name="connsiteY6" fmla="*/ 358930 h 359884"/>
              <a:gd name="connsiteX7" fmla="*/ 194189 w 572176"/>
              <a:gd name="connsiteY7" fmla="*/ 289080 h 359884"/>
              <a:gd name="connsiteX8" fmla="*/ 292614 w 572176"/>
              <a:gd name="connsiteY8" fmla="*/ 270030 h 359884"/>
              <a:gd name="connsiteX9" fmla="*/ 283089 w 572176"/>
              <a:gd name="connsiteY9" fmla="*/ 231930 h 359884"/>
              <a:gd name="connsiteX10" fmla="*/ 445014 w 572176"/>
              <a:gd name="connsiteY10" fmla="*/ 212880 h 359884"/>
              <a:gd name="connsiteX11" fmla="*/ 454539 w 572176"/>
              <a:gd name="connsiteY11" fmla="*/ 187480 h 359884"/>
              <a:gd name="connsiteX12" fmla="*/ 572014 w 572176"/>
              <a:gd name="connsiteY12" fmla="*/ 155 h 359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176" h="359884">
                <a:moveTo>
                  <a:pt x="572014" y="155"/>
                </a:moveTo>
                <a:cubicBezTo>
                  <a:pt x="567252" y="5976"/>
                  <a:pt x="447131" y="189597"/>
                  <a:pt x="425964" y="222405"/>
                </a:cubicBezTo>
                <a:cubicBezTo>
                  <a:pt x="404797" y="255213"/>
                  <a:pt x="455068" y="197534"/>
                  <a:pt x="445014" y="197005"/>
                </a:cubicBezTo>
                <a:cubicBezTo>
                  <a:pt x="434960" y="196476"/>
                  <a:pt x="402151" y="217643"/>
                  <a:pt x="365639" y="219230"/>
                </a:cubicBezTo>
                <a:cubicBezTo>
                  <a:pt x="329127" y="220817"/>
                  <a:pt x="243931" y="204413"/>
                  <a:pt x="225939" y="206530"/>
                </a:cubicBezTo>
                <a:cubicBezTo>
                  <a:pt x="207947" y="208647"/>
                  <a:pt x="295260" y="206530"/>
                  <a:pt x="257689" y="231930"/>
                </a:cubicBezTo>
                <a:cubicBezTo>
                  <a:pt x="220118" y="257330"/>
                  <a:pt x="11097" y="349405"/>
                  <a:pt x="514" y="358930"/>
                </a:cubicBezTo>
                <a:cubicBezTo>
                  <a:pt x="-10069" y="368455"/>
                  <a:pt x="145506" y="303897"/>
                  <a:pt x="194189" y="289080"/>
                </a:cubicBezTo>
                <a:cubicBezTo>
                  <a:pt x="242872" y="274263"/>
                  <a:pt x="277797" y="279555"/>
                  <a:pt x="292614" y="270030"/>
                </a:cubicBezTo>
                <a:cubicBezTo>
                  <a:pt x="307431" y="260505"/>
                  <a:pt x="257689" y="241455"/>
                  <a:pt x="283089" y="231930"/>
                </a:cubicBezTo>
                <a:cubicBezTo>
                  <a:pt x="308489" y="222405"/>
                  <a:pt x="416439" y="220288"/>
                  <a:pt x="445014" y="212880"/>
                </a:cubicBezTo>
                <a:cubicBezTo>
                  <a:pt x="473589" y="205472"/>
                  <a:pt x="433901" y="220818"/>
                  <a:pt x="454539" y="187480"/>
                </a:cubicBezTo>
                <a:cubicBezTo>
                  <a:pt x="475176" y="154143"/>
                  <a:pt x="576776" y="-5666"/>
                  <a:pt x="572014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01485509-D8B8-6EB9-B1E9-1BF19A176151}"/>
              </a:ext>
            </a:extLst>
          </p:cNvPr>
          <p:cNvSpPr/>
          <p:nvPr/>
        </p:nvSpPr>
        <p:spPr>
          <a:xfrm>
            <a:off x="9131199" y="4745483"/>
            <a:ext cx="267261" cy="598425"/>
          </a:xfrm>
          <a:custGeom>
            <a:avLst/>
            <a:gdLst>
              <a:gd name="connsiteX0" fmla="*/ 6451 w 267261"/>
              <a:gd name="connsiteY0" fmla="*/ 17017 h 598425"/>
              <a:gd name="connsiteX1" fmla="*/ 22326 w 267261"/>
              <a:gd name="connsiteY1" fmla="*/ 64642 h 598425"/>
              <a:gd name="connsiteX2" fmla="*/ 171551 w 267261"/>
              <a:gd name="connsiteY2" fmla="*/ 439292 h 598425"/>
              <a:gd name="connsiteX3" fmla="*/ 146151 w 267261"/>
              <a:gd name="connsiteY3" fmla="*/ 315467 h 598425"/>
              <a:gd name="connsiteX4" fmla="*/ 238226 w 267261"/>
              <a:gd name="connsiteY4" fmla="*/ 471042 h 598425"/>
              <a:gd name="connsiteX5" fmla="*/ 190601 w 267261"/>
              <a:gd name="connsiteY5" fmla="*/ 388492 h 598425"/>
              <a:gd name="connsiteX6" fmla="*/ 266801 w 267261"/>
              <a:gd name="connsiteY6" fmla="*/ 598042 h 598425"/>
              <a:gd name="connsiteX7" fmla="*/ 219176 w 267261"/>
              <a:gd name="connsiteY7" fmla="*/ 436117 h 598425"/>
              <a:gd name="connsiteX8" fmla="*/ 152501 w 267261"/>
              <a:gd name="connsiteY8" fmla="*/ 283717 h 598425"/>
              <a:gd name="connsiteX9" fmla="*/ 85826 w 267261"/>
              <a:gd name="connsiteY9" fmla="*/ 223392 h 598425"/>
              <a:gd name="connsiteX10" fmla="*/ 79476 w 267261"/>
              <a:gd name="connsiteY10" fmla="*/ 248792 h 598425"/>
              <a:gd name="connsiteX11" fmla="*/ 6451 w 267261"/>
              <a:gd name="connsiteY11" fmla="*/ 17017 h 59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7261" h="598425">
                <a:moveTo>
                  <a:pt x="6451" y="17017"/>
                </a:moveTo>
                <a:cubicBezTo>
                  <a:pt x="-3074" y="-13675"/>
                  <a:pt x="-5191" y="-5737"/>
                  <a:pt x="22326" y="64642"/>
                </a:cubicBezTo>
                <a:cubicBezTo>
                  <a:pt x="49843" y="135021"/>
                  <a:pt x="150914" y="397488"/>
                  <a:pt x="171551" y="439292"/>
                </a:cubicBezTo>
                <a:cubicBezTo>
                  <a:pt x="192189" y="481096"/>
                  <a:pt x="135039" y="310175"/>
                  <a:pt x="146151" y="315467"/>
                </a:cubicBezTo>
                <a:cubicBezTo>
                  <a:pt x="157264" y="320759"/>
                  <a:pt x="230818" y="458871"/>
                  <a:pt x="238226" y="471042"/>
                </a:cubicBezTo>
                <a:cubicBezTo>
                  <a:pt x="245634" y="483213"/>
                  <a:pt x="185839" y="367325"/>
                  <a:pt x="190601" y="388492"/>
                </a:cubicBezTo>
                <a:cubicBezTo>
                  <a:pt x="195363" y="409659"/>
                  <a:pt x="262039" y="590105"/>
                  <a:pt x="266801" y="598042"/>
                </a:cubicBezTo>
                <a:cubicBezTo>
                  <a:pt x="271564" y="605980"/>
                  <a:pt x="238226" y="488505"/>
                  <a:pt x="219176" y="436117"/>
                </a:cubicBezTo>
                <a:cubicBezTo>
                  <a:pt x="200126" y="383730"/>
                  <a:pt x="174726" y="319171"/>
                  <a:pt x="152501" y="283717"/>
                </a:cubicBezTo>
                <a:cubicBezTo>
                  <a:pt x="130276" y="248263"/>
                  <a:pt x="97997" y="229213"/>
                  <a:pt x="85826" y="223392"/>
                </a:cubicBezTo>
                <a:cubicBezTo>
                  <a:pt x="73655" y="217571"/>
                  <a:pt x="89530" y="277896"/>
                  <a:pt x="79476" y="248792"/>
                </a:cubicBezTo>
                <a:cubicBezTo>
                  <a:pt x="69422" y="219688"/>
                  <a:pt x="15976" y="47709"/>
                  <a:pt x="6451" y="17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0AC8E3CF-5F08-F3E0-F2EF-AF204BBB06B5}"/>
              </a:ext>
            </a:extLst>
          </p:cNvPr>
          <p:cNvSpPr/>
          <p:nvPr/>
        </p:nvSpPr>
        <p:spPr>
          <a:xfrm>
            <a:off x="8323841" y="5013271"/>
            <a:ext cx="477318" cy="719627"/>
          </a:xfrm>
          <a:custGeom>
            <a:avLst/>
            <a:gdLst>
              <a:gd name="connsiteX0" fmla="*/ 302634 w 477318"/>
              <a:gd name="connsiteY0" fmla="*/ 3229 h 719627"/>
              <a:gd name="connsiteX1" fmla="*/ 96259 w 477318"/>
              <a:gd name="connsiteY1" fmla="*/ 425504 h 719627"/>
              <a:gd name="connsiteX2" fmla="*/ 137534 w 477318"/>
              <a:gd name="connsiteY2" fmla="*/ 406454 h 719627"/>
              <a:gd name="connsiteX3" fmla="*/ 105784 w 477318"/>
              <a:gd name="connsiteY3" fmla="*/ 517579 h 719627"/>
              <a:gd name="connsiteX4" fmla="*/ 1009 w 477318"/>
              <a:gd name="connsiteY4" fmla="*/ 717604 h 719627"/>
              <a:gd name="connsiteX5" fmla="*/ 58159 w 477318"/>
              <a:gd name="connsiteY5" fmla="*/ 616004 h 719627"/>
              <a:gd name="connsiteX6" fmla="*/ 147059 w 477318"/>
              <a:gd name="connsiteY6" fmla="*/ 536629 h 719627"/>
              <a:gd name="connsiteX7" fmla="*/ 80384 w 477318"/>
              <a:gd name="connsiteY7" fmla="*/ 581079 h 719627"/>
              <a:gd name="connsiteX8" fmla="*/ 242309 w 477318"/>
              <a:gd name="connsiteY8" fmla="*/ 527104 h 719627"/>
              <a:gd name="connsiteX9" fmla="*/ 385184 w 477318"/>
              <a:gd name="connsiteY9" fmla="*/ 549329 h 719627"/>
              <a:gd name="connsiteX10" fmla="*/ 331209 w 477318"/>
              <a:gd name="connsiteY10" fmla="*/ 552504 h 719627"/>
              <a:gd name="connsiteX11" fmla="*/ 404234 w 477318"/>
              <a:gd name="connsiteY11" fmla="*/ 581079 h 719627"/>
              <a:gd name="connsiteX12" fmla="*/ 435984 w 477318"/>
              <a:gd name="connsiteY12" fmla="*/ 654104 h 719627"/>
              <a:gd name="connsiteX13" fmla="*/ 477259 w 477318"/>
              <a:gd name="connsiteY13" fmla="*/ 679504 h 719627"/>
              <a:gd name="connsiteX14" fmla="*/ 426459 w 477318"/>
              <a:gd name="connsiteY14" fmla="*/ 571554 h 719627"/>
              <a:gd name="connsiteX15" fmla="*/ 302634 w 477318"/>
              <a:gd name="connsiteY15" fmla="*/ 542979 h 719627"/>
              <a:gd name="connsiteX16" fmla="*/ 143884 w 477318"/>
              <a:gd name="connsiteY16" fmla="*/ 542979 h 719627"/>
              <a:gd name="connsiteX17" fmla="*/ 80384 w 477318"/>
              <a:gd name="connsiteY17" fmla="*/ 565204 h 719627"/>
              <a:gd name="connsiteX18" fmla="*/ 54984 w 477318"/>
              <a:gd name="connsiteY18" fmla="*/ 517579 h 719627"/>
              <a:gd name="connsiteX19" fmla="*/ 74034 w 477318"/>
              <a:gd name="connsiteY19" fmla="*/ 511229 h 719627"/>
              <a:gd name="connsiteX20" fmla="*/ 210559 w 477318"/>
              <a:gd name="connsiteY20" fmla="*/ 104829 h 719627"/>
              <a:gd name="connsiteX21" fmla="*/ 210559 w 477318"/>
              <a:gd name="connsiteY21" fmla="*/ 222304 h 719627"/>
              <a:gd name="connsiteX22" fmla="*/ 302634 w 477318"/>
              <a:gd name="connsiteY22" fmla="*/ 3229 h 71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7318" h="719627">
                <a:moveTo>
                  <a:pt x="302634" y="3229"/>
                </a:moveTo>
                <a:cubicBezTo>
                  <a:pt x="283584" y="37096"/>
                  <a:pt x="123776" y="358300"/>
                  <a:pt x="96259" y="425504"/>
                </a:cubicBezTo>
                <a:cubicBezTo>
                  <a:pt x="68742" y="492708"/>
                  <a:pt x="135946" y="391108"/>
                  <a:pt x="137534" y="406454"/>
                </a:cubicBezTo>
                <a:cubicBezTo>
                  <a:pt x="139121" y="421800"/>
                  <a:pt x="128538" y="465721"/>
                  <a:pt x="105784" y="517579"/>
                </a:cubicBezTo>
                <a:cubicBezTo>
                  <a:pt x="83030" y="569437"/>
                  <a:pt x="8946" y="701200"/>
                  <a:pt x="1009" y="717604"/>
                </a:cubicBezTo>
                <a:cubicBezTo>
                  <a:pt x="-6929" y="734008"/>
                  <a:pt x="33817" y="646167"/>
                  <a:pt x="58159" y="616004"/>
                </a:cubicBezTo>
                <a:cubicBezTo>
                  <a:pt x="82501" y="585842"/>
                  <a:pt x="143355" y="542450"/>
                  <a:pt x="147059" y="536629"/>
                </a:cubicBezTo>
                <a:cubicBezTo>
                  <a:pt x="150763" y="530808"/>
                  <a:pt x="64509" y="582667"/>
                  <a:pt x="80384" y="581079"/>
                </a:cubicBezTo>
                <a:cubicBezTo>
                  <a:pt x="96259" y="579492"/>
                  <a:pt x="191509" y="532396"/>
                  <a:pt x="242309" y="527104"/>
                </a:cubicBezTo>
                <a:cubicBezTo>
                  <a:pt x="293109" y="521812"/>
                  <a:pt x="370367" y="545096"/>
                  <a:pt x="385184" y="549329"/>
                </a:cubicBezTo>
                <a:cubicBezTo>
                  <a:pt x="400001" y="553562"/>
                  <a:pt x="328034" y="547212"/>
                  <a:pt x="331209" y="552504"/>
                </a:cubicBezTo>
                <a:cubicBezTo>
                  <a:pt x="334384" y="557796"/>
                  <a:pt x="386772" y="564146"/>
                  <a:pt x="404234" y="581079"/>
                </a:cubicBezTo>
                <a:cubicBezTo>
                  <a:pt x="421696" y="598012"/>
                  <a:pt x="423813" y="637700"/>
                  <a:pt x="435984" y="654104"/>
                </a:cubicBezTo>
                <a:cubicBezTo>
                  <a:pt x="448155" y="670508"/>
                  <a:pt x="478846" y="693262"/>
                  <a:pt x="477259" y="679504"/>
                </a:cubicBezTo>
                <a:cubicBezTo>
                  <a:pt x="475672" y="665746"/>
                  <a:pt x="455563" y="594308"/>
                  <a:pt x="426459" y="571554"/>
                </a:cubicBezTo>
                <a:cubicBezTo>
                  <a:pt x="397355" y="548800"/>
                  <a:pt x="349730" y="547741"/>
                  <a:pt x="302634" y="542979"/>
                </a:cubicBezTo>
                <a:cubicBezTo>
                  <a:pt x="255538" y="538217"/>
                  <a:pt x="180926" y="539275"/>
                  <a:pt x="143884" y="542979"/>
                </a:cubicBezTo>
                <a:cubicBezTo>
                  <a:pt x="106842" y="546683"/>
                  <a:pt x="95201" y="569437"/>
                  <a:pt x="80384" y="565204"/>
                </a:cubicBezTo>
                <a:cubicBezTo>
                  <a:pt x="65567" y="560971"/>
                  <a:pt x="56042" y="526575"/>
                  <a:pt x="54984" y="517579"/>
                </a:cubicBezTo>
                <a:cubicBezTo>
                  <a:pt x="53926" y="508583"/>
                  <a:pt x="48105" y="580021"/>
                  <a:pt x="74034" y="511229"/>
                </a:cubicBezTo>
                <a:cubicBezTo>
                  <a:pt x="99963" y="442437"/>
                  <a:pt x="187805" y="152983"/>
                  <a:pt x="210559" y="104829"/>
                </a:cubicBezTo>
                <a:cubicBezTo>
                  <a:pt x="233313" y="56675"/>
                  <a:pt x="195742" y="231829"/>
                  <a:pt x="210559" y="222304"/>
                </a:cubicBezTo>
                <a:cubicBezTo>
                  <a:pt x="225376" y="212779"/>
                  <a:pt x="321684" y="-30638"/>
                  <a:pt x="302634" y="3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B9D021C7-7317-C167-BBBB-D7728FA721C0}"/>
              </a:ext>
            </a:extLst>
          </p:cNvPr>
          <p:cNvSpPr/>
          <p:nvPr/>
        </p:nvSpPr>
        <p:spPr>
          <a:xfrm>
            <a:off x="8540038" y="5507277"/>
            <a:ext cx="458040" cy="620482"/>
          </a:xfrm>
          <a:custGeom>
            <a:avLst/>
            <a:gdLst>
              <a:gd name="connsiteX0" fmla="*/ 242012 w 458040"/>
              <a:gd name="connsiteY0" fmla="*/ 74373 h 620482"/>
              <a:gd name="connsiteX1" fmla="*/ 435687 w 458040"/>
              <a:gd name="connsiteY1" fmla="*/ 347423 h 620482"/>
              <a:gd name="connsiteX2" fmla="*/ 445212 w 458040"/>
              <a:gd name="connsiteY2" fmla="*/ 493473 h 620482"/>
              <a:gd name="connsiteX3" fmla="*/ 448387 w 458040"/>
              <a:gd name="connsiteY3" fmla="*/ 620473 h 620482"/>
              <a:gd name="connsiteX4" fmla="*/ 448387 w 458040"/>
              <a:gd name="connsiteY4" fmla="*/ 499823 h 620482"/>
              <a:gd name="connsiteX5" fmla="*/ 442037 w 458040"/>
              <a:gd name="connsiteY5" fmla="*/ 436323 h 620482"/>
              <a:gd name="connsiteX6" fmla="*/ 419812 w 458040"/>
              <a:gd name="connsiteY6" fmla="*/ 395048 h 620482"/>
              <a:gd name="connsiteX7" fmla="*/ 712 w 458040"/>
              <a:gd name="connsiteY7" fmla="*/ 283923 h 620482"/>
              <a:gd name="connsiteX8" fmla="*/ 321387 w 458040"/>
              <a:gd name="connsiteY8" fmla="*/ 369648 h 620482"/>
              <a:gd name="connsiteX9" fmla="*/ 394412 w 458040"/>
              <a:gd name="connsiteY9" fmla="*/ 372823 h 620482"/>
              <a:gd name="connsiteX10" fmla="*/ 407112 w 458040"/>
              <a:gd name="connsiteY10" fmla="*/ 379173 h 620482"/>
              <a:gd name="connsiteX11" fmla="*/ 267412 w 458040"/>
              <a:gd name="connsiteY11" fmla="*/ 242648 h 620482"/>
              <a:gd name="connsiteX12" fmla="*/ 280112 w 458040"/>
              <a:gd name="connsiteY12" fmla="*/ 248998 h 620482"/>
              <a:gd name="connsiteX13" fmla="*/ 353137 w 458040"/>
              <a:gd name="connsiteY13" fmla="*/ 261698 h 620482"/>
              <a:gd name="connsiteX14" fmla="*/ 362662 w 458040"/>
              <a:gd name="connsiteY14" fmla="*/ 271223 h 620482"/>
              <a:gd name="connsiteX15" fmla="*/ 245187 w 458040"/>
              <a:gd name="connsiteY15" fmla="*/ 14048 h 620482"/>
              <a:gd name="connsiteX16" fmla="*/ 242012 w 458040"/>
              <a:gd name="connsiteY16" fmla="*/ 74373 h 620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8040" h="620482">
                <a:moveTo>
                  <a:pt x="242012" y="74373"/>
                </a:moveTo>
                <a:cubicBezTo>
                  <a:pt x="273762" y="129935"/>
                  <a:pt x="401820" y="277573"/>
                  <a:pt x="435687" y="347423"/>
                </a:cubicBezTo>
                <a:cubicBezTo>
                  <a:pt x="469554" y="417273"/>
                  <a:pt x="443095" y="447965"/>
                  <a:pt x="445212" y="493473"/>
                </a:cubicBezTo>
                <a:cubicBezTo>
                  <a:pt x="447329" y="538981"/>
                  <a:pt x="447858" y="619415"/>
                  <a:pt x="448387" y="620473"/>
                </a:cubicBezTo>
                <a:cubicBezTo>
                  <a:pt x="448916" y="621531"/>
                  <a:pt x="449445" y="530515"/>
                  <a:pt x="448387" y="499823"/>
                </a:cubicBezTo>
                <a:cubicBezTo>
                  <a:pt x="447329" y="469131"/>
                  <a:pt x="446800" y="453786"/>
                  <a:pt x="442037" y="436323"/>
                </a:cubicBezTo>
                <a:cubicBezTo>
                  <a:pt x="437274" y="418860"/>
                  <a:pt x="493366" y="420448"/>
                  <a:pt x="419812" y="395048"/>
                </a:cubicBezTo>
                <a:cubicBezTo>
                  <a:pt x="346258" y="369648"/>
                  <a:pt x="712" y="283923"/>
                  <a:pt x="712" y="283923"/>
                </a:cubicBezTo>
                <a:cubicBezTo>
                  <a:pt x="-15692" y="279690"/>
                  <a:pt x="255770" y="354831"/>
                  <a:pt x="321387" y="369648"/>
                </a:cubicBezTo>
                <a:cubicBezTo>
                  <a:pt x="387004" y="384465"/>
                  <a:pt x="380125" y="371236"/>
                  <a:pt x="394412" y="372823"/>
                </a:cubicBezTo>
                <a:cubicBezTo>
                  <a:pt x="408699" y="374410"/>
                  <a:pt x="428279" y="400869"/>
                  <a:pt x="407112" y="379173"/>
                </a:cubicBezTo>
                <a:cubicBezTo>
                  <a:pt x="385945" y="357477"/>
                  <a:pt x="288579" y="264344"/>
                  <a:pt x="267412" y="242648"/>
                </a:cubicBezTo>
                <a:cubicBezTo>
                  <a:pt x="246245" y="220952"/>
                  <a:pt x="265825" y="245823"/>
                  <a:pt x="280112" y="248998"/>
                </a:cubicBezTo>
                <a:cubicBezTo>
                  <a:pt x="294399" y="252173"/>
                  <a:pt x="339379" y="257994"/>
                  <a:pt x="353137" y="261698"/>
                </a:cubicBezTo>
                <a:cubicBezTo>
                  <a:pt x="366895" y="265402"/>
                  <a:pt x="380654" y="312498"/>
                  <a:pt x="362662" y="271223"/>
                </a:cubicBezTo>
                <a:cubicBezTo>
                  <a:pt x="344670" y="229948"/>
                  <a:pt x="263179" y="51090"/>
                  <a:pt x="245187" y="14048"/>
                </a:cubicBezTo>
                <a:cubicBezTo>
                  <a:pt x="227195" y="-22994"/>
                  <a:pt x="210262" y="18811"/>
                  <a:pt x="242012" y="74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9E626ABA-C256-7856-2527-E0D6578B74C4}"/>
              </a:ext>
            </a:extLst>
          </p:cNvPr>
          <p:cNvSpPr/>
          <p:nvPr/>
        </p:nvSpPr>
        <p:spPr>
          <a:xfrm>
            <a:off x="8401050" y="5800117"/>
            <a:ext cx="590550" cy="194283"/>
          </a:xfrm>
          <a:custGeom>
            <a:avLst/>
            <a:gdLst>
              <a:gd name="connsiteX0" fmla="*/ 0 w 590550"/>
              <a:gd name="connsiteY0" fmla="*/ 194283 h 194283"/>
              <a:gd name="connsiteX1" fmla="*/ 165100 w 590550"/>
              <a:gd name="connsiteY1" fmla="*/ 57758 h 194283"/>
              <a:gd name="connsiteX2" fmla="*/ 339725 w 590550"/>
              <a:gd name="connsiteY2" fmla="*/ 73633 h 194283"/>
              <a:gd name="connsiteX3" fmla="*/ 317500 w 590550"/>
              <a:gd name="connsiteY3" fmla="*/ 54583 h 194283"/>
              <a:gd name="connsiteX4" fmla="*/ 590550 w 590550"/>
              <a:gd name="connsiteY4" fmla="*/ 114908 h 194283"/>
              <a:gd name="connsiteX5" fmla="*/ 314325 w 590550"/>
              <a:gd name="connsiteY5" fmla="*/ 41883 h 194283"/>
              <a:gd name="connsiteX6" fmla="*/ 142875 w 590550"/>
              <a:gd name="connsiteY6" fmla="*/ 608 h 194283"/>
              <a:gd name="connsiteX7" fmla="*/ 219075 w 590550"/>
              <a:gd name="connsiteY7" fmla="*/ 22833 h 194283"/>
              <a:gd name="connsiteX8" fmla="*/ 136525 w 590550"/>
              <a:gd name="connsiteY8" fmla="*/ 95858 h 194283"/>
              <a:gd name="connsiteX9" fmla="*/ 0 w 590550"/>
              <a:gd name="connsiteY9" fmla="*/ 194283 h 19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0550" h="194283">
                <a:moveTo>
                  <a:pt x="0" y="194283"/>
                </a:moveTo>
                <a:cubicBezTo>
                  <a:pt x="54239" y="136074"/>
                  <a:pt x="108479" y="77866"/>
                  <a:pt x="165100" y="57758"/>
                </a:cubicBezTo>
                <a:cubicBezTo>
                  <a:pt x="221721" y="37650"/>
                  <a:pt x="314325" y="74162"/>
                  <a:pt x="339725" y="73633"/>
                </a:cubicBezTo>
                <a:cubicBezTo>
                  <a:pt x="365125" y="73104"/>
                  <a:pt x="275696" y="47704"/>
                  <a:pt x="317500" y="54583"/>
                </a:cubicBezTo>
                <a:cubicBezTo>
                  <a:pt x="359304" y="61462"/>
                  <a:pt x="591079" y="117025"/>
                  <a:pt x="590550" y="114908"/>
                </a:cubicBezTo>
                <a:cubicBezTo>
                  <a:pt x="590021" y="112791"/>
                  <a:pt x="388937" y="60933"/>
                  <a:pt x="314325" y="41883"/>
                </a:cubicBezTo>
                <a:cubicBezTo>
                  <a:pt x="239713" y="22833"/>
                  <a:pt x="158750" y="3783"/>
                  <a:pt x="142875" y="608"/>
                </a:cubicBezTo>
                <a:cubicBezTo>
                  <a:pt x="127000" y="-2567"/>
                  <a:pt x="220133" y="6958"/>
                  <a:pt x="219075" y="22833"/>
                </a:cubicBezTo>
                <a:cubicBezTo>
                  <a:pt x="218017" y="38708"/>
                  <a:pt x="136525" y="95858"/>
                  <a:pt x="136525" y="95858"/>
                </a:cubicBezTo>
                <a:lnTo>
                  <a:pt x="0" y="194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43D22FED-1890-539B-52EF-F30F9998F4FF}"/>
              </a:ext>
            </a:extLst>
          </p:cNvPr>
          <p:cNvSpPr/>
          <p:nvPr/>
        </p:nvSpPr>
        <p:spPr>
          <a:xfrm>
            <a:off x="8689423" y="5832306"/>
            <a:ext cx="127569" cy="361092"/>
          </a:xfrm>
          <a:custGeom>
            <a:avLst/>
            <a:gdLst>
              <a:gd name="connsiteX0" fmla="*/ 76752 w 127569"/>
              <a:gd name="connsiteY0" fmla="*/ 169 h 361092"/>
              <a:gd name="connsiteX1" fmla="*/ 73577 w 127569"/>
              <a:gd name="connsiteY1" fmla="*/ 174794 h 361092"/>
              <a:gd name="connsiteX2" fmla="*/ 127552 w 127569"/>
              <a:gd name="connsiteY2" fmla="*/ 358944 h 361092"/>
              <a:gd name="connsiteX3" fmla="*/ 67227 w 127569"/>
              <a:gd name="connsiteY3" fmla="*/ 276394 h 361092"/>
              <a:gd name="connsiteX4" fmla="*/ 41827 w 127569"/>
              <a:gd name="connsiteY4" fmla="*/ 292269 h 361092"/>
              <a:gd name="connsiteX5" fmla="*/ 552 w 127569"/>
              <a:gd name="connsiteY5" fmla="*/ 203369 h 361092"/>
              <a:gd name="connsiteX6" fmla="*/ 19602 w 127569"/>
              <a:gd name="connsiteY6" fmla="*/ 133519 h 361092"/>
              <a:gd name="connsiteX7" fmla="*/ 41827 w 127569"/>
              <a:gd name="connsiteY7" fmla="*/ 206544 h 361092"/>
              <a:gd name="connsiteX8" fmla="*/ 76752 w 127569"/>
              <a:gd name="connsiteY8" fmla="*/ 169 h 36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569" h="361092">
                <a:moveTo>
                  <a:pt x="76752" y="169"/>
                </a:moveTo>
                <a:cubicBezTo>
                  <a:pt x="82044" y="-5123"/>
                  <a:pt x="65110" y="114998"/>
                  <a:pt x="73577" y="174794"/>
                </a:cubicBezTo>
                <a:cubicBezTo>
                  <a:pt x="82044" y="234590"/>
                  <a:pt x="128610" y="342011"/>
                  <a:pt x="127552" y="358944"/>
                </a:cubicBezTo>
                <a:cubicBezTo>
                  <a:pt x="126494" y="375877"/>
                  <a:pt x="81515" y="287507"/>
                  <a:pt x="67227" y="276394"/>
                </a:cubicBezTo>
                <a:cubicBezTo>
                  <a:pt x="52939" y="265282"/>
                  <a:pt x="52940" y="304440"/>
                  <a:pt x="41827" y="292269"/>
                </a:cubicBezTo>
                <a:cubicBezTo>
                  <a:pt x="30714" y="280098"/>
                  <a:pt x="4256" y="229827"/>
                  <a:pt x="552" y="203369"/>
                </a:cubicBezTo>
                <a:cubicBezTo>
                  <a:pt x="-3152" y="176911"/>
                  <a:pt x="12723" y="132990"/>
                  <a:pt x="19602" y="133519"/>
                </a:cubicBezTo>
                <a:cubicBezTo>
                  <a:pt x="26481" y="134048"/>
                  <a:pt x="33360" y="222419"/>
                  <a:pt x="41827" y="206544"/>
                </a:cubicBezTo>
                <a:cubicBezTo>
                  <a:pt x="50294" y="190669"/>
                  <a:pt x="71460" y="5461"/>
                  <a:pt x="76752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9E07ACF4-BCCA-C9DA-C710-C6D2A73658BA}"/>
              </a:ext>
            </a:extLst>
          </p:cNvPr>
          <p:cNvSpPr/>
          <p:nvPr/>
        </p:nvSpPr>
        <p:spPr>
          <a:xfrm>
            <a:off x="8933823" y="5430495"/>
            <a:ext cx="228222" cy="447457"/>
          </a:xfrm>
          <a:custGeom>
            <a:avLst/>
            <a:gdLst>
              <a:gd name="connsiteX0" fmla="*/ 226052 w 228222"/>
              <a:gd name="connsiteY0" fmla="*/ 5105 h 447457"/>
              <a:gd name="connsiteX1" fmla="*/ 165727 w 228222"/>
              <a:gd name="connsiteY1" fmla="*/ 87655 h 447457"/>
              <a:gd name="connsiteX2" fmla="*/ 64127 w 228222"/>
              <a:gd name="connsiteY2" fmla="*/ 271805 h 447457"/>
              <a:gd name="connsiteX3" fmla="*/ 89527 w 228222"/>
              <a:gd name="connsiteY3" fmla="*/ 236880 h 447457"/>
              <a:gd name="connsiteX4" fmla="*/ 627 w 228222"/>
              <a:gd name="connsiteY4" fmla="*/ 446430 h 447457"/>
              <a:gd name="connsiteX5" fmla="*/ 54602 w 228222"/>
              <a:gd name="connsiteY5" fmla="*/ 309905 h 447457"/>
              <a:gd name="connsiteX6" fmla="*/ 143502 w 228222"/>
              <a:gd name="connsiteY6" fmla="*/ 147980 h 447457"/>
              <a:gd name="connsiteX7" fmla="*/ 89527 w 228222"/>
              <a:gd name="connsiteY7" fmla="*/ 227355 h 447457"/>
              <a:gd name="connsiteX8" fmla="*/ 226052 w 228222"/>
              <a:gd name="connsiteY8" fmla="*/ 5105 h 44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222" h="447457">
                <a:moveTo>
                  <a:pt x="226052" y="5105"/>
                </a:moveTo>
                <a:cubicBezTo>
                  <a:pt x="238752" y="-18178"/>
                  <a:pt x="192715" y="43205"/>
                  <a:pt x="165727" y="87655"/>
                </a:cubicBezTo>
                <a:cubicBezTo>
                  <a:pt x="138739" y="132105"/>
                  <a:pt x="76827" y="246934"/>
                  <a:pt x="64127" y="271805"/>
                </a:cubicBezTo>
                <a:cubicBezTo>
                  <a:pt x="51427" y="296676"/>
                  <a:pt x="100110" y="207776"/>
                  <a:pt x="89527" y="236880"/>
                </a:cubicBezTo>
                <a:cubicBezTo>
                  <a:pt x="78944" y="265984"/>
                  <a:pt x="6448" y="434259"/>
                  <a:pt x="627" y="446430"/>
                </a:cubicBezTo>
                <a:cubicBezTo>
                  <a:pt x="-5194" y="458601"/>
                  <a:pt x="30790" y="359647"/>
                  <a:pt x="54602" y="309905"/>
                </a:cubicBezTo>
                <a:cubicBezTo>
                  <a:pt x="78414" y="260163"/>
                  <a:pt x="137681" y="161738"/>
                  <a:pt x="143502" y="147980"/>
                </a:cubicBezTo>
                <a:cubicBezTo>
                  <a:pt x="149323" y="134222"/>
                  <a:pt x="76827" y="246934"/>
                  <a:pt x="89527" y="227355"/>
                </a:cubicBezTo>
                <a:cubicBezTo>
                  <a:pt x="102227" y="207776"/>
                  <a:pt x="213352" y="28388"/>
                  <a:pt x="226052" y="5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CA75C8D5-9CB7-7B26-2B9B-33E3B5125459}"/>
              </a:ext>
            </a:extLst>
          </p:cNvPr>
          <p:cNvSpPr/>
          <p:nvPr/>
        </p:nvSpPr>
        <p:spPr>
          <a:xfrm>
            <a:off x="9080382" y="5435518"/>
            <a:ext cx="85644" cy="376098"/>
          </a:xfrm>
          <a:custGeom>
            <a:avLst/>
            <a:gdLst>
              <a:gd name="connsiteX0" fmla="*/ 82668 w 85644"/>
              <a:gd name="connsiteY0" fmla="*/ 82 h 376098"/>
              <a:gd name="connsiteX1" fmla="*/ 73143 w 85644"/>
              <a:gd name="connsiteY1" fmla="*/ 98507 h 376098"/>
              <a:gd name="connsiteX2" fmla="*/ 44568 w 85644"/>
              <a:gd name="connsiteY2" fmla="*/ 371557 h 376098"/>
              <a:gd name="connsiteX3" fmla="*/ 47743 w 85644"/>
              <a:gd name="connsiteY3" fmla="*/ 260432 h 376098"/>
              <a:gd name="connsiteX4" fmla="*/ 41393 w 85644"/>
              <a:gd name="connsiteY4" fmla="*/ 146132 h 376098"/>
              <a:gd name="connsiteX5" fmla="*/ 118 w 85644"/>
              <a:gd name="connsiteY5" fmla="*/ 200107 h 376098"/>
              <a:gd name="connsiteX6" fmla="*/ 28693 w 85644"/>
              <a:gd name="connsiteY6" fmla="*/ 98507 h 376098"/>
              <a:gd name="connsiteX7" fmla="*/ 22343 w 85644"/>
              <a:gd name="connsiteY7" fmla="*/ 111207 h 376098"/>
              <a:gd name="connsiteX8" fmla="*/ 82668 w 85644"/>
              <a:gd name="connsiteY8" fmla="*/ 82 h 376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644" h="376098">
                <a:moveTo>
                  <a:pt x="82668" y="82"/>
                </a:moveTo>
                <a:cubicBezTo>
                  <a:pt x="91135" y="-2035"/>
                  <a:pt x="79493" y="36595"/>
                  <a:pt x="73143" y="98507"/>
                </a:cubicBezTo>
                <a:cubicBezTo>
                  <a:pt x="66793" y="160420"/>
                  <a:pt x="48801" y="344570"/>
                  <a:pt x="44568" y="371557"/>
                </a:cubicBezTo>
                <a:cubicBezTo>
                  <a:pt x="40335" y="398545"/>
                  <a:pt x="48272" y="298003"/>
                  <a:pt x="47743" y="260432"/>
                </a:cubicBezTo>
                <a:cubicBezTo>
                  <a:pt x="47214" y="222861"/>
                  <a:pt x="49330" y="156186"/>
                  <a:pt x="41393" y="146132"/>
                </a:cubicBezTo>
                <a:cubicBezTo>
                  <a:pt x="33456" y="136078"/>
                  <a:pt x="2235" y="208044"/>
                  <a:pt x="118" y="200107"/>
                </a:cubicBezTo>
                <a:cubicBezTo>
                  <a:pt x="-1999" y="192170"/>
                  <a:pt x="24989" y="113324"/>
                  <a:pt x="28693" y="98507"/>
                </a:cubicBezTo>
                <a:cubicBezTo>
                  <a:pt x="32397" y="83690"/>
                  <a:pt x="10701" y="125494"/>
                  <a:pt x="22343" y="111207"/>
                </a:cubicBezTo>
                <a:cubicBezTo>
                  <a:pt x="33985" y="96920"/>
                  <a:pt x="74201" y="2199"/>
                  <a:pt x="82668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89677C14-924D-EA11-D639-D617BC1754C2}"/>
              </a:ext>
            </a:extLst>
          </p:cNvPr>
          <p:cNvSpPr/>
          <p:nvPr/>
        </p:nvSpPr>
        <p:spPr>
          <a:xfrm>
            <a:off x="8784447" y="5266741"/>
            <a:ext cx="188872" cy="562572"/>
          </a:xfrm>
          <a:custGeom>
            <a:avLst/>
            <a:gdLst>
              <a:gd name="connsiteX0" fmla="*/ 778 w 188872"/>
              <a:gd name="connsiteY0" fmla="*/ 584 h 562572"/>
              <a:gd name="connsiteX1" fmla="*/ 108728 w 188872"/>
              <a:gd name="connsiteY1" fmla="*/ 200609 h 562572"/>
              <a:gd name="connsiteX2" fmla="*/ 108728 w 188872"/>
              <a:gd name="connsiteY2" fmla="*/ 184734 h 562572"/>
              <a:gd name="connsiteX3" fmla="*/ 156353 w 188872"/>
              <a:gd name="connsiteY3" fmla="*/ 260934 h 562572"/>
              <a:gd name="connsiteX4" fmla="*/ 146828 w 188872"/>
              <a:gd name="connsiteY4" fmla="*/ 219659 h 562572"/>
              <a:gd name="connsiteX5" fmla="*/ 172228 w 188872"/>
              <a:gd name="connsiteY5" fmla="*/ 372059 h 562572"/>
              <a:gd name="connsiteX6" fmla="*/ 188103 w 188872"/>
              <a:gd name="connsiteY6" fmla="*/ 562559 h 562572"/>
              <a:gd name="connsiteX7" fmla="*/ 184928 w 188872"/>
              <a:gd name="connsiteY7" fmla="*/ 381584 h 562572"/>
              <a:gd name="connsiteX8" fmla="*/ 172228 w 188872"/>
              <a:gd name="connsiteY8" fmla="*/ 273634 h 562572"/>
              <a:gd name="connsiteX9" fmla="*/ 778 w 188872"/>
              <a:gd name="connsiteY9" fmla="*/ 584 h 5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72" h="562572">
                <a:moveTo>
                  <a:pt x="778" y="584"/>
                </a:moveTo>
                <a:cubicBezTo>
                  <a:pt x="-9805" y="-11587"/>
                  <a:pt x="90736" y="169917"/>
                  <a:pt x="108728" y="200609"/>
                </a:cubicBezTo>
                <a:cubicBezTo>
                  <a:pt x="126720" y="231301"/>
                  <a:pt x="100791" y="174680"/>
                  <a:pt x="108728" y="184734"/>
                </a:cubicBezTo>
                <a:cubicBezTo>
                  <a:pt x="116665" y="194788"/>
                  <a:pt x="150003" y="255113"/>
                  <a:pt x="156353" y="260934"/>
                </a:cubicBezTo>
                <a:cubicBezTo>
                  <a:pt x="162703" y="266755"/>
                  <a:pt x="144182" y="201138"/>
                  <a:pt x="146828" y="219659"/>
                </a:cubicBezTo>
                <a:cubicBezTo>
                  <a:pt x="149474" y="238180"/>
                  <a:pt x="165349" y="314909"/>
                  <a:pt x="172228" y="372059"/>
                </a:cubicBezTo>
                <a:cubicBezTo>
                  <a:pt x="179107" y="429209"/>
                  <a:pt x="185986" y="560971"/>
                  <a:pt x="188103" y="562559"/>
                </a:cubicBezTo>
                <a:cubicBezTo>
                  <a:pt x="190220" y="564147"/>
                  <a:pt x="187574" y="429738"/>
                  <a:pt x="184928" y="381584"/>
                </a:cubicBezTo>
                <a:cubicBezTo>
                  <a:pt x="182282" y="333430"/>
                  <a:pt x="201861" y="333430"/>
                  <a:pt x="172228" y="273634"/>
                </a:cubicBezTo>
                <a:cubicBezTo>
                  <a:pt x="142595" y="213838"/>
                  <a:pt x="11361" y="12755"/>
                  <a:pt x="778" y="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1A86463C-D3B9-5A2A-A073-5ADE4B0FD34E}"/>
              </a:ext>
            </a:extLst>
          </p:cNvPr>
          <p:cNvSpPr/>
          <p:nvPr/>
        </p:nvSpPr>
        <p:spPr>
          <a:xfrm>
            <a:off x="8766141" y="5260457"/>
            <a:ext cx="104950" cy="505694"/>
          </a:xfrm>
          <a:custGeom>
            <a:avLst/>
            <a:gdLst>
              <a:gd name="connsiteX0" fmla="*/ 25434 w 104950"/>
              <a:gd name="connsiteY0" fmla="*/ 518 h 505694"/>
              <a:gd name="connsiteX1" fmla="*/ 15909 w 104950"/>
              <a:gd name="connsiteY1" fmla="*/ 121168 h 505694"/>
              <a:gd name="connsiteX2" fmla="*/ 38134 w 104950"/>
              <a:gd name="connsiteY2" fmla="*/ 260868 h 505694"/>
              <a:gd name="connsiteX3" fmla="*/ 76234 w 104950"/>
              <a:gd name="connsiteY3" fmla="*/ 289443 h 505694"/>
              <a:gd name="connsiteX4" fmla="*/ 104809 w 104950"/>
              <a:gd name="connsiteY4" fmla="*/ 505343 h 505694"/>
              <a:gd name="connsiteX5" fmla="*/ 85759 w 104950"/>
              <a:gd name="connsiteY5" fmla="*/ 337068 h 505694"/>
              <a:gd name="connsiteX6" fmla="*/ 54009 w 104950"/>
              <a:gd name="connsiteY6" fmla="*/ 219593 h 505694"/>
              <a:gd name="connsiteX7" fmla="*/ 54009 w 104950"/>
              <a:gd name="connsiteY7" fmla="*/ 289443 h 505694"/>
              <a:gd name="connsiteX8" fmla="*/ 22259 w 104950"/>
              <a:gd name="connsiteY8" fmla="*/ 203718 h 505694"/>
              <a:gd name="connsiteX9" fmla="*/ 31784 w 104950"/>
              <a:gd name="connsiteY9" fmla="*/ 244993 h 505694"/>
              <a:gd name="connsiteX10" fmla="*/ 6384 w 104950"/>
              <a:gd name="connsiteY10" fmla="*/ 127518 h 505694"/>
              <a:gd name="connsiteX11" fmla="*/ 34 w 104950"/>
              <a:gd name="connsiteY11" fmla="*/ 168793 h 505694"/>
              <a:gd name="connsiteX12" fmla="*/ 25434 w 104950"/>
              <a:gd name="connsiteY12" fmla="*/ 518 h 50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950" h="505694">
                <a:moveTo>
                  <a:pt x="25434" y="518"/>
                </a:moveTo>
                <a:cubicBezTo>
                  <a:pt x="28080" y="-7419"/>
                  <a:pt x="13792" y="77776"/>
                  <a:pt x="15909" y="121168"/>
                </a:cubicBezTo>
                <a:cubicBezTo>
                  <a:pt x="18026" y="164560"/>
                  <a:pt x="28080" y="232822"/>
                  <a:pt x="38134" y="260868"/>
                </a:cubicBezTo>
                <a:cubicBezTo>
                  <a:pt x="48188" y="288914"/>
                  <a:pt x="65122" y="248697"/>
                  <a:pt x="76234" y="289443"/>
                </a:cubicBezTo>
                <a:cubicBezTo>
                  <a:pt x="87347" y="330189"/>
                  <a:pt x="103221" y="497405"/>
                  <a:pt x="104809" y="505343"/>
                </a:cubicBezTo>
                <a:cubicBezTo>
                  <a:pt x="106397" y="513281"/>
                  <a:pt x="94226" y="384693"/>
                  <a:pt x="85759" y="337068"/>
                </a:cubicBezTo>
                <a:cubicBezTo>
                  <a:pt x="77292" y="289443"/>
                  <a:pt x="59301" y="227530"/>
                  <a:pt x="54009" y="219593"/>
                </a:cubicBezTo>
                <a:cubicBezTo>
                  <a:pt x="48717" y="211656"/>
                  <a:pt x="59301" y="292089"/>
                  <a:pt x="54009" y="289443"/>
                </a:cubicBezTo>
                <a:cubicBezTo>
                  <a:pt x="48717" y="286797"/>
                  <a:pt x="25963" y="211126"/>
                  <a:pt x="22259" y="203718"/>
                </a:cubicBezTo>
                <a:cubicBezTo>
                  <a:pt x="18555" y="196310"/>
                  <a:pt x="34430" y="257693"/>
                  <a:pt x="31784" y="244993"/>
                </a:cubicBezTo>
                <a:cubicBezTo>
                  <a:pt x="29138" y="232293"/>
                  <a:pt x="11676" y="140218"/>
                  <a:pt x="6384" y="127518"/>
                </a:cubicBezTo>
                <a:cubicBezTo>
                  <a:pt x="1092" y="114818"/>
                  <a:pt x="1092" y="186784"/>
                  <a:pt x="34" y="168793"/>
                </a:cubicBezTo>
                <a:cubicBezTo>
                  <a:pt x="-1024" y="150802"/>
                  <a:pt x="22788" y="8455"/>
                  <a:pt x="25434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2962F63D-F26F-60B8-3B8C-3B571B2EFA06}"/>
              </a:ext>
            </a:extLst>
          </p:cNvPr>
          <p:cNvSpPr/>
          <p:nvPr/>
        </p:nvSpPr>
        <p:spPr>
          <a:xfrm>
            <a:off x="9356065" y="4267061"/>
            <a:ext cx="422956" cy="315671"/>
          </a:xfrm>
          <a:custGeom>
            <a:avLst/>
            <a:gdLst>
              <a:gd name="connsiteX0" fmla="*/ 422935 w 422956"/>
              <a:gd name="connsiteY0" fmla="*/ 139 h 315671"/>
              <a:gd name="connsiteX1" fmla="*/ 308635 w 422956"/>
              <a:gd name="connsiteY1" fmla="*/ 127139 h 315671"/>
              <a:gd name="connsiteX2" fmla="*/ 321335 w 422956"/>
              <a:gd name="connsiteY2" fmla="*/ 120789 h 315671"/>
              <a:gd name="connsiteX3" fmla="*/ 254660 w 422956"/>
              <a:gd name="connsiteY3" fmla="*/ 257314 h 315671"/>
              <a:gd name="connsiteX4" fmla="*/ 241960 w 422956"/>
              <a:gd name="connsiteY4" fmla="*/ 273189 h 315671"/>
              <a:gd name="connsiteX5" fmla="*/ 149885 w 422956"/>
              <a:gd name="connsiteY5" fmla="*/ 314464 h 315671"/>
              <a:gd name="connsiteX6" fmla="*/ 660 w 422956"/>
              <a:gd name="connsiteY6" fmla="*/ 304939 h 315671"/>
              <a:gd name="connsiteX7" fmla="*/ 213385 w 422956"/>
              <a:gd name="connsiteY7" fmla="*/ 308114 h 315671"/>
              <a:gd name="connsiteX8" fmla="*/ 283235 w 422956"/>
              <a:gd name="connsiteY8" fmla="*/ 206514 h 315671"/>
              <a:gd name="connsiteX9" fmla="*/ 248310 w 422956"/>
              <a:gd name="connsiteY9" fmla="*/ 216039 h 315671"/>
              <a:gd name="connsiteX10" fmla="*/ 324510 w 422956"/>
              <a:gd name="connsiteY10" fmla="*/ 92214 h 315671"/>
              <a:gd name="connsiteX11" fmla="*/ 318160 w 422956"/>
              <a:gd name="connsiteY11" fmla="*/ 101739 h 315671"/>
              <a:gd name="connsiteX12" fmla="*/ 422935 w 422956"/>
              <a:gd name="connsiteY12" fmla="*/ 139 h 315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956" h="315671">
                <a:moveTo>
                  <a:pt x="422935" y="139"/>
                </a:moveTo>
                <a:cubicBezTo>
                  <a:pt x="421348" y="4372"/>
                  <a:pt x="308635" y="127139"/>
                  <a:pt x="308635" y="127139"/>
                </a:cubicBezTo>
                <a:cubicBezTo>
                  <a:pt x="291702" y="147247"/>
                  <a:pt x="330331" y="99093"/>
                  <a:pt x="321335" y="120789"/>
                </a:cubicBezTo>
                <a:cubicBezTo>
                  <a:pt x="312339" y="142485"/>
                  <a:pt x="267889" y="231914"/>
                  <a:pt x="254660" y="257314"/>
                </a:cubicBezTo>
                <a:cubicBezTo>
                  <a:pt x="241431" y="282714"/>
                  <a:pt x="259422" y="263664"/>
                  <a:pt x="241960" y="273189"/>
                </a:cubicBezTo>
                <a:cubicBezTo>
                  <a:pt x="224497" y="282714"/>
                  <a:pt x="190102" y="309172"/>
                  <a:pt x="149885" y="314464"/>
                </a:cubicBezTo>
                <a:cubicBezTo>
                  <a:pt x="109668" y="319756"/>
                  <a:pt x="-9923" y="305997"/>
                  <a:pt x="660" y="304939"/>
                </a:cubicBezTo>
                <a:cubicBezTo>
                  <a:pt x="11243" y="303881"/>
                  <a:pt x="166289" y="324518"/>
                  <a:pt x="213385" y="308114"/>
                </a:cubicBezTo>
                <a:cubicBezTo>
                  <a:pt x="260481" y="291710"/>
                  <a:pt x="277414" y="221860"/>
                  <a:pt x="283235" y="206514"/>
                </a:cubicBezTo>
                <a:cubicBezTo>
                  <a:pt x="289056" y="191168"/>
                  <a:pt x="241431" y="235089"/>
                  <a:pt x="248310" y="216039"/>
                </a:cubicBezTo>
                <a:cubicBezTo>
                  <a:pt x="255189" y="196989"/>
                  <a:pt x="324510" y="92214"/>
                  <a:pt x="324510" y="92214"/>
                </a:cubicBezTo>
                <a:cubicBezTo>
                  <a:pt x="336152" y="73164"/>
                  <a:pt x="298052" y="113910"/>
                  <a:pt x="318160" y="101739"/>
                </a:cubicBezTo>
                <a:cubicBezTo>
                  <a:pt x="338268" y="89568"/>
                  <a:pt x="424522" y="-4094"/>
                  <a:pt x="42293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0C0095F7-798E-EBEE-CCAD-380B712CF837}"/>
              </a:ext>
            </a:extLst>
          </p:cNvPr>
          <p:cNvSpPr/>
          <p:nvPr/>
        </p:nvSpPr>
        <p:spPr>
          <a:xfrm>
            <a:off x="8819070" y="3853450"/>
            <a:ext cx="561976" cy="223336"/>
          </a:xfrm>
          <a:custGeom>
            <a:avLst/>
            <a:gdLst>
              <a:gd name="connsiteX0" fmla="*/ 4255 w 561976"/>
              <a:gd name="connsiteY0" fmla="*/ 23225 h 223336"/>
              <a:gd name="connsiteX1" fmla="*/ 118555 w 561976"/>
              <a:gd name="connsiteY1" fmla="*/ 39100 h 223336"/>
              <a:gd name="connsiteX2" fmla="*/ 274130 w 561976"/>
              <a:gd name="connsiteY2" fmla="*/ 39100 h 223336"/>
              <a:gd name="connsiteX3" fmla="*/ 248730 w 561976"/>
              <a:gd name="connsiteY3" fmla="*/ 1000 h 223336"/>
              <a:gd name="connsiteX4" fmla="*/ 334455 w 561976"/>
              <a:gd name="connsiteY4" fmla="*/ 10525 h 223336"/>
              <a:gd name="connsiteX5" fmla="*/ 537655 w 561976"/>
              <a:gd name="connsiteY5" fmla="*/ 4175 h 223336"/>
              <a:gd name="connsiteX6" fmla="*/ 515430 w 561976"/>
              <a:gd name="connsiteY6" fmla="*/ 16875 h 223336"/>
              <a:gd name="connsiteX7" fmla="*/ 153480 w 561976"/>
              <a:gd name="connsiteY7" fmla="*/ 121650 h 223336"/>
              <a:gd name="connsiteX8" fmla="*/ 169355 w 561976"/>
              <a:gd name="connsiteY8" fmla="*/ 223250 h 223336"/>
              <a:gd name="connsiteX9" fmla="*/ 172530 w 561976"/>
              <a:gd name="connsiteY9" fmla="*/ 137525 h 223336"/>
              <a:gd name="connsiteX10" fmla="*/ 439230 w 561976"/>
              <a:gd name="connsiteY10" fmla="*/ 45450 h 223336"/>
              <a:gd name="connsiteX11" fmla="*/ 270955 w 561976"/>
              <a:gd name="connsiteY11" fmla="*/ 45450 h 223336"/>
              <a:gd name="connsiteX12" fmla="*/ 4255 w 561976"/>
              <a:gd name="connsiteY12" fmla="*/ 23225 h 2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976" h="223336">
                <a:moveTo>
                  <a:pt x="4255" y="23225"/>
                </a:moveTo>
                <a:cubicBezTo>
                  <a:pt x="-21145" y="22167"/>
                  <a:pt x="73576" y="36454"/>
                  <a:pt x="118555" y="39100"/>
                </a:cubicBezTo>
                <a:cubicBezTo>
                  <a:pt x="163534" y="41746"/>
                  <a:pt x="252434" y="45450"/>
                  <a:pt x="274130" y="39100"/>
                </a:cubicBezTo>
                <a:cubicBezTo>
                  <a:pt x="295826" y="32750"/>
                  <a:pt x="238676" y="5762"/>
                  <a:pt x="248730" y="1000"/>
                </a:cubicBezTo>
                <a:cubicBezTo>
                  <a:pt x="258784" y="-3763"/>
                  <a:pt x="286301" y="9996"/>
                  <a:pt x="334455" y="10525"/>
                </a:cubicBezTo>
                <a:cubicBezTo>
                  <a:pt x="382609" y="11054"/>
                  <a:pt x="537655" y="4175"/>
                  <a:pt x="537655" y="4175"/>
                </a:cubicBezTo>
                <a:cubicBezTo>
                  <a:pt x="567817" y="5233"/>
                  <a:pt x="579459" y="-2704"/>
                  <a:pt x="515430" y="16875"/>
                </a:cubicBezTo>
                <a:cubicBezTo>
                  <a:pt x="451401" y="36454"/>
                  <a:pt x="211159" y="87254"/>
                  <a:pt x="153480" y="121650"/>
                </a:cubicBezTo>
                <a:cubicBezTo>
                  <a:pt x="95801" y="156046"/>
                  <a:pt x="166180" y="220604"/>
                  <a:pt x="169355" y="223250"/>
                </a:cubicBezTo>
                <a:cubicBezTo>
                  <a:pt x="172530" y="225896"/>
                  <a:pt x="127551" y="167158"/>
                  <a:pt x="172530" y="137525"/>
                </a:cubicBezTo>
                <a:cubicBezTo>
                  <a:pt x="217509" y="107892"/>
                  <a:pt x="422826" y="60796"/>
                  <a:pt x="439230" y="45450"/>
                </a:cubicBezTo>
                <a:cubicBezTo>
                  <a:pt x="455634" y="30104"/>
                  <a:pt x="344509" y="47038"/>
                  <a:pt x="270955" y="45450"/>
                </a:cubicBezTo>
                <a:cubicBezTo>
                  <a:pt x="197401" y="43863"/>
                  <a:pt x="29655" y="24283"/>
                  <a:pt x="4255" y="23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7A6B625A-CA74-EE6D-93CE-F6AC5826F7C8}"/>
              </a:ext>
            </a:extLst>
          </p:cNvPr>
          <p:cNvSpPr/>
          <p:nvPr/>
        </p:nvSpPr>
        <p:spPr>
          <a:xfrm>
            <a:off x="9000006" y="4241570"/>
            <a:ext cx="454653" cy="247946"/>
          </a:xfrm>
          <a:custGeom>
            <a:avLst/>
            <a:gdLst>
              <a:gd name="connsiteX0" fmla="*/ 451969 w 454653"/>
              <a:gd name="connsiteY0" fmla="*/ 230 h 247946"/>
              <a:gd name="connsiteX1" fmla="*/ 124944 w 454653"/>
              <a:gd name="connsiteY1" fmla="*/ 136755 h 247946"/>
              <a:gd name="connsiteX2" fmla="*/ 232894 w 454653"/>
              <a:gd name="connsiteY2" fmla="*/ 120880 h 247946"/>
              <a:gd name="connsiteX3" fmla="*/ 1119 w 454653"/>
              <a:gd name="connsiteY3" fmla="*/ 247880 h 247946"/>
              <a:gd name="connsiteX4" fmla="*/ 347194 w 454653"/>
              <a:gd name="connsiteY4" fmla="*/ 101830 h 247946"/>
              <a:gd name="connsiteX5" fmla="*/ 251944 w 454653"/>
              <a:gd name="connsiteY5" fmla="*/ 139930 h 247946"/>
              <a:gd name="connsiteX6" fmla="*/ 407519 w 454653"/>
              <a:gd name="connsiteY6" fmla="*/ 35155 h 247946"/>
              <a:gd name="connsiteX7" fmla="*/ 286869 w 454653"/>
              <a:gd name="connsiteY7" fmla="*/ 101830 h 247946"/>
              <a:gd name="connsiteX8" fmla="*/ 451969 w 454653"/>
              <a:gd name="connsiteY8" fmla="*/ 230 h 24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653" h="247946">
                <a:moveTo>
                  <a:pt x="451969" y="230"/>
                </a:moveTo>
                <a:cubicBezTo>
                  <a:pt x="424981" y="6051"/>
                  <a:pt x="161457" y="116647"/>
                  <a:pt x="124944" y="136755"/>
                </a:cubicBezTo>
                <a:cubicBezTo>
                  <a:pt x="88431" y="156863"/>
                  <a:pt x="253531" y="102359"/>
                  <a:pt x="232894" y="120880"/>
                </a:cubicBezTo>
                <a:cubicBezTo>
                  <a:pt x="212257" y="139401"/>
                  <a:pt x="-17931" y="251055"/>
                  <a:pt x="1119" y="247880"/>
                </a:cubicBezTo>
                <a:cubicBezTo>
                  <a:pt x="20169" y="244705"/>
                  <a:pt x="305390" y="119822"/>
                  <a:pt x="347194" y="101830"/>
                </a:cubicBezTo>
                <a:cubicBezTo>
                  <a:pt x="388998" y="83838"/>
                  <a:pt x="241890" y="151042"/>
                  <a:pt x="251944" y="139930"/>
                </a:cubicBezTo>
                <a:cubicBezTo>
                  <a:pt x="261998" y="128818"/>
                  <a:pt x="401698" y="41505"/>
                  <a:pt x="407519" y="35155"/>
                </a:cubicBezTo>
                <a:cubicBezTo>
                  <a:pt x="413340" y="28805"/>
                  <a:pt x="279990" y="102888"/>
                  <a:pt x="286869" y="101830"/>
                </a:cubicBezTo>
                <a:cubicBezTo>
                  <a:pt x="293748" y="100772"/>
                  <a:pt x="478957" y="-5591"/>
                  <a:pt x="45196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F39029F9-6688-73EC-5107-FC5404F2ADFC}"/>
              </a:ext>
            </a:extLst>
          </p:cNvPr>
          <p:cNvSpPr/>
          <p:nvPr/>
        </p:nvSpPr>
        <p:spPr>
          <a:xfrm>
            <a:off x="8848539" y="3161562"/>
            <a:ext cx="238691" cy="223325"/>
          </a:xfrm>
          <a:custGeom>
            <a:avLst/>
            <a:gdLst>
              <a:gd name="connsiteX0" fmla="*/ 238311 w 238691"/>
              <a:gd name="connsiteY0" fmla="*/ 738 h 223325"/>
              <a:gd name="connsiteX1" fmla="*/ 168461 w 238691"/>
              <a:gd name="connsiteY1" fmla="*/ 70588 h 223325"/>
              <a:gd name="connsiteX2" fmla="*/ 95436 w 238691"/>
              <a:gd name="connsiteY2" fmla="*/ 118213 h 223325"/>
              <a:gd name="connsiteX3" fmla="*/ 186 w 238691"/>
              <a:gd name="connsiteY3" fmla="*/ 219813 h 223325"/>
              <a:gd name="connsiteX4" fmla="*/ 70036 w 238691"/>
              <a:gd name="connsiteY4" fmla="*/ 169013 h 223325"/>
              <a:gd name="connsiteX5" fmla="*/ 28761 w 238691"/>
              <a:gd name="connsiteY5" fmla="*/ 222988 h 223325"/>
              <a:gd name="connsiteX6" fmla="*/ 136711 w 238691"/>
              <a:gd name="connsiteY6" fmla="*/ 137263 h 223325"/>
              <a:gd name="connsiteX7" fmla="*/ 60511 w 238691"/>
              <a:gd name="connsiteY7" fmla="*/ 165838 h 223325"/>
              <a:gd name="connsiteX8" fmla="*/ 162111 w 238691"/>
              <a:gd name="connsiteY8" fmla="*/ 115038 h 223325"/>
              <a:gd name="connsiteX9" fmla="*/ 136711 w 238691"/>
              <a:gd name="connsiteY9" fmla="*/ 118213 h 223325"/>
              <a:gd name="connsiteX10" fmla="*/ 238311 w 238691"/>
              <a:gd name="connsiteY10" fmla="*/ 738 h 22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691" h="223325">
                <a:moveTo>
                  <a:pt x="238311" y="738"/>
                </a:moveTo>
                <a:cubicBezTo>
                  <a:pt x="243603" y="-7199"/>
                  <a:pt x="192273" y="51009"/>
                  <a:pt x="168461" y="70588"/>
                </a:cubicBezTo>
                <a:cubicBezTo>
                  <a:pt x="144649" y="90167"/>
                  <a:pt x="123482" y="93342"/>
                  <a:pt x="95436" y="118213"/>
                </a:cubicBezTo>
                <a:cubicBezTo>
                  <a:pt x="67390" y="143084"/>
                  <a:pt x="4419" y="211346"/>
                  <a:pt x="186" y="219813"/>
                </a:cubicBezTo>
                <a:cubicBezTo>
                  <a:pt x="-4047" y="228280"/>
                  <a:pt x="65273" y="168484"/>
                  <a:pt x="70036" y="169013"/>
                </a:cubicBezTo>
                <a:cubicBezTo>
                  <a:pt x="74798" y="169542"/>
                  <a:pt x="17648" y="228280"/>
                  <a:pt x="28761" y="222988"/>
                </a:cubicBezTo>
                <a:cubicBezTo>
                  <a:pt x="39873" y="217696"/>
                  <a:pt x="131419" y="146788"/>
                  <a:pt x="136711" y="137263"/>
                </a:cubicBezTo>
                <a:cubicBezTo>
                  <a:pt x="142003" y="127738"/>
                  <a:pt x="56278" y="169542"/>
                  <a:pt x="60511" y="165838"/>
                </a:cubicBezTo>
                <a:cubicBezTo>
                  <a:pt x="64744" y="162134"/>
                  <a:pt x="162111" y="115038"/>
                  <a:pt x="162111" y="115038"/>
                </a:cubicBezTo>
                <a:cubicBezTo>
                  <a:pt x="174811" y="107101"/>
                  <a:pt x="124011" y="135146"/>
                  <a:pt x="136711" y="118213"/>
                </a:cubicBezTo>
                <a:cubicBezTo>
                  <a:pt x="149411" y="101280"/>
                  <a:pt x="233019" y="8675"/>
                  <a:pt x="238311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E0216FA1-9268-7DCB-FEE7-32E74E48D370}"/>
              </a:ext>
            </a:extLst>
          </p:cNvPr>
          <p:cNvSpPr/>
          <p:nvPr/>
        </p:nvSpPr>
        <p:spPr>
          <a:xfrm>
            <a:off x="8724899" y="2924168"/>
            <a:ext cx="394167" cy="330582"/>
          </a:xfrm>
          <a:custGeom>
            <a:avLst/>
            <a:gdLst>
              <a:gd name="connsiteX0" fmla="*/ 1 w 394167"/>
              <a:gd name="connsiteY0" fmla="*/ 174632 h 330582"/>
              <a:gd name="connsiteX1" fmla="*/ 222251 w 394167"/>
              <a:gd name="connsiteY1" fmla="*/ 330207 h 330582"/>
              <a:gd name="connsiteX2" fmla="*/ 244476 w 394167"/>
              <a:gd name="connsiteY2" fmla="*/ 212732 h 330582"/>
              <a:gd name="connsiteX3" fmla="*/ 371476 w 394167"/>
              <a:gd name="connsiteY3" fmla="*/ 41282 h 330582"/>
              <a:gd name="connsiteX4" fmla="*/ 288926 w 394167"/>
              <a:gd name="connsiteY4" fmla="*/ 117482 h 330582"/>
              <a:gd name="connsiteX5" fmla="*/ 393701 w 394167"/>
              <a:gd name="connsiteY5" fmla="*/ 7 h 330582"/>
              <a:gd name="connsiteX6" fmla="*/ 238126 w 394167"/>
              <a:gd name="connsiteY6" fmla="*/ 123832 h 330582"/>
              <a:gd name="connsiteX7" fmla="*/ 133351 w 394167"/>
              <a:gd name="connsiteY7" fmla="*/ 161932 h 330582"/>
              <a:gd name="connsiteX8" fmla="*/ 117476 w 394167"/>
              <a:gd name="connsiteY8" fmla="*/ 168282 h 330582"/>
              <a:gd name="connsiteX9" fmla="*/ 196851 w 394167"/>
              <a:gd name="connsiteY9" fmla="*/ 184157 h 330582"/>
              <a:gd name="connsiteX10" fmla="*/ 130176 w 394167"/>
              <a:gd name="connsiteY10" fmla="*/ 196857 h 330582"/>
              <a:gd name="connsiteX11" fmla="*/ 225426 w 394167"/>
              <a:gd name="connsiteY11" fmla="*/ 225432 h 330582"/>
              <a:gd name="connsiteX12" fmla="*/ 1 w 394167"/>
              <a:gd name="connsiteY12" fmla="*/ 174632 h 3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4167" h="330582">
                <a:moveTo>
                  <a:pt x="1" y="174632"/>
                </a:moveTo>
                <a:cubicBezTo>
                  <a:pt x="-528" y="192094"/>
                  <a:pt x="181505" y="323857"/>
                  <a:pt x="222251" y="330207"/>
                </a:cubicBezTo>
                <a:cubicBezTo>
                  <a:pt x="262997" y="336557"/>
                  <a:pt x="219605" y="260886"/>
                  <a:pt x="244476" y="212732"/>
                </a:cubicBezTo>
                <a:cubicBezTo>
                  <a:pt x="269347" y="164578"/>
                  <a:pt x="364068" y="57157"/>
                  <a:pt x="371476" y="41282"/>
                </a:cubicBezTo>
                <a:cubicBezTo>
                  <a:pt x="378884" y="25407"/>
                  <a:pt x="285222" y="124361"/>
                  <a:pt x="288926" y="117482"/>
                </a:cubicBezTo>
                <a:cubicBezTo>
                  <a:pt x="292630" y="110603"/>
                  <a:pt x="402168" y="-1051"/>
                  <a:pt x="393701" y="7"/>
                </a:cubicBezTo>
                <a:cubicBezTo>
                  <a:pt x="385234" y="1065"/>
                  <a:pt x="281518" y="96844"/>
                  <a:pt x="238126" y="123832"/>
                </a:cubicBezTo>
                <a:cubicBezTo>
                  <a:pt x="194734" y="150819"/>
                  <a:pt x="153459" y="154524"/>
                  <a:pt x="133351" y="161932"/>
                </a:cubicBezTo>
                <a:cubicBezTo>
                  <a:pt x="113243" y="169340"/>
                  <a:pt x="106893" y="164578"/>
                  <a:pt x="117476" y="168282"/>
                </a:cubicBezTo>
                <a:cubicBezTo>
                  <a:pt x="128059" y="171986"/>
                  <a:pt x="194734" y="179395"/>
                  <a:pt x="196851" y="184157"/>
                </a:cubicBezTo>
                <a:cubicBezTo>
                  <a:pt x="198968" y="188919"/>
                  <a:pt x="125414" y="189978"/>
                  <a:pt x="130176" y="196857"/>
                </a:cubicBezTo>
                <a:cubicBezTo>
                  <a:pt x="134938" y="203736"/>
                  <a:pt x="254001" y="225432"/>
                  <a:pt x="225426" y="225432"/>
                </a:cubicBezTo>
                <a:cubicBezTo>
                  <a:pt x="196851" y="225432"/>
                  <a:pt x="530" y="157170"/>
                  <a:pt x="1" y="174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357D0994-0314-B896-FA23-B56C544C5FD6}"/>
              </a:ext>
            </a:extLst>
          </p:cNvPr>
          <p:cNvSpPr/>
          <p:nvPr/>
        </p:nvSpPr>
        <p:spPr>
          <a:xfrm>
            <a:off x="8374186" y="2993945"/>
            <a:ext cx="423751" cy="162273"/>
          </a:xfrm>
          <a:custGeom>
            <a:avLst/>
            <a:gdLst>
              <a:gd name="connsiteX0" fmla="*/ 1464 w 423751"/>
              <a:gd name="connsiteY0" fmla="*/ 80 h 162273"/>
              <a:gd name="connsiteX1" fmla="*/ 303089 w 423751"/>
              <a:gd name="connsiteY1" fmla="*/ 95330 h 162273"/>
              <a:gd name="connsiteX2" fmla="*/ 423739 w 423751"/>
              <a:gd name="connsiteY2" fmla="*/ 120730 h 162273"/>
              <a:gd name="connsiteX3" fmla="*/ 309439 w 423751"/>
              <a:gd name="connsiteY3" fmla="*/ 117555 h 162273"/>
              <a:gd name="connsiteX4" fmla="*/ 137989 w 423751"/>
              <a:gd name="connsiteY4" fmla="*/ 162005 h 162273"/>
              <a:gd name="connsiteX5" fmla="*/ 290389 w 423751"/>
              <a:gd name="connsiteY5" fmla="*/ 133430 h 162273"/>
              <a:gd name="connsiteX6" fmla="*/ 191964 w 423751"/>
              <a:gd name="connsiteY6" fmla="*/ 79455 h 162273"/>
              <a:gd name="connsiteX7" fmla="*/ 1464 w 423751"/>
              <a:gd name="connsiteY7" fmla="*/ 80 h 16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3751" h="162273">
                <a:moveTo>
                  <a:pt x="1464" y="80"/>
                </a:moveTo>
                <a:cubicBezTo>
                  <a:pt x="19985" y="2726"/>
                  <a:pt x="232710" y="75222"/>
                  <a:pt x="303089" y="95330"/>
                </a:cubicBezTo>
                <a:cubicBezTo>
                  <a:pt x="373468" y="115438"/>
                  <a:pt x="422681" y="117026"/>
                  <a:pt x="423739" y="120730"/>
                </a:cubicBezTo>
                <a:cubicBezTo>
                  <a:pt x="424797" y="124434"/>
                  <a:pt x="357064" y="110676"/>
                  <a:pt x="309439" y="117555"/>
                </a:cubicBezTo>
                <a:cubicBezTo>
                  <a:pt x="261814" y="124434"/>
                  <a:pt x="141164" y="159359"/>
                  <a:pt x="137989" y="162005"/>
                </a:cubicBezTo>
                <a:cubicBezTo>
                  <a:pt x="134814" y="164651"/>
                  <a:pt x="281393" y="147188"/>
                  <a:pt x="290389" y="133430"/>
                </a:cubicBezTo>
                <a:cubicBezTo>
                  <a:pt x="299385" y="119672"/>
                  <a:pt x="238531" y="97976"/>
                  <a:pt x="191964" y="79455"/>
                </a:cubicBezTo>
                <a:cubicBezTo>
                  <a:pt x="145397" y="60934"/>
                  <a:pt x="-17057" y="-2566"/>
                  <a:pt x="1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062BD0C7-23D7-608C-8A32-213DB22A9E3E}"/>
              </a:ext>
            </a:extLst>
          </p:cNvPr>
          <p:cNvSpPr/>
          <p:nvPr/>
        </p:nvSpPr>
        <p:spPr>
          <a:xfrm>
            <a:off x="8343246" y="3027734"/>
            <a:ext cx="289581" cy="137826"/>
          </a:xfrm>
          <a:custGeom>
            <a:avLst/>
            <a:gdLst>
              <a:gd name="connsiteX0" fmla="*/ 654 w 289581"/>
              <a:gd name="connsiteY0" fmla="*/ 86941 h 137826"/>
              <a:gd name="connsiteX1" fmla="*/ 83204 w 289581"/>
              <a:gd name="connsiteY1" fmla="*/ 39316 h 137826"/>
              <a:gd name="connsiteX2" fmla="*/ 89554 w 289581"/>
              <a:gd name="connsiteY2" fmla="*/ 4391 h 137826"/>
              <a:gd name="connsiteX3" fmla="*/ 172104 w 289581"/>
              <a:gd name="connsiteY3" fmla="*/ 112341 h 137826"/>
              <a:gd name="connsiteX4" fmla="*/ 153054 w 289581"/>
              <a:gd name="connsiteY4" fmla="*/ 67891 h 137826"/>
              <a:gd name="connsiteX5" fmla="*/ 203854 w 289581"/>
              <a:gd name="connsiteY5" fmla="*/ 105991 h 137826"/>
              <a:gd name="connsiteX6" fmla="*/ 175279 w 289581"/>
              <a:gd name="connsiteY6" fmla="*/ 48841 h 137826"/>
              <a:gd name="connsiteX7" fmla="*/ 289579 w 289581"/>
              <a:gd name="connsiteY7" fmla="*/ 137741 h 137826"/>
              <a:gd name="connsiteX8" fmla="*/ 178454 w 289581"/>
              <a:gd name="connsiteY8" fmla="*/ 29791 h 137826"/>
              <a:gd name="connsiteX9" fmla="*/ 140354 w 289581"/>
              <a:gd name="connsiteY9" fmla="*/ 4391 h 137826"/>
              <a:gd name="connsiteX10" fmla="*/ 134004 w 289581"/>
              <a:gd name="connsiteY10" fmla="*/ 7566 h 137826"/>
              <a:gd name="connsiteX11" fmla="*/ 654 w 289581"/>
              <a:gd name="connsiteY11" fmla="*/ 86941 h 13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581" h="137826">
                <a:moveTo>
                  <a:pt x="654" y="86941"/>
                </a:moveTo>
                <a:cubicBezTo>
                  <a:pt x="-7813" y="92233"/>
                  <a:pt x="68387" y="53074"/>
                  <a:pt x="83204" y="39316"/>
                </a:cubicBezTo>
                <a:cubicBezTo>
                  <a:pt x="98021" y="25558"/>
                  <a:pt x="74737" y="-7780"/>
                  <a:pt x="89554" y="4391"/>
                </a:cubicBezTo>
                <a:cubicBezTo>
                  <a:pt x="104371" y="16562"/>
                  <a:pt x="161521" y="101758"/>
                  <a:pt x="172104" y="112341"/>
                </a:cubicBezTo>
                <a:cubicBezTo>
                  <a:pt x="182687" y="122924"/>
                  <a:pt x="147763" y="68949"/>
                  <a:pt x="153054" y="67891"/>
                </a:cubicBezTo>
                <a:cubicBezTo>
                  <a:pt x="158345" y="66833"/>
                  <a:pt x="200150" y="109166"/>
                  <a:pt x="203854" y="105991"/>
                </a:cubicBezTo>
                <a:cubicBezTo>
                  <a:pt x="207558" y="102816"/>
                  <a:pt x="160992" y="43549"/>
                  <a:pt x="175279" y="48841"/>
                </a:cubicBezTo>
                <a:cubicBezTo>
                  <a:pt x="189566" y="54133"/>
                  <a:pt x="289050" y="140916"/>
                  <a:pt x="289579" y="137741"/>
                </a:cubicBezTo>
                <a:cubicBezTo>
                  <a:pt x="290108" y="134566"/>
                  <a:pt x="203325" y="52016"/>
                  <a:pt x="178454" y="29791"/>
                </a:cubicBezTo>
                <a:cubicBezTo>
                  <a:pt x="153583" y="7566"/>
                  <a:pt x="140354" y="4391"/>
                  <a:pt x="140354" y="4391"/>
                </a:cubicBezTo>
                <a:cubicBezTo>
                  <a:pt x="132946" y="687"/>
                  <a:pt x="151996" y="-4605"/>
                  <a:pt x="134004" y="7566"/>
                </a:cubicBezTo>
                <a:cubicBezTo>
                  <a:pt x="116012" y="19737"/>
                  <a:pt x="9121" y="81649"/>
                  <a:pt x="654" y="869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7C17740D-BA05-1E53-7B81-7CEFA1603BB8}"/>
              </a:ext>
            </a:extLst>
          </p:cNvPr>
          <p:cNvSpPr/>
          <p:nvPr/>
        </p:nvSpPr>
        <p:spPr>
          <a:xfrm>
            <a:off x="8120464" y="3000148"/>
            <a:ext cx="157063" cy="753378"/>
          </a:xfrm>
          <a:custGeom>
            <a:avLst/>
            <a:gdLst>
              <a:gd name="connsiteX0" fmla="*/ 156761 w 157063"/>
              <a:gd name="connsiteY0" fmla="*/ 227 h 753378"/>
              <a:gd name="connsiteX1" fmla="*/ 118661 w 157063"/>
              <a:gd name="connsiteY1" fmla="*/ 139927 h 753378"/>
              <a:gd name="connsiteX2" fmla="*/ 128186 w 157063"/>
              <a:gd name="connsiteY2" fmla="*/ 228827 h 753378"/>
              <a:gd name="connsiteX3" fmla="*/ 121836 w 157063"/>
              <a:gd name="connsiteY3" fmla="*/ 171677 h 753378"/>
              <a:gd name="connsiteX4" fmla="*/ 131361 w 157063"/>
              <a:gd name="connsiteY4" fmla="*/ 324077 h 753378"/>
              <a:gd name="connsiteX5" fmla="*/ 131361 w 157063"/>
              <a:gd name="connsiteY5" fmla="*/ 473302 h 753378"/>
              <a:gd name="connsiteX6" fmla="*/ 131361 w 157063"/>
              <a:gd name="connsiteY6" fmla="*/ 406627 h 753378"/>
              <a:gd name="connsiteX7" fmla="*/ 125011 w 157063"/>
              <a:gd name="connsiteY7" fmla="*/ 546327 h 753378"/>
              <a:gd name="connsiteX8" fmla="*/ 1186 w 157063"/>
              <a:gd name="connsiteY8" fmla="*/ 651102 h 753378"/>
              <a:gd name="connsiteX9" fmla="*/ 61511 w 157063"/>
              <a:gd name="connsiteY9" fmla="*/ 603477 h 753378"/>
              <a:gd name="connsiteX10" fmla="*/ 45636 w 157063"/>
              <a:gd name="connsiteY10" fmla="*/ 638402 h 753378"/>
              <a:gd name="connsiteX11" fmla="*/ 64686 w 157063"/>
              <a:gd name="connsiteY11" fmla="*/ 752702 h 753378"/>
              <a:gd name="connsiteX12" fmla="*/ 36111 w 157063"/>
              <a:gd name="connsiteY12" fmla="*/ 679677 h 753378"/>
              <a:gd name="connsiteX13" fmla="*/ 131361 w 157063"/>
              <a:gd name="connsiteY13" fmla="*/ 555852 h 753378"/>
              <a:gd name="connsiteX14" fmla="*/ 140886 w 157063"/>
              <a:gd name="connsiteY14" fmla="*/ 305027 h 753378"/>
              <a:gd name="connsiteX15" fmla="*/ 121836 w 157063"/>
              <a:gd name="connsiteY15" fmla="*/ 400277 h 753378"/>
              <a:gd name="connsiteX16" fmla="*/ 134536 w 157063"/>
              <a:gd name="connsiteY16" fmla="*/ 174852 h 753378"/>
              <a:gd name="connsiteX17" fmla="*/ 156761 w 157063"/>
              <a:gd name="connsiteY17" fmla="*/ 227 h 7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063" h="753378">
                <a:moveTo>
                  <a:pt x="156761" y="227"/>
                </a:moveTo>
                <a:cubicBezTo>
                  <a:pt x="154115" y="-5594"/>
                  <a:pt x="123423" y="101827"/>
                  <a:pt x="118661" y="139927"/>
                </a:cubicBezTo>
                <a:cubicBezTo>
                  <a:pt x="113898" y="178027"/>
                  <a:pt x="127657" y="223535"/>
                  <a:pt x="128186" y="228827"/>
                </a:cubicBezTo>
                <a:cubicBezTo>
                  <a:pt x="128715" y="234119"/>
                  <a:pt x="121307" y="155802"/>
                  <a:pt x="121836" y="171677"/>
                </a:cubicBezTo>
                <a:cubicBezTo>
                  <a:pt x="122365" y="187552"/>
                  <a:pt x="129774" y="273806"/>
                  <a:pt x="131361" y="324077"/>
                </a:cubicBezTo>
                <a:cubicBezTo>
                  <a:pt x="132948" y="374348"/>
                  <a:pt x="131361" y="473302"/>
                  <a:pt x="131361" y="473302"/>
                </a:cubicBezTo>
                <a:cubicBezTo>
                  <a:pt x="131361" y="487060"/>
                  <a:pt x="132419" y="394456"/>
                  <a:pt x="131361" y="406627"/>
                </a:cubicBezTo>
                <a:cubicBezTo>
                  <a:pt x="130303" y="418798"/>
                  <a:pt x="146707" y="505581"/>
                  <a:pt x="125011" y="546327"/>
                </a:cubicBezTo>
                <a:cubicBezTo>
                  <a:pt x="103315" y="587073"/>
                  <a:pt x="11769" y="641577"/>
                  <a:pt x="1186" y="651102"/>
                </a:cubicBezTo>
                <a:cubicBezTo>
                  <a:pt x="-9397" y="660627"/>
                  <a:pt x="54103" y="605594"/>
                  <a:pt x="61511" y="603477"/>
                </a:cubicBezTo>
                <a:cubicBezTo>
                  <a:pt x="68919" y="601360"/>
                  <a:pt x="45107" y="613531"/>
                  <a:pt x="45636" y="638402"/>
                </a:cubicBezTo>
                <a:cubicBezTo>
                  <a:pt x="46165" y="663273"/>
                  <a:pt x="66273" y="745823"/>
                  <a:pt x="64686" y="752702"/>
                </a:cubicBezTo>
                <a:cubicBezTo>
                  <a:pt x="63099" y="759581"/>
                  <a:pt x="24998" y="712485"/>
                  <a:pt x="36111" y="679677"/>
                </a:cubicBezTo>
                <a:cubicBezTo>
                  <a:pt x="47223" y="646869"/>
                  <a:pt x="113899" y="618294"/>
                  <a:pt x="131361" y="555852"/>
                </a:cubicBezTo>
                <a:cubicBezTo>
                  <a:pt x="148823" y="493410"/>
                  <a:pt x="142473" y="330956"/>
                  <a:pt x="140886" y="305027"/>
                </a:cubicBezTo>
                <a:cubicBezTo>
                  <a:pt x="139298" y="279098"/>
                  <a:pt x="122894" y="421973"/>
                  <a:pt x="121836" y="400277"/>
                </a:cubicBezTo>
                <a:cubicBezTo>
                  <a:pt x="120778" y="378581"/>
                  <a:pt x="125011" y="242585"/>
                  <a:pt x="134536" y="174852"/>
                </a:cubicBezTo>
                <a:cubicBezTo>
                  <a:pt x="144061" y="107119"/>
                  <a:pt x="159407" y="6048"/>
                  <a:pt x="156761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D1EFA4F1-53A5-3623-6B07-B50B0FE5D95D}"/>
              </a:ext>
            </a:extLst>
          </p:cNvPr>
          <p:cNvSpPr/>
          <p:nvPr/>
        </p:nvSpPr>
        <p:spPr>
          <a:xfrm>
            <a:off x="8216663" y="3155942"/>
            <a:ext cx="48374" cy="466654"/>
          </a:xfrm>
          <a:custGeom>
            <a:avLst/>
            <a:gdLst>
              <a:gd name="connsiteX0" fmla="*/ 47862 w 48374"/>
              <a:gd name="connsiteY0" fmla="*/ 8 h 466654"/>
              <a:gd name="connsiteX1" fmla="*/ 237 w 48374"/>
              <a:gd name="connsiteY1" fmla="*/ 133358 h 466654"/>
              <a:gd name="connsiteX2" fmla="*/ 28812 w 48374"/>
              <a:gd name="connsiteY2" fmla="*/ 215908 h 466654"/>
              <a:gd name="connsiteX3" fmla="*/ 12937 w 48374"/>
              <a:gd name="connsiteY3" fmla="*/ 149233 h 466654"/>
              <a:gd name="connsiteX4" fmla="*/ 16112 w 48374"/>
              <a:gd name="connsiteY4" fmla="*/ 288933 h 466654"/>
              <a:gd name="connsiteX5" fmla="*/ 12937 w 48374"/>
              <a:gd name="connsiteY5" fmla="*/ 463558 h 466654"/>
              <a:gd name="connsiteX6" fmla="*/ 19287 w 48374"/>
              <a:gd name="connsiteY6" fmla="*/ 381008 h 466654"/>
              <a:gd name="connsiteX7" fmla="*/ 25637 w 48374"/>
              <a:gd name="connsiteY7" fmla="*/ 139708 h 466654"/>
              <a:gd name="connsiteX8" fmla="*/ 47862 w 48374"/>
              <a:gd name="connsiteY8" fmla="*/ 8 h 466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74" h="466654">
                <a:moveTo>
                  <a:pt x="47862" y="8"/>
                </a:moveTo>
                <a:cubicBezTo>
                  <a:pt x="43629" y="-1050"/>
                  <a:pt x="3412" y="97375"/>
                  <a:pt x="237" y="133358"/>
                </a:cubicBezTo>
                <a:cubicBezTo>
                  <a:pt x="-2938" y="169341"/>
                  <a:pt x="26695" y="213262"/>
                  <a:pt x="28812" y="215908"/>
                </a:cubicBezTo>
                <a:cubicBezTo>
                  <a:pt x="30929" y="218554"/>
                  <a:pt x="15054" y="137062"/>
                  <a:pt x="12937" y="149233"/>
                </a:cubicBezTo>
                <a:cubicBezTo>
                  <a:pt x="10820" y="161404"/>
                  <a:pt x="16112" y="236546"/>
                  <a:pt x="16112" y="288933"/>
                </a:cubicBezTo>
                <a:cubicBezTo>
                  <a:pt x="16112" y="341320"/>
                  <a:pt x="12408" y="448212"/>
                  <a:pt x="12937" y="463558"/>
                </a:cubicBezTo>
                <a:cubicBezTo>
                  <a:pt x="13466" y="478904"/>
                  <a:pt x="17170" y="434983"/>
                  <a:pt x="19287" y="381008"/>
                </a:cubicBezTo>
                <a:cubicBezTo>
                  <a:pt x="21404" y="327033"/>
                  <a:pt x="22462" y="195800"/>
                  <a:pt x="25637" y="139708"/>
                </a:cubicBezTo>
                <a:cubicBezTo>
                  <a:pt x="28812" y="83616"/>
                  <a:pt x="52095" y="1066"/>
                  <a:pt x="4786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DC22CB35-64A7-2895-80F0-D86044B814AE}"/>
              </a:ext>
            </a:extLst>
          </p:cNvPr>
          <p:cNvSpPr/>
          <p:nvPr/>
        </p:nvSpPr>
        <p:spPr>
          <a:xfrm>
            <a:off x="8216813" y="3155609"/>
            <a:ext cx="539029" cy="92482"/>
          </a:xfrm>
          <a:custGeom>
            <a:avLst/>
            <a:gdLst>
              <a:gd name="connsiteX0" fmla="*/ 87 w 539029"/>
              <a:gd name="connsiteY0" fmla="*/ 92416 h 92482"/>
              <a:gd name="connsiteX1" fmla="*/ 139787 w 539029"/>
              <a:gd name="connsiteY1" fmla="*/ 3516 h 92482"/>
              <a:gd name="connsiteX2" fmla="*/ 171537 w 539029"/>
              <a:gd name="connsiteY2" fmla="*/ 22566 h 92482"/>
              <a:gd name="connsiteX3" fmla="*/ 120737 w 539029"/>
              <a:gd name="connsiteY3" fmla="*/ 67016 h 92482"/>
              <a:gd name="connsiteX4" fmla="*/ 222337 w 539029"/>
              <a:gd name="connsiteY4" fmla="*/ 79716 h 92482"/>
              <a:gd name="connsiteX5" fmla="*/ 171537 w 539029"/>
              <a:gd name="connsiteY5" fmla="*/ 79716 h 92482"/>
              <a:gd name="connsiteX6" fmla="*/ 374737 w 539029"/>
              <a:gd name="connsiteY6" fmla="*/ 41616 h 92482"/>
              <a:gd name="connsiteX7" fmla="*/ 530312 w 539029"/>
              <a:gd name="connsiteY7" fmla="*/ 41616 h 92482"/>
              <a:gd name="connsiteX8" fmla="*/ 104862 w 539029"/>
              <a:gd name="connsiteY8" fmla="*/ 76541 h 92482"/>
              <a:gd name="connsiteX9" fmla="*/ 162012 w 539029"/>
              <a:gd name="connsiteY9" fmla="*/ 19391 h 92482"/>
              <a:gd name="connsiteX10" fmla="*/ 87 w 539029"/>
              <a:gd name="connsiteY10" fmla="*/ 92416 h 9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029" h="92482">
                <a:moveTo>
                  <a:pt x="87" y="92416"/>
                </a:moveTo>
                <a:cubicBezTo>
                  <a:pt x="-3617" y="89770"/>
                  <a:pt x="111212" y="15158"/>
                  <a:pt x="139787" y="3516"/>
                </a:cubicBezTo>
                <a:cubicBezTo>
                  <a:pt x="168362" y="-8126"/>
                  <a:pt x="174712" y="11983"/>
                  <a:pt x="171537" y="22566"/>
                </a:cubicBezTo>
                <a:cubicBezTo>
                  <a:pt x="168362" y="33149"/>
                  <a:pt x="112270" y="57491"/>
                  <a:pt x="120737" y="67016"/>
                </a:cubicBezTo>
                <a:cubicBezTo>
                  <a:pt x="129204" y="76541"/>
                  <a:pt x="213870" y="77599"/>
                  <a:pt x="222337" y="79716"/>
                </a:cubicBezTo>
                <a:cubicBezTo>
                  <a:pt x="230804" y="81833"/>
                  <a:pt x="146137" y="86066"/>
                  <a:pt x="171537" y="79716"/>
                </a:cubicBezTo>
                <a:cubicBezTo>
                  <a:pt x="196937" y="73366"/>
                  <a:pt x="314941" y="47966"/>
                  <a:pt x="374737" y="41616"/>
                </a:cubicBezTo>
                <a:cubicBezTo>
                  <a:pt x="434533" y="35266"/>
                  <a:pt x="575291" y="35795"/>
                  <a:pt x="530312" y="41616"/>
                </a:cubicBezTo>
                <a:cubicBezTo>
                  <a:pt x="485333" y="47437"/>
                  <a:pt x="166245" y="80245"/>
                  <a:pt x="104862" y="76541"/>
                </a:cubicBezTo>
                <a:cubicBezTo>
                  <a:pt x="43479" y="72837"/>
                  <a:pt x="174183" y="21508"/>
                  <a:pt x="162012" y="19391"/>
                </a:cubicBezTo>
                <a:cubicBezTo>
                  <a:pt x="149841" y="17274"/>
                  <a:pt x="3791" y="95062"/>
                  <a:pt x="87" y="92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55EF037D-E709-6C84-1905-D57AE29B9444}"/>
              </a:ext>
            </a:extLst>
          </p:cNvPr>
          <p:cNvSpPr/>
          <p:nvPr/>
        </p:nvSpPr>
        <p:spPr>
          <a:xfrm>
            <a:off x="8292975" y="3333518"/>
            <a:ext cx="389094" cy="370443"/>
          </a:xfrm>
          <a:custGeom>
            <a:avLst/>
            <a:gdLst>
              <a:gd name="connsiteX0" fmla="*/ 3300 w 389094"/>
              <a:gd name="connsiteY0" fmla="*/ 57382 h 370443"/>
              <a:gd name="connsiteX1" fmla="*/ 304925 w 389094"/>
              <a:gd name="connsiteY1" fmla="*/ 232 h 370443"/>
              <a:gd name="connsiteX2" fmla="*/ 120775 w 389094"/>
              <a:gd name="connsiteY2" fmla="*/ 38332 h 370443"/>
              <a:gd name="connsiteX3" fmla="*/ 387475 w 389094"/>
              <a:gd name="connsiteY3" fmla="*/ 232 h 370443"/>
              <a:gd name="connsiteX4" fmla="*/ 228725 w 389094"/>
              <a:gd name="connsiteY4" fmla="*/ 60557 h 370443"/>
              <a:gd name="connsiteX5" fmla="*/ 149350 w 389094"/>
              <a:gd name="connsiteY5" fmla="*/ 184382 h 370443"/>
              <a:gd name="connsiteX6" fmla="*/ 190625 w 389094"/>
              <a:gd name="connsiteY6" fmla="*/ 124057 h 370443"/>
              <a:gd name="connsiteX7" fmla="*/ 165225 w 389094"/>
              <a:gd name="connsiteY7" fmla="*/ 244707 h 370443"/>
              <a:gd name="connsiteX8" fmla="*/ 120775 w 389094"/>
              <a:gd name="connsiteY8" fmla="*/ 368532 h 370443"/>
              <a:gd name="connsiteX9" fmla="*/ 177925 w 389094"/>
              <a:gd name="connsiteY9" fmla="*/ 143107 h 370443"/>
              <a:gd name="connsiteX10" fmla="*/ 222375 w 389094"/>
              <a:gd name="connsiteY10" fmla="*/ 79607 h 370443"/>
              <a:gd name="connsiteX11" fmla="*/ 301750 w 389094"/>
              <a:gd name="connsiteY11" fmla="*/ 25632 h 370443"/>
              <a:gd name="connsiteX12" fmla="*/ 152525 w 389094"/>
              <a:gd name="connsiteY12" fmla="*/ 25632 h 370443"/>
              <a:gd name="connsiteX13" fmla="*/ 3300 w 389094"/>
              <a:gd name="connsiteY13" fmla="*/ 57382 h 37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9094" h="370443">
                <a:moveTo>
                  <a:pt x="3300" y="57382"/>
                </a:moveTo>
                <a:cubicBezTo>
                  <a:pt x="28700" y="53149"/>
                  <a:pt x="285346" y="3407"/>
                  <a:pt x="304925" y="232"/>
                </a:cubicBezTo>
                <a:cubicBezTo>
                  <a:pt x="324504" y="-2943"/>
                  <a:pt x="107017" y="38332"/>
                  <a:pt x="120775" y="38332"/>
                </a:cubicBezTo>
                <a:cubicBezTo>
                  <a:pt x="134533" y="38332"/>
                  <a:pt x="369483" y="-3472"/>
                  <a:pt x="387475" y="232"/>
                </a:cubicBezTo>
                <a:cubicBezTo>
                  <a:pt x="405467" y="3936"/>
                  <a:pt x="268413" y="29865"/>
                  <a:pt x="228725" y="60557"/>
                </a:cubicBezTo>
                <a:cubicBezTo>
                  <a:pt x="189038" y="91249"/>
                  <a:pt x="155700" y="173799"/>
                  <a:pt x="149350" y="184382"/>
                </a:cubicBezTo>
                <a:cubicBezTo>
                  <a:pt x="143000" y="194965"/>
                  <a:pt x="187979" y="114003"/>
                  <a:pt x="190625" y="124057"/>
                </a:cubicBezTo>
                <a:cubicBezTo>
                  <a:pt x="193271" y="134111"/>
                  <a:pt x="176867" y="203961"/>
                  <a:pt x="165225" y="244707"/>
                </a:cubicBezTo>
                <a:cubicBezTo>
                  <a:pt x="153583" y="285453"/>
                  <a:pt x="118658" y="385465"/>
                  <a:pt x="120775" y="368532"/>
                </a:cubicBezTo>
                <a:cubicBezTo>
                  <a:pt x="122892" y="351599"/>
                  <a:pt x="160992" y="191261"/>
                  <a:pt x="177925" y="143107"/>
                </a:cubicBezTo>
                <a:cubicBezTo>
                  <a:pt x="194858" y="94953"/>
                  <a:pt x="201738" y="99186"/>
                  <a:pt x="222375" y="79607"/>
                </a:cubicBezTo>
                <a:cubicBezTo>
                  <a:pt x="243012" y="60028"/>
                  <a:pt x="313392" y="34628"/>
                  <a:pt x="301750" y="25632"/>
                </a:cubicBezTo>
                <a:cubicBezTo>
                  <a:pt x="290108" y="16636"/>
                  <a:pt x="199092" y="21928"/>
                  <a:pt x="152525" y="25632"/>
                </a:cubicBezTo>
                <a:cubicBezTo>
                  <a:pt x="105958" y="29336"/>
                  <a:pt x="-22100" y="61615"/>
                  <a:pt x="3300" y="57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B6B2016-A26A-9FD0-1416-89E4A8F69DC2}"/>
              </a:ext>
            </a:extLst>
          </p:cNvPr>
          <p:cNvSpPr/>
          <p:nvPr/>
        </p:nvSpPr>
        <p:spPr>
          <a:xfrm>
            <a:off x="8416901" y="3279759"/>
            <a:ext cx="368386" cy="476275"/>
          </a:xfrm>
          <a:custGeom>
            <a:avLst/>
            <a:gdLst>
              <a:gd name="connsiteX0" fmla="*/ 368324 w 368386"/>
              <a:gd name="connsiteY0" fmla="*/ 16 h 476275"/>
              <a:gd name="connsiteX1" fmla="*/ 158774 w 368386"/>
              <a:gd name="connsiteY1" fmla="*/ 139716 h 476275"/>
              <a:gd name="connsiteX2" fmla="*/ 66699 w 368386"/>
              <a:gd name="connsiteY2" fmla="*/ 161941 h 476275"/>
              <a:gd name="connsiteX3" fmla="*/ 107974 w 368386"/>
              <a:gd name="connsiteY3" fmla="*/ 130191 h 476275"/>
              <a:gd name="connsiteX4" fmla="*/ 79399 w 368386"/>
              <a:gd name="connsiteY4" fmla="*/ 247666 h 476275"/>
              <a:gd name="connsiteX5" fmla="*/ 88924 w 368386"/>
              <a:gd name="connsiteY5" fmla="*/ 212741 h 476275"/>
              <a:gd name="connsiteX6" fmla="*/ 24 w 368386"/>
              <a:gd name="connsiteY6" fmla="*/ 476266 h 476275"/>
              <a:gd name="connsiteX7" fmla="*/ 98449 w 368386"/>
              <a:gd name="connsiteY7" fmla="*/ 222266 h 476275"/>
              <a:gd name="connsiteX8" fmla="*/ 136549 w 368386"/>
              <a:gd name="connsiteY8" fmla="*/ 149241 h 476275"/>
              <a:gd name="connsiteX9" fmla="*/ 368324 w 368386"/>
              <a:gd name="connsiteY9" fmla="*/ 16 h 4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386" h="476275">
                <a:moveTo>
                  <a:pt x="368324" y="16"/>
                </a:moveTo>
                <a:cubicBezTo>
                  <a:pt x="372028" y="-1571"/>
                  <a:pt x="209045" y="112728"/>
                  <a:pt x="158774" y="139716"/>
                </a:cubicBezTo>
                <a:cubicBezTo>
                  <a:pt x="108503" y="166704"/>
                  <a:pt x="75166" y="163528"/>
                  <a:pt x="66699" y="161941"/>
                </a:cubicBezTo>
                <a:cubicBezTo>
                  <a:pt x="58232" y="160354"/>
                  <a:pt x="105857" y="115904"/>
                  <a:pt x="107974" y="130191"/>
                </a:cubicBezTo>
                <a:cubicBezTo>
                  <a:pt x="110091" y="144479"/>
                  <a:pt x="82574" y="233908"/>
                  <a:pt x="79399" y="247666"/>
                </a:cubicBezTo>
                <a:cubicBezTo>
                  <a:pt x="76224" y="261424"/>
                  <a:pt x="102153" y="174641"/>
                  <a:pt x="88924" y="212741"/>
                </a:cubicBezTo>
                <a:cubicBezTo>
                  <a:pt x="75695" y="250841"/>
                  <a:pt x="-1563" y="474679"/>
                  <a:pt x="24" y="476266"/>
                </a:cubicBezTo>
                <a:cubicBezTo>
                  <a:pt x="1611" y="477853"/>
                  <a:pt x="75695" y="276770"/>
                  <a:pt x="98449" y="222266"/>
                </a:cubicBezTo>
                <a:cubicBezTo>
                  <a:pt x="121203" y="167762"/>
                  <a:pt x="96861" y="186283"/>
                  <a:pt x="136549" y="149241"/>
                </a:cubicBezTo>
                <a:cubicBezTo>
                  <a:pt x="176236" y="112199"/>
                  <a:pt x="364620" y="1603"/>
                  <a:pt x="368324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3FE0F36A-7C86-8CD9-1D0C-78DAC16B5C07}"/>
              </a:ext>
            </a:extLst>
          </p:cNvPr>
          <p:cNvSpPr/>
          <p:nvPr/>
        </p:nvSpPr>
        <p:spPr>
          <a:xfrm>
            <a:off x="8397875" y="3508375"/>
            <a:ext cx="193675" cy="294890"/>
          </a:xfrm>
          <a:custGeom>
            <a:avLst/>
            <a:gdLst>
              <a:gd name="connsiteX0" fmla="*/ 193675 w 193675"/>
              <a:gd name="connsiteY0" fmla="*/ 0 h 294890"/>
              <a:gd name="connsiteX1" fmla="*/ 3175 w 193675"/>
              <a:gd name="connsiteY1" fmla="*/ 292100 h 294890"/>
              <a:gd name="connsiteX2" fmla="*/ 76200 w 193675"/>
              <a:gd name="connsiteY2" fmla="*/ 152400 h 294890"/>
              <a:gd name="connsiteX3" fmla="*/ 0 w 193675"/>
              <a:gd name="connsiteY3" fmla="*/ 238125 h 294890"/>
              <a:gd name="connsiteX4" fmla="*/ 193675 w 193675"/>
              <a:gd name="connsiteY4" fmla="*/ 0 h 29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675" h="294890">
                <a:moveTo>
                  <a:pt x="193675" y="0"/>
                </a:moveTo>
                <a:cubicBezTo>
                  <a:pt x="108214" y="133350"/>
                  <a:pt x="22754" y="266700"/>
                  <a:pt x="3175" y="292100"/>
                </a:cubicBezTo>
                <a:cubicBezTo>
                  <a:pt x="-16404" y="317500"/>
                  <a:pt x="76729" y="161396"/>
                  <a:pt x="76200" y="152400"/>
                </a:cubicBezTo>
                <a:cubicBezTo>
                  <a:pt x="75671" y="143404"/>
                  <a:pt x="0" y="238125"/>
                  <a:pt x="0" y="238125"/>
                </a:cubicBezTo>
                <a:lnTo>
                  <a:pt x="19367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62F4B1C7-1DBA-0285-D312-20423A7BD509}"/>
              </a:ext>
            </a:extLst>
          </p:cNvPr>
          <p:cNvSpPr/>
          <p:nvPr/>
        </p:nvSpPr>
        <p:spPr>
          <a:xfrm>
            <a:off x="8290890" y="3655901"/>
            <a:ext cx="250368" cy="502156"/>
          </a:xfrm>
          <a:custGeom>
            <a:avLst/>
            <a:gdLst>
              <a:gd name="connsiteX0" fmla="*/ 246685 w 250368"/>
              <a:gd name="connsiteY0" fmla="*/ 4874 h 502156"/>
              <a:gd name="connsiteX1" fmla="*/ 157785 w 250368"/>
              <a:gd name="connsiteY1" fmla="*/ 192199 h 502156"/>
              <a:gd name="connsiteX2" fmla="*/ 62535 w 250368"/>
              <a:gd name="connsiteY2" fmla="*/ 392224 h 502156"/>
              <a:gd name="connsiteX3" fmla="*/ 5385 w 250368"/>
              <a:gd name="connsiteY3" fmla="*/ 500174 h 502156"/>
              <a:gd name="connsiteX4" fmla="*/ 81585 w 250368"/>
              <a:gd name="connsiteY4" fmla="*/ 303324 h 502156"/>
              <a:gd name="connsiteX5" fmla="*/ 5385 w 250368"/>
              <a:gd name="connsiteY5" fmla="*/ 436674 h 502156"/>
              <a:gd name="connsiteX6" fmla="*/ 246685 w 250368"/>
              <a:gd name="connsiteY6" fmla="*/ 4874 h 50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368" h="502156">
                <a:moveTo>
                  <a:pt x="246685" y="4874"/>
                </a:moveTo>
                <a:cubicBezTo>
                  <a:pt x="272085" y="-35872"/>
                  <a:pt x="157785" y="192199"/>
                  <a:pt x="157785" y="192199"/>
                </a:cubicBezTo>
                <a:cubicBezTo>
                  <a:pt x="127093" y="256757"/>
                  <a:pt x="87935" y="340895"/>
                  <a:pt x="62535" y="392224"/>
                </a:cubicBezTo>
                <a:cubicBezTo>
                  <a:pt x="37135" y="443553"/>
                  <a:pt x="2210" y="514991"/>
                  <a:pt x="5385" y="500174"/>
                </a:cubicBezTo>
                <a:cubicBezTo>
                  <a:pt x="8560" y="485357"/>
                  <a:pt x="81585" y="313907"/>
                  <a:pt x="81585" y="303324"/>
                </a:cubicBezTo>
                <a:cubicBezTo>
                  <a:pt x="81585" y="292741"/>
                  <a:pt x="-24777" y="485886"/>
                  <a:pt x="5385" y="436674"/>
                </a:cubicBezTo>
                <a:cubicBezTo>
                  <a:pt x="35547" y="387462"/>
                  <a:pt x="221285" y="45620"/>
                  <a:pt x="246685" y="4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1D6134DA-37FE-5B21-EB2C-68ADEF16878B}"/>
              </a:ext>
            </a:extLst>
          </p:cNvPr>
          <p:cNvSpPr/>
          <p:nvPr/>
        </p:nvSpPr>
        <p:spPr>
          <a:xfrm>
            <a:off x="7111559" y="3125581"/>
            <a:ext cx="715596" cy="342843"/>
          </a:xfrm>
          <a:custGeom>
            <a:avLst/>
            <a:gdLst>
              <a:gd name="connsiteX0" fmla="*/ 9966 w 715596"/>
              <a:gd name="connsiteY0" fmla="*/ 338344 h 342843"/>
              <a:gd name="connsiteX1" fmla="*/ 359216 w 715596"/>
              <a:gd name="connsiteY1" fmla="*/ 138319 h 342843"/>
              <a:gd name="connsiteX2" fmla="*/ 270316 w 715596"/>
              <a:gd name="connsiteY2" fmla="*/ 157369 h 342843"/>
              <a:gd name="connsiteX3" fmla="*/ 708466 w 715596"/>
              <a:gd name="connsiteY3" fmla="*/ 1794 h 342843"/>
              <a:gd name="connsiteX4" fmla="*/ 521141 w 715596"/>
              <a:gd name="connsiteY4" fmla="*/ 81169 h 342843"/>
              <a:gd name="connsiteX5" fmla="*/ 248091 w 715596"/>
              <a:gd name="connsiteY5" fmla="*/ 208169 h 342843"/>
              <a:gd name="connsiteX6" fmla="*/ 111566 w 715596"/>
              <a:gd name="connsiteY6" fmla="*/ 271669 h 342843"/>
              <a:gd name="connsiteX7" fmla="*/ 9966 w 715596"/>
              <a:gd name="connsiteY7" fmla="*/ 338344 h 34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5596" h="342843">
                <a:moveTo>
                  <a:pt x="9966" y="338344"/>
                </a:moveTo>
                <a:cubicBezTo>
                  <a:pt x="51241" y="316119"/>
                  <a:pt x="315824" y="168481"/>
                  <a:pt x="359216" y="138319"/>
                </a:cubicBezTo>
                <a:cubicBezTo>
                  <a:pt x="402608" y="108157"/>
                  <a:pt x="212108" y="180123"/>
                  <a:pt x="270316" y="157369"/>
                </a:cubicBezTo>
                <a:cubicBezTo>
                  <a:pt x="328524" y="134615"/>
                  <a:pt x="666662" y="14494"/>
                  <a:pt x="708466" y="1794"/>
                </a:cubicBezTo>
                <a:cubicBezTo>
                  <a:pt x="750270" y="-10906"/>
                  <a:pt x="597870" y="46773"/>
                  <a:pt x="521141" y="81169"/>
                </a:cubicBezTo>
                <a:cubicBezTo>
                  <a:pt x="444412" y="115565"/>
                  <a:pt x="248091" y="208169"/>
                  <a:pt x="248091" y="208169"/>
                </a:cubicBezTo>
                <a:cubicBezTo>
                  <a:pt x="179829" y="239919"/>
                  <a:pt x="157074" y="248915"/>
                  <a:pt x="111566" y="271669"/>
                </a:cubicBezTo>
                <a:cubicBezTo>
                  <a:pt x="66058" y="294423"/>
                  <a:pt x="-31309" y="360569"/>
                  <a:pt x="9966" y="338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688D385-0721-D764-B1B7-789FB0D29EC5}"/>
              </a:ext>
            </a:extLst>
          </p:cNvPr>
          <p:cNvSpPr/>
          <p:nvPr/>
        </p:nvSpPr>
        <p:spPr>
          <a:xfrm>
            <a:off x="6787330" y="3478701"/>
            <a:ext cx="277594" cy="391858"/>
          </a:xfrm>
          <a:custGeom>
            <a:avLst/>
            <a:gdLst>
              <a:gd name="connsiteX0" fmla="*/ 277045 w 277594"/>
              <a:gd name="connsiteY0" fmla="*/ 1099 h 391858"/>
              <a:gd name="connsiteX1" fmla="*/ 181795 w 277594"/>
              <a:gd name="connsiteY1" fmla="*/ 169374 h 391858"/>
              <a:gd name="connsiteX2" fmla="*/ 207195 w 277594"/>
              <a:gd name="connsiteY2" fmla="*/ 140799 h 391858"/>
              <a:gd name="connsiteX3" fmla="*/ 153220 w 277594"/>
              <a:gd name="connsiteY3" fmla="*/ 226524 h 391858"/>
              <a:gd name="connsiteX4" fmla="*/ 29395 w 277594"/>
              <a:gd name="connsiteY4" fmla="*/ 363049 h 391858"/>
              <a:gd name="connsiteX5" fmla="*/ 3995 w 277594"/>
              <a:gd name="connsiteY5" fmla="*/ 388449 h 391858"/>
              <a:gd name="connsiteX6" fmla="*/ 92895 w 277594"/>
              <a:gd name="connsiteY6" fmla="*/ 312249 h 391858"/>
              <a:gd name="connsiteX7" fmla="*/ 172270 w 277594"/>
              <a:gd name="connsiteY7" fmla="*/ 220174 h 391858"/>
              <a:gd name="connsiteX8" fmla="*/ 130995 w 277594"/>
              <a:gd name="connsiteY8" fmla="*/ 264624 h 391858"/>
              <a:gd name="connsiteX9" fmla="*/ 277045 w 277594"/>
              <a:gd name="connsiteY9" fmla="*/ 1099 h 39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594" h="391858">
                <a:moveTo>
                  <a:pt x="277045" y="1099"/>
                </a:moveTo>
                <a:cubicBezTo>
                  <a:pt x="285512" y="-14776"/>
                  <a:pt x="193437" y="146091"/>
                  <a:pt x="181795" y="169374"/>
                </a:cubicBezTo>
                <a:cubicBezTo>
                  <a:pt x="170153" y="192657"/>
                  <a:pt x="211958" y="131274"/>
                  <a:pt x="207195" y="140799"/>
                </a:cubicBezTo>
                <a:cubicBezTo>
                  <a:pt x="202432" y="150324"/>
                  <a:pt x="182853" y="189482"/>
                  <a:pt x="153220" y="226524"/>
                </a:cubicBezTo>
                <a:cubicBezTo>
                  <a:pt x="123587" y="263566"/>
                  <a:pt x="54266" y="336062"/>
                  <a:pt x="29395" y="363049"/>
                </a:cubicBezTo>
                <a:cubicBezTo>
                  <a:pt x="4524" y="390036"/>
                  <a:pt x="-6588" y="396916"/>
                  <a:pt x="3995" y="388449"/>
                </a:cubicBezTo>
                <a:cubicBezTo>
                  <a:pt x="14578" y="379982"/>
                  <a:pt x="64849" y="340295"/>
                  <a:pt x="92895" y="312249"/>
                </a:cubicBezTo>
                <a:cubicBezTo>
                  <a:pt x="120941" y="284203"/>
                  <a:pt x="165920" y="228111"/>
                  <a:pt x="172270" y="220174"/>
                </a:cubicBezTo>
                <a:cubicBezTo>
                  <a:pt x="178620" y="212237"/>
                  <a:pt x="112474" y="294257"/>
                  <a:pt x="130995" y="264624"/>
                </a:cubicBezTo>
                <a:cubicBezTo>
                  <a:pt x="149516" y="234991"/>
                  <a:pt x="268578" y="16974"/>
                  <a:pt x="277045" y="10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ACFAA49-5C0D-EE70-63A6-0AE395D8B749}"/>
              </a:ext>
            </a:extLst>
          </p:cNvPr>
          <p:cNvSpPr/>
          <p:nvPr/>
        </p:nvSpPr>
        <p:spPr>
          <a:xfrm>
            <a:off x="6661049" y="3838575"/>
            <a:ext cx="210197" cy="299917"/>
          </a:xfrm>
          <a:custGeom>
            <a:avLst/>
            <a:gdLst>
              <a:gd name="connsiteX0" fmla="*/ 50901 w 210197"/>
              <a:gd name="connsiteY0" fmla="*/ 0 h 299917"/>
              <a:gd name="connsiteX1" fmla="*/ 22326 w 210197"/>
              <a:gd name="connsiteY1" fmla="*/ 85725 h 299917"/>
              <a:gd name="connsiteX2" fmla="*/ 54076 w 210197"/>
              <a:gd name="connsiteY2" fmla="*/ 117475 h 299917"/>
              <a:gd name="connsiteX3" fmla="*/ 35026 w 210197"/>
              <a:gd name="connsiteY3" fmla="*/ 79375 h 299917"/>
              <a:gd name="connsiteX4" fmla="*/ 130276 w 210197"/>
              <a:gd name="connsiteY4" fmla="*/ 130175 h 299917"/>
              <a:gd name="connsiteX5" fmla="*/ 209651 w 210197"/>
              <a:gd name="connsiteY5" fmla="*/ 298450 h 299917"/>
              <a:gd name="connsiteX6" fmla="*/ 162026 w 210197"/>
              <a:gd name="connsiteY6" fmla="*/ 206375 h 299917"/>
              <a:gd name="connsiteX7" fmla="*/ 98526 w 210197"/>
              <a:gd name="connsiteY7" fmla="*/ 107950 h 299917"/>
              <a:gd name="connsiteX8" fmla="*/ 101 w 210197"/>
              <a:gd name="connsiteY8" fmla="*/ 85725 h 299917"/>
              <a:gd name="connsiteX9" fmla="*/ 50901 w 210197"/>
              <a:gd name="connsiteY9" fmla="*/ 0 h 29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0197" h="299917">
                <a:moveTo>
                  <a:pt x="50901" y="0"/>
                </a:moveTo>
                <a:cubicBezTo>
                  <a:pt x="54605" y="0"/>
                  <a:pt x="21797" y="66146"/>
                  <a:pt x="22326" y="85725"/>
                </a:cubicBezTo>
                <a:cubicBezTo>
                  <a:pt x="22855" y="105304"/>
                  <a:pt x="51959" y="118533"/>
                  <a:pt x="54076" y="117475"/>
                </a:cubicBezTo>
                <a:cubicBezTo>
                  <a:pt x="56193" y="116417"/>
                  <a:pt x="22326" y="77258"/>
                  <a:pt x="35026" y="79375"/>
                </a:cubicBezTo>
                <a:cubicBezTo>
                  <a:pt x="47726" y="81492"/>
                  <a:pt x="101172" y="93663"/>
                  <a:pt x="130276" y="130175"/>
                </a:cubicBezTo>
                <a:cubicBezTo>
                  <a:pt x="159380" y="166687"/>
                  <a:pt x="204359" y="285750"/>
                  <a:pt x="209651" y="298450"/>
                </a:cubicBezTo>
                <a:cubicBezTo>
                  <a:pt x="214943" y="311150"/>
                  <a:pt x="180547" y="238125"/>
                  <a:pt x="162026" y="206375"/>
                </a:cubicBezTo>
                <a:cubicBezTo>
                  <a:pt x="143505" y="174625"/>
                  <a:pt x="125514" y="128058"/>
                  <a:pt x="98526" y="107950"/>
                </a:cubicBezTo>
                <a:cubicBezTo>
                  <a:pt x="71539" y="87842"/>
                  <a:pt x="2747" y="101071"/>
                  <a:pt x="101" y="85725"/>
                </a:cubicBezTo>
                <a:cubicBezTo>
                  <a:pt x="-2545" y="70379"/>
                  <a:pt x="47197" y="0"/>
                  <a:pt x="509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E0AE720E-A92E-03C7-E342-81B4ADBD4788}"/>
              </a:ext>
            </a:extLst>
          </p:cNvPr>
          <p:cNvSpPr/>
          <p:nvPr/>
        </p:nvSpPr>
        <p:spPr>
          <a:xfrm>
            <a:off x="7187515" y="2952747"/>
            <a:ext cx="394405" cy="435096"/>
          </a:xfrm>
          <a:custGeom>
            <a:avLst/>
            <a:gdLst>
              <a:gd name="connsiteX0" fmla="*/ 394385 w 394405"/>
              <a:gd name="connsiteY0" fmla="*/ 3 h 435096"/>
              <a:gd name="connsiteX1" fmla="*/ 95935 w 394405"/>
              <a:gd name="connsiteY1" fmla="*/ 266703 h 435096"/>
              <a:gd name="connsiteX2" fmla="*/ 685 w 394405"/>
              <a:gd name="connsiteY2" fmla="*/ 346078 h 435096"/>
              <a:gd name="connsiteX3" fmla="*/ 51485 w 394405"/>
              <a:gd name="connsiteY3" fmla="*/ 298453 h 435096"/>
              <a:gd name="connsiteX4" fmla="*/ 19735 w 394405"/>
              <a:gd name="connsiteY4" fmla="*/ 434978 h 435096"/>
              <a:gd name="connsiteX5" fmla="*/ 83235 w 394405"/>
              <a:gd name="connsiteY5" fmla="*/ 323853 h 435096"/>
              <a:gd name="connsiteX6" fmla="*/ 7035 w 394405"/>
              <a:gd name="connsiteY6" fmla="*/ 406403 h 435096"/>
              <a:gd name="connsiteX7" fmla="*/ 241985 w 394405"/>
              <a:gd name="connsiteY7" fmla="*/ 288928 h 435096"/>
              <a:gd name="connsiteX8" fmla="*/ 26085 w 394405"/>
              <a:gd name="connsiteY8" fmla="*/ 381003 h 435096"/>
              <a:gd name="connsiteX9" fmla="*/ 216585 w 394405"/>
              <a:gd name="connsiteY9" fmla="*/ 161928 h 435096"/>
              <a:gd name="connsiteX10" fmla="*/ 111810 w 394405"/>
              <a:gd name="connsiteY10" fmla="*/ 260353 h 435096"/>
              <a:gd name="connsiteX11" fmla="*/ 394385 w 394405"/>
              <a:gd name="connsiteY11" fmla="*/ 3 h 435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405" h="435096">
                <a:moveTo>
                  <a:pt x="394385" y="3"/>
                </a:moveTo>
                <a:cubicBezTo>
                  <a:pt x="391739" y="1061"/>
                  <a:pt x="161552" y="209024"/>
                  <a:pt x="95935" y="266703"/>
                </a:cubicBezTo>
                <a:cubicBezTo>
                  <a:pt x="30318" y="324382"/>
                  <a:pt x="8093" y="340786"/>
                  <a:pt x="685" y="346078"/>
                </a:cubicBezTo>
                <a:cubicBezTo>
                  <a:pt x="-6723" y="351370"/>
                  <a:pt x="48310" y="283636"/>
                  <a:pt x="51485" y="298453"/>
                </a:cubicBezTo>
                <a:cubicBezTo>
                  <a:pt x="54660" y="313270"/>
                  <a:pt x="14443" y="430745"/>
                  <a:pt x="19735" y="434978"/>
                </a:cubicBezTo>
                <a:cubicBezTo>
                  <a:pt x="25027" y="439211"/>
                  <a:pt x="85352" y="328615"/>
                  <a:pt x="83235" y="323853"/>
                </a:cubicBezTo>
                <a:cubicBezTo>
                  <a:pt x="81118" y="319091"/>
                  <a:pt x="-19423" y="412224"/>
                  <a:pt x="7035" y="406403"/>
                </a:cubicBezTo>
                <a:cubicBezTo>
                  <a:pt x="33493" y="400582"/>
                  <a:pt x="238810" y="293161"/>
                  <a:pt x="241985" y="288928"/>
                </a:cubicBezTo>
                <a:cubicBezTo>
                  <a:pt x="245160" y="284695"/>
                  <a:pt x="30318" y="402170"/>
                  <a:pt x="26085" y="381003"/>
                </a:cubicBezTo>
                <a:cubicBezTo>
                  <a:pt x="21852" y="359836"/>
                  <a:pt x="202298" y="182036"/>
                  <a:pt x="216585" y="161928"/>
                </a:cubicBezTo>
                <a:cubicBezTo>
                  <a:pt x="230872" y="141820"/>
                  <a:pt x="80060" y="286282"/>
                  <a:pt x="111810" y="260353"/>
                </a:cubicBezTo>
                <a:cubicBezTo>
                  <a:pt x="143560" y="234424"/>
                  <a:pt x="397031" y="-1055"/>
                  <a:pt x="39438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4063C87B-A21A-983A-9877-AAC55253E58D}"/>
              </a:ext>
            </a:extLst>
          </p:cNvPr>
          <p:cNvSpPr/>
          <p:nvPr/>
        </p:nvSpPr>
        <p:spPr>
          <a:xfrm>
            <a:off x="7387256" y="3022611"/>
            <a:ext cx="565271" cy="229030"/>
          </a:xfrm>
          <a:custGeom>
            <a:avLst/>
            <a:gdLst>
              <a:gd name="connsiteX0" fmla="*/ 562944 w 565271"/>
              <a:gd name="connsiteY0" fmla="*/ 3164 h 229030"/>
              <a:gd name="connsiteX1" fmla="*/ 23194 w 565271"/>
              <a:gd name="connsiteY1" fmla="*/ 219064 h 229030"/>
              <a:gd name="connsiteX2" fmla="*/ 89869 w 565271"/>
              <a:gd name="connsiteY2" fmla="*/ 193664 h 229030"/>
              <a:gd name="connsiteX3" fmla="*/ 10494 w 565271"/>
              <a:gd name="connsiteY3" fmla="*/ 200014 h 229030"/>
              <a:gd name="connsiteX4" fmla="*/ 210519 w 565271"/>
              <a:gd name="connsiteY4" fmla="*/ 98414 h 229030"/>
              <a:gd name="connsiteX5" fmla="*/ 562944 w 565271"/>
              <a:gd name="connsiteY5" fmla="*/ 3164 h 22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271" h="229030">
                <a:moveTo>
                  <a:pt x="562944" y="3164"/>
                </a:moveTo>
                <a:cubicBezTo>
                  <a:pt x="531723" y="23272"/>
                  <a:pt x="102040" y="187314"/>
                  <a:pt x="23194" y="219064"/>
                </a:cubicBezTo>
                <a:cubicBezTo>
                  <a:pt x="-55652" y="250814"/>
                  <a:pt x="91986" y="196839"/>
                  <a:pt x="89869" y="193664"/>
                </a:cubicBezTo>
                <a:cubicBezTo>
                  <a:pt x="87752" y="190489"/>
                  <a:pt x="-9614" y="215889"/>
                  <a:pt x="10494" y="200014"/>
                </a:cubicBezTo>
                <a:cubicBezTo>
                  <a:pt x="30602" y="184139"/>
                  <a:pt x="118444" y="132810"/>
                  <a:pt x="210519" y="98414"/>
                </a:cubicBezTo>
                <a:cubicBezTo>
                  <a:pt x="302594" y="64018"/>
                  <a:pt x="594165" y="-16944"/>
                  <a:pt x="562944" y="3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ACBFF776-C900-AFFF-8A5F-5760C54E016F}"/>
              </a:ext>
            </a:extLst>
          </p:cNvPr>
          <p:cNvSpPr/>
          <p:nvPr/>
        </p:nvSpPr>
        <p:spPr>
          <a:xfrm>
            <a:off x="6588113" y="3228975"/>
            <a:ext cx="984262" cy="748477"/>
          </a:xfrm>
          <a:custGeom>
            <a:avLst/>
            <a:gdLst>
              <a:gd name="connsiteX0" fmla="*/ 984262 w 984262"/>
              <a:gd name="connsiteY0" fmla="*/ 0 h 748477"/>
              <a:gd name="connsiteX1" fmla="*/ 431812 w 984262"/>
              <a:gd name="connsiteY1" fmla="*/ 254000 h 748477"/>
              <a:gd name="connsiteX2" fmla="*/ 88912 w 984262"/>
              <a:gd name="connsiteY2" fmla="*/ 549275 h 748477"/>
              <a:gd name="connsiteX3" fmla="*/ 177812 w 984262"/>
              <a:gd name="connsiteY3" fmla="*/ 447675 h 748477"/>
              <a:gd name="connsiteX4" fmla="*/ 6362 w 984262"/>
              <a:gd name="connsiteY4" fmla="*/ 742950 h 748477"/>
              <a:gd name="connsiteX5" fmla="*/ 50812 w 984262"/>
              <a:gd name="connsiteY5" fmla="*/ 619125 h 748477"/>
              <a:gd name="connsiteX6" fmla="*/ 184162 w 984262"/>
              <a:gd name="connsiteY6" fmla="*/ 358775 h 748477"/>
              <a:gd name="connsiteX7" fmla="*/ 180987 w 984262"/>
              <a:gd name="connsiteY7" fmla="*/ 390525 h 748477"/>
              <a:gd name="connsiteX8" fmla="*/ 361962 w 984262"/>
              <a:gd name="connsiteY8" fmla="*/ 282575 h 748477"/>
              <a:gd name="connsiteX9" fmla="*/ 327037 w 984262"/>
              <a:gd name="connsiteY9" fmla="*/ 295275 h 748477"/>
              <a:gd name="connsiteX10" fmla="*/ 984262 w 984262"/>
              <a:gd name="connsiteY10" fmla="*/ 0 h 74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4262" h="748477">
                <a:moveTo>
                  <a:pt x="984262" y="0"/>
                </a:moveTo>
                <a:cubicBezTo>
                  <a:pt x="782649" y="81227"/>
                  <a:pt x="581037" y="162454"/>
                  <a:pt x="431812" y="254000"/>
                </a:cubicBezTo>
                <a:cubicBezTo>
                  <a:pt x="282587" y="345546"/>
                  <a:pt x="131245" y="516996"/>
                  <a:pt x="88912" y="549275"/>
                </a:cubicBezTo>
                <a:cubicBezTo>
                  <a:pt x="46579" y="581554"/>
                  <a:pt x="191570" y="415396"/>
                  <a:pt x="177812" y="447675"/>
                </a:cubicBezTo>
                <a:cubicBezTo>
                  <a:pt x="164054" y="479954"/>
                  <a:pt x="27529" y="714375"/>
                  <a:pt x="6362" y="742950"/>
                </a:cubicBezTo>
                <a:cubicBezTo>
                  <a:pt x="-14805" y="771525"/>
                  <a:pt x="21179" y="683154"/>
                  <a:pt x="50812" y="619125"/>
                </a:cubicBezTo>
                <a:cubicBezTo>
                  <a:pt x="80445" y="555096"/>
                  <a:pt x="162466" y="396875"/>
                  <a:pt x="184162" y="358775"/>
                </a:cubicBezTo>
                <a:cubicBezTo>
                  <a:pt x="205858" y="320675"/>
                  <a:pt x="151354" y="403225"/>
                  <a:pt x="180987" y="390525"/>
                </a:cubicBezTo>
                <a:cubicBezTo>
                  <a:pt x="210620" y="377825"/>
                  <a:pt x="337620" y="298450"/>
                  <a:pt x="361962" y="282575"/>
                </a:cubicBezTo>
                <a:cubicBezTo>
                  <a:pt x="386304" y="266700"/>
                  <a:pt x="327037" y="295275"/>
                  <a:pt x="327037" y="295275"/>
                </a:cubicBezTo>
                <a:lnTo>
                  <a:pt x="98426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8318267C-7EC2-FE2B-CCFA-8BC137E3AF8F}"/>
              </a:ext>
            </a:extLst>
          </p:cNvPr>
          <p:cNvSpPr/>
          <p:nvPr/>
        </p:nvSpPr>
        <p:spPr>
          <a:xfrm>
            <a:off x="6399236" y="3882373"/>
            <a:ext cx="284930" cy="388594"/>
          </a:xfrm>
          <a:custGeom>
            <a:avLst/>
            <a:gdLst>
              <a:gd name="connsiteX0" fmla="*/ 284139 w 284930"/>
              <a:gd name="connsiteY0" fmla="*/ 652 h 388594"/>
              <a:gd name="connsiteX1" fmla="*/ 153964 w 284930"/>
              <a:gd name="connsiteY1" fmla="*/ 127652 h 388594"/>
              <a:gd name="connsiteX2" fmla="*/ 90464 w 284930"/>
              <a:gd name="connsiteY2" fmla="*/ 168927 h 388594"/>
              <a:gd name="connsiteX3" fmla="*/ 7914 w 284930"/>
              <a:gd name="connsiteY3" fmla="*/ 384827 h 388594"/>
              <a:gd name="connsiteX4" fmla="*/ 30139 w 284930"/>
              <a:gd name="connsiteY4" fmla="*/ 299102 h 388594"/>
              <a:gd name="connsiteX5" fmla="*/ 1564 w 284930"/>
              <a:gd name="connsiteY5" fmla="*/ 207027 h 388594"/>
              <a:gd name="connsiteX6" fmla="*/ 87289 w 284930"/>
              <a:gd name="connsiteY6" fmla="*/ 187977 h 388594"/>
              <a:gd name="connsiteX7" fmla="*/ 284139 w 284930"/>
              <a:gd name="connsiteY7" fmla="*/ 652 h 3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930" h="388594">
                <a:moveTo>
                  <a:pt x="284139" y="652"/>
                </a:moveTo>
                <a:cubicBezTo>
                  <a:pt x="295251" y="-9402"/>
                  <a:pt x="186243" y="99606"/>
                  <a:pt x="153964" y="127652"/>
                </a:cubicBezTo>
                <a:cubicBezTo>
                  <a:pt x="121685" y="155698"/>
                  <a:pt x="114806" y="126065"/>
                  <a:pt x="90464" y="168927"/>
                </a:cubicBezTo>
                <a:cubicBezTo>
                  <a:pt x="66122" y="211789"/>
                  <a:pt x="17968" y="363131"/>
                  <a:pt x="7914" y="384827"/>
                </a:cubicBezTo>
                <a:cubicBezTo>
                  <a:pt x="-2140" y="406523"/>
                  <a:pt x="31197" y="328735"/>
                  <a:pt x="30139" y="299102"/>
                </a:cubicBezTo>
                <a:cubicBezTo>
                  <a:pt x="29081" y="269469"/>
                  <a:pt x="-7961" y="225548"/>
                  <a:pt x="1564" y="207027"/>
                </a:cubicBezTo>
                <a:cubicBezTo>
                  <a:pt x="11089" y="188506"/>
                  <a:pt x="36489" y="219198"/>
                  <a:pt x="87289" y="187977"/>
                </a:cubicBezTo>
                <a:cubicBezTo>
                  <a:pt x="138089" y="156756"/>
                  <a:pt x="273027" y="10706"/>
                  <a:pt x="284139" y="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4690DDC3-F89E-3D3A-EEC1-18DB9511022E}"/>
              </a:ext>
            </a:extLst>
          </p:cNvPr>
          <p:cNvSpPr/>
          <p:nvPr/>
        </p:nvSpPr>
        <p:spPr>
          <a:xfrm>
            <a:off x="5899150" y="4048125"/>
            <a:ext cx="650283" cy="133871"/>
          </a:xfrm>
          <a:custGeom>
            <a:avLst/>
            <a:gdLst>
              <a:gd name="connsiteX0" fmla="*/ 0 w 650283"/>
              <a:gd name="connsiteY0" fmla="*/ 0 h 133871"/>
              <a:gd name="connsiteX1" fmla="*/ 441325 w 650283"/>
              <a:gd name="connsiteY1" fmla="*/ 44450 h 133871"/>
              <a:gd name="connsiteX2" fmla="*/ 365125 w 650283"/>
              <a:gd name="connsiteY2" fmla="*/ 19050 h 133871"/>
              <a:gd name="connsiteX3" fmla="*/ 647700 w 650283"/>
              <a:gd name="connsiteY3" fmla="*/ 85725 h 133871"/>
              <a:gd name="connsiteX4" fmla="*/ 511175 w 650283"/>
              <a:gd name="connsiteY4" fmla="*/ 60325 h 133871"/>
              <a:gd name="connsiteX5" fmla="*/ 615950 w 650283"/>
              <a:gd name="connsiteY5" fmla="*/ 133350 h 133871"/>
              <a:gd name="connsiteX6" fmla="*/ 479425 w 650283"/>
              <a:gd name="connsiteY6" fmla="*/ 92075 h 133871"/>
              <a:gd name="connsiteX7" fmla="*/ 396875 w 650283"/>
              <a:gd name="connsiteY7" fmla="*/ 73025 h 133871"/>
              <a:gd name="connsiteX8" fmla="*/ 238125 w 650283"/>
              <a:gd name="connsiteY8" fmla="*/ 25400 h 133871"/>
              <a:gd name="connsiteX9" fmla="*/ 0 w 650283"/>
              <a:gd name="connsiteY9" fmla="*/ 0 h 13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0283" h="133871">
                <a:moveTo>
                  <a:pt x="0" y="0"/>
                </a:moveTo>
                <a:lnTo>
                  <a:pt x="441325" y="44450"/>
                </a:lnTo>
                <a:cubicBezTo>
                  <a:pt x="502179" y="47625"/>
                  <a:pt x="330729" y="12171"/>
                  <a:pt x="365125" y="19050"/>
                </a:cubicBezTo>
                <a:cubicBezTo>
                  <a:pt x="399521" y="25929"/>
                  <a:pt x="623358" y="78846"/>
                  <a:pt x="647700" y="85725"/>
                </a:cubicBezTo>
                <a:cubicBezTo>
                  <a:pt x="672042" y="92604"/>
                  <a:pt x="516467" y="52388"/>
                  <a:pt x="511175" y="60325"/>
                </a:cubicBezTo>
                <a:cubicBezTo>
                  <a:pt x="505883" y="68262"/>
                  <a:pt x="621242" y="128058"/>
                  <a:pt x="615950" y="133350"/>
                </a:cubicBezTo>
                <a:cubicBezTo>
                  <a:pt x="610658" y="138642"/>
                  <a:pt x="515937" y="102129"/>
                  <a:pt x="479425" y="92075"/>
                </a:cubicBezTo>
                <a:cubicBezTo>
                  <a:pt x="442913" y="82021"/>
                  <a:pt x="437092" y="84138"/>
                  <a:pt x="396875" y="73025"/>
                </a:cubicBezTo>
                <a:cubicBezTo>
                  <a:pt x="356658" y="61913"/>
                  <a:pt x="301625" y="32808"/>
                  <a:pt x="238125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80470DC6-56AC-802C-B226-9C7AF42C6D88}"/>
              </a:ext>
            </a:extLst>
          </p:cNvPr>
          <p:cNvSpPr/>
          <p:nvPr/>
        </p:nvSpPr>
        <p:spPr>
          <a:xfrm>
            <a:off x="5626066" y="3973979"/>
            <a:ext cx="555055" cy="694764"/>
          </a:xfrm>
          <a:custGeom>
            <a:avLst/>
            <a:gdLst>
              <a:gd name="connsiteX0" fmla="*/ 549309 w 555055"/>
              <a:gd name="connsiteY0" fmla="*/ 7471 h 694764"/>
              <a:gd name="connsiteX1" fmla="*/ 349284 w 555055"/>
              <a:gd name="connsiteY1" fmla="*/ 147171 h 694764"/>
              <a:gd name="connsiteX2" fmla="*/ 136559 w 555055"/>
              <a:gd name="connsiteY2" fmla="*/ 442446 h 694764"/>
              <a:gd name="connsiteX3" fmla="*/ 238159 w 555055"/>
              <a:gd name="connsiteY3" fmla="*/ 299571 h 694764"/>
              <a:gd name="connsiteX4" fmla="*/ 6384 w 555055"/>
              <a:gd name="connsiteY4" fmla="*/ 693271 h 694764"/>
              <a:gd name="connsiteX5" fmla="*/ 73059 w 555055"/>
              <a:gd name="connsiteY5" fmla="*/ 423396 h 694764"/>
              <a:gd name="connsiteX6" fmla="*/ 158784 w 555055"/>
              <a:gd name="connsiteY6" fmla="*/ 140821 h 694764"/>
              <a:gd name="connsiteX7" fmla="*/ 136559 w 555055"/>
              <a:gd name="connsiteY7" fmla="*/ 290046 h 694764"/>
              <a:gd name="connsiteX8" fmla="*/ 333409 w 555055"/>
              <a:gd name="connsiteY8" fmla="*/ 42396 h 694764"/>
              <a:gd name="connsiteX9" fmla="*/ 225459 w 555055"/>
              <a:gd name="connsiteY9" fmla="*/ 159871 h 694764"/>
              <a:gd name="connsiteX10" fmla="*/ 476284 w 555055"/>
              <a:gd name="connsiteY10" fmla="*/ 32871 h 694764"/>
              <a:gd name="connsiteX11" fmla="*/ 549309 w 555055"/>
              <a:gd name="connsiteY11" fmla="*/ 7471 h 69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5055" h="694764">
                <a:moveTo>
                  <a:pt x="549309" y="7471"/>
                </a:moveTo>
                <a:cubicBezTo>
                  <a:pt x="528143" y="26521"/>
                  <a:pt x="418076" y="74675"/>
                  <a:pt x="349284" y="147171"/>
                </a:cubicBezTo>
                <a:cubicBezTo>
                  <a:pt x="280492" y="219667"/>
                  <a:pt x="155080" y="417046"/>
                  <a:pt x="136559" y="442446"/>
                </a:cubicBezTo>
                <a:cubicBezTo>
                  <a:pt x="118038" y="467846"/>
                  <a:pt x="259855" y="257767"/>
                  <a:pt x="238159" y="299571"/>
                </a:cubicBezTo>
                <a:cubicBezTo>
                  <a:pt x="216463" y="341375"/>
                  <a:pt x="33901" y="672634"/>
                  <a:pt x="6384" y="693271"/>
                </a:cubicBezTo>
                <a:cubicBezTo>
                  <a:pt x="-21133" y="713908"/>
                  <a:pt x="47659" y="515471"/>
                  <a:pt x="73059" y="423396"/>
                </a:cubicBezTo>
                <a:cubicBezTo>
                  <a:pt x="98459" y="331321"/>
                  <a:pt x="148201" y="163046"/>
                  <a:pt x="158784" y="140821"/>
                </a:cubicBezTo>
                <a:cubicBezTo>
                  <a:pt x="169367" y="118596"/>
                  <a:pt x="107455" y="306450"/>
                  <a:pt x="136559" y="290046"/>
                </a:cubicBezTo>
                <a:cubicBezTo>
                  <a:pt x="165663" y="273642"/>
                  <a:pt x="318592" y="64092"/>
                  <a:pt x="333409" y="42396"/>
                </a:cubicBezTo>
                <a:cubicBezTo>
                  <a:pt x="348226" y="20700"/>
                  <a:pt x="201646" y="161459"/>
                  <a:pt x="225459" y="159871"/>
                </a:cubicBezTo>
                <a:cubicBezTo>
                  <a:pt x="249272" y="158283"/>
                  <a:pt x="422309" y="56683"/>
                  <a:pt x="476284" y="32871"/>
                </a:cubicBezTo>
                <a:cubicBezTo>
                  <a:pt x="530259" y="9059"/>
                  <a:pt x="570475" y="-11579"/>
                  <a:pt x="549309" y="7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8A0DAA0-F3E9-48B3-21FB-50AB5AD1C061}"/>
              </a:ext>
            </a:extLst>
          </p:cNvPr>
          <p:cNvSpPr/>
          <p:nvPr/>
        </p:nvSpPr>
        <p:spPr>
          <a:xfrm>
            <a:off x="4363836" y="3218096"/>
            <a:ext cx="198675" cy="922754"/>
          </a:xfrm>
          <a:custGeom>
            <a:avLst/>
            <a:gdLst>
              <a:gd name="connsiteX0" fmla="*/ 1789 w 198675"/>
              <a:gd name="connsiteY0" fmla="*/ 1354 h 922754"/>
              <a:gd name="connsiteX1" fmla="*/ 116089 w 198675"/>
              <a:gd name="connsiteY1" fmla="*/ 461729 h 922754"/>
              <a:gd name="connsiteX2" fmla="*/ 112914 w 198675"/>
              <a:gd name="connsiteY2" fmla="*/ 436329 h 922754"/>
              <a:gd name="connsiteX3" fmla="*/ 198639 w 198675"/>
              <a:gd name="connsiteY3" fmla="*/ 922104 h 922754"/>
              <a:gd name="connsiteX4" fmla="*/ 122439 w 198675"/>
              <a:gd name="connsiteY4" fmla="*/ 534754 h 922754"/>
              <a:gd name="connsiteX5" fmla="*/ 36714 w 198675"/>
              <a:gd name="connsiteY5" fmla="*/ 290279 h 922754"/>
              <a:gd name="connsiteX6" fmla="*/ 46239 w 198675"/>
              <a:gd name="connsiteY6" fmla="*/ 318854 h 922754"/>
              <a:gd name="connsiteX7" fmla="*/ 1789 w 198675"/>
              <a:gd name="connsiteY7" fmla="*/ 1354 h 922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675" h="922754">
                <a:moveTo>
                  <a:pt x="1789" y="1354"/>
                </a:moveTo>
                <a:cubicBezTo>
                  <a:pt x="13431" y="25167"/>
                  <a:pt x="97568" y="389233"/>
                  <a:pt x="116089" y="461729"/>
                </a:cubicBezTo>
                <a:cubicBezTo>
                  <a:pt x="134610" y="534225"/>
                  <a:pt x="99156" y="359600"/>
                  <a:pt x="112914" y="436329"/>
                </a:cubicBezTo>
                <a:cubicBezTo>
                  <a:pt x="126672" y="513058"/>
                  <a:pt x="197052" y="905700"/>
                  <a:pt x="198639" y="922104"/>
                </a:cubicBezTo>
                <a:cubicBezTo>
                  <a:pt x="200226" y="938508"/>
                  <a:pt x="149426" y="640058"/>
                  <a:pt x="122439" y="534754"/>
                </a:cubicBezTo>
                <a:cubicBezTo>
                  <a:pt x="95452" y="429450"/>
                  <a:pt x="49414" y="326262"/>
                  <a:pt x="36714" y="290279"/>
                </a:cubicBezTo>
                <a:cubicBezTo>
                  <a:pt x="24014" y="254296"/>
                  <a:pt x="53647" y="362775"/>
                  <a:pt x="46239" y="318854"/>
                </a:cubicBezTo>
                <a:cubicBezTo>
                  <a:pt x="38831" y="274933"/>
                  <a:pt x="-9853" y="-22459"/>
                  <a:pt x="1789" y="1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E4B8CBA2-925E-D2C5-AE52-9D8DF9EE463D}"/>
              </a:ext>
            </a:extLst>
          </p:cNvPr>
          <p:cNvSpPr/>
          <p:nvPr/>
        </p:nvSpPr>
        <p:spPr>
          <a:xfrm>
            <a:off x="3112044" y="2419272"/>
            <a:ext cx="399615" cy="1130614"/>
          </a:xfrm>
          <a:custGeom>
            <a:avLst/>
            <a:gdLst>
              <a:gd name="connsiteX0" fmla="*/ 399506 w 399615"/>
              <a:gd name="connsiteY0" fmla="*/ 78 h 1130614"/>
              <a:gd name="connsiteX1" fmla="*/ 183606 w 399615"/>
              <a:gd name="connsiteY1" fmla="*/ 247728 h 1130614"/>
              <a:gd name="connsiteX2" fmla="*/ 196306 w 399615"/>
              <a:gd name="connsiteY2" fmla="*/ 238203 h 1130614"/>
              <a:gd name="connsiteX3" fmla="*/ 186781 w 399615"/>
              <a:gd name="connsiteY3" fmla="*/ 450928 h 1130614"/>
              <a:gd name="connsiteX4" fmla="*/ 107406 w 399615"/>
              <a:gd name="connsiteY4" fmla="*/ 552528 h 1130614"/>
              <a:gd name="connsiteX5" fmla="*/ 126456 w 399615"/>
              <a:gd name="connsiteY5" fmla="*/ 498553 h 1130614"/>
              <a:gd name="connsiteX6" fmla="*/ 12156 w 399615"/>
              <a:gd name="connsiteY6" fmla="*/ 812878 h 1130614"/>
              <a:gd name="connsiteX7" fmla="*/ 5806 w 399615"/>
              <a:gd name="connsiteY7" fmla="*/ 1130378 h 1130614"/>
              <a:gd name="connsiteX8" fmla="*/ 34381 w 399615"/>
              <a:gd name="connsiteY8" fmla="*/ 762078 h 1130614"/>
              <a:gd name="connsiteX9" fmla="*/ 193131 w 399615"/>
              <a:gd name="connsiteY9" fmla="*/ 193753 h 1130614"/>
              <a:gd name="connsiteX10" fmla="*/ 151856 w 399615"/>
              <a:gd name="connsiteY10" fmla="*/ 276303 h 1130614"/>
              <a:gd name="connsiteX11" fmla="*/ 399506 w 399615"/>
              <a:gd name="connsiteY11" fmla="*/ 78 h 113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615" h="1130614">
                <a:moveTo>
                  <a:pt x="399506" y="78"/>
                </a:moveTo>
                <a:cubicBezTo>
                  <a:pt x="404798" y="-4685"/>
                  <a:pt x="217473" y="208041"/>
                  <a:pt x="183606" y="247728"/>
                </a:cubicBezTo>
                <a:cubicBezTo>
                  <a:pt x="149739" y="287416"/>
                  <a:pt x="195777" y="204336"/>
                  <a:pt x="196306" y="238203"/>
                </a:cubicBezTo>
                <a:cubicBezTo>
                  <a:pt x="196835" y="272070"/>
                  <a:pt x="201598" y="398541"/>
                  <a:pt x="186781" y="450928"/>
                </a:cubicBezTo>
                <a:cubicBezTo>
                  <a:pt x="171964" y="503315"/>
                  <a:pt x="117460" y="544591"/>
                  <a:pt x="107406" y="552528"/>
                </a:cubicBezTo>
                <a:cubicBezTo>
                  <a:pt x="97352" y="560465"/>
                  <a:pt x="142331" y="455161"/>
                  <a:pt x="126456" y="498553"/>
                </a:cubicBezTo>
                <a:cubicBezTo>
                  <a:pt x="110581" y="541945"/>
                  <a:pt x="32264" y="707574"/>
                  <a:pt x="12156" y="812878"/>
                </a:cubicBezTo>
                <a:cubicBezTo>
                  <a:pt x="-7952" y="918182"/>
                  <a:pt x="2102" y="1138845"/>
                  <a:pt x="5806" y="1130378"/>
                </a:cubicBezTo>
                <a:cubicBezTo>
                  <a:pt x="9510" y="1121911"/>
                  <a:pt x="3160" y="918182"/>
                  <a:pt x="34381" y="762078"/>
                </a:cubicBezTo>
                <a:cubicBezTo>
                  <a:pt x="65602" y="605974"/>
                  <a:pt x="173552" y="274715"/>
                  <a:pt x="193131" y="193753"/>
                </a:cubicBezTo>
                <a:cubicBezTo>
                  <a:pt x="212710" y="112791"/>
                  <a:pt x="123281" y="305936"/>
                  <a:pt x="151856" y="276303"/>
                </a:cubicBezTo>
                <a:cubicBezTo>
                  <a:pt x="180431" y="246670"/>
                  <a:pt x="394214" y="4841"/>
                  <a:pt x="39950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8401F2F-1047-E898-EC19-1F3CB48CB5F6}"/>
              </a:ext>
            </a:extLst>
          </p:cNvPr>
          <p:cNvSpPr/>
          <p:nvPr/>
        </p:nvSpPr>
        <p:spPr>
          <a:xfrm>
            <a:off x="2999714" y="3193956"/>
            <a:ext cx="175538" cy="1126684"/>
          </a:xfrm>
          <a:custGeom>
            <a:avLst/>
            <a:gdLst>
              <a:gd name="connsiteX0" fmla="*/ 175286 w 175538"/>
              <a:gd name="connsiteY0" fmla="*/ 94 h 1126684"/>
              <a:gd name="connsiteX1" fmla="*/ 48286 w 175538"/>
              <a:gd name="connsiteY1" fmla="*/ 390619 h 1126684"/>
              <a:gd name="connsiteX2" fmla="*/ 67336 w 175538"/>
              <a:gd name="connsiteY2" fmla="*/ 314419 h 1126684"/>
              <a:gd name="connsiteX3" fmla="*/ 22886 w 175538"/>
              <a:gd name="connsiteY3" fmla="*/ 708119 h 1126684"/>
              <a:gd name="connsiteX4" fmla="*/ 67336 w 175538"/>
              <a:gd name="connsiteY4" fmla="*/ 593819 h 1126684"/>
              <a:gd name="connsiteX5" fmla="*/ 661 w 175538"/>
              <a:gd name="connsiteY5" fmla="*/ 1019269 h 1126684"/>
              <a:gd name="connsiteX6" fmla="*/ 32411 w 175538"/>
              <a:gd name="connsiteY6" fmla="*/ 1120869 h 1126684"/>
              <a:gd name="connsiteX7" fmla="*/ 19711 w 175538"/>
              <a:gd name="connsiteY7" fmla="*/ 895444 h 1126684"/>
              <a:gd name="connsiteX8" fmla="*/ 32411 w 175538"/>
              <a:gd name="connsiteY8" fmla="*/ 292194 h 1126684"/>
              <a:gd name="connsiteX9" fmla="*/ 10186 w 175538"/>
              <a:gd name="connsiteY9" fmla="*/ 352519 h 1126684"/>
              <a:gd name="connsiteX10" fmla="*/ 175286 w 175538"/>
              <a:gd name="connsiteY10" fmla="*/ 94 h 112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538" h="1126684">
                <a:moveTo>
                  <a:pt x="175286" y="94"/>
                </a:moveTo>
                <a:cubicBezTo>
                  <a:pt x="181636" y="6444"/>
                  <a:pt x="66278" y="338232"/>
                  <a:pt x="48286" y="390619"/>
                </a:cubicBezTo>
                <a:cubicBezTo>
                  <a:pt x="30294" y="443006"/>
                  <a:pt x="71569" y="261502"/>
                  <a:pt x="67336" y="314419"/>
                </a:cubicBezTo>
                <a:cubicBezTo>
                  <a:pt x="63103" y="367336"/>
                  <a:pt x="22886" y="661552"/>
                  <a:pt x="22886" y="708119"/>
                </a:cubicBezTo>
                <a:cubicBezTo>
                  <a:pt x="22886" y="754686"/>
                  <a:pt x="71040" y="541961"/>
                  <a:pt x="67336" y="593819"/>
                </a:cubicBezTo>
                <a:cubicBezTo>
                  <a:pt x="63632" y="645677"/>
                  <a:pt x="6482" y="931427"/>
                  <a:pt x="661" y="1019269"/>
                </a:cubicBezTo>
                <a:cubicBezTo>
                  <a:pt x="-5160" y="1107111"/>
                  <a:pt x="29236" y="1141507"/>
                  <a:pt x="32411" y="1120869"/>
                </a:cubicBezTo>
                <a:cubicBezTo>
                  <a:pt x="35586" y="1100232"/>
                  <a:pt x="19711" y="1033556"/>
                  <a:pt x="19711" y="895444"/>
                </a:cubicBezTo>
                <a:cubicBezTo>
                  <a:pt x="19711" y="757332"/>
                  <a:pt x="33998" y="382681"/>
                  <a:pt x="32411" y="292194"/>
                </a:cubicBezTo>
                <a:cubicBezTo>
                  <a:pt x="30824" y="201707"/>
                  <a:pt x="-11510" y="396440"/>
                  <a:pt x="10186" y="352519"/>
                </a:cubicBezTo>
                <a:cubicBezTo>
                  <a:pt x="31882" y="308598"/>
                  <a:pt x="168936" y="-6256"/>
                  <a:pt x="175286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17DBC093-499F-E278-4FD3-EE1152FE3872}"/>
              </a:ext>
            </a:extLst>
          </p:cNvPr>
          <p:cNvSpPr/>
          <p:nvPr/>
        </p:nvSpPr>
        <p:spPr>
          <a:xfrm>
            <a:off x="1968208" y="4168620"/>
            <a:ext cx="1088223" cy="201188"/>
          </a:xfrm>
          <a:custGeom>
            <a:avLst/>
            <a:gdLst>
              <a:gd name="connsiteX0" fmla="*/ 292 w 1088223"/>
              <a:gd name="connsiteY0" fmla="*/ 200180 h 201188"/>
              <a:gd name="connsiteX1" fmla="*/ 270167 w 1088223"/>
              <a:gd name="connsiteY1" fmla="*/ 16030 h 201188"/>
              <a:gd name="connsiteX2" fmla="*/ 168567 w 1088223"/>
              <a:gd name="connsiteY2" fmla="*/ 50955 h 201188"/>
              <a:gd name="connsiteX3" fmla="*/ 390817 w 1088223"/>
              <a:gd name="connsiteY3" fmla="*/ 38255 h 201188"/>
              <a:gd name="connsiteX4" fmla="*/ 362242 w 1088223"/>
              <a:gd name="connsiteY4" fmla="*/ 155 h 201188"/>
              <a:gd name="connsiteX5" fmla="*/ 619417 w 1088223"/>
              <a:gd name="connsiteY5" fmla="*/ 25555 h 201188"/>
              <a:gd name="connsiteX6" fmla="*/ 578142 w 1088223"/>
              <a:gd name="connsiteY6" fmla="*/ 44605 h 201188"/>
              <a:gd name="connsiteX7" fmla="*/ 1082967 w 1088223"/>
              <a:gd name="connsiteY7" fmla="*/ 95405 h 201188"/>
              <a:gd name="connsiteX8" fmla="*/ 825792 w 1088223"/>
              <a:gd name="connsiteY8" fmla="*/ 95405 h 201188"/>
              <a:gd name="connsiteX9" fmla="*/ 568617 w 1088223"/>
              <a:gd name="connsiteY9" fmla="*/ 60480 h 201188"/>
              <a:gd name="connsiteX10" fmla="*/ 330492 w 1088223"/>
              <a:gd name="connsiteY10" fmla="*/ 89055 h 201188"/>
              <a:gd name="connsiteX11" fmla="*/ 292 w 1088223"/>
              <a:gd name="connsiteY11" fmla="*/ 200180 h 2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8223" h="201188">
                <a:moveTo>
                  <a:pt x="292" y="200180"/>
                </a:moveTo>
                <a:cubicBezTo>
                  <a:pt x="-9762" y="188009"/>
                  <a:pt x="242121" y="40901"/>
                  <a:pt x="270167" y="16030"/>
                </a:cubicBezTo>
                <a:cubicBezTo>
                  <a:pt x="298213" y="-8841"/>
                  <a:pt x="148459" y="47251"/>
                  <a:pt x="168567" y="50955"/>
                </a:cubicBezTo>
                <a:cubicBezTo>
                  <a:pt x="188675" y="54659"/>
                  <a:pt x="358538" y="46722"/>
                  <a:pt x="390817" y="38255"/>
                </a:cubicBezTo>
                <a:cubicBezTo>
                  <a:pt x="423096" y="29788"/>
                  <a:pt x="324142" y="2272"/>
                  <a:pt x="362242" y="155"/>
                </a:cubicBezTo>
                <a:cubicBezTo>
                  <a:pt x="400342" y="-1962"/>
                  <a:pt x="583434" y="18147"/>
                  <a:pt x="619417" y="25555"/>
                </a:cubicBezTo>
                <a:cubicBezTo>
                  <a:pt x="655400" y="32963"/>
                  <a:pt x="500884" y="32963"/>
                  <a:pt x="578142" y="44605"/>
                </a:cubicBezTo>
                <a:cubicBezTo>
                  <a:pt x="655400" y="56247"/>
                  <a:pt x="1041692" y="86938"/>
                  <a:pt x="1082967" y="95405"/>
                </a:cubicBezTo>
                <a:cubicBezTo>
                  <a:pt x="1124242" y="103872"/>
                  <a:pt x="911517" y="101226"/>
                  <a:pt x="825792" y="95405"/>
                </a:cubicBezTo>
                <a:cubicBezTo>
                  <a:pt x="740067" y="89584"/>
                  <a:pt x="651167" y="61538"/>
                  <a:pt x="568617" y="60480"/>
                </a:cubicBezTo>
                <a:cubicBezTo>
                  <a:pt x="486067" y="59422"/>
                  <a:pt x="418863" y="67359"/>
                  <a:pt x="330492" y="89055"/>
                </a:cubicBezTo>
                <a:cubicBezTo>
                  <a:pt x="242121" y="110751"/>
                  <a:pt x="10346" y="212351"/>
                  <a:pt x="292" y="200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3F046EFB-1F92-D043-E3AD-617D4A70270E}"/>
              </a:ext>
            </a:extLst>
          </p:cNvPr>
          <p:cNvSpPr/>
          <p:nvPr/>
        </p:nvSpPr>
        <p:spPr>
          <a:xfrm>
            <a:off x="1887176" y="4174286"/>
            <a:ext cx="440105" cy="963605"/>
          </a:xfrm>
          <a:custGeom>
            <a:avLst/>
            <a:gdLst>
              <a:gd name="connsiteX0" fmla="*/ 440099 w 440105"/>
              <a:gd name="connsiteY0" fmla="*/ 839 h 963605"/>
              <a:gd name="connsiteX1" fmla="*/ 116249 w 440105"/>
              <a:gd name="connsiteY1" fmla="*/ 264364 h 963605"/>
              <a:gd name="connsiteX2" fmla="*/ 173399 w 440105"/>
              <a:gd name="connsiteY2" fmla="*/ 178639 h 963605"/>
              <a:gd name="connsiteX3" fmla="*/ 40049 w 440105"/>
              <a:gd name="connsiteY3" fmla="*/ 413589 h 963605"/>
              <a:gd name="connsiteX4" fmla="*/ 65449 w 440105"/>
              <a:gd name="connsiteY4" fmla="*/ 334214 h 963605"/>
              <a:gd name="connsiteX5" fmla="*/ 1949 w 440105"/>
              <a:gd name="connsiteY5" fmla="*/ 585039 h 963605"/>
              <a:gd name="connsiteX6" fmla="*/ 17824 w 440105"/>
              <a:gd name="connsiteY6" fmla="*/ 521539 h 963605"/>
              <a:gd name="connsiteX7" fmla="*/ 33699 w 440105"/>
              <a:gd name="connsiteY7" fmla="*/ 816814 h 963605"/>
              <a:gd name="connsiteX8" fmla="*/ 52749 w 440105"/>
              <a:gd name="connsiteY8" fmla="*/ 959689 h 963605"/>
              <a:gd name="connsiteX9" fmla="*/ 24174 w 440105"/>
              <a:gd name="connsiteY9" fmla="*/ 670764 h 963605"/>
              <a:gd name="connsiteX10" fmla="*/ 40049 w 440105"/>
              <a:gd name="connsiteY10" fmla="*/ 305639 h 963605"/>
              <a:gd name="connsiteX11" fmla="*/ 11474 w 440105"/>
              <a:gd name="connsiteY11" fmla="*/ 404064 h 963605"/>
              <a:gd name="connsiteX12" fmla="*/ 230549 w 440105"/>
              <a:gd name="connsiteY12" fmla="*/ 102439 h 963605"/>
              <a:gd name="connsiteX13" fmla="*/ 125774 w 440105"/>
              <a:gd name="connsiteY13" fmla="*/ 178639 h 963605"/>
              <a:gd name="connsiteX14" fmla="*/ 440099 w 440105"/>
              <a:gd name="connsiteY14" fmla="*/ 839 h 96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105" h="963605">
                <a:moveTo>
                  <a:pt x="440099" y="839"/>
                </a:moveTo>
                <a:cubicBezTo>
                  <a:pt x="438512" y="15126"/>
                  <a:pt x="160699" y="234731"/>
                  <a:pt x="116249" y="264364"/>
                </a:cubicBezTo>
                <a:cubicBezTo>
                  <a:pt x="71799" y="293997"/>
                  <a:pt x="186099" y="153768"/>
                  <a:pt x="173399" y="178639"/>
                </a:cubicBezTo>
                <a:cubicBezTo>
                  <a:pt x="160699" y="203510"/>
                  <a:pt x="58041" y="387660"/>
                  <a:pt x="40049" y="413589"/>
                </a:cubicBezTo>
                <a:cubicBezTo>
                  <a:pt x="22057" y="439518"/>
                  <a:pt x="71799" y="305639"/>
                  <a:pt x="65449" y="334214"/>
                </a:cubicBezTo>
                <a:cubicBezTo>
                  <a:pt x="59099" y="362789"/>
                  <a:pt x="9886" y="553818"/>
                  <a:pt x="1949" y="585039"/>
                </a:cubicBezTo>
                <a:cubicBezTo>
                  <a:pt x="-5988" y="616260"/>
                  <a:pt x="12532" y="482910"/>
                  <a:pt x="17824" y="521539"/>
                </a:cubicBezTo>
                <a:cubicBezTo>
                  <a:pt x="23116" y="560168"/>
                  <a:pt x="27878" y="743789"/>
                  <a:pt x="33699" y="816814"/>
                </a:cubicBezTo>
                <a:cubicBezTo>
                  <a:pt x="39520" y="889839"/>
                  <a:pt x="54336" y="984031"/>
                  <a:pt x="52749" y="959689"/>
                </a:cubicBezTo>
                <a:cubicBezTo>
                  <a:pt x="51161" y="935347"/>
                  <a:pt x="26291" y="779772"/>
                  <a:pt x="24174" y="670764"/>
                </a:cubicBezTo>
                <a:cubicBezTo>
                  <a:pt x="22057" y="561756"/>
                  <a:pt x="42166" y="350089"/>
                  <a:pt x="40049" y="305639"/>
                </a:cubicBezTo>
                <a:cubicBezTo>
                  <a:pt x="37932" y="261189"/>
                  <a:pt x="-20276" y="437931"/>
                  <a:pt x="11474" y="404064"/>
                </a:cubicBezTo>
                <a:cubicBezTo>
                  <a:pt x="43224" y="370197"/>
                  <a:pt x="211499" y="140010"/>
                  <a:pt x="230549" y="102439"/>
                </a:cubicBezTo>
                <a:cubicBezTo>
                  <a:pt x="249599" y="64868"/>
                  <a:pt x="90320" y="198218"/>
                  <a:pt x="125774" y="178639"/>
                </a:cubicBezTo>
                <a:cubicBezTo>
                  <a:pt x="161228" y="159060"/>
                  <a:pt x="441686" y="-13448"/>
                  <a:pt x="440099" y="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1ECA531E-564D-14D3-38F3-E1DF78F96B90}"/>
              </a:ext>
            </a:extLst>
          </p:cNvPr>
          <p:cNvSpPr/>
          <p:nvPr/>
        </p:nvSpPr>
        <p:spPr>
          <a:xfrm>
            <a:off x="1907332" y="4932482"/>
            <a:ext cx="1048636" cy="277797"/>
          </a:xfrm>
          <a:custGeom>
            <a:avLst/>
            <a:gdLst>
              <a:gd name="connsiteX0" fmla="*/ 1048593 w 1048636"/>
              <a:gd name="connsiteY0" fmla="*/ 271343 h 277797"/>
              <a:gd name="connsiteX1" fmla="*/ 464393 w 1048636"/>
              <a:gd name="connsiteY1" fmla="*/ 77668 h 277797"/>
              <a:gd name="connsiteX2" fmla="*/ 280243 w 1048636"/>
              <a:gd name="connsiteY2" fmla="*/ 61793 h 277797"/>
              <a:gd name="connsiteX3" fmla="*/ 324693 w 1048636"/>
              <a:gd name="connsiteY3" fmla="*/ 49093 h 277797"/>
              <a:gd name="connsiteX4" fmla="*/ 159593 w 1048636"/>
              <a:gd name="connsiteY4" fmla="*/ 17343 h 277797"/>
              <a:gd name="connsiteX5" fmla="*/ 118318 w 1048636"/>
              <a:gd name="connsiteY5" fmla="*/ 112593 h 277797"/>
              <a:gd name="connsiteX6" fmla="*/ 843 w 1048636"/>
              <a:gd name="connsiteY6" fmla="*/ 277693 h 277797"/>
              <a:gd name="connsiteX7" fmla="*/ 67518 w 1048636"/>
              <a:gd name="connsiteY7" fmla="*/ 87193 h 277797"/>
              <a:gd name="connsiteX8" fmla="*/ 105618 w 1048636"/>
              <a:gd name="connsiteY8" fmla="*/ 42743 h 277797"/>
              <a:gd name="connsiteX9" fmla="*/ 308818 w 1048636"/>
              <a:gd name="connsiteY9" fmla="*/ 23693 h 277797"/>
              <a:gd name="connsiteX10" fmla="*/ 334218 w 1048636"/>
              <a:gd name="connsiteY10" fmla="*/ 1468 h 277797"/>
              <a:gd name="connsiteX11" fmla="*/ 534243 w 1048636"/>
              <a:gd name="connsiteY11" fmla="*/ 42743 h 277797"/>
              <a:gd name="connsiteX12" fmla="*/ 496143 w 1048636"/>
              <a:gd name="connsiteY12" fmla="*/ 10993 h 277797"/>
              <a:gd name="connsiteX13" fmla="*/ 1048593 w 1048636"/>
              <a:gd name="connsiteY13" fmla="*/ 271343 h 27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636" h="277797">
                <a:moveTo>
                  <a:pt x="1048593" y="271343"/>
                </a:moveTo>
                <a:cubicBezTo>
                  <a:pt x="1043301" y="282456"/>
                  <a:pt x="592451" y="112593"/>
                  <a:pt x="464393" y="77668"/>
                </a:cubicBezTo>
                <a:cubicBezTo>
                  <a:pt x="336335" y="42743"/>
                  <a:pt x="303526" y="66555"/>
                  <a:pt x="280243" y="61793"/>
                </a:cubicBezTo>
                <a:cubicBezTo>
                  <a:pt x="256960" y="57030"/>
                  <a:pt x="344801" y="56501"/>
                  <a:pt x="324693" y="49093"/>
                </a:cubicBezTo>
                <a:cubicBezTo>
                  <a:pt x="304585" y="41685"/>
                  <a:pt x="193989" y="6760"/>
                  <a:pt x="159593" y="17343"/>
                </a:cubicBezTo>
                <a:cubicBezTo>
                  <a:pt x="125197" y="27926"/>
                  <a:pt x="144776" y="69201"/>
                  <a:pt x="118318" y="112593"/>
                </a:cubicBezTo>
                <a:cubicBezTo>
                  <a:pt x="91860" y="155985"/>
                  <a:pt x="9310" y="281926"/>
                  <a:pt x="843" y="277693"/>
                </a:cubicBezTo>
                <a:cubicBezTo>
                  <a:pt x="-7624" y="273460"/>
                  <a:pt x="50056" y="126351"/>
                  <a:pt x="67518" y="87193"/>
                </a:cubicBezTo>
                <a:cubicBezTo>
                  <a:pt x="84980" y="48035"/>
                  <a:pt x="65401" y="53326"/>
                  <a:pt x="105618" y="42743"/>
                </a:cubicBezTo>
                <a:cubicBezTo>
                  <a:pt x="145835" y="32160"/>
                  <a:pt x="270718" y="30572"/>
                  <a:pt x="308818" y="23693"/>
                </a:cubicBezTo>
                <a:cubicBezTo>
                  <a:pt x="346918" y="16814"/>
                  <a:pt x="296647" y="-1707"/>
                  <a:pt x="334218" y="1468"/>
                </a:cubicBezTo>
                <a:cubicBezTo>
                  <a:pt x="371789" y="4643"/>
                  <a:pt x="507256" y="41156"/>
                  <a:pt x="534243" y="42743"/>
                </a:cubicBezTo>
                <a:cubicBezTo>
                  <a:pt x="561230" y="44330"/>
                  <a:pt x="412535" y="-26578"/>
                  <a:pt x="496143" y="10993"/>
                </a:cubicBezTo>
                <a:cubicBezTo>
                  <a:pt x="579751" y="48564"/>
                  <a:pt x="1053885" y="260230"/>
                  <a:pt x="1048593" y="271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BF9806-4E98-893D-B146-C2EE9632D755}"/>
              </a:ext>
            </a:extLst>
          </p:cNvPr>
          <p:cNvSpPr/>
          <p:nvPr/>
        </p:nvSpPr>
        <p:spPr>
          <a:xfrm>
            <a:off x="1892165" y="4163808"/>
            <a:ext cx="346336" cy="967245"/>
          </a:xfrm>
          <a:custGeom>
            <a:avLst/>
            <a:gdLst>
              <a:gd name="connsiteX0" fmla="*/ 339860 w 346336"/>
              <a:gd name="connsiteY0" fmla="*/ 8142 h 967245"/>
              <a:gd name="connsiteX1" fmla="*/ 228735 w 346336"/>
              <a:gd name="connsiteY1" fmla="*/ 157367 h 967245"/>
              <a:gd name="connsiteX2" fmla="*/ 35060 w 346336"/>
              <a:gd name="connsiteY2" fmla="*/ 449467 h 967245"/>
              <a:gd name="connsiteX3" fmla="*/ 123960 w 346336"/>
              <a:gd name="connsiteY3" fmla="*/ 338342 h 967245"/>
              <a:gd name="connsiteX4" fmla="*/ 31885 w 346336"/>
              <a:gd name="connsiteY4" fmla="*/ 538367 h 967245"/>
              <a:gd name="connsiteX5" fmla="*/ 57285 w 346336"/>
              <a:gd name="connsiteY5" fmla="*/ 722517 h 967245"/>
              <a:gd name="connsiteX6" fmla="*/ 44585 w 346336"/>
              <a:gd name="connsiteY6" fmla="*/ 738392 h 967245"/>
              <a:gd name="connsiteX7" fmla="*/ 16010 w 346336"/>
              <a:gd name="connsiteY7" fmla="*/ 966992 h 967245"/>
              <a:gd name="connsiteX8" fmla="*/ 16010 w 346336"/>
              <a:gd name="connsiteY8" fmla="*/ 773317 h 967245"/>
              <a:gd name="connsiteX9" fmla="*/ 12835 w 346336"/>
              <a:gd name="connsiteY9" fmla="*/ 341517 h 967245"/>
              <a:gd name="connsiteX10" fmla="*/ 3310 w 346336"/>
              <a:gd name="connsiteY10" fmla="*/ 420892 h 967245"/>
              <a:gd name="connsiteX11" fmla="*/ 76335 w 346336"/>
              <a:gd name="connsiteY11" fmla="*/ 204992 h 967245"/>
              <a:gd name="connsiteX12" fmla="*/ 41410 w 346336"/>
              <a:gd name="connsiteY12" fmla="*/ 309767 h 967245"/>
              <a:gd name="connsiteX13" fmla="*/ 301760 w 346336"/>
              <a:gd name="connsiteY13" fmla="*/ 46242 h 967245"/>
              <a:gd name="connsiteX14" fmla="*/ 339860 w 346336"/>
              <a:gd name="connsiteY14" fmla="*/ 8142 h 96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6336" h="967245">
                <a:moveTo>
                  <a:pt x="339860" y="8142"/>
                </a:moveTo>
                <a:cubicBezTo>
                  <a:pt x="327689" y="26663"/>
                  <a:pt x="279535" y="83813"/>
                  <a:pt x="228735" y="157367"/>
                </a:cubicBezTo>
                <a:cubicBezTo>
                  <a:pt x="177935" y="230921"/>
                  <a:pt x="52522" y="419305"/>
                  <a:pt x="35060" y="449467"/>
                </a:cubicBezTo>
                <a:cubicBezTo>
                  <a:pt x="17598" y="479629"/>
                  <a:pt x="124489" y="323525"/>
                  <a:pt x="123960" y="338342"/>
                </a:cubicBezTo>
                <a:cubicBezTo>
                  <a:pt x="123431" y="353159"/>
                  <a:pt x="42998" y="474338"/>
                  <a:pt x="31885" y="538367"/>
                </a:cubicBezTo>
                <a:cubicBezTo>
                  <a:pt x="20772" y="602396"/>
                  <a:pt x="55168" y="689180"/>
                  <a:pt x="57285" y="722517"/>
                </a:cubicBezTo>
                <a:cubicBezTo>
                  <a:pt x="59402" y="755854"/>
                  <a:pt x="51464" y="697646"/>
                  <a:pt x="44585" y="738392"/>
                </a:cubicBezTo>
                <a:cubicBezTo>
                  <a:pt x="37706" y="779138"/>
                  <a:pt x="20772" y="961171"/>
                  <a:pt x="16010" y="966992"/>
                </a:cubicBezTo>
                <a:cubicBezTo>
                  <a:pt x="11248" y="972813"/>
                  <a:pt x="16539" y="877563"/>
                  <a:pt x="16010" y="773317"/>
                </a:cubicBezTo>
                <a:cubicBezTo>
                  <a:pt x="15481" y="669071"/>
                  <a:pt x="14952" y="400254"/>
                  <a:pt x="12835" y="341517"/>
                </a:cubicBezTo>
                <a:cubicBezTo>
                  <a:pt x="10718" y="282780"/>
                  <a:pt x="-7273" y="443646"/>
                  <a:pt x="3310" y="420892"/>
                </a:cubicBezTo>
                <a:cubicBezTo>
                  <a:pt x="13893" y="398138"/>
                  <a:pt x="69985" y="223513"/>
                  <a:pt x="76335" y="204992"/>
                </a:cubicBezTo>
                <a:cubicBezTo>
                  <a:pt x="82685" y="186471"/>
                  <a:pt x="3839" y="336225"/>
                  <a:pt x="41410" y="309767"/>
                </a:cubicBezTo>
                <a:cubicBezTo>
                  <a:pt x="78981" y="283309"/>
                  <a:pt x="252548" y="89634"/>
                  <a:pt x="301760" y="46242"/>
                </a:cubicBezTo>
                <a:cubicBezTo>
                  <a:pt x="350972" y="2850"/>
                  <a:pt x="352031" y="-10379"/>
                  <a:pt x="339860" y="8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CC5BBD10-5796-E4E3-288F-6D09AB8F1F1B}"/>
              </a:ext>
            </a:extLst>
          </p:cNvPr>
          <p:cNvSpPr/>
          <p:nvPr/>
        </p:nvSpPr>
        <p:spPr>
          <a:xfrm>
            <a:off x="3856758" y="4686171"/>
            <a:ext cx="1611662" cy="595648"/>
          </a:xfrm>
          <a:custGeom>
            <a:avLst/>
            <a:gdLst>
              <a:gd name="connsiteX0" fmla="*/ 2861 w 1611662"/>
              <a:gd name="connsiteY0" fmla="*/ 13420 h 595648"/>
              <a:gd name="connsiteX1" fmla="*/ 715242 w 1611662"/>
              <a:gd name="connsiteY1" fmla="*/ 289866 h 595648"/>
              <a:gd name="connsiteX2" fmla="*/ 704609 w 1611662"/>
              <a:gd name="connsiteY2" fmla="*/ 204806 h 595648"/>
              <a:gd name="connsiteX3" fmla="*/ 1555214 w 1611662"/>
              <a:gd name="connsiteY3" fmla="*/ 576945 h 595648"/>
              <a:gd name="connsiteX4" fmla="*/ 1470154 w 1611662"/>
              <a:gd name="connsiteY4" fmla="*/ 513150 h 595648"/>
              <a:gd name="connsiteX5" fmla="*/ 970423 w 1611662"/>
              <a:gd name="connsiteY5" fmla="*/ 279234 h 595648"/>
              <a:gd name="connsiteX6" fmla="*/ 300572 w 1611662"/>
              <a:gd name="connsiteY6" fmla="*/ 2787 h 595648"/>
              <a:gd name="connsiteX7" fmla="*/ 460061 w 1611662"/>
              <a:gd name="connsiteY7" fmla="*/ 130378 h 595648"/>
              <a:gd name="connsiteX8" fmla="*/ 2861 w 1611662"/>
              <a:gd name="connsiteY8" fmla="*/ 13420 h 59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1662" h="595648">
                <a:moveTo>
                  <a:pt x="2861" y="13420"/>
                </a:moveTo>
                <a:cubicBezTo>
                  <a:pt x="45391" y="40001"/>
                  <a:pt x="598284" y="257968"/>
                  <a:pt x="715242" y="289866"/>
                </a:cubicBezTo>
                <a:cubicBezTo>
                  <a:pt x="832200" y="321764"/>
                  <a:pt x="564614" y="156960"/>
                  <a:pt x="704609" y="204806"/>
                </a:cubicBezTo>
                <a:cubicBezTo>
                  <a:pt x="844604" y="252652"/>
                  <a:pt x="1427623" y="525554"/>
                  <a:pt x="1555214" y="576945"/>
                </a:cubicBezTo>
                <a:cubicBezTo>
                  <a:pt x="1682805" y="628336"/>
                  <a:pt x="1567619" y="562768"/>
                  <a:pt x="1470154" y="513150"/>
                </a:cubicBezTo>
                <a:cubicBezTo>
                  <a:pt x="1372689" y="463532"/>
                  <a:pt x="1165353" y="364295"/>
                  <a:pt x="970423" y="279234"/>
                </a:cubicBezTo>
                <a:cubicBezTo>
                  <a:pt x="775493" y="194174"/>
                  <a:pt x="385632" y="27596"/>
                  <a:pt x="300572" y="2787"/>
                </a:cubicBezTo>
                <a:cubicBezTo>
                  <a:pt x="215512" y="-22022"/>
                  <a:pt x="514996" y="126834"/>
                  <a:pt x="460061" y="130378"/>
                </a:cubicBezTo>
                <a:cubicBezTo>
                  <a:pt x="405126" y="133922"/>
                  <a:pt x="-39669" y="-13161"/>
                  <a:pt x="2861" y="13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4AEA95CB-469C-1C91-CCAA-070C8EA652F2}"/>
              </a:ext>
            </a:extLst>
          </p:cNvPr>
          <p:cNvSpPr/>
          <p:nvPr/>
        </p:nvSpPr>
        <p:spPr>
          <a:xfrm>
            <a:off x="3832527" y="3072631"/>
            <a:ext cx="176248" cy="1520677"/>
          </a:xfrm>
          <a:custGeom>
            <a:avLst/>
            <a:gdLst>
              <a:gd name="connsiteX0" fmla="*/ 112152 w 176248"/>
              <a:gd name="connsiteY0" fmla="*/ 178 h 1520677"/>
              <a:gd name="connsiteX1" fmla="*/ 112152 w 176248"/>
              <a:gd name="connsiteY1" fmla="*/ 861416 h 1520677"/>
              <a:gd name="connsiteX2" fmla="*/ 133417 w 176248"/>
              <a:gd name="connsiteY2" fmla="*/ 733825 h 1520677"/>
              <a:gd name="connsiteX3" fmla="*/ 5826 w 176248"/>
              <a:gd name="connsiteY3" fmla="*/ 1499369 h 1520677"/>
              <a:gd name="connsiteX4" fmla="*/ 16459 w 176248"/>
              <a:gd name="connsiteY4" fmla="*/ 1435574 h 1520677"/>
              <a:gd name="connsiteX5" fmla="*/ 5826 w 176248"/>
              <a:gd name="connsiteY5" fmla="*/ 1499369 h 1520677"/>
              <a:gd name="connsiteX6" fmla="*/ 122785 w 176248"/>
              <a:gd name="connsiteY6" fmla="*/ 999639 h 1520677"/>
              <a:gd name="connsiteX7" fmla="*/ 175947 w 176248"/>
              <a:gd name="connsiteY7" fmla="*/ 786988 h 1520677"/>
              <a:gd name="connsiteX8" fmla="*/ 112152 w 176248"/>
              <a:gd name="connsiteY8" fmla="*/ 178 h 152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48" h="1520677">
                <a:moveTo>
                  <a:pt x="112152" y="178"/>
                </a:moveTo>
                <a:cubicBezTo>
                  <a:pt x="101520" y="12583"/>
                  <a:pt x="108608" y="739142"/>
                  <a:pt x="112152" y="861416"/>
                </a:cubicBezTo>
                <a:cubicBezTo>
                  <a:pt x="115696" y="983690"/>
                  <a:pt x="133417" y="733825"/>
                  <a:pt x="133417" y="733825"/>
                </a:cubicBezTo>
                <a:lnTo>
                  <a:pt x="5826" y="1499369"/>
                </a:lnTo>
                <a:lnTo>
                  <a:pt x="16459" y="1435574"/>
                </a:lnTo>
                <a:cubicBezTo>
                  <a:pt x="16459" y="1435574"/>
                  <a:pt x="-11895" y="1572025"/>
                  <a:pt x="5826" y="1499369"/>
                </a:cubicBezTo>
                <a:cubicBezTo>
                  <a:pt x="23547" y="1426713"/>
                  <a:pt x="94431" y="1118369"/>
                  <a:pt x="122785" y="999639"/>
                </a:cubicBezTo>
                <a:cubicBezTo>
                  <a:pt x="151139" y="880909"/>
                  <a:pt x="179491" y="948248"/>
                  <a:pt x="175947" y="786988"/>
                </a:cubicBezTo>
                <a:cubicBezTo>
                  <a:pt x="172403" y="625728"/>
                  <a:pt x="122784" y="-12227"/>
                  <a:pt x="112152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FA00FC22-8DE8-B0CD-113F-8726DDA6B6DA}"/>
              </a:ext>
            </a:extLst>
          </p:cNvPr>
          <p:cNvSpPr/>
          <p:nvPr/>
        </p:nvSpPr>
        <p:spPr>
          <a:xfrm>
            <a:off x="3157338" y="2381221"/>
            <a:ext cx="1480709" cy="2157396"/>
          </a:xfrm>
          <a:custGeom>
            <a:avLst/>
            <a:gdLst>
              <a:gd name="connsiteX0" fmla="*/ 532 w 1480709"/>
              <a:gd name="connsiteY0" fmla="*/ 234388 h 2157396"/>
              <a:gd name="connsiteX1" fmla="*/ 468364 w 1480709"/>
              <a:gd name="connsiteY1" fmla="*/ 106798 h 2157396"/>
              <a:gd name="connsiteX2" fmla="*/ 478997 w 1480709"/>
              <a:gd name="connsiteY2" fmla="*/ 472 h 2157396"/>
              <a:gd name="connsiteX3" fmla="*/ 766076 w 1480709"/>
              <a:gd name="connsiteY3" fmla="*/ 149328 h 2157396"/>
              <a:gd name="connsiteX4" fmla="*/ 723546 w 1480709"/>
              <a:gd name="connsiteY4" fmla="*/ 85532 h 2157396"/>
              <a:gd name="connsiteX5" fmla="*/ 1031890 w 1480709"/>
              <a:gd name="connsiteY5" fmla="*/ 330081 h 2157396"/>
              <a:gd name="connsiteX6" fmla="*/ 1116950 w 1480709"/>
              <a:gd name="connsiteY6" fmla="*/ 776649 h 2157396"/>
              <a:gd name="connsiteX7" fmla="*/ 1095685 w 1480709"/>
              <a:gd name="connsiteY7" fmla="*/ 649058 h 2157396"/>
              <a:gd name="connsiteX8" fmla="*/ 1372132 w 1480709"/>
              <a:gd name="connsiteY8" fmla="*/ 1201951 h 2157396"/>
              <a:gd name="connsiteX9" fmla="*/ 1202011 w 1480709"/>
              <a:gd name="connsiteY9" fmla="*/ 1053095 h 2157396"/>
              <a:gd name="connsiteX10" fmla="*/ 1478457 w 1480709"/>
              <a:gd name="connsiteY10" fmla="*/ 2148249 h 2157396"/>
              <a:gd name="connsiteX11" fmla="*/ 1340234 w 1480709"/>
              <a:gd name="connsiteY11" fmla="*/ 1605988 h 2157396"/>
              <a:gd name="connsiteX12" fmla="*/ 1010625 w 1480709"/>
              <a:gd name="connsiteY12" fmla="*/ 319449 h 2157396"/>
              <a:gd name="connsiteX13" fmla="*/ 659750 w 1480709"/>
              <a:gd name="connsiteY13" fmla="*/ 32370 h 2157396"/>
              <a:gd name="connsiteX14" fmla="*/ 287611 w 1480709"/>
              <a:gd name="connsiteY14" fmla="*/ 21737 h 2157396"/>
              <a:gd name="connsiteX15" fmla="*/ 372671 w 1480709"/>
              <a:gd name="connsiteY15" fmla="*/ 64267 h 2157396"/>
              <a:gd name="connsiteX16" fmla="*/ 532 w 1480709"/>
              <a:gd name="connsiteY16" fmla="*/ 234388 h 215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80709" h="2157396">
                <a:moveTo>
                  <a:pt x="532" y="234388"/>
                </a:moveTo>
                <a:cubicBezTo>
                  <a:pt x="16481" y="241476"/>
                  <a:pt x="388620" y="145784"/>
                  <a:pt x="468364" y="106798"/>
                </a:cubicBezTo>
                <a:cubicBezTo>
                  <a:pt x="548108" y="67812"/>
                  <a:pt x="429378" y="-6616"/>
                  <a:pt x="478997" y="472"/>
                </a:cubicBezTo>
                <a:cubicBezTo>
                  <a:pt x="528616" y="7560"/>
                  <a:pt x="725318" y="135151"/>
                  <a:pt x="766076" y="149328"/>
                </a:cubicBezTo>
                <a:cubicBezTo>
                  <a:pt x="806834" y="163505"/>
                  <a:pt x="679244" y="55407"/>
                  <a:pt x="723546" y="85532"/>
                </a:cubicBezTo>
                <a:cubicBezTo>
                  <a:pt x="767848" y="115657"/>
                  <a:pt x="966323" y="214895"/>
                  <a:pt x="1031890" y="330081"/>
                </a:cubicBezTo>
                <a:cubicBezTo>
                  <a:pt x="1097457" y="445267"/>
                  <a:pt x="1106318" y="723486"/>
                  <a:pt x="1116950" y="776649"/>
                </a:cubicBezTo>
                <a:cubicBezTo>
                  <a:pt x="1127583" y="829812"/>
                  <a:pt x="1053155" y="578174"/>
                  <a:pt x="1095685" y="649058"/>
                </a:cubicBezTo>
                <a:cubicBezTo>
                  <a:pt x="1138215" y="719942"/>
                  <a:pt x="1354411" y="1134612"/>
                  <a:pt x="1372132" y="1201951"/>
                </a:cubicBezTo>
                <a:cubicBezTo>
                  <a:pt x="1389853" y="1269291"/>
                  <a:pt x="1184290" y="895379"/>
                  <a:pt x="1202011" y="1053095"/>
                </a:cubicBezTo>
                <a:cubicBezTo>
                  <a:pt x="1219732" y="1210811"/>
                  <a:pt x="1455420" y="2056100"/>
                  <a:pt x="1478457" y="2148249"/>
                </a:cubicBezTo>
                <a:cubicBezTo>
                  <a:pt x="1501494" y="2240398"/>
                  <a:pt x="1340234" y="1605988"/>
                  <a:pt x="1340234" y="1605988"/>
                </a:cubicBezTo>
                <a:cubicBezTo>
                  <a:pt x="1262262" y="1301188"/>
                  <a:pt x="1124039" y="581719"/>
                  <a:pt x="1010625" y="319449"/>
                </a:cubicBezTo>
                <a:cubicBezTo>
                  <a:pt x="897211" y="57179"/>
                  <a:pt x="780252" y="81989"/>
                  <a:pt x="659750" y="32370"/>
                </a:cubicBezTo>
                <a:cubicBezTo>
                  <a:pt x="539248" y="-17249"/>
                  <a:pt x="335457" y="16421"/>
                  <a:pt x="287611" y="21737"/>
                </a:cubicBezTo>
                <a:cubicBezTo>
                  <a:pt x="239765" y="27053"/>
                  <a:pt x="413429" y="28825"/>
                  <a:pt x="372671" y="64267"/>
                </a:cubicBezTo>
                <a:cubicBezTo>
                  <a:pt x="331913" y="99709"/>
                  <a:pt x="-15417" y="227300"/>
                  <a:pt x="532" y="234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E0CEB980-161B-4102-2448-CDF527C018D5}"/>
              </a:ext>
            </a:extLst>
          </p:cNvPr>
          <p:cNvSpPr/>
          <p:nvPr/>
        </p:nvSpPr>
        <p:spPr>
          <a:xfrm>
            <a:off x="5027471" y="5751527"/>
            <a:ext cx="2205823" cy="1661150"/>
          </a:xfrm>
          <a:custGeom>
            <a:avLst/>
            <a:gdLst>
              <a:gd name="connsiteX0" fmla="*/ 2202669 w 2205823"/>
              <a:gd name="connsiteY0" fmla="*/ 687 h 1661150"/>
              <a:gd name="connsiteX1" fmla="*/ 809803 w 2205823"/>
              <a:gd name="connsiteY1" fmla="*/ 883189 h 1661150"/>
              <a:gd name="connsiteX2" fmla="*/ 969292 w 2205823"/>
              <a:gd name="connsiteY2" fmla="*/ 787496 h 1661150"/>
              <a:gd name="connsiteX3" fmla="*/ 384501 w 2205823"/>
              <a:gd name="connsiteY3" fmla="*/ 1170268 h 1661150"/>
              <a:gd name="connsiteX4" fmla="*/ 639682 w 2205823"/>
              <a:gd name="connsiteY4" fmla="*/ 1074575 h 1661150"/>
              <a:gd name="connsiteX5" fmla="*/ 1729 w 2205823"/>
              <a:gd name="connsiteY5" fmla="*/ 1659366 h 1661150"/>
              <a:gd name="connsiteX6" fmla="*/ 480194 w 2205823"/>
              <a:gd name="connsiteY6" fmla="*/ 1234064 h 1661150"/>
              <a:gd name="connsiteX7" fmla="*/ 1320166 w 2205823"/>
              <a:gd name="connsiteY7" fmla="*/ 606743 h 1661150"/>
              <a:gd name="connsiteX8" fmla="*/ 1192576 w 2205823"/>
              <a:gd name="connsiteY8" fmla="*/ 734333 h 1661150"/>
              <a:gd name="connsiteX9" fmla="*/ 2202669 w 2205823"/>
              <a:gd name="connsiteY9" fmla="*/ 687 h 166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5823" h="1661150">
                <a:moveTo>
                  <a:pt x="2202669" y="687"/>
                </a:moveTo>
                <a:cubicBezTo>
                  <a:pt x="2138874" y="25496"/>
                  <a:pt x="1015366" y="752054"/>
                  <a:pt x="809803" y="883189"/>
                </a:cubicBezTo>
                <a:cubicBezTo>
                  <a:pt x="604240" y="1014324"/>
                  <a:pt x="1040176" y="739650"/>
                  <a:pt x="969292" y="787496"/>
                </a:cubicBezTo>
                <a:cubicBezTo>
                  <a:pt x="898408" y="835342"/>
                  <a:pt x="439436" y="1122422"/>
                  <a:pt x="384501" y="1170268"/>
                </a:cubicBezTo>
                <a:cubicBezTo>
                  <a:pt x="329566" y="1218115"/>
                  <a:pt x="703477" y="993059"/>
                  <a:pt x="639682" y="1074575"/>
                </a:cubicBezTo>
                <a:cubicBezTo>
                  <a:pt x="575887" y="1156091"/>
                  <a:pt x="28310" y="1632785"/>
                  <a:pt x="1729" y="1659366"/>
                </a:cubicBezTo>
                <a:cubicBezTo>
                  <a:pt x="-24852" y="1685947"/>
                  <a:pt x="260454" y="1409501"/>
                  <a:pt x="480194" y="1234064"/>
                </a:cubicBezTo>
                <a:cubicBezTo>
                  <a:pt x="699933" y="1058627"/>
                  <a:pt x="1201436" y="690031"/>
                  <a:pt x="1320166" y="606743"/>
                </a:cubicBezTo>
                <a:cubicBezTo>
                  <a:pt x="1438896" y="523455"/>
                  <a:pt x="1041948" y="838886"/>
                  <a:pt x="1192576" y="734333"/>
                </a:cubicBezTo>
                <a:cubicBezTo>
                  <a:pt x="1343204" y="629780"/>
                  <a:pt x="2266464" y="-24122"/>
                  <a:pt x="2202669" y="6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649DE892-0D5F-0EB3-C9CE-7D38FA727D2E}"/>
              </a:ext>
            </a:extLst>
          </p:cNvPr>
          <p:cNvSpPr/>
          <p:nvPr/>
        </p:nvSpPr>
        <p:spPr>
          <a:xfrm>
            <a:off x="6528358" y="3656768"/>
            <a:ext cx="1149796" cy="2098612"/>
          </a:xfrm>
          <a:custGeom>
            <a:avLst/>
            <a:gdLst>
              <a:gd name="connsiteX0" fmla="*/ 1052656 w 1149796"/>
              <a:gd name="connsiteY0" fmla="*/ 22097 h 2098612"/>
              <a:gd name="connsiteX1" fmla="*/ 1116451 w 1149796"/>
              <a:gd name="connsiteY1" fmla="*/ 1223576 h 2098612"/>
              <a:gd name="connsiteX2" fmla="*/ 1137716 w 1149796"/>
              <a:gd name="connsiteY2" fmla="*/ 1042823 h 2098612"/>
              <a:gd name="connsiteX3" fmla="*/ 956963 w 1149796"/>
              <a:gd name="connsiteY3" fmla="*/ 1680776 h 2098612"/>
              <a:gd name="connsiteX4" fmla="*/ 1010126 w 1149796"/>
              <a:gd name="connsiteY4" fmla="*/ 1468125 h 2098612"/>
              <a:gd name="connsiteX5" fmla="*/ 946330 w 1149796"/>
              <a:gd name="connsiteY5" fmla="*/ 1850897 h 2098612"/>
              <a:gd name="connsiteX6" fmla="*/ 808107 w 1149796"/>
              <a:gd name="connsiteY6" fmla="*/ 2063548 h 2098612"/>
              <a:gd name="connsiteX7" fmla="*/ 33 w 1149796"/>
              <a:gd name="connsiteY7" fmla="*/ 2095446 h 2098612"/>
              <a:gd name="connsiteX8" fmla="*/ 776209 w 1149796"/>
              <a:gd name="connsiteY8" fmla="*/ 2031651 h 2098612"/>
              <a:gd name="connsiteX9" fmla="*/ 903800 w 1149796"/>
              <a:gd name="connsiteY9" fmla="*/ 2052916 h 2098612"/>
              <a:gd name="connsiteX10" fmla="*/ 967595 w 1149796"/>
              <a:gd name="connsiteY10" fmla="*/ 1787102 h 2098612"/>
              <a:gd name="connsiteX11" fmla="*/ 1084554 w 1149796"/>
              <a:gd name="connsiteY11" fmla="*/ 1149148 h 2098612"/>
              <a:gd name="connsiteX12" fmla="*/ 1052656 w 1149796"/>
              <a:gd name="connsiteY12" fmla="*/ 1500023 h 2098612"/>
              <a:gd name="connsiteX13" fmla="*/ 1084554 w 1149796"/>
              <a:gd name="connsiteY13" fmla="*/ 1085353 h 2098612"/>
              <a:gd name="connsiteX14" fmla="*/ 1137716 w 1149796"/>
              <a:gd name="connsiteY14" fmla="*/ 1117251 h 2098612"/>
              <a:gd name="connsiteX15" fmla="*/ 1105819 w 1149796"/>
              <a:gd name="connsiteY15" fmla="*/ 1340534 h 2098612"/>
              <a:gd name="connsiteX16" fmla="*/ 1148349 w 1149796"/>
              <a:gd name="connsiteY16" fmla="*/ 511195 h 2098612"/>
              <a:gd name="connsiteX17" fmla="*/ 1052656 w 1149796"/>
              <a:gd name="connsiteY17" fmla="*/ 22097 h 20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9796" h="2098612">
                <a:moveTo>
                  <a:pt x="1052656" y="22097"/>
                </a:moveTo>
                <a:cubicBezTo>
                  <a:pt x="1047340" y="140827"/>
                  <a:pt x="1102274" y="1053455"/>
                  <a:pt x="1116451" y="1223576"/>
                </a:cubicBezTo>
                <a:cubicBezTo>
                  <a:pt x="1130628" y="1393697"/>
                  <a:pt x="1164297" y="966623"/>
                  <a:pt x="1137716" y="1042823"/>
                </a:cubicBezTo>
                <a:cubicBezTo>
                  <a:pt x="1111135" y="1119023"/>
                  <a:pt x="978228" y="1609892"/>
                  <a:pt x="956963" y="1680776"/>
                </a:cubicBezTo>
                <a:cubicBezTo>
                  <a:pt x="935698" y="1751660"/>
                  <a:pt x="1011898" y="1439772"/>
                  <a:pt x="1010126" y="1468125"/>
                </a:cubicBezTo>
                <a:cubicBezTo>
                  <a:pt x="1008354" y="1496478"/>
                  <a:pt x="980000" y="1751660"/>
                  <a:pt x="946330" y="1850897"/>
                </a:cubicBezTo>
                <a:cubicBezTo>
                  <a:pt x="912660" y="1950134"/>
                  <a:pt x="965823" y="2022790"/>
                  <a:pt x="808107" y="2063548"/>
                </a:cubicBezTo>
                <a:cubicBezTo>
                  <a:pt x="650391" y="2104306"/>
                  <a:pt x="5349" y="2100762"/>
                  <a:pt x="33" y="2095446"/>
                </a:cubicBezTo>
                <a:cubicBezTo>
                  <a:pt x="-5283" y="2090130"/>
                  <a:pt x="625581" y="2038739"/>
                  <a:pt x="776209" y="2031651"/>
                </a:cubicBezTo>
                <a:cubicBezTo>
                  <a:pt x="926837" y="2024563"/>
                  <a:pt x="871902" y="2093674"/>
                  <a:pt x="903800" y="2052916"/>
                </a:cubicBezTo>
                <a:cubicBezTo>
                  <a:pt x="935698" y="2012158"/>
                  <a:pt x="937469" y="1937730"/>
                  <a:pt x="967595" y="1787102"/>
                </a:cubicBezTo>
                <a:cubicBezTo>
                  <a:pt x="997721" y="1636474"/>
                  <a:pt x="1070377" y="1196995"/>
                  <a:pt x="1084554" y="1149148"/>
                </a:cubicBezTo>
                <a:cubicBezTo>
                  <a:pt x="1098731" y="1101302"/>
                  <a:pt x="1052656" y="1510655"/>
                  <a:pt x="1052656" y="1500023"/>
                </a:cubicBezTo>
                <a:cubicBezTo>
                  <a:pt x="1052656" y="1489391"/>
                  <a:pt x="1070377" y="1149148"/>
                  <a:pt x="1084554" y="1085353"/>
                </a:cubicBezTo>
                <a:cubicBezTo>
                  <a:pt x="1098731" y="1021558"/>
                  <a:pt x="1134172" y="1074721"/>
                  <a:pt x="1137716" y="1117251"/>
                </a:cubicBezTo>
                <a:cubicBezTo>
                  <a:pt x="1141260" y="1159781"/>
                  <a:pt x="1104047" y="1441543"/>
                  <a:pt x="1105819" y="1340534"/>
                </a:cubicBezTo>
                <a:cubicBezTo>
                  <a:pt x="1107591" y="1239525"/>
                  <a:pt x="1158982" y="730934"/>
                  <a:pt x="1148349" y="511195"/>
                </a:cubicBezTo>
                <a:cubicBezTo>
                  <a:pt x="1137716" y="291456"/>
                  <a:pt x="1057972" y="-96633"/>
                  <a:pt x="1052656" y="2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6386926C-E287-BC8E-A319-9AA8D3C5F5A2}"/>
              </a:ext>
            </a:extLst>
          </p:cNvPr>
          <p:cNvSpPr/>
          <p:nvPr/>
        </p:nvSpPr>
        <p:spPr>
          <a:xfrm>
            <a:off x="9569029" y="2721932"/>
            <a:ext cx="266154" cy="1735178"/>
          </a:xfrm>
          <a:custGeom>
            <a:avLst/>
            <a:gdLst>
              <a:gd name="connsiteX0" fmla="*/ 273 w 266154"/>
              <a:gd name="connsiteY0" fmla="*/ 3 h 1735178"/>
              <a:gd name="connsiteX1" fmla="*/ 159762 w 266154"/>
              <a:gd name="connsiteY1" fmla="*/ 925035 h 1735178"/>
              <a:gd name="connsiteX2" fmla="*/ 202292 w 266154"/>
              <a:gd name="connsiteY2" fmla="*/ 808077 h 1735178"/>
              <a:gd name="connsiteX3" fmla="*/ 266087 w 266154"/>
              <a:gd name="connsiteY3" fmla="*/ 1127054 h 1735178"/>
              <a:gd name="connsiteX4" fmla="*/ 212924 w 266154"/>
              <a:gd name="connsiteY4" fmla="*/ 1733110 h 1735178"/>
              <a:gd name="connsiteX5" fmla="*/ 138497 w 266154"/>
              <a:gd name="connsiteY5" fmla="*/ 1307808 h 1735178"/>
              <a:gd name="connsiteX6" fmla="*/ 42804 w 266154"/>
              <a:gd name="connsiteY6" fmla="*/ 839975 h 1735178"/>
              <a:gd name="connsiteX7" fmla="*/ 202292 w 266154"/>
              <a:gd name="connsiteY7" fmla="*/ 914403 h 1735178"/>
              <a:gd name="connsiteX8" fmla="*/ 273 w 266154"/>
              <a:gd name="connsiteY8" fmla="*/ 3 h 173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154" h="1735178">
                <a:moveTo>
                  <a:pt x="273" y="3"/>
                </a:moveTo>
                <a:cubicBezTo>
                  <a:pt x="-6815" y="1775"/>
                  <a:pt x="126092" y="790356"/>
                  <a:pt x="159762" y="925035"/>
                </a:cubicBezTo>
                <a:cubicBezTo>
                  <a:pt x="193432" y="1059714"/>
                  <a:pt x="184571" y="774407"/>
                  <a:pt x="202292" y="808077"/>
                </a:cubicBezTo>
                <a:cubicBezTo>
                  <a:pt x="220013" y="841747"/>
                  <a:pt x="264315" y="972882"/>
                  <a:pt x="266087" y="1127054"/>
                </a:cubicBezTo>
                <a:cubicBezTo>
                  <a:pt x="267859" y="1281226"/>
                  <a:pt x="234189" y="1702984"/>
                  <a:pt x="212924" y="1733110"/>
                </a:cubicBezTo>
                <a:cubicBezTo>
                  <a:pt x="191659" y="1763236"/>
                  <a:pt x="166850" y="1456664"/>
                  <a:pt x="138497" y="1307808"/>
                </a:cubicBezTo>
                <a:cubicBezTo>
                  <a:pt x="110144" y="1158952"/>
                  <a:pt x="32172" y="905542"/>
                  <a:pt x="42804" y="839975"/>
                </a:cubicBezTo>
                <a:cubicBezTo>
                  <a:pt x="53436" y="774408"/>
                  <a:pt x="207608" y="1057942"/>
                  <a:pt x="202292" y="914403"/>
                </a:cubicBezTo>
                <a:cubicBezTo>
                  <a:pt x="196976" y="770864"/>
                  <a:pt x="7361" y="-1769"/>
                  <a:pt x="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19CD28D6-19DC-341D-73E1-9ABE1C1098D8}"/>
              </a:ext>
            </a:extLst>
          </p:cNvPr>
          <p:cNvSpPr/>
          <p:nvPr/>
        </p:nvSpPr>
        <p:spPr>
          <a:xfrm>
            <a:off x="8482095" y="4231980"/>
            <a:ext cx="1018263" cy="588935"/>
          </a:xfrm>
          <a:custGeom>
            <a:avLst/>
            <a:gdLst>
              <a:gd name="connsiteX0" fmla="*/ 1012779 w 1018263"/>
              <a:gd name="connsiteY0" fmla="*/ 21043 h 588935"/>
              <a:gd name="connsiteX1" fmla="*/ 13319 w 1018263"/>
              <a:gd name="connsiteY1" fmla="*/ 584569 h 588935"/>
              <a:gd name="connsiteX2" fmla="*/ 417356 w 1018263"/>
              <a:gd name="connsiteY2" fmla="*/ 286857 h 588935"/>
              <a:gd name="connsiteX3" fmla="*/ 109012 w 1018263"/>
              <a:gd name="connsiteY3" fmla="*/ 371918 h 588935"/>
              <a:gd name="connsiteX4" fmla="*/ 757598 w 1018263"/>
              <a:gd name="connsiteY4" fmla="*/ 74206 h 588935"/>
              <a:gd name="connsiteX5" fmla="*/ 427989 w 1018263"/>
              <a:gd name="connsiteY5" fmla="*/ 116736 h 588935"/>
              <a:gd name="connsiteX6" fmla="*/ 1012779 w 1018263"/>
              <a:gd name="connsiteY6" fmla="*/ 21043 h 58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263" h="588935">
                <a:moveTo>
                  <a:pt x="1012779" y="21043"/>
                </a:moveTo>
                <a:cubicBezTo>
                  <a:pt x="943667" y="99015"/>
                  <a:pt x="112556" y="540267"/>
                  <a:pt x="13319" y="584569"/>
                </a:cubicBezTo>
                <a:cubicBezTo>
                  <a:pt x="-85918" y="628871"/>
                  <a:pt x="401407" y="322299"/>
                  <a:pt x="417356" y="286857"/>
                </a:cubicBezTo>
                <a:cubicBezTo>
                  <a:pt x="433305" y="251415"/>
                  <a:pt x="52305" y="407360"/>
                  <a:pt x="109012" y="371918"/>
                </a:cubicBezTo>
                <a:cubicBezTo>
                  <a:pt x="165719" y="336476"/>
                  <a:pt x="704435" y="116736"/>
                  <a:pt x="757598" y="74206"/>
                </a:cubicBezTo>
                <a:cubicBezTo>
                  <a:pt x="810761" y="31676"/>
                  <a:pt x="380143" y="127368"/>
                  <a:pt x="427989" y="116736"/>
                </a:cubicBezTo>
                <a:cubicBezTo>
                  <a:pt x="475835" y="106104"/>
                  <a:pt x="1081891" y="-56929"/>
                  <a:pt x="1012779" y="21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ACC82665-819D-1705-0046-B2EE62543B55}"/>
              </a:ext>
            </a:extLst>
          </p:cNvPr>
          <p:cNvSpPr/>
          <p:nvPr/>
        </p:nvSpPr>
        <p:spPr>
          <a:xfrm>
            <a:off x="9440907" y="4173506"/>
            <a:ext cx="457838" cy="2050579"/>
          </a:xfrm>
          <a:custGeom>
            <a:avLst/>
            <a:gdLst>
              <a:gd name="connsiteX0" fmla="*/ 447372 w 457838"/>
              <a:gd name="connsiteY0" fmla="*/ 5089 h 2050579"/>
              <a:gd name="connsiteX1" fmla="*/ 213456 w 457838"/>
              <a:gd name="connsiteY1" fmla="*/ 324066 h 2050579"/>
              <a:gd name="connsiteX2" fmla="*/ 805 w 457838"/>
              <a:gd name="connsiteY2" fmla="*/ 717471 h 2050579"/>
              <a:gd name="connsiteX3" fmla="*/ 139028 w 457838"/>
              <a:gd name="connsiteY3" fmla="*/ 962020 h 2050579"/>
              <a:gd name="connsiteX4" fmla="*/ 96498 w 457838"/>
              <a:gd name="connsiteY4" fmla="*/ 1078978 h 2050579"/>
              <a:gd name="connsiteX5" fmla="*/ 202823 w 457838"/>
              <a:gd name="connsiteY5" fmla="*/ 1291629 h 2050579"/>
              <a:gd name="connsiteX6" fmla="*/ 107130 w 457838"/>
              <a:gd name="connsiteY6" fmla="*/ 1280996 h 2050579"/>
              <a:gd name="connsiteX7" fmla="*/ 107130 w 457838"/>
              <a:gd name="connsiteY7" fmla="*/ 2035908 h 2050579"/>
              <a:gd name="connsiteX8" fmla="*/ 107130 w 457838"/>
              <a:gd name="connsiteY8" fmla="*/ 1727564 h 2050579"/>
              <a:gd name="connsiteX9" fmla="*/ 43335 w 457838"/>
              <a:gd name="connsiteY9" fmla="*/ 1089610 h 2050579"/>
              <a:gd name="connsiteX10" fmla="*/ 805 w 457838"/>
              <a:gd name="connsiteY10" fmla="*/ 770634 h 2050579"/>
              <a:gd name="connsiteX11" fmla="*/ 75233 w 457838"/>
              <a:gd name="connsiteY11" fmla="*/ 483554 h 2050579"/>
              <a:gd name="connsiteX12" fmla="*/ 383577 w 457838"/>
              <a:gd name="connsiteY12" fmla="*/ 153945 h 2050579"/>
              <a:gd name="connsiteX13" fmla="*/ 447372 w 457838"/>
              <a:gd name="connsiteY13" fmla="*/ 5089 h 2050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7838" h="2050579">
                <a:moveTo>
                  <a:pt x="447372" y="5089"/>
                </a:moveTo>
                <a:cubicBezTo>
                  <a:pt x="419019" y="33442"/>
                  <a:pt x="287884" y="205336"/>
                  <a:pt x="213456" y="324066"/>
                </a:cubicBezTo>
                <a:cubicBezTo>
                  <a:pt x="139028" y="442796"/>
                  <a:pt x="13210" y="611145"/>
                  <a:pt x="805" y="717471"/>
                </a:cubicBezTo>
                <a:cubicBezTo>
                  <a:pt x="-11600" y="823797"/>
                  <a:pt x="123079" y="901769"/>
                  <a:pt x="139028" y="962020"/>
                </a:cubicBezTo>
                <a:cubicBezTo>
                  <a:pt x="154977" y="1022271"/>
                  <a:pt x="85866" y="1024043"/>
                  <a:pt x="96498" y="1078978"/>
                </a:cubicBezTo>
                <a:cubicBezTo>
                  <a:pt x="107130" y="1133913"/>
                  <a:pt x="201051" y="1257959"/>
                  <a:pt x="202823" y="1291629"/>
                </a:cubicBezTo>
                <a:cubicBezTo>
                  <a:pt x="204595" y="1325299"/>
                  <a:pt x="123079" y="1156950"/>
                  <a:pt x="107130" y="1280996"/>
                </a:cubicBezTo>
                <a:cubicBezTo>
                  <a:pt x="91181" y="1405042"/>
                  <a:pt x="107130" y="2035908"/>
                  <a:pt x="107130" y="2035908"/>
                </a:cubicBezTo>
                <a:cubicBezTo>
                  <a:pt x="107130" y="2110336"/>
                  <a:pt x="117762" y="1885280"/>
                  <a:pt x="107130" y="1727564"/>
                </a:cubicBezTo>
                <a:cubicBezTo>
                  <a:pt x="96498" y="1569848"/>
                  <a:pt x="61056" y="1249098"/>
                  <a:pt x="43335" y="1089610"/>
                </a:cubicBezTo>
                <a:cubicBezTo>
                  <a:pt x="25614" y="930122"/>
                  <a:pt x="-4511" y="871643"/>
                  <a:pt x="805" y="770634"/>
                </a:cubicBezTo>
                <a:cubicBezTo>
                  <a:pt x="6121" y="669625"/>
                  <a:pt x="11438" y="586335"/>
                  <a:pt x="75233" y="483554"/>
                </a:cubicBezTo>
                <a:cubicBezTo>
                  <a:pt x="139028" y="380773"/>
                  <a:pt x="323326" y="235461"/>
                  <a:pt x="383577" y="153945"/>
                </a:cubicBezTo>
                <a:cubicBezTo>
                  <a:pt x="443828" y="72429"/>
                  <a:pt x="475725" y="-23264"/>
                  <a:pt x="447372" y="5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CB8B9299-D5A7-1512-7707-E9A59DD53AAC}"/>
              </a:ext>
            </a:extLst>
          </p:cNvPr>
          <p:cNvSpPr/>
          <p:nvPr/>
        </p:nvSpPr>
        <p:spPr>
          <a:xfrm>
            <a:off x="8230502" y="4969212"/>
            <a:ext cx="817945" cy="1263073"/>
          </a:xfrm>
          <a:custGeom>
            <a:avLst/>
            <a:gdLst>
              <a:gd name="connsiteX0" fmla="*/ 318075 w 817945"/>
              <a:gd name="connsiteY0" fmla="*/ 6825 h 1263073"/>
              <a:gd name="connsiteX1" fmla="*/ 105424 w 817945"/>
              <a:gd name="connsiteY1" fmla="*/ 846797 h 1263073"/>
              <a:gd name="connsiteX2" fmla="*/ 105424 w 817945"/>
              <a:gd name="connsiteY2" fmla="*/ 612881 h 1263073"/>
              <a:gd name="connsiteX3" fmla="*/ 105424 w 817945"/>
              <a:gd name="connsiteY3" fmla="*/ 1048816 h 1263073"/>
              <a:gd name="connsiteX4" fmla="*/ 41628 w 817945"/>
              <a:gd name="connsiteY4" fmla="*/ 1070081 h 1263073"/>
              <a:gd name="connsiteX5" fmla="*/ 817805 w 817945"/>
              <a:gd name="connsiteY5" fmla="*/ 1261467 h 1263073"/>
              <a:gd name="connsiteX6" fmla="*/ 105424 w 817945"/>
              <a:gd name="connsiteY6" fmla="*/ 1155141 h 1263073"/>
              <a:gd name="connsiteX7" fmla="*/ 52261 w 817945"/>
              <a:gd name="connsiteY7" fmla="*/ 1038183 h 1263073"/>
              <a:gd name="connsiteX8" fmla="*/ 62893 w 817945"/>
              <a:gd name="connsiteY8" fmla="*/ 783002 h 1263073"/>
              <a:gd name="connsiteX9" fmla="*/ 116056 w 817945"/>
              <a:gd name="connsiteY9" fmla="*/ 315169 h 1263073"/>
              <a:gd name="connsiteX10" fmla="*/ 105424 w 817945"/>
              <a:gd name="connsiteY10" fmla="*/ 315169 h 1263073"/>
              <a:gd name="connsiteX11" fmla="*/ 94791 w 817945"/>
              <a:gd name="connsiteY11" fmla="*/ 442760 h 1263073"/>
              <a:gd name="connsiteX12" fmla="*/ 318075 w 817945"/>
              <a:gd name="connsiteY12" fmla="*/ 6825 h 126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7945" h="1263073">
                <a:moveTo>
                  <a:pt x="318075" y="6825"/>
                </a:moveTo>
                <a:cubicBezTo>
                  <a:pt x="319847" y="74164"/>
                  <a:pt x="140866" y="745788"/>
                  <a:pt x="105424" y="846797"/>
                </a:cubicBezTo>
                <a:cubicBezTo>
                  <a:pt x="69982" y="947806"/>
                  <a:pt x="105424" y="612881"/>
                  <a:pt x="105424" y="612881"/>
                </a:cubicBezTo>
                <a:cubicBezTo>
                  <a:pt x="105424" y="646551"/>
                  <a:pt x="116057" y="972616"/>
                  <a:pt x="105424" y="1048816"/>
                </a:cubicBezTo>
                <a:cubicBezTo>
                  <a:pt x="94791" y="1125016"/>
                  <a:pt x="-77102" y="1034639"/>
                  <a:pt x="41628" y="1070081"/>
                </a:cubicBezTo>
                <a:cubicBezTo>
                  <a:pt x="160358" y="1105523"/>
                  <a:pt x="807172" y="1247290"/>
                  <a:pt x="817805" y="1261467"/>
                </a:cubicBezTo>
                <a:cubicBezTo>
                  <a:pt x="828438" y="1275644"/>
                  <a:pt x="233015" y="1192355"/>
                  <a:pt x="105424" y="1155141"/>
                </a:cubicBezTo>
                <a:cubicBezTo>
                  <a:pt x="-22167" y="1117927"/>
                  <a:pt x="59349" y="1100206"/>
                  <a:pt x="52261" y="1038183"/>
                </a:cubicBezTo>
                <a:cubicBezTo>
                  <a:pt x="45172" y="976160"/>
                  <a:pt x="52261" y="903504"/>
                  <a:pt x="62893" y="783002"/>
                </a:cubicBezTo>
                <a:cubicBezTo>
                  <a:pt x="73525" y="662500"/>
                  <a:pt x="108968" y="393141"/>
                  <a:pt x="116056" y="315169"/>
                </a:cubicBezTo>
                <a:cubicBezTo>
                  <a:pt x="123144" y="237197"/>
                  <a:pt x="108968" y="293904"/>
                  <a:pt x="105424" y="315169"/>
                </a:cubicBezTo>
                <a:cubicBezTo>
                  <a:pt x="101880" y="336434"/>
                  <a:pt x="59349" y="494151"/>
                  <a:pt x="94791" y="442760"/>
                </a:cubicBezTo>
                <a:cubicBezTo>
                  <a:pt x="130233" y="391369"/>
                  <a:pt x="316303" y="-60514"/>
                  <a:pt x="318075" y="6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14009E94-A9DA-4B5C-419A-DFD508C8F732}"/>
              </a:ext>
            </a:extLst>
          </p:cNvPr>
          <p:cNvSpPr/>
          <p:nvPr/>
        </p:nvSpPr>
        <p:spPr>
          <a:xfrm>
            <a:off x="8708065" y="6049926"/>
            <a:ext cx="895363" cy="202955"/>
          </a:xfrm>
          <a:custGeom>
            <a:avLst/>
            <a:gdLst>
              <a:gd name="connsiteX0" fmla="*/ 0 w 895363"/>
              <a:gd name="connsiteY0" fmla="*/ 0 h 202955"/>
              <a:gd name="connsiteX1" fmla="*/ 244549 w 895363"/>
              <a:gd name="connsiteY1" fmla="*/ 95693 h 202955"/>
              <a:gd name="connsiteX2" fmla="*/ 829340 w 895363"/>
              <a:gd name="connsiteY2" fmla="*/ 202018 h 202955"/>
              <a:gd name="connsiteX3" fmla="*/ 499730 w 895363"/>
              <a:gd name="connsiteY3" fmla="*/ 148855 h 202955"/>
              <a:gd name="connsiteX4" fmla="*/ 893135 w 895363"/>
              <a:gd name="connsiteY4" fmla="*/ 170121 h 202955"/>
              <a:gd name="connsiteX5" fmla="*/ 669851 w 895363"/>
              <a:gd name="connsiteY5" fmla="*/ 116958 h 202955"/>
              <a:gd name="connsiteX6" fmla="*/ 0 w 895363"/>
              <a:gd name="connsiteY6" fmla="*/ 0 h 20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5363" h="202955">
                <a:moveTo>
                  <a:pt x="0" y="0"/>
                </a:moveTo>
                <a:cubicBezTo>
                  <a:pt x="53163" y="31011"/>
                  <a:pt x="106326" y="62023"/>
                  <a:pt x="244549" y="95693"/>
                </a:cubicBezTo>
                <a:cubicBezTo>
                  <a:pt x="382772" y="129363"/>
                  <a:pt x="786810" y="193158"/>
                  <a:pt x="829340" y="202018"/>
                </a:cubicBezTo>
                <a:cubicBezTo>
                  <a:pt x="871870" y="210878"/>
                  <a:pt x="489098" y="154171"/>
                  <a:pt x="499730" y="148855"/>
                </a:cubicBezTo>
                <a:cubicBezTo>
                  <a:pt x="510363" y="143539"/>
                  <a:pt x="864782" y="175437"/>
                  <a:pt x="893135" y="170121"/>
                </a:cubicBezTo>
                <a:cubicBezTo>
                  <a:pt x="921489" y="164805"/>
                  <a:pt x="669851" y="116958"/>
                  <a:pt x="669851" y="11695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3DDD8325-37D4-A083-BFC4-1BB47ECEDC46}"/>
              </a:ext>
            </a:extLst>
          </p:cNvPr>
          <p:cNvSpPr/>
          <p:nvPr/>
        </p:nvSpPr>
        <p:spPr>
          <a:xfrm>
            <a:off x="4986649" y="378858"/>
            <a:ext cx="1029015" cy="206934"/>
          </a:xfrm>
          <a:custGeom>
            <a:avLst/>
            <a:gdLst>
              <a:gd name="connsiteX0" fmla="*/ 21 w 1029015"/>
              <a:gd name="connsiteY0" fmla="*/ 99607 h 206934"/>
              <a:gd name="connsiteX1" fmla="*/ 489118 w 1029015"/>
              <a:gd name="connsiteY1" fmla="*/ 110240 h 206934"/>
              <a:gd name="connsiteX2" fmla="*/ 563546 w 1029015"/>
              <a:gd name="connsiteY2" fmla="*/ 110240 h 206934"/>
              <a:gd name="connsiteX3" fmla="*/ 999481 w 1029015"/>
              <a:gd name="connsiteY3" fmla="*/ 205933 h 206934"/>
              <a:gd name="connsiteX4" fmla="*/ 925053 w 1029015"/>
              <a:gd name="connsiteY4" fmla="*/ 152770 h 206934"/>
              <a:gd name="connsiteX5" fmla="*/ 404058 w 1029015"/>
              <a:gd name="connsiteY5" fmla="*/ 35812 h 206934"/>
              <a:gd name="connsiteX6" fmla="*/ 542281 w 1029015"/>
              <a:gd name="connsiteY6" fmla="*/ 46444 h 206934"/>
              <a:gd name="connsiteX7" fmla="*/ 212672 w 1029015"/>
              <a:gd name="connsiteY7" fmla="*/ 25179 h 206934"/>
              <a:gd name="connsiteX8" fmla="*/ 467853 w 1029015"/>
              <a:gd name="connsiteY8" fmla="*/ 3914 h 206934"/>
              <a:gd name="connsiteX9" fmla="*/ 21 w 1029015"/>
              <a:gd name="connsiteY9" fmla="*/ 99607 h 20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015" h="206934">
                <a:moveTo>
                  <a:pt x="21" y="99607"/>
                </a:moveTo>
                <a:cubicBezTo>
                  <a:pt x="3565" y="117328"/>
                  <a:pt x="395197" y="108468"/>
                  <a:pt x="489118" y="110240"/>
                </a:cubicBezTo>
                <a:cubicBezTo>
                  <a:pt x="583039" y="112012"/>
                  <a:pt x="478486" y="94291"/>
                  <a:pt x="563546" y="110240"/>
                </a:cubicBezTo>
                <a:cubicBezTo>
                  <a:pt x="648606" y="126189"/>
                  <a:pt x="999481" y="205933"/>
                  <a:pt x="999481" y="205933"/>
                </a:cubicBezTo>
                <a:cubicBezTo>
                  <a:pt x="1059732" y="213021"/>
                  <a:pt x="1024290" y="181123"/>
                  <a:pt x="925053" y="152770"/>
                </a:cubicBezTo>
                <a:cubicBezTo>
                  <a:pt x="825816" y="124417"/>
                  <a:pt x="467853" y="53533"/>
                  <a:pt x="404058" y="35812"/>
                </a:cubicBezTo>
                <a:cubicBezTo>
                  <a:pt x="340263" y="18091"/>
                  <a:pt x="542281" y="46444"/>
                  <a:pt x="542281" y="46444"/>
                </a:cubicBezTo>
                <a:cubicBezTo>
                  <a:pt x="510383" y="44672"/>
                  <a:pt x="225077" y="32267"/>
                  <a:pt x="212672" y="25179"/>
                </a:cubicBezTo>
                <a:cubicBezTo>
                  <a:pt x="200267" y="18091"/>
                  <a:pt x="496206" y="-10263"/>
                  <a:pt x="467853" y="3914"/>
                </a:cubicBezTo>
                <a:cubicBezTo>
                  <a:pt x="439500" y="18091"/>
                  <a:pt x="-3523" y="81886"/>
                  <a:pt x="21" y="99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A9F645DA-F8BA-4B53-9736-9C832F70C7A3}"/>
              </a:ext>
            </a:extLst>
          </p:cNvPr>
          <p:cNvSpPr/>
          <p:nvPr/>
        </p:nvSpPr>
        <p:spPr>
          <a:xfrm>
            <a:off x="8708042" y="339352"/>
            <a:ext cx="564730" cy="704098"/>
          </a:xfrm>
          <a:custGeom>
            <a:avLst/>
            <a:gdLst>
              <a:gd name="connsiteX0" fmla="*/ 23 w 564730"/>
              <a:gd name="connsiteY0" fmla="*/ 890 h 704098"/>
              <a:gd name="connsiteX1" fmla="*/ 478488 w 564730"/>
              <a:gd name="connsiteY1" fmla="*/ 436825 h 704098"/>
              <a:gd name="connsiteX2" fmla="*/ 414693 w 564730"/>
              <a:gd name="connsiteY2" fmla="*/ 341132 h 704098"/>
              <a:gd name="connsiteX3" fmla="*/ 563549 w 564730"/>
              <a:gd name="connsiteY3" fmla="*/ 702639 h 704098"/>
              <a:gd name="connsiteX4" fmla="*/ 478488 w 564730"/>
              <a:gd name="connsiteY4" fmla="*/ 458090 h 704098"/>
              <a:gd name="connsiteX5" fmla="*/ 372163 w 564730"/>
              <a:gd name="connsiteY5" fmla="*/ 202908 h 704098"/>
              <a:gd name="connsiteX6" fmla="*/ 457223 w 564730"/>
              <a:gd name="connsiteY6" fmla="*/ 319867 h 704098"/>
              <a:gd name="connsiteX7" fmla="*/ 23 w 564730"/>
              <a:gd name="connsiteY7" fmla="*/ 890 h 704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4730" h="704098">
                <a:moveTo>
                  <a:pt x="23" y="890"/>
                </a:moveTo>
                <a:cubicBezTo>
                  <a:pt x="3567" y="20383"/>
                  <a:pt x="409376" y="380118"/>
                  <a:pt x="478488" y="436825"/>
                </a:cubicBezTo>
                <a:cubicBezTo>
                  <a:pt x="547600" y="493532"/>
                  <a:pt x="400516" y="296830"/>
                  <a:pt x="414693" y="341132"/>
                </a:cubicBezTo>
                <a:cubicBezTo>
                  <a:pt x="428870" y="385434"/>
                  <a:pt x="552917" y="683146"/>
                  <a:pt x="563549" y="702639"/>
                </a:cubicBezTo>
                <a:cubicBezTo>
                  <a:pt x="574181" y="722132"/>
                  <a:pt x="510386" y="541379"/>
                  <a:pt x="478488" y="458090"/>
                </a:cubicBezTo>
                <a:cubicBezTo>
                  <a:pt x="446590" y="374802"/>
                  <a:pt x="375707" y="225945"/>
                  <a:pt x="372163" y="202908"/>
                </a:cubicBezTo>
                <a:cubicBezTo>
                  <a:pt x="368619" y="179871"/>
                  <a:pt x="521018" y="351765"/>
                  <a:pt x="457223" y="319867"/>
                </a:cubicBezTo>
                <a:cubicBezTo>
                  <a:pt x="393428" y="287969"/>
                  <a:pt x="-3521" y="-18603"/>
                  <a:pt x="23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FC1675F0-3B64-79B3-049B-7E41893766D2}"/>
              </a:ext>
            </a:extLst>
          </p:cNvPr>
          <p:cNvSpPr/>
          <p:nvPr/>
        </p:nvSpPr>
        <p:spPr>
          <a:xfrm>
            <a:off x="3723704" y="5537792"/>
            <a:ext cx="225984" cy="1066983"/>
          </a:xfrm>
          <a:custGeom>
            <a:avLst/>
            <a:gdLst>
              <a:gd name="connsiteX0" fmla="*/ 135915 w 225984"/>
              <a:gd name="connsiteY0" fmla="*/ 1771 h 1066983"/>
              <a:gd name="connsiteX1" fmla="*/ 114649 w 225984"/>
              <a:gd name="connsiteY1" fmla="*/ 373910 h 1066983"/>
              <a:gd name="connsiteX2" fmla="*/ 220975 w 225984"/>
              <a:gd name="connsiteY2" fmla="*/ 1043761 h 1066983"/>
              <a:gd name="connsiteX3" fmla="*/ 189077 w 225984"/>
              <a:gd name="connsiteY3" fmla="*/ 863008 h 1066983"/>
              <a:gd name="connsiteX4" fmla="*/ 18956 w 225984"/>
              <a:gd name="connsiteY4" fmla="*/ 373910 h 1066983"/>
              <a:gd name="connsiteX5" fmla="*/ 18956 w 225984"/>
              <a:gd name="connsiteY5" fmla="*/ 544031 h 1066983"/>
              <a:gd name="connsiteX6" fmla="*/ 8324 w 225984"/>
              <a:gd name="connsiteY6" fmla="*/ 246320 h 1066983"/>
              <a:gd name="connsiteX7" fmla="*/ 135915 w 225984"/>
              <a:gd name="connsiteY7" fmla="*/ 1771 h 106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984" h="1066983">
                <a:moveTo>
                  <a:pt x="135915" y="1771"/>
                </a:moveTo>
                <a:cubicBezTo>
                  <a:pt x="153636" y="23036"/>
                  <a:pt x="100472" y="200245"/>
                  <a:pt x="114649" y="373910"/>
                </a:cubicBezTo>
                <a:cubicBezTo>
                  <a:pt x="128826" y="547575"/>
                  <a:pt x="208570" y="962245"/>
                  <a:pt x="220975" y="1043761"/>
                </a:cubicBezTo>
                <a:cubicBezTo>
                  <a:pt x="233380" y="1125277"/>
                  <a:pt x="222747" y="974650"/>
                  <a:pt x="189077" y="863008"/>
                </a:cubicBezTo>
                <a:cubicBezTo>
                  <a:pt x="155407" y="751366"/>
                  <a:pt x="47309" y="427073"/>
                  <a:pt x="18956" y="373910"/>
                </a:cubicBezTo>
                <a:cubicBezTo>
                  <a:pt x="-9397" y="320747"/>
                  <a:pt x="20728" y="565296"/>
                  <a:pt x="18956" y="544031"/>
                </a:cubicBezTo>
                <a:cubicBezTo>
                  <a:pt x="17184" y="522766"/>
                  <a:pt x="-14713" y="336696"/>
                  <a:pt x="8324" y="246320"/>
                </a:cubicBezTo>
                <a:cubicBezTo>
                  <a:pt x="31361" y="155944"/>
                  <a:pt x="118194" y="-19494"/>
                  <a:pt x="135915" y="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8DF294A8-6387-8670-8649-106C524C449B}"/>
              </a:ext>
            </a:extLst>
          </p:cNvPr>
          <p:cNvSpPr/>
          <p:nvPr/>
        </p:nvSpPr>
        <p:spPr>
          <a:xfrm>
            <a:off x="2700494" y="4961886"/>
            <a:ext cx="1138989" cy="1007627"/>
          </a:xfrm>
          <a:custGeom>
            <a:avLst/>
            <a:gdLst>
              <a:gd name="connsiteX0" fmla="*/ 176 w 1138989"/>
              <a:gd name="connsiteY0" fmla="*/ 3519 h 1007627"/>
              <a:gd name="connsiteX1" fmla="*/ 680659 w 1138989"/>
              <a:gd name="connsiteY1" fmla="*/ 652105 h 1007627"/>
              <a:gd name="connsiteX2" fmla="*/ 616864 w 1138989"/>
              <a:gd name="connsiteY2" fmla="*/ 492616 h 1007627"/>
              <a:gd name="connsiteX3" fmla="*/ 1127227 w 1138989"/>
              <a:gd name="connsiteY3" fmla="*/ 1002979 h 1007627"/>
              <a:gd name="connsiteX4" fmla="*/ 946473 w 1138989"/>
              <a:gd name="connsiteY4" fmla="*/ 726533 h 1007627"/>
              <a:gd name="connsiteX5" fmla="*/ 616864 w 1138989"/>
              <a:gd name="connsiteY5" fmla="*/ 407556 h 1007627"/>
              <a:gd name="connsiteX6" fmla="*/ 176 w 1138989"/>
              <a:gd name="connsiteY6" fmla="*/ 3519 h 100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8989" h="1007627">
                <a:moveTo>
                  <a:pt x="176" y="3519"/>
                </a:moveTo>
                <a:cubicBezTo>
                  <a:pt x="10808" y="44277"/>
                  <a:pt x="577878" y="570589"/>
                  <a:pt x="680659" y="652105"/>
                </a:cubicBezTo>
                <a:cubicBezTo>
                  <a:pt x="783440" y="733621"/>
                  <a:pt x="542436" y="434137"/>
                  <a:pt x="616864" y="492616"/>
                </a:cubicBezTo>
                <a:cubicBezTo>
                  <a:pt x="691292" y="551095"/>
                  <a:pt x="1072292" y="963993"/>
                  <a:pt x="1127227" y="1002979"/>
                </a:cubicBezTo>
                <a:cubicBezTo>
                  <a:pt x="1182162" y="1041965"/>
                  <a:pt x="1031533" y="825770"/>
                  <a:pt x="946473" y="726533"/>
                </a:cubicBezTo>
                <a:cubicBezTo>
                  <a:pt x="861413" y="627296"/>
                  <a:pt x="771036" y="528058"/>
                  <a:pt x="616864" y="407556"/>
                </a:cubicBezTo>
                <a:cubicBezTo>
                  <a:pt x="462692" y="287054"/>
                  <a:pt x="-10456" y="-37239"/>
                  <a:pt x="176" y="3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1DF1216F-D7E5-F77B-302C-F413A93A870E}"/>
              </a:ext>
            </a:extLst>
          </p:cNvPr>
          <p:cNvSpPr/>
          <p:nvPr/>
        </p:nvSpPr>
        <p:spPr>
          <a:xfrm>
            <a:off x="3405668" y="7640040"/>
            <a:ext cx="678866" cy="930062"/>
          </a:xfrm>
          <a:custGeom>
            <a:avLst/>
            <a:gdLst>
              <a:gd name="connsiteX0" fmla="*/ 7383 w 678866"/>
              <a:gd name="connsiteY0" fmla="*/ 4769 h 930062"/>
              <a:gd name="connsiteX1" fmla="*/ 251932 w 678866"/>
              <a:gd name="connsiteY1" fmla="*/ 196155 h 930062"/>
              <a:gd name="connsiteX2" fmla="*/ 581541 w 678866"/>
              <a:gd name="connsiteY2" fmla="*/ 334379 h 930062"/>
              <a:gd name="connsiteX3" fmla="*/ 453951 w 678866"/>
              <a:gd name="connsiteY3" fmla="*/ 313113 h 930062"/>
              <a:gd name="connsiteX4" fmla="*/ 624072 w 678866"/>
              <a:gd name="connsiteY4" fmla="*/ 398174 h 930062"/>
              <a:gd name="connsiteX5" fmla="*/ 581541 w 678866"/>
              <a:gd name="connsiteY5" fmla="*/ 727783 h 930062"/>
              <a:gd name="connsiteX6" fmla="*/ 624072 w 678866"/>
              <a:gd name="connsiteY6" fmla="*/ 578927 h 930062"/>
              <a:gd name="connsiteX7" fmla="*/ 475216 w 678866"/>
              <a:gd name="connsiteY7" fmla="*/ 929802 h 930062"/>
              <a:gd name="connsiteX8" fmla="*/ 677234 w 678866"/>
              <a:gd name="connsiteY8" fmla="*/ 632090 h 930062"/>
              <a:gd name="connsiteX9" fmla="*/ 539011 w 678866"/>
              <a:gd name="connsiteY9" fmla="*/ 408807 h 930062"/>
              <a:gd name="connsiteX10" fmla="*/ 7383 w 678866"/>
              <a:gd name="connsiteY10" fmla="*/ 4769 h 93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8866" h="930062">
                <a:moveTo>
                  <a:pt x="7383" y="4769"/>
                </a:moveTo>
                <a:cubicBezTo>
                  <a:pt x="-40464" y="-30673"/>
                  <a:pt x="156239" y="141220"/>
                  <a:pt x="251932" y="196155"/>
                </a:cubicBezTo>
                <a:cubicBezTo>
                  <a:pt x="347625" y="251090"/>
                  <a:pt x="547871" y="314886"/>
                  <a:pt x="581541" y="334379"/>
                </a:cubicBezTo>
                <a:cubicBezTo>
                  <a:pt x="615211" y="353872"/>
                  <a:pt x="446863" y="302481"/>
                  <a:pt x="453951" y="313113"/>
                </a:cubicBezTo>
                <a:cubicBezTo>
                  <a:pt x="461039" y="323745"/>
                  <a:pt x="602807" y="329062"/>
                  <a:pt x="624072" y="398174"/>
                </a:cubicBezTo>
                <a:cubicBezTo>
                  <a:pt x="645337" y="467286"/>
                  <a:pt x="581541" y="697658"/>
                  <a:pt x="581541" y="727783"/>
                </a:cubicBezTo>
                <a:cubicBezTo>
                  <a:pt x="581541" y="757908"/>
                  <a:pt x="641793" y="545257"/>
                  <a:pt x="624072" y="578927"/>
                </a:cubicBezTo>
                <a:cubicBezTo>
                  <a:pt x="606351" y="612597"/>
                  <a:pt x="466356" y="920942"/>
                  <a:pt x="475216" y="929802"/>
                </a:cubicBezTo>
                <a:cubicBezTo>
                  <a:pt x="484076" y="938663"/>
                  <a:pt x="666602" y="718922"/>
                  <a:pt x="677234" y="632090"/>
                </a:cubicBezTo>
                <a:cubicBezTo>
                  <a:pt x="687866" y="545258"/>
                  <a:pt x="647109" y="506272"/>
                  <a:pt x="539011" y="408807"/>
                </a:cubicBezTo>
                <a:cubicBezTo>
                  <a:pt x="430913" y="311342"/>
                  <a:pt x="55230" y="40211"/>
                  <a:pt x="7383" y="4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3C4D3B19-DE57-2802-04B6-1E41A0B090BB}"/>
              </a:ext>
            </a:extLst>
          </p:cNvPr>
          <p:cNvSpPr/>
          <p:nvPr/>
        </p:nvSpPr>
        <p:spPr>
          <a:xfrm>
            <a:off x="2635638" y="8399139"/>
            <a:ext cx="1500815" cy="946884"/>
          </a:xfrm>
          <a:custGeom>
            <a:avLst/>
            <a:gdLst>
              <a:gd name="connsiteX0" fmla="*/ 1236 w 1500815"/>
              <a:gd name="connsiteY0" fmla="*/ 946880 h 946884"/>
              <a:gd name="connsiteX1" fmla="*/ 1085757 w 1500815"/>
              <a:gd name="connsiteY1" fmla="*/ 277028 h 946884"/>
              <a:gd name="connsiteX2" fmla="*/ 798678 w 1500815"/>
              <a:gd name="connsiteY2" fmla="*/ 351456 h 946884"/>
              <a:gd name="connsiteX3" fmla="*/ 1500427 w 1500815"/>
              <a:gd name="connsiteY3" fmla="*/ 582 h 946884"/>
              <a:gd name="connsiteX4" fmla="*/ 883739 w 1500815"/>
              <a:gd name="connsiteY4" fmla="*/ 287661 h 946884"/>
              <a:gd name="connsiteX5" fmla="*/ 1236 w 1500815"/>
              <a:gd name="connsiteY5" fmla="*/ 946880 h 94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0815" h="946884">
                <a:moveTo>
                  <a:pt x="1236" y="946880"/>
                </a:moveTo>
                <a:cubicBezTo>
                  <a:pt x="34906" y="945108"/>
                  <a:pt x="952850" y="376265"/>
                  <a:pt x="1085757" y="277028"/>
                </a:cubicBezTo>
                <a:cubicBezTo>
                  <a:pt x="1218664" y="177791"/>
                  <a:pt x="729566" y="397530"/>
                  <a:pt x="798678" y="351456"/>
                </a:cubicBezTo>
                <a:cubicBezTo>
                  <a:pt x="867790" y="305382"/>
                  <a:pt x="1486250" y="11214"/>
                  <a:pt x="1500427" y="582"/>
                </a:cubicBezTo>
                <a:cubicBezTo>
                  <a:pt x="1514604" y="-10050"/>
                  <a:pt x="1137148" y="126400"/>
                  <a:pt x="883739" y="287661"/>
                </a:cubicBezTo>
                <a:cubicBezTo>
                  <a:pt x="630330" y="448921"/>
                  <a:pt x="-32434" y="948652"/>
                  <a:pt x="1236" y="946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FD615F55-451B-B96F-59E8-B37D1C05122D}"/>
              </a:ext>
            </a:extLst>
          </p:cNvPr>
          <p:cNvSpPr/>
          <p:nvPr/>
        </p:nvSpPr>
        <p:spPr>
          <a:xfrm>
            <a:off x="1549455" y="8676067"/>
            <a:ext cx="885698" cy="765792"/>
          </a:xfrm>
          <a:custGeom>
            <a:avLst/>
            <a:gdLst>
              <a:gd name="connsiteX0" fmla="*/ 481364 w 885698"/>
              <a:gd name="connsiteY0" fmla="*/ 100 h 765792"/>
              <a:gd name="connsiteX1" fmla="*/ 151754 w 885698"/>
              <a:gd name="connsiteY1" fmla="*/ 287180 h 765792"/>
              <a:gd name="connsiteX2" fmla="*/ 364405 w 885698"/>
              <a:gd name="connsiteY2" fmla="*/ 138324 h 765792"/>
              <a:gd name="connsiteX3" fmla="*/ 151754 w 885698"/>
              <a:gd name="connsiteY3" fmla="*/ 350975 h 765792"/>
              <a:gd name="connsiteX4" fmla="*/ 130489 w 885698"/>
              <a:gd name="connsiteY4" fmla="*/ 606156 h 765792"/>
              <a:gd name="connsiteX5" fmla="*/ 87959 w 885698"/>
              <a:gd name="connsiteY5" fmla="*/ 584891 h 765792"/>
              <a:gd name="connsiteX6" fmla="*/ 385671 w 885698"/>
              <a:gd name="connsiteY6" fmla="*/ 723114 h 765792"/>
              <a:gd name="connsiteX7" fmla="*/ 885401 w 885698"/>
              <a:gd name="connsiteY7" fmla="*/ 765645 h 765792"/>
              <a:gd name="connsiteX8" fmla="*/ 311243 w 885698"/>
              <a:gd name="connsiteY8" fmla="*/ 712482 h 765792"/>
              <a:gd name="connsiteX9" fmla="*/ 109224 w 885698"/>
              <a:gd name="connsiteY9" fmla="*/ 521096 h 765792"/>
              <a:gd name="connsiteX10" fmla="*/ 173019 w 885698"/>
              <a:gd name="connsiteY10" fmla="*/ 372240 h 765792"/>
              <a:gd name="connsiteX11" fmla="*/ 2898 w 885698"/>
              <a:gd name="connsiteY11" fmla="*/ 350975 h 765792"/>
              <a:gd name="connsiteX12" fmla="*/ 98592 w 885698"/>
              <a:gd name="connsiteY12" fmla="*/ 255282 h 765792"/>
              <a:gd name="connsiteX13" fmla="*/ 481364 w 885698"/>
              <a:gd name="connsiteY13" fmla="*/ 100 h 76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698" h="765792">
                <a:moveTo>
                  <a:pt x="481364" y="100"/>
                </a:moveTo>
                <a:cubicBezTo>
                  <a:pt x="490224" y="5416"/>
                  <a:pt x="171247" y="264143"/>
                  <a:pt x="151754" y="287180"/>
                </a:cubicBezTo>
                <a:cubicBezTo>
                  <a:pt x="132261" y="310217"/>
                  <a:pt x="364405" y="127692"/>
                  <a:pt x="364405" y="138324"/>
                </a:cubicBezTo>
                <a:cubicBezTo>
                  <a:pt x="364405" y="148956"/>
                  <a:pt x="190740" y="273003"/>
                  <a:pt x="151754" y="350975"/>
                </a:cubicBezTo>
                <a:cubicBezTo>
                  <a:pt x="112768" y="428947"/>
                  <a:pt x="141121" y="567170"/>
                  <a:pt x="130489" y="606156"/>
                </a:cubicBezTo>
                <a:cubicBezTo>
                  <a:pt x="119857" y="645142"/>
                  <a:pt x="87959" y="584891"/>
                  <a:pt x="87959" y="584891"/>
                </a:cubicBezTo>
                <a:cubicBezTo>
                  <a:pt x="130489" y="604384"/>
                  <a:pt x="252764" y="692988"/>
                  <a:pt x="385671" y="723114"/>
                </a:cubicBezTo>
                <a:cubicBezTo>
                  <a:pt x="518578" y="753240"/>
                  <a:pt x="897806" y="767417"/>
                  <a:pt x="885401" y="765645"/>
                </a:cubicBezTo>
                <a:cubicBezTo>
                  <a:pt x="872996" y="763873"/>
                  <a:pt x="440606" y="753240"/>
                  <a:pt x="311243" y="712482"/>
                </a:cubicBezTo>
                <a:cubicBezTo>
                  <a:pt x="181880" y="671724"/>
                  <a:pt x="132261" y="577803"/>
                  <a:pt x="109224" y="521096"/>
                </a:cubicBezTo>
                <a:cubicBezTo>
                  <a:pt x="86187" y="464389"/>
                  <a:pt x="190740" y="400594"/>
                  <a:pt x="173019" y="372240"/>
                </a:cubicBezTo>
                <a:cubicBezTo>
                  <a:pt x="155298" y="343887"/>
                  <a:pt x="15302" y="370468"/>
                  <a:pt x="2898" y="350975"/>
                </a:cubicBezTo>
                <a:cubicBezTo>
                  <a:pt x="-9506" y="331482"/>
                  <a:pt x="17076" y="308445"/>
                  <a:pt x="98592" y="255282"/>
                </a:cubicBezTo>
                <a:cubicBezTo>
                  <a:pt x="180108" y="202119"/>
                  <a:pt x="472504" y="-5216"/>
                  <a:pt x="481364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52C718BD-CC4A-09CE-3492-FC488DF32ED4}"/>
              </a:ext>
            </a:extLst>
          </p:cNvPr>
          <p:cNvSpPr/>
          <p:nvPr/>
        </p:nvSpPr>
        <p:spPr>
          <a:xfrm>
            <a:off x="4614318" y="3710697"/>
            <a:ext cx="1398524" cy="727901"/>
          </a:xfrm>
          <a:custGeom>
            <a:avLst/>
            <a:gdLst>
              <a:gd name="connsiteX0" fmla="*/ 1393077 w 1398524"/>
              <a:gd name="connsiteY0" fmla="*/ 66 h 727901"/>
              <a:gd name="connsiteX1" fmla="*/ 1201691 w 1398524"/>
              <a:gd name="connsiteY1" fmla="*/ 170187 h 727901"/>
              <a:gd name="connsiteX2" fmla="*/ 585003 w 1398524"/>
              <a:gd name="connsiteY2" fmla="*/ 276512 h 727901"/>
              <a:gd name="connsiteX3" fmla="*/ 1254854 w 1398524"/>
              <a:gd name="connsiteY3" fmla="*/ 287145 h 727901"/>
              <a:gd name="connsiteX4" fmla="*/ 808287 w 1398524"/>
              <a:gd name="connsiteY4" fmla="*/ 329675 h 727901"/>
              <a:gd name="connsiteX5" fmla="*/ 957142 w 1398524"/>
              <a:gd name="connsiteY5" fmla="*/ 478531 h 727901"/>
              <a:gd name="connsiteX6" fmla="*/ 351087 w 1398524"/>
              <a:gd name="connsiteY6" fmla="*/ 574224 h 727901"/>
              <a:gd name="connsiteX7" fmla="*/ 223496 w 1398524"/>
              <a:gd name="connsiteY7" fmla="*/ 616754 h 727901"/>
              <a:gd name="connsiteX8" fmla="*/ 212 w 1398524"/>
              <a:gd name="connsiteY8" fmla="*/ 382838 h 727901"/>
              <a:gd name="connsiteX9" fmla="*/ 266026 w 1398524"/>
              <a:gd name="connsiteY9" fmla="*/ 712447 h 727901"/>
              <a:gd name="connsiteX10" fmla="*/ 595635 w 1398524"/>
              <a:gd name="connsiteY10" fmla="*/ 648652 h 727901"/>
              <a:gd name="connsiteX11" fmla="*/ 787022 w 1398524"/>
              <a:gd name="connsiteY11" fmla="*/ 425368 h 727901"/>
              <a:gd name="connsiteX12" fmla="*/ 1191059 w 1398524"/>
              <a:gd name="connsiteY12" fmla="*/ 106391 h 727901"/>
              <a:gd name="connsiteX13" fmla="*/ 1031570 w 1398524"/>
              <a:gd name="connsiteY13" fmla="*/ 148922 h 727901"/>
              <a:gd name="connsiteX14" fmla="*/ 1393077 w 1398524"/>
              <a:gd name="connsiteY14" fmla="*/ 66 h 72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8524" h="727901">
                <a:moveTo>
                  <a:pt x="1393077" y="66"/>
                </a:moveTo>
                <a:cubicBezTo>
                  <a:pt x="1421430" y="3610"/>
                  <a:pt x="1336370" y="124113"/>
                  <a:pt x="1201691" y="170187"/>
                </a:cubicBezTo>
                <a:cubicBezTo>
                  <a:pt x="1067012" y="216261"/>
                  <a:pt x="576143" y="257019"/>
                  <a:pt x="585003" y="276512"/>
                </a:cubicBezTo>
                <a:cubicBezTo>
                  <a:pt x="593863" y="296005"/>
                  <a:pt x="1217640" y="278285"/>
                  <a:pt x="1254854" y="287145"/>
                </a:cubicBezTo>
                <a:cubicBezTo>
                  <a:pt x="1292068" y="296005"/>
                  <a:pt x="857906" y="297777"/>
                  <a:pt x="808287" y="329675"/>
                </a:cubicBezTo>
                <a:cubicBezTo>
                  <a:pt x="758668" y="361573"/>
                  <a:pt x="1033342" y="437773"/>
                  <a:pt x="957142" y="478531"/>
                </a:cubicBezTo>
                <a:cubicBezTo>
                  <a:pt x="880942" y="519289"/>
                  <a:pt x="473361" y="551187"/>
                  <a:pt x="351087" y="574224"/>
                </a:cubicBezTo>
                <a:cubicBezTo>
                  <a:pt x="228813" y="597261"/>
                  <a:pt x="281975" y="648652"/>
                  <a:pt x="223496" y="616754"/>
                </a:cubicBezTo>
                <a:cubicBezTo>
                  <a:pt x="165017" y="584856"/>
                  <a:pt x="-6876" y="366889"/>
                  <a:pt x="212" y="382838"/>
                </a:cubicBezTo>
                <a:cubicBezTo>
                  <a:pt x="7300" y="398787"/>
                  <a:pt x="166789" y="668145"/>
                  <a:pt x="266026" y="712447"/>
                </a:cubicBezTo>
                <a:cubicBezTo>
                  <a:pt x="365263" y="756749"/>
                  <a:pt x="508802" y="696498"/>
                  <a:pt x="595635" y="648652"/>
                </a:cubicBezTo>
                <a:cubicBezTo>
                  <a:pt x="682468" y="600806"/>
                  <a:pt x="687785" y="515745"/>
                  <a:pt x="787022" y="425368"/>
                </a:cubicBezTo>
                <a:cubicBezTo>
                  <a:pt x="886259" y="334991"/>
                  <a:pt x="1150301" y="152465"/>
                  <a:pt x="1191059" y="106391"/>
                </a:cubicBezTo>
                <a:cubicBezTo>
                  <a:pt x="1231817" y="60317"/>
                  <a:pt x="996128" y="163099"/>
                  <a:pt x="1031570" y="148922"/>
                </a:cubicBezTo>
                <a:cubicBezTo>
                  <a:pt x="1067012" y="134745"/>
                  <a:pt x="1364724" y="-3478"/>
                  <a:pt x="1393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E58AF162-E8AE-27D2-64F1-1EDCF67A445E}"/>
              </a:ext>
            </a:extLst>
          </p:cNvPr>
          <p:cNvSpPr/>
          <p:nvPr/>
        </p:nvSpPr>
        <p:spPr>
          <a:xfrm>
            <a:off x="3576260" y="2942957"/>
            <a:ext cx="341340" cy="1693163"/>
          </a:xfrm>
          <a:custGeom>
            <a:avLst/>
            <a:gdLst>
              <a:gd name="connsiteX0" fmla="*/ 315256 w 341340"/>
              <a:gd name="connsiteY0" fmla="*/ 2262 h 1693163"/>
              <a:gd name="connsiteX1" fmla="*/ 325889 w 341340"/>
              <a:gd name="connsiteY1" fmla="*/ 1065517 h 1693163"/>
              <a:gd name="connsiteX2" fmla="*/ 336521 w 341340"/>
              <a:gd name="connsiteY2" fmla="*/ 937927 h 1693163"/>
              <a:gd name="connsiteX3" fmla="*/ 240828 w 341340"/>
              <a:gd name="connsiteY3" fmla="*/ 1682206 h 1693163"/>
              <a:gd name="connsiteX4" fmla="*/ 166400 w 341340"/>
              <a:gd name="connsiteY4" fmla="*/ 1395127 h 1693163"/>
              <a:gd name="connsiteX5" fmla="*/ 123870 w 341340"/>
              <a:gd name="connsiteY5" fmla="*/ 1575880 h 1693163"/>
              <a:gd name="connsiteX6" fmla="*/ 91973 w 341340"/>
              <a:gd name="connsiteY6" fmla="*/ 1171843 h 1693163"/>
              <a:gd name="connsiteX7" fmla="*/ 6912 w 341340"/>
              <a:gd name="connsiteY7" fmla="*/ 1395127 h 1693163"/>
              <a:gd name="connsiteX8" fmla="*/ 315256 w 341340"/>
              <a:gd name="connsiteY8" fmla="*/ 2262 h 169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340" h="1693163">
                <a:moveTo>
                  <a:pt x="315256" y="2262"/>
                </a:moveTo>
                <a:cubicBezTo>
                  <a:pt x="368419" y="-52673"/>
                  <a:pt x="322345" y="909573"/>
                  <a:pt x="325889" y="1065517"/>
                </a:cubicBezTo>
                <a:cubicBezTo>
                  <a:pt x="329433" y="1221461"/>
                  <a:pt x="350698" y="835146"/>
                  <a:pt x="336521" y="937927"/>
                </a:cubicBezTo>
                <a:cubicBezTo>
                  <a:pt x="322344" y="1040708"/>
                  <a:pt x="269181" y="1606006"/>
                  <a:pt x="240828" y="1682206"/>
                </a:cubicBezTo>
                <a:cubicBezTo>
                  <a:pt x="212474" y="1758406"/>
                  <a:pt x="185893" y="1412848"/>
                  <a:pt x="166400" y="1395127"/>
                </a:cubicBezTo>
                <a:cubicBezTo>
                  <a:pt x="146907" y="1377406"/>
                  <a:pt x="136274" y="1613094"/>
                  <a:pt x="123870" y="1575880"/>
                </a:cubicBezTo>
                <a:cubicBezTo>
                  <a:pt x="111466" y="1538666"/>
                  <a:pt x="111466" y="1201968"/>
                  <a:pt x="91973" y="1171843"/>
                </a:cubicBezTo>
                <a:cubicBezTo>
                  <a:pt x="72480" y="1141718"/>
                  <a:pt x="-26758" y="1590057"/>
                  <a:pt x="6912" y="1395127"/>
                </a:cubicBezTo>
                <a:cubicBezTo>
                  <a:pt x="40582" y="1200197"/>
                  <a:pt x="262093" y="57197"/>
                  <a:pt x="315256" y="2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7998E960-15E4-8486-60EA-5C773DEDCED8}"/>
              </a:ext>
            </a:extLst>
          </p:cNvPr>
          <p:cNvSpPr/>
          <p:nvPr/>
        </p:nvSpPr>
        <p:spPr>
          <a:xfrm>
            <a:off x="3721194" y="4571814"/>
            <a:ext cx="302664" cy="1149551"/>
          </a:xfrm>
          <a:custGeom>
            <a:avLst/>
            <a:gdLst>
              <a:gd name="connsiteX0" fmla="*/ 10834 w 302664"/>
              <a:gd name="connsiteY0" fmla="*/ 186 h 1149551"/>
              <a:gd name="connsiteX1" fmla="*/ 138425 w 302664"/>
              <a:gd name="connsiteY1" fmla="*/ 255367 h 1149551"/>
              <a:gd name="connsiteX2" fmla="*/ 276648 w 302664"/>
              <a:gd name="connsiteY2" fmla="*/ 393591 h 1149551"/>
              <a:gd name="connsiteX3" fmla="*/ 202220 w 302664"/>
              <a:gd name="connsiteY3" fmla="*/ 499916 h 1149551"/>
              <a:gd name="connsiteX4" fmla="*/ 106527 w 302664"/>
              <a:gd name="connsiteY4" fmla="*/ 521181 h 1149551"/>
              <a:gd name="connsiteX5" fmla="*/ 149057 w 302664"/>
              <a:gd name="connsiteY5" fmla="*/ 829526 h 1149551"/>
              <a:gd name="connsiteX6" fmla="*/ 74629 w 302664"/>
              <a:gd name="connsiteY6" fmla="*/ 712567 h 1149551"/>
              <a:gd name="connsiteX7" fmla="*/ 53364 w 302664"/>
              <a:gd name="connsiteY7" fmla="*/ 957116 h 1149551"/>
              <a:gd name="connsiteX8" fmla="*/ 201 w 302664"/>
              <a:gd name="connsiteY8" fmla="*/ 1148502 h 1149551"/>
              <a:gd name="connsiteX9" fmla="*/ 74629 w 302664"/>
              <a:gd name="connsiteY9" fmla="*/ 872056 h 1149551"/>
              <a:gd name="connsiteX10" fmla="*/ 287280 w 302664"/>
              <a:gd name="connsiteY10" fmla="*/ 521181 h 1149551"/>
              <a:gd name="connsiteX11" fmla="*/ 255383 w 302664"/>
              <a:gd name="connsiteY11" fmla="*/ 297898 h 1149551"/>
              <a:gd name="connsiteX12" fmla="*/ 10834 w 302664"/>
              <a:gd name="connsiteY12" fmla="*/ 186 h 114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2664" h="1149551">
                <a:moveTo>
                  <a:pt x="10834" y="186"/>
                </a:moveTo>
                <a:cubicBezTo>
                  <a:pt x="-8659" y="-6902"/>
                  <a:pt x="94123" y="189800"/>
                  <a:pt x="138425" y="255367"/>
                </a:cubicBezTo>
                <a:cubicBezTo>
                  <a:pt x="182727" y="320935"/>
                  <a:pt x="266016" y="352833"/>
                  <a:pt x="276648" y="393591"/>
                </a:cubicBezTo>
                <a:cubicBezTo>
                  <a:pt x="287280" y="434349"/>
                  <a:pt x="230574" y="478651"/>
                  <a:pt x="202220" y="499916"/>
                </a:cubicBezTo>
                <a:cubicBezTo>
                  <a:pt x="173867" y="521181"/>
                  <a:pt x="115387" y="466246"/>
                  <a:pt x="106527" y="521181"/>
                </a:cubicBezTo>
                <a:cubicBezTo>
                  <a:pt x="97667" y="576116"/>
                  <a:pt x="154373" y="797628"/>
                  <a:pt x="149057" y="829526"/>
                </a:cubicBezTo>
                <a:cubicBezTo>
                  <a:pt x="143741" y="861424"/>
                  <a:pt x="90578" y="691302"/>
                  <a:pt x="74629" y="712567"/>
                </a:cubicBezTo>
                <a:cubicBezTo>
                  <a:pt x="58680" y="733832"/>
                  <a:pt x="65769" y="884460"/>
                  <a:pt x="53364" y="957116"/>
                </a:cubicBezTo>
                <a:cubicBezTo>
                  <a:pt x="40959" y="1029772"/>
                  <a:pt x="-3343" y="1162679"/>
                  <a:pt x="201" y="1148502"/>
                </a:cubicBezTo>
                <a:cubicBezTo>
                  <a:pt x="3745" y="1134325"/>
                  <a:pt x="26783" y="976609"/>
                  <a:pt x="74629" y="872056"/>
                </a:cubicBezTo>
                <a:cubicBezTo>
                  <a:pt x="122475" y="767503"/>
                  <a:pt x="257154" y="616874"/>
                  <a:pt x="287280" y="521181"/>
                </a:cubicBezTo>
                <a:cubicBezTo>
                  <a:pt x="317406" y="425488"/>
                  <a:pt x="301457" y="381186"/>
                  <a:pt x="255383" y="297898"/>
                </a:cubicBezTo>
                <a:cubicBezTo>
                  <a:pt x="209309" y="214610"/>
                  <a:pt x="30327" y="7274"/>
                  <a:pt x="10834" y="1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FEFBBE9E-21E6-9925-82BB-AC8CF9DA17B0}"/>
              </a:ext>
            </a:extLst>
          </p:cNvPr>
          <p:cNvSpPr/>
          <p:nvPr/>
        </p:nvSpPr>
        <p:spPr>
          <a:xfrm>
            <a:off x="6855384" y="2837971"/>
            <a:ext cx="1642299" cy="907012"/>
          </a:xfrm>
          <a:custGeom>
            <a:avLst/>
            <a:gdLst>
              <a:gd name="connsiteX0" fmla="*/ 1640030 w 1642299"/>
              <a:gd name="connsiteY0" fmla="*/ 922 h 907012"/>
              <a:gd name="connsiteX1" fmla="*/ 821323 w 1642299"/>
              <a:gd name="connsiteY1" fmla="*/ 394327 h 907012"/>
              <a:gd name="connsiteX2" fmla="*/ 778793 w 1642299"/>
              <a:gd name="connsiteY2" fmla="*/ 373062 h 907012"/>
              <a:gd name="connsiteX3" fmla="*/ 130207 w 1642299"/>
              <a:gd name="connsiteY3" fmla="*/ 692038 h 907012"/>
              <a:gd name="connsiteX4" fmla="*/ 2616 w 1642299"/>
              <a:gd name="connsiteY4" fmla="*/ 904689 h 907012"/>
              <a:gd name="connsiteX5" fmla="*/ 183369 w 1642299"/>
              <a:gd name="connsiteY5" fmla="*/ 787731 h 907012"/>
              <a:gd name="connsiteX6" fmla="*/ 534244 w 1642299"/>
              <a:gd name="connsiteY6" fmla="*/ 521917 h 907012"/>
              <a:gd name="connsiteX7" fmla="*/ 1640030 w 1642299"/>
              <a:gd name="connsiteY7" fmla="*/ 922 h 907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2299" h="907012">
                <a:moveTo>
                  <a:pt x="1640030" y="922"/>
                </a:moveTo>
                <a:cubicBezTo>
                  <a:pt x="1687876" y="-20343"/>
                  <a:pt x="964863" y="332304"/>
                  <a:pt x="821323" y="394327"/>
                </a:cubicBezTo>
                <a:cubicBezTo>
                  <a:pt x="677783" y="456350"/>
                  <a:pt x="893979" y="323444"/>
                  <a:pt x="778793" y="373062"/>
                </a:cubicBezTo>
                <a:cubicBezTo>
                  <a:pt x="663607" y="422681"/>
                  <a:pt x="259570" y="603434"/>
                  <a:pt x="130207" y="692038"/>
                </a:cubicBezTo>
                <a:cubicBezTo>
                  <a:pt x="844" y="780642"/>
                  <a:pt x="-6244" y="888740"/>
                  <a:pt x="2616" y="904689"/>
                </a:cubicBezTo>
                <a:cubicBezTo>
                  <a:pt x="11476" y="920638"/>
                  <a:pt x="94764" y="851526"/>
                  <a:pt x="183369" y="787731"/>
                </a:cubicBezTo>
                <a:cubicBezTo>
                  <a:pt x="271974" y="723936"/>
                  <a:pt x="298556" y="653052"/>
                  <a:pt x="534244" y="521917"/>
                </a:cubicBezTo>
                <a:cubicBezTo>
                  <a:pt x="769932" y="390782"/>
                  <a:pt x="1592184" y="22187"/>
                  <a:pt x="1640030" y="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2B9C3768-139A-D81A-6DA3-648153EE8340}"/>
              </a:ext>
            </a:extLst>
          </p:cNvPr>
          <p:cNvSpPr/>
          <p:nvPr/>
        </p:nvSpPr>
        <p:spPr>
          <a:xfrm>
            <a:off x="5784059" y="4199237"/>
            <a:ext cx="347679" cy="1983129"/>
          </a:xfrm>
          <a:custGeom>
            <a:avLst/>
            <a:gdLst>
              <a:gd name="connsiteX0" fmla="*/ 53 w 347679"/>
              <a:gd name="connsiteY0" fmla="*/ 11256 h 1983129"/>
              <a:gd name="connsiteX1" fmla="*/ 180806 w 347679"/>
              <a:gd name="connsiteY1" fmla="*/ 627944 h 1983129"/>
              <a:gd name="connsiteX2" fmla="*/ 63848 w 347679"/>
              <a:gd name="connsiteY2" fmla="*/ 532251 h 1983129"/>
              <a:gd name="connsiteX3" fmla="*/ 159541 w 347679"/>
              <a:gd name="connsiteY3" fmla="*/ 968186 h 1983129"/>
              <a:gd name="connsiteX4" fmla="*/ 329662 w 347679"/>
              <a:gd name="connsiteY4" fmla="*/ 1584875 h 1983129"/>
              <a:gd name="connsiteX5" fmla="*/ 340294 w 347679"/>
              <a:gd name="connsiteY5" fmla="*/ 1978279 h 1983129"/>
              <a:gd name="connsiteX6" fmla="*/ 308397 w 347679"/>
              <a:gd name="connsiteY6" fmla="*/ 1319061 h 1983129"/>
              <a:gd name="connsiteX7" fmla="*/ 202071 w 347679"/>
              <a:gd name="connsiteY7" fmla="*/ 851228 h 1983129"/>
              <a:gd name="connsiteX8" fmla="*/ 202071 w 347679"/>
              <a:gd name="connsiteY8" fmla="*/ 1244633 h 1983129"/>
              <a:gd name="connsiteX9" fmla="*/ 53 w 347679"/>
              <a:gd name="connsiteY9" fmla="*/ 11256 h 198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679" h="1983129">
                <a:moveTo>
                  <a:pt x="53" y="11256"/>
                </a:moveTo>
                <a:cubicBezTo>
                  <a:pt x="-3491" y="-91525"/>
                  <a:pt x="170174" y="541112"/>
                  <a:pt x="180806" y="627944"/>
                </a:cubicBezTo>
                <a:cubicBezTo>
                  <a:pt x="191438" y="714776"/>
                  <a:pt x="67392" y="475544"/>
                  <a:pt x="63848" y="532251"/>
                </a:cubicBezTo>
                <a:cubicBezTo>
                  <a:pt x="60304" y="588958"/>
                  <a:pt x="115239" y="792749"/>
                  <a:pt x="159541" y="968186"/>
                </a:cubicBezTo>
                <a:cubicBezTo>
                  <a:pt x="203843" y="1143623"/>
                  <a:pt x="299536" y="1416526"/>
                  <a:pt x="329662" y="1584875"/>
                </a:cubicBezTo>
                <a:cubicBezTo>
                  <a:pt x="359788" y="1753224"/>
                  <a:pt x="343838" y="2022581"/>
                  <a:pt x="340294" y="1978279"/>
                </a:cubicBezTo>
                <a:cubicBezTo>
                  <a:pt x="336750" y="1933977"/>
                  <a:pt x="331434" y="1506903"/>
                  <a:pt x="308397" y="1319061"/>
                </a:cubicBezTo>
                <a:cubicBezTo>
                  <a:pt x="285360" y="1131219"/>
                  <a:pt x="219792" y="863633"/>
                  <a:pt x="202071" y="851228"/>
                </a:cubicBezTo>
                <a:cubicBezTo>
                  <a:pt x="184350" y="838823"/>
                  <a:pt x="239285" y="1377540"/>
                  <a:pt x="202071" y="1244633"/>
                </a:cubicBezTo>
                <a:cubicBezTo>
                  <a:pt x="164857" y="1111726"/>
                  <a:pt x="3597" y="114037"/>
                  <a:pt x="53" y="11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457FE6BE-8A28-8447-AA60-B734CD770EF6}"/>
              </a:ext>
            </a:extLst>
          </p:cNvPr>
          <p:cNvSpPr/>
          <p:nvPr/>
        </p:nvSpPr>
        <p:spPr>
          <a:xfrm>
            <a:off x="7135450" y="4467047"/>
            <a:ext cx="340767" cy="516468"/>
          </a:xfrm>
          <a:custGeom>
            <a:avLst/>
            <a:gdLst>
              <a:gd name="connsiteX0" fmla="*/ 9629 w 340767"/>
              <a:gd name="connsiteY0" fmla="*/ 9260 h 516468"/>
              <a:gd name="connsiteX1" fmla="*/ 84057 w 340767"/>
              <a:gd name="connsiteY1" fmla="*/ 136851 h 516468"/>
              <a:gd name="connsiteX2" fmla="*/ 328606 w 340767"/>
              <a:gd name="connsiteY2" fmla="*/ 508990 h 516468"/>
              <a:gd name="connsiteX3" fmla="*/ 275443 w 340767"/>
              <a:gd name="connsiteY3" fmla="*/ 360134 h 516468"/>
              <a:gd name="connsiteX4" fmla="*/ 9629 w 340767"/>
              <a:gd name="connsiteY4" fmla="*/ 9260 h 51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767" h="516468">
                <a:moveTo>
                  <a:pt x="9629" y="9260"/>
                </a:moveTo>
                <a:cubicBezTo>
                  <a:pt x="-22269" y="-27954"/>
                  <a:pt x="30894" y="53563"/>
                  <a:pt x="84057" y="136851"/>
                </a:cubicBezTo>
                <a:cubicBezTo>
                  <a:pt x="137220" y="220139"/>
                  <a:pt x="296708" y="471776"/>
                  <a:pt x="328606" y="508990"/>
                </a:cubicBezTo>
                <a:cubicBezTo>
                  <a:pt x="360504" y="546204"/>
                  <a:pt x="325062" y="436334"/>
                  <a:pt x="275443" y="360134"/>
                </a:cubicBezTo>
                <a:cubicBezTo>
                  <a:pt x="225824" y="283934"/>
                  <a:pt x="41527" y="46474"/>
                  <a:pt x="9629" y="92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B710639F-59AA-3B98-E882-906DFD679ACF}"/>
              </a:ext>
            </a:extLst>
          </p:cNvPr>
          <p:cNvSpPr/>
          <p:nvPr/>
        </p:nvSpPr>
        <p:spPr>
          <a:xfrm>
            <a:off x="6096273" y="4296619"/>
            <a:ext cx="396274" cy="1423801"/>
          </a:xfrm>
          <a:custGeom>
            <a:avLst/>
            <a:gdLst>
              <a:gd name="connsiteX0" fmla="*/ 389587 w 396274"/>
              <a:gd name="connsiteY0" fmla="*/ 9567 h 1423801"/>
              <a:gd name="connsiteX1" fmla="*/ 240732 w 396274"/>
              <a:gd name="connsiteY1" fmla="*/ 275381 h 1423801"/>
              <a:gd name="connsiteX2" fmla="*/ 38713 w 396274"/>
              <a:gd name="connsiteY2" fmla="*/ 690051 h 1423801"/>
              <a:gd name="connsiteX3" fmla="*/ 38713 w 396274"/>
              <a:gd name="connsiteY3" fmla="*/ 753846 h 1423801"/>
              <a:gd name="connsiteX4" fmla="*/ 81243 w 396274"/>
              <a:gd name="connsiteY4" fmla="*/ 1423697 h 1423801"/>
              <a:gd name="connsiteX5" fmla="*/ 49346 w 396274"/>
              <a:gd name="connsiteY5" fmla="*/ 700683 h 1423801"/>
              <a:gd name="connsiteX6" fmla="*/ 17448 w 396274"/>
              <a:gd name="connsiteY6" fmla="*/ 615623 h 1423801"/>
              <a:gd name="connsiteX7" fmla="*/ 389587 w 396274"/>
              <a:gd name="connsiteY7" fmla="*/ 9567 h 142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6274" h="1423801">
                <a:moveTo>
                  <a:pt x="389587" y="9567"/>
                </a:moveTo>
                <a:cubicBezTo>
                  <a:pt x="426801" y="-47140"/>
                  <a:pt x="299211" y="161967"/>
                  <a:pt x="240732" y="275381"/>
                </a:cubicBezTo>
                <a:cubicBezTo>
                  <a:pt x="182253" y="388795"/>
                  <a:pt x="72383" y="610307"/>
                  <a:pt x="38713" y="690051"/>
                </a:cubicBezTo>
                <a:cubicBezTo>
                  <a:pt x="5043" y="769795"/>
                  <a:pt x="31625" y="631572"/>
                  <a:pt x="38713" y="753846"/>
                </a:cubicBezTo>
                <a:cubicBezTo>
                  <a:pt x="45801" y="876120"/>
                  <a:pt x="79471" y="1432557"/>
                  <a:pt x="81243" y="1423697"/>
                </a:cubicBezTo>
                <a:cubicBezTo>
                  <a:pt x="83015" y="1414837"/>
                  <a:pt x="59978" y="835362"/>
                  <a:pt x="49346" y="700683"/>
                </a:cubicBezTo>
                <a:cubicBezTo>
                  <a:pt x="38714" y="566004"/>
                  <a:pt x="-32171" y="732581"/>
                  <a:pt x="17448" y="615623"/>
                </a:cubicBezTo>
                <a:cubicBezTo>
                  <a:pt x="67067" y="498665"/>
                  <a:pt x="352373" y="66274"/>
                  <a:pt x="389587" y="9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8F3F11DB-A29E-F450-F543-0C8A0FD7E36F}"/>
              </a:ext>
            </a:extLst>
          </p:cNvPr>
          <p:cNvSpPr/>
          <p:nvPr/>
        </p:nvSpPr>
        <p:spPr>
          <a:xfrm>
            <a:off x="1804353" y="4927029"/>
            <a:ext cx="430136" cy="1150473"/>
          </a:xfrm>
          <a:custGeom>
            <a:avLst/>
            <a:gdLst>
              <a:gd name="connsiteX0" fmla="*/ 279628 w 430136"/>
              <a:gd name="connsiteY0" fmla="*/ 6478 h 1150473"/>
              <a:gd name="connsiteX1" fmla="*/ 3182 w 430136"/>
              <a:gd name="connsiteY1" fmla="*/ 453045 h 1150473"/>
              <a:gd name="connsiteX2" fmla="*/ 130773 w 430136"/>
              <a:gd name="connsiteY2" fmla="*/ 697594 h 1150473"/>
              <a:gd name="connsiteX3" fmla="*/ 152038 w 430136"/>
              <a:gd name="connsiteY3" fmla="*/ 591269 h 1150473"/>
              <a:gd name="connsiteX4" fmla="*/ 428484 w 430136"/>
              <a:gd name="connsiteY4" fmla="*/ 1144162 h 1150473"/>
              <a:gd name="connsiteX5" fmla="*/ 258363 w 430136"/>
              <a:gd name="connsiteY5" fmla="*/ 878348 h 1150473"/>
              <a:gd name="connsiteX6" fmla="*/ 77610 w 430136"/>
              <a:gd name="connsiteY6" fmla="*/ 686962 h 1150473"/>
              <a:gd name="connsiteX7" fmla="*/ 173303 w 430136"/>
              <a:gd name="connsiteY7" fmla="*/ 219129 h 1150473"/>
              <a:gd name="connsiteX8" fmla="*/ 279628 w 430136"/>
              <a:gd name="connsiteY8" fmla="*/ 6478 h 1150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0136" h="1150473">
                <a:moveTo>
                  <a:pt x="279628" y="6478"/>
                </a:moveTo>
                <a:cubicBezTo>
                  <a:pt x="251274" y="45464"/>
                  <a:pt x="27991" y="337859"/>
                  <a:pt x="3182" y="453045"/>
                </a:cubicBezTo>
                <a:cubicBezTo>
                  <a:pt x="-21627" y="568231"/>
                  <a:pt x="105964" y="674557"/>
                  <a:pt x="130773" y="697594"/>
                </a:cubicBezTo>
                <a:cubicBezTo>
                  <a:pt x="155582" y="720631"/>
                  <a:pt x="102419" y="516841"/>
                  <a:pt x="152038" y="591269"/>
                </a:cubicBezTo>
                <a:cubicBezTo>
                  <a:pt x="201657" y="665697"/>
                  <a:pt x="410763" y="1096316"/>
                  <a:pt x="428484" y="1144162"/>
                </a:cubicBezTo>
                <a:cubicBezTo>
                  <a:pt x="446205" y="1192008"/>
                  <a:pt x="316842" y="954548"/>
                  <a:pt x="258363" y="878348"/>
                </a:cubicBezTo>
                <a:cubicBezTo>
                  <a:pt x="199884" y="802148"/>
                  <a:pt x="91787" y="796832"/>
                  <a:pt x="77610" y="686962"/>
                </a:cubicBezTo>
                <a:cubicBezTo>
                  <a:pt x="63433" y="577092"/>
                  <a:pt x="137861" y="325455"/>
                  <a:pt x="173303" y="219129"/>
                </a:cubicBezTo>
                <a:cubicBezTo>
                  <a:pt x="208745" y="112803"/>
                  <a:pt x="307982" y="-32508"/>
                  <a:pt x="279628" y="64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E843DF7-3E1F-EB5A-85F3-DBFB43914FEC}"/>
              </a:ext>
            </a:extLst>
          </p:cNvPr>
          <p:cNvSpPr/>
          <p:nvPr/>
        </p:nvSpPr>
        <p:spPr>
          <a:xfrm>
            <a:off x="2651574" y="5335094"/>
            <a:ext cx="1305347" cy="1182088"/>
          </a:xfrm>
          <a:custGeom>
            <a:avLst/>
            <a:gdLst>
              <a:gd name="connsiteX0" fmla="*/ 251114 w 1305347"/>
              <a:gd name="connsiteY0" fmla="*/ 23715 h 1182088"/>
              <a:gd name="connsiteX1" fmla="*/ 346807 w 1305347"/>
              <a:gd name="connsiteY1" fmla="*/ 672301 h 1182088"/>
              <a:gd name="connsiteX2" fmla="*/ 421235 w 1305347"/>
              <a:gd name="connsiteY2" fmla="*/ 502180 h 1182088"/>
              <a:gd name="connsiteX3" fmla="*/ 655152 w 1305347"/>
              <a:gd name="connsiteY3" fmla="*/ 725464 h 1182088"/>
              <a:gd name="connsiteX4" fmla="*/ 633886 w 1305347"/>
              <a:gd name="connsiteY4" fmla="*/ 640404 h 1182088"/>
              <a:gd name="connsiteX5" fmla="*/ 1261207 w 1305347"/>
              <a:gd name="connsiteY5" fmla="*/ 1150766 h 1182088"/>
              <a:gd name="connsiteX6" fmla="*/ 1154882 w 1305347"/>
              <a:gd name="connsiteY6" fmla="*/ 1065706 h 1182088"/>
              <a:gd name="connsiteX7" fmla="*/ 368073 w 1305347"/>
              <a:gd name="connsiteY7" fmla="*/ 565976 h 1182088"/>
              <a:gd name="connsiteX8" fmla="*/ 6566 w 1305347"/>
              <a:gd name="connsiteY8" fmla="*/ 13083 h 1182088"/>
              <a:gd name="connsiteX9" fmla="*/ 144789 w 1305347"/>
              <a:gd name="connsiteY9" fmla="*/ 161939 h 1182088"/>
              <a:gd name="connsiteX10" fmla="*/ 251114 w 1305347"/>
              <a:gd name="connsiteY10" fmla="*/ 23715 h 118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5347" h="1182088">
                <a:moveTo>
                  <a:pt x="251114" y="23715"/>
                </a:moveTo>
                <a:cubicBezTo>
                  <a:pt x="284784" y="108775"/>
                  <a:pt x="318454" y="592557"/>
                  <a:pt x="346807" y="672301"/>
                </a:cubicBezTo>
                <a:cubicBezTo>
                  <a:pt x="375161" y="752045"/>
                  <a:pt x="369844" y="493320"/>
                  <a:pt x="421235" y="502180"/>
                </a:cubicBezTo>
                <a:cubicBezTo>
                  <a:pt x="472626" y="511040"/>
                  <a:pt x="619710" y="702427"/>
                  <a:pt x="655152" y="725464"/>
                </a:cubicBezTo>
                <a:cubicBezTo>
                  <a:pt x="690594" y="748501"/>
                  <a:pt x="532877" y="569520"/>
                  <a:pt x="633886" y="640404"/>
                </a:cubicBezTo>
                <a:cubicBezTo>
                  <a:pt x="734895" y="711288"/>
                  <a:pt x="1174374" y="1079882"/>
                  <a:pt x="1261207" y="1150766"/>
                </a:cubicBezTo>
                <a:cubicBezTo>
                  <a:pt x="1348040" y="1221650"/>
                  <a:pt x="1303738" y="1163171"/>
                  <a:pt x="1154882" y="1065706"/>
                </a:cubicBezTo>
                <a:cubicBezTo>
                  <a:pt x="1006026" y="968241"/>
                  <a:pt x="559459" y="741413"/>
                  <a:pt x="368073" y="565976"/>
                </a:cubicBezTo>
                <a:cubicBezTo>
                  <a:pt x="176687" y="390539"/>
                  <a:pt x="43780" y="80423"/>
                  <a:pt x="6566" y="13083"/>
                </a:cubicBezTo>
                <a:cubicBezTo>
                  <a:pt x="-30648" y="-54257"/>
                  <a:pt x="100487" y="160167"/>
                  <a:pt x="144789" y="161939"/>
                </a:cubicBezTo>
                <a:cubicBezTo>
                  <a:pt x="189091" y="163711"/>
                  <a:pt x="217444" y="-61345"/>
                  <a:pt x="251114" y="23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CBFDC29F-B276-96F8-DD31-26BFE416997A}"/>
              </a:ext>
            </a:extLst>
          </p:cNvPr>
          <p:cNvSpPr/>
          <p:nvPr/>
        </p:nvSpPr>
        <p:spPr>
          <a:xfrm>
            <a:off x="1561622" y="8238182"/>
            <a:ext cx="1090565" cy="1293925"/>
          </a:xfrm>
          <a:custGeom>
            <a:avLst/>
            <a:gdLst>
              <a:gd name="connsiteX0" fmla="*/ 362871 w 1090565"/>
              <a:gd name="connsiteY0" fmla="*/ 2051 h 1293925"/>
              <a:gd name="connsiteX1" fmla="*/ 43894 w 1090565"/>
              <a:gd name="connsiteY1" fmla="*/ 842023 h 1293925"/>
              <a:gd name="connsiteX2" fmla="*/ 54527 w 1090565"/>
              <a:gd name="connsiteY2" fmla="*/ 1044041 h 1293925"/>
              <a:gd name="connsiteX3" fmla="*/ 522359 w 1090565"/>
              <a:gd name="connsiteY3" fmla="*/ 1288590 h 1293925"/>
              <a:gd name="connsiteX4" fmla="*/ 447931 w 1090565"/>
              <a:gd name="connsiteY4" fmla="*/ 1203530 h 1293925"/>
              <a:gd name="connsiteX5" fmla="*/ 1085885 w 1090565"/>
              <a:gd name="connsiteY5" fmla="*/ 1097204 h 1293925"/>
              <a:gd name="connsiteX6" fmla="*/ 65159 w 1090565"/>
              <a:gd name="connsiteY6" fmla="*/ 1139734 h 1293925"/>
              <a:gd name="connsiteX7" fmla="*/ 118322 w 1090565"/>
              <a:gd name="connsiteY7" fmla="*/ 980246 h 1293925"/>
              <a:gd name="connsiteX8" fmla="*/ 139587 w 1090565"/>
              <a:gd name="connsiteY8" fmla="*/ 714432 h 1293925"/>
              <a:gd name="connsiteX9" fmla="*/ 65159 w 1090565"/>
              <a:gd name="connsiteY9" fmla="*/ 608106 h 1293925"/>
              <a:gd name="connsiteX10" fmla="*/ 362871 w 1090565"/>
              <a:gd name="connsiteY10" fmla="*/ 2051 h 129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0565" h="1293925">
                <a:moveTo>
                  <a:pt x="362871" y="2051"/>
                </a:moveTo>
                <a:cubicBezTo>
                  <a:pt x="359327" y="41037"/>
                  <a:pt x="95285" y="668358"/>
                  <a:pt x="43894" y="842023"/>
                </a:cubicBezTo>
                <a:cubicBezTo>
                  <a:pt x="-7497" y="1015688"/>
                  <a:pt x="-25217" y="969613"/>
                  <a:pt x="54527" y="1044041"/>
                </a:cubicBezTo>
                <a:cubicBezTo>
                  <a:pt x="134271" y="1118469"/>
                  <a:pt x="456792" y="1262009"/>
                  <a:pt x="522359" y="1288590"/>
                </a:cubicBezTo>
                <a:cubicBezTo>
                  <a:pt x="587926" y="1315171"/>
                  <a:pt x="354010" y="1235428"/>
                  <a:pt x="447931" y="1203530"/>
                </a:cubicBezTo>
                <a:cubicBezTo>
                  <a:pt x="541852" y="1171632"/>
                  <a:pt x="1149680" y="1107837"/>
                  <a:pt x="1085885" y="1097204"/>
                </a:cubicBezTo>
                <a:cubicBezTo>
                  <a:pt x="1022090" y="1086571"/>
                  <a:pt x="226419" y="1159227"/>
                  <a:pt x="65159" y="1139734"/>
                </a:cubicBezTo>
                <a:cubicBezTo>
                  <a:pt x="-96101" y="1120241"/>
                  <a:pt x="105917" y="1051130"/>
                  <a:pt x="118322" y="980246"/>
                </a:cubicBezTo>
                <a:cubicBezTo>
                  <a:pt x="130727" y="909362"/>
                  <a:pt x="148447" y="776455"/>
                  <a:pt x="139587" y="714432"/>
                </a:cubicBezTo>
                <a:cubicBezTo>
                  <a:pt x="130727" y="652409"/>
                  <a:pt x="22629" y="725064"/>
                  <a:pt x="65159" y="608106"/>
                </a:cubicBezTo>
                <a:cubicBezTo>
                  <a:pt x="107689" y="491148"/>
                  <a:pt x="366415" y="-36935"/>
                  <a:pt x="362871" y="2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E799C6D8-9DA2-C8CA-0791-AF00C6286E12}"/>
              </a:ext>
            </a:extLst>
          </p:cNvPr>
          <p:cNvSpPr/>
          <p:nvPr/>
        </p:nvSpPr>
        <p:spPr>
          <a:xfrm>
            <a:off x="7927173" y="1841500"/>
            <a:ext cx="161651" cy="92093"/>
          </a:xfrm>
          <a:custGeom>
            <a:avLst/>
            <a:gdLst>
              <a:gd name="connsiteX0" fmla="*/ 16677 w 161651"/>
              <a:gd name="connsiteY0" fmla="*/ 0 h 92093"/>
              <a:gd name="connsiteX1" fmla="*/ 127802 w 161651"/>
              <a:gd name="connsiteY1" fmla="*/ 12700 h 92093"/>
              <a:gd name="connsiteX2" fmla="*/ 99227 w 161651"/>
              <a:gd name="connsiteY2" fmla="*/ 28575 h 92093"/>
              <a:gd name="connsiteX3" fmla="*/ 802 w 161651"/>
              <a:gd name="connsiteY3" fmla="*/ 92075 h 92093"/>
              <a:gd name="connsiteX4" fmla="*/ 159552 w 161651"/>
              <a:gd name="connsiteY4" fmla="*/ 34925 h 92093"/>
              <a:gd name="connsiteX5" fmla="*/ 96052 w 161651"/>
              <a:gd name="connsiteY5" fmla="*/ 15875 h 92093"/>
              <a:gd name="connsiteX6" fmla="*/ 16677 w 161651"/>
              <a:gd name="connsiteY6" fmla="*/ 0 h 9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51" h="92093">
                <a:moveTo>
                  <a:pt x="16677" y="0"/>
                </a:moveTo>
                <a:cubicBezTo>
                  <a:pt x="65360" y="3969"/>
                  <a:pt x="114044" y="7938"/>
                  <a:pt x="127802" y="12700"/>
                </a:cubicBezTo>
                <a:cubicBezTo>
                  <a:pt x="141560" y="17462"/>
                  <a:pt x="120394" y="15346"/>
                  <a:pt x="99227" y="28575"/>
                </a:cubicBezTo>
                <a:cubicBezTo>
                  <a:pt x="78060" y="41804"/>
                  <a:pt x="-9252" y="91017"/>
                  <a:pt x="802" y="92075"/>
                </a:cubicBezTo>
                <a:cubicBezTo>
                  <a:pt x="10856" y="93133"/>
                  <a:pt x="143677" y="47625"/>
                  <a:pt x="159552" y="34925"/>
                </a:cubicBezTo>
                <a:cubicBezTo>
                  <a:pt x="175427" y="22225"/>
                  <a:pt x="96052" y="15875"/>
                  <a:pt x="96052" y="15875"/>
                </a:cubicBezTo>
                <a:lnTo>
                  <a:pt x="16677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2337831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D7F132B2-1741-0B4D-070B-161446F805BD}"/>
              </a:ext>
            </a:extLst>
          </p:cNvPr>
          <p:cNvSpPr/>
          <p:nvPr/>
        </p:nvSpPr>
        <p:spPr>
          <a:xfrm>
            <a:off x="7751938" y="1653571"/>
            <a:ext cx="108308" cy="184935"/>
          </a:xfrm>
          <a:custGeom>
            <a:avLst/>
            <a:gdLst>
              <a:gd name="connsiteX0" fmla="*/ 77612 w 108308"/>
              <a:gd name="connsiteY0" fmla="*/ 604 h 184935"/>
              <a:gd name="connsiteX1" fmla="*/ 83962 w 108308"/>
              <a:gd name="connsiteY1" fmla="*/ 137129 h 184935"/>
              <a:gd name="connsiteX2" fmla="*/ 77612 w 108308"/>
              <a:gd name="connsiteY2" fmla="*/ 184754 h 184935"/>
              <a:gd name="connsiteX3" fmla="*/ 55387 w 108308"/>
              <a:gd name="connsiteY3" fmla="*/ 153004 h 184935"/>
              <a:gd name="connsiteX4" fmla="*/ 1412 w 108308"/>
              <a:gd name="connsiteY4" fmla="*/ 140304 h 184935"/>
              <a:gd name="connsiteX5" fmla="*/ 23637 w 108308"/>
              <a:gd name="connsiteY5" fmla="*/ 102204 h 184935"/>
              <a:gd name="connsiteX6" fmla="*/ 106187 w 108308"/>
              <a:gd name="connsiteY6" fmla="*/ 86329 h 184935"/>
              <a:gd name="connsiteX7" fmla="*/ 77612 w 108308"/>
              <a:gd name="connsiteY7" fmla="*/ 604 h 18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308" h="184935">
                <a:moveTo>
                  <a:pt x="77612" y="604"/>
                </a:moveTo>
                <a:cubicBezTo>
                  <a:pt x="73908" y="9071"/>
                  <a:pt x="83962" y="106437"/>
                  <a:pt x="83962" y="137129"/>
                </a:cubicBezTo>
                <a:cubicBezTo>
                  <a:pt x="83962" y="167821"/>
                  <a:pt x="82374" y="182108"/>
                  <a:pt x="77612" y="184754"/>
                </a:cubicBezTo>
                <a:cubicBezTo>
                  <a:pt x="72850" y="187400"/>
                  <a:pt x="68087" y="160412"/>
                  <a:pt x="55387" y="153004"/>
                </a:cubicBezTo>
                <a:cubicBezTo>
                  <a:pt x="42687" y="145596"/>
                  <a:pt x="6704" y="148771"/>
                  <a:pt x="1412" y="140304"/>
                </a:cubicBezTo>
                <a:cubicBezTo>
                  <a:pt x="-3880" y="131837"/>
                  <a:pt x="6174" y="111200"/>
                  <a:pt x="23637" y="102204"/>
                </a:cubicBezTo>
                <a:cubicBezTo>
                  <a:pt x="41099" y="93208"/>
                  <a:pt x="95075" y="97441"/>
                  <a:pt x="106187" y="86329"/>
                </a:cubicBezTo>
                <a:cubicBezTo>
                  <a:pt x="117299" y="75217"/>
                  <a:pt x="81316" y="-7863"/>
                  <a:pt x="77612" y="60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718055" y="4789591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65464B-9931-1E8B-6BDA-6DFC8E1985D8}"/>
              </a:ext>
            </a:extLst>
          </p:cNvPr>
          <p:cNvSpPr/>
          <p:nvPr/>
        </p:nvSpPr>
        <p:spPr>
          <a:xfrm>
            <a:off x="7768897" y="1400175"/>
            <a:ext cx="994099" cy="205792"/>
          </a:xfrm>
          <a:custGeom>
            <a:avLst/>
            <a:gdLst>
              <a:gd name="connsiteX0" fmla="*/ 120978 w 994099"/>
              <a:gd name="connsiteY0" fmla="*/ 203200 h 205792"/>
              <a:gd name="connsiteX1" fmla="*/ 95578 w 994099"/>
              <a:gd name="connsiteY1" fmla="*/ 158750 h 205792"/>
              <a:gd name="connsiteX2" fmla="*/ 13028 w 994099"/>
              <a:gd name="connsiteY2" fmla="*/ 82550 h 205792"/>
              <a:gd name="connsiteX3" fmla="*/ 76528 w 994099"/>
              <a:gd name="connsiteY3" fmla="*/ 114300 h 205792"/>
              <a:gd name="connsiteX4" fmla="*/ 13028 w 994099"/>
              <a:gd name="connsiteY4" fmla="*/ 57150 h 205792"/>
              <a:gd name="connsiteX5" fmla="*/ 51128 w 994099"/>
              <a:gd name="connsiteY5" fmla="*/ 38100 h 205792"/>
              <a:gd name="connsiteX6" fmla="*/ 22553 w 994099"/>
              <a:gd name="connsiteY6" fmla="*/ 19050 h 205792"/>
              <a:gd name="connsiteX7" fmla="*/ 438478 w 994099"/>
              <a:gd name="connsiteY7" fmla="*/ 15875 h 205792"/>
              <a:gd name="connsiteX8" fmla="*/ 378153 w 994099"/>
              <a:gd name="connsiteY8" fmla="*/ 0 h 205792"/>
              <a:gd name="connsiteX9" fmla="*/ 746453 w 994099"/>
              <a:gd name="connsiteY9" fmla="*/ 82550 h 205792"/>
              <a:gd name="connsiteX10" fmla="*/ 990928 w 994099"/>
              <a:gd name="connsiteY10" fmla="*/ 139700 h 205792"/>
              <a:gd name="connsiteX11" fmla="*/ 876628 w 994099"/>
              <a:gd name="connsiteY11" fmla="*/ 130175 h 205792"/>
              <a:gd name="connsiteX12" fmla="*/ 746453 w 994099"/>
              <a:gd name="connsiteY12" fmla="*/ 203200 h 205792"/>
              <a:gd name="connsiteX13" fmla="*/ 705178 w 994099"/>
              <a:gd name="connsiteY13" fmla="*/ 155575 h 205792"/>
              <a:gd name="connsiteX14" fmla="*/ 381328 w 994099"/>
              <a:gd name="connsiteY14" fmla="*/ 60325 h 205792"/>
              <a:gd name="connsiteX15" fmla="*/ 441653 w 994099"/>
              <a:gd name="connsiteY15" fmla="*/ 101600 h 205792"/>
              <a:gd name="connsiteX16" fmla="*/ 241628 w 994099"/>
              <a:gd name="connsiteY16" fmla="*/ 63500 h 205792"/>
              <a:gd name="connsiteX17" fmla="*/ 174953 w 994099"/>
              <a:gd name="connsiteY17" fmla="*/ 60325 h 205792"/>
              <a:gd name="connsiteX18" fmla="*/ 136853 w 994099"/>
              <a:gd name="connsiteY18" fmla="*/ 82550 h 205792"/>
              <a:gd name="connsiteX19" fmla="*/ 120978 w 994099"/>
              <a:gd name="connsiteY19" fmla="*/ 203200 h 20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4099" h="205792">
                <a:moveTo>
                  <a:pt x="120978" y="203200"/>
                </a:moveTo>
                <a:cubicBezTo>
                  <a:pt x="114099" y="215900"/>
                  <a:pt x="113570" y="178858"/>
                  <a:pt x="95578" y="158750"/>
                </a:cubicBezTo>
                <a:cubicBezTo>
                  <a:pt x="77586" y="138642"/>
                  <a:pt x="16203" y="89958"/>
                  <a:pt x="13028" y="82550"/>
                </a:cubicBezTo>
                <a:cubicBezTo>
                  <a:pt x="9853" y="75142"/>
                  <a:pt x="76528" y="118533"/>
                  <a:pt x="76528" y="114300"/>
                </a:cubicBezTo>
                <a:cubicBezTo>
                  <a:pt x="76528" y="110067"/>
                  <a:pt x="17261" y="69850"/>
                  <a:pt x="13028" y="57150"/>
                </a:cubicBezTo>
                <a:cubicBezTo>
                  <a:pt x="8795" y="44450"/>
                  <a:pt x="49540" y="44450"/>
                  <a:pt x="51128" y="38100"/>
                </a:cubicBezTo>
                <a:cubicBezTo>
                  <a:pt x="52715" y="31750"/>
                  <a:pt x="-42005" y="22754"/>
                  <a:pt x="22553" y="19050"/>
                </a:cubicBezTo>
                <a:cubicBezTo>
                  <a:pt x="87111" y="15346"/>
                  <a:pt x="379211" y="19050"/>
                  <a:pt x="438478" y="15875"/>
                </a:cubicBezTo>
                <a:cubicBezTo>
                  <a:pt x="497745" y="12700"/>
                  <a:pt x="378153" y="0"/>
                  <a:pt x="378153" y="0"/>
                </a:cubicBezTo>
                <a:lnTo>
                  <a:pt x="746453" y="82550"/>
                </a:lnTo>
                <a:cubicBezTo>
                  <a:pt x="848582" y="105833"/>
                  <a:pt x="969232" y="131763"/>
                  <a:pt x="990928" y="139700"/>
                </a:cubicBezTo>
                <a:cubicBezTo>
                  <a:pt x="1012624" y="147637"/>
                  <a:pt x="917374" y="119592"/>
                  <a:pt x="876628" y="130175"/>
                </a:cubicBezTo>
                <a:cubicBezTo>
                  <a:pt x="835882" y="140758"/>
                  <a:pt x="775028" y="198967"/>
                  <a:pt x="746453" y="203200"/>
                </a:cubicBezTo>
                <a:cubicBezTo>
                  <a:pt x="717878" y="207433"/>
                  <a:pt x="766032" y="179388"/>
                  <a:pt x="705178" y="155575"/>
                </a:cubicBezTo>
                <a:cubicBezTo>
                  <a:pt x="644324" y="131762"/>
                  <a:pt x="425249" y="69321"/>
                  <a:pt x="381328" y="60325"/>
                </a:cubicBezTo>
                <a:cubicBezTo>
                  <a:pt x="337407" y="51329"/>
                  <a:pt x="464936" y="101071"/>
                  <a:pt x="441653" y="101600"/>
                </a:cubicBezTo>
                <a:cubicBezTo>
                  <a:pt x="418370" y="102129"/>
                  <a:pt x="286078" y="70379"/>
                  <a:pt x="241628" y="63500"/>
                </a:cubicBezTo>
                <a:cubicBezTo>
                  <a:pt x="197178" y="56621"/>
                  <a:pt x="192416" y="57150"/>
                  <a:pt x="174953" y="60325"/>
                </a:cubicBezTo>
                <a:cubicBezTo>
                  <a:pt x="157491" y="63500"/>
                  <a:pt x="145320" y="60854"/>
                  <a:pt x="136853" y="82550"/>
                </a:cubicBezTo>
                <a:cubicBezTo>
                  <a:pt x="128386" y="104246"/>
                  <a:pt x="127857" y="190500"/>
                  <a:pt x="120978" y="203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1982D8EA-FABB-22DA-1C4A-2C731B24D6FE}"/>
              </a:ext>
            </a:extLst>
          </p:cNvPr>
          <p:cNvSpPr/>
          <p:nvPr/>
        </p:nvSpPr>
        <p:spPr>
          <a:xfrm>
            <a:off x="8702665" y="1615491"/>
            <a:ext cx="332373" cy="236252"/>
          </a:xfrm>
          <a:custGeom>
            <a:avLst/>
            <a:gdLst>
              <a:gd name="connsiteX0" fmla="*/ 323860 w 332373"/>
              <a:gd name="connsiteY0" fmla="*/ 64084 h 236252"/>
              <a:gd name="connsiteX1" fmla="*/ 269885 w 332373"/>
              <a:gd name="connsiteY1" fmla="*/ 137109 h 236252"/>
              <a:gd name="connsiteX2" fmla="*/ 139710 w 332373"/>
              <a:gd name="connsiteY2" fmla="*/ 235534 h 236252"/>
              <a:gd name="connsiteX3" fmla="*/ 184160 w 332373"/>
              <a:gd name="connsiteY3" fmla="*/ 175209 h 236252"/>
              <a:gd name="connsiteX4" fmla="*/ 120660 w 332373"/>
              <a:gd name="connsiteY4" fmla="*/ 57734 h 236252"/>
              <a:gd name="connsiteX5" fmla="*/ 193685 w 332373"/>
              <a:gd name="connsiteY5" fmla="*/ 89484 h 236252"/>
              <a:gd name="connsiteX6" fmla="*/ 111135 w 332373"/>
              <a:gd name="connsiteY6" fmla="*/ 32334 h 236252"/>
              <a:gd name="connsiteX7" fmla="*/ 10 w 332373"/>
              <a:gd name="connsiteY7" fmla="*/ 29159 h 236252"/>
              <a:gd name="connsiteX8" fmla="*/ 117485 w 332373"/>
              <a:gd name="connsiteY8" fmla="*/ 32334 h 236252"/>
              <a:gd name="connsiteX9" fmla="*/ 95260 w 332373"/>
              <a:gd name="connsiteY9" fmla="*/ 584 h 236252"/>
              <a:gd name="connsiteX10" fmla="*/ 323860 w 332373"/>
              <a:gd name="connsiteY10" fmla="*/ 64084 h 23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2373" h="236252">
                <a:moveTo>
                  <a:pt x="323860" y="64084"/>
                </a:moveTo>
                <a:cubicBezTo>
                  <a:pt x="352964" y="86838"/>
                  <a:pt x="300577" y="108534"/>
                  <a:pt x="269885" y="137109"/>
                </a:cubicBezTo>
                <a:cubicBezTo>
                  <a:pt x="239193" y="165684"/>
                  <a:pt x="153998" y="229184"/>
                  <a:pt x="139710" y="235534"/>
                </a:cubicBezTo>
                <a:cubicBezTo>
                  <a:pt x="125422" y="241884"/>
                  <a:pt x="187335" y="204842"/>
                  <a:pt x="184160" y="175209"/>
                </a:cubicBezTo>
                <a:cubicBezTo>
                  <a:pt x="180985" y="145576"/>
                  <a:pt x="119073" y="72021"/>
                  <a:pt x="120660" y="57734"/>
                </a:cubicBezTo>
                <a:cubicBezTo>
                  <a:pt x="122247" y="43447"/>
                  <a:pt x="195272" y="93717"/>
                  <a:pt x="193685" y="89484"/>
                </a:cubicBezTo>
                <a:cubicBezTo>
                  <a:pt x="192098" y="85251"/>
                  <a:pt x="143414" y="42388"/>
                  <a:pt x="111135" y="32334"/>
                </a:cubicBezTo>
                <a:cubicBezTo>
                  <a:pt x="78856" y="22280"/>
                  <a:pt x="-1048" y="29159"/>
                  <a:pt x="10" y="29159"/>
                </a:cubicBezTo>
                <a:cubicBezTo>
                  <a:pt x="1068" y="29159"/>
                  <a:pt x="101610" y="37096"/>
                  <a:pt x="117485" y="32334"/>
                </a:cubicBezTo>
                <a:cubicBezTo>
                  <a:pt x="133360" y="27572"/>
                  <a:pt x="57160" y="-4708"/>
                  <a:pt x="95260" y="584"/>
                </a:cubicBezTo>
                <a:cubicBezTo>
                  <a:pt x="133360" y="5876"/>
                  <a:pt x="294756" y="41330"/>
                  <a:pt x="323860" y="64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5CC012A6-F445-70C6-E0F5-5E01E6D025D7}"/>
              </a:ext>
            </a:extLst>
          </p:cNvPr>
          <p:cNvSpPr/>
          <p:nvPr/>
        </p:nvSpPr>
        <p:spPr>
          <a:xfrm>
            <a:off x="8492822" y="1605731"/>
            <a:ext cx="273519" cy="178623"/>
          </a:xfrm>
          <a:custGeom>
            <a:avLst/>
            <a:gdLst>
              <a:gd name="connsiteX0" fmla="*/ 273353 w 273519"/>
              <a:gd name="connsiteY0" fmla="*/ 29394 h 178623"/>
              <a:gd name="connsiteX1" fmla="*/ 95553 w 273519"/>
              <a:gd name="connsiteY1" fmla="*/ 111944 h 178623"/>
              <a:gd name="connsiteX2" fmla="*/ 63803 w 273519"/>
              <a:gd name="connsiteY2" fmla="*/ 178619 h 178623"/>
              <a:gd name="connsiteX3" fmla="*/ 38403 w 273519"/>
              <a:gd name="connsiteY3" fmla="*/ 108769 h 178623"/>
              <a:gd name="connsiteX4" fmla="*/ 303 w 273519"/>
              <a:gd name="connsiteY4" fmla="*/ 819 h 178623"/>
              <a:gd name="connsiteX5" fmla="*/ 60628 w 273519"/>
              <a:gd name="connsiteY5" fmla="*/ 57969 h 178623"/>
              <a:gd name="connsiteX6" fmla="*/ 273353 w 273519"/>
              <a:gd name="connsiteY6" fmla="*/ 29394 h 17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519" h="178623">
                <a:moveTo>
                  <a:pt x="273353" y="29394"/>
                </a:moveTo>
                <a:cubicBezTo>
                  <a:pt x="279174" y="38390"/>
                  <a:pt x="130478" y="87073"/>
                  <a:pt x="95553" y="111944"/>
                </a:cubicBezTo>
                <a:cubicBezTo>
                  <a:pt x="60628" y="136815"/>
                  <a:pt x="73328" y="179148"/>
                  <a:pt x="63803" y="178619"/>
                </a:cubicBezTo>
                <a:cubicBezTo>
                  <a:pt x="54278" y="178090"/>
                  <a:pt x="48986" y="138402"/>
                  <a:pt x="38403" y="108769"/>
                </a:cubicBezTo>
                <a:cubicBezTo>
                  <a:pt x="27820" y="79136"/>
                  <a:pt x="-3401" y="9286"/>
                  <a:pt x="303" y="819"/>
                </a:cubicBezTo>
                <a:cubicBezTo>
                  <a:pt x="4007" y="-7648"/>
                  <a:pt x="17765" y="52148"/>
                  <a:pt x="60628" y="57969"/>
                </a:cubicBezTo>
                <a:cubicBezTo>
                  <a:pt x="103490" y="63790"/>
                  <a:pt x="267532" y="20398"/>
                  <a:pt x="273353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BC0B5CDB-0CBF-3075-7207-811BC5C6DDB1}"/>
              </a:ext>
            </a:extLst>
          </p:cNvPr>
          <p:cNvSpPr/>
          <p:nvPr/>
        </p:nvSpPr>
        <p:spPr>
          <a:xfrm>
            <a:off x="8264378" y="1513930"/>
            <a:ext cx="191011" cy="172084"/>
          </a:xfrm>
          <a:custGeom>
            <a:avLst/>
            <a:gdLst>
              <a:gd name="connsiteX0" fmla="*/ 147 w 191011"/>
              <a:gd name="connsiteY0" fmla="*/ 545 h 172084"/>
              <a:gd name="connsiteX1" fmla="*/ 168422 w 191011"/>
              <a:gd name="connsiteY1" fmla="*/ 54520 h 172084"/>
              <a:gd name="connsiteX2" fmla="*/ 171597 w 191011"/>
              <a:gd name="connsiteY2" fmla="*/ 105320 h 172084"/>
              <a:gd name="connsiteX3" fmla="*/ 190647 w 191011"/>
              <a:gd name="connsiteY3" fmla="*/ 171995 h 172084"/>
              <a:gd name="connsiteX4" fmla="*/ 152547 w 191011"/>
              <a:gd name="connsiteY4" fmla="*/ 118020 h 172084"/>
              <a:gd name="connsiteX5" fmla="*/ 41422 w 191011"/>
              <a:gd name="connsiteY5" fmla="*/ 51345 h 172084"/>
              <a:gd name="connsiteX6" fmla="*/ 136672 w 191011"/>
              <a:gd name="connsiteY6" fmla="*/ 89445 h 172084"/>
              <a:gd name="connsiteX7" fmla="*/ 147 w 191011"/>
              <a:gd name="connsiteY7" fmla="*/ 545 h 17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11" h="172084">
                <a:moveTo>
                  <a:pt x="147" y="545"/>
                </a:moveTo>
                <a:cubicBezTo>
                  <a:pt x="5439" y="-5276"/>
                  <a:pt x="139847" y="37058"/>
                  <a:pt x="168422" y="54520"/>
                </a:cubicBezTo>
                <a:cubicBezTo>
                  <a:pt x="196997" y="71982"/>
                  <a:pt x="167893" y="85741"/>
                  <a:pt x="171597" y="105320"/>
                </a:cubicBezTo>
                <a:cubicBezTo>
                  <a:pt x="175301" y="124899"/>
                  <a:pt x="193822" y="169878"/>
                  <a:pt x="190647" y="171995"/>
                </a:cubicBezTo>
                <a:cubicBezTo>
                  <a:pt x="187472" y="174112"/>
                  <a:pt x="177418" y="138128"/>
                  <a:pt x="152547" y="118020"/>
                </a:cubicBezTo>
                <a:cubicBezTo>
                  <a:pt x="127676" y="97912"/>
                  <a:pt x="44068" y="56107"/>
                  <a:pt x="41422" y="51345"/>
                </a:cubicBezTo>
                <a:cubicBezTo>
                  <a:pt x="38776" y="46583"/>
                  <a:pt x="139847" y="95266"/>
                  <a:pt x="136672" y="89445"/>
                </a:cubicBezTo>
                <a:cubicBezTo>
                  <a:pt x="133497" y="83624"/>
                  <a:pt x="-5145" y="6366"/>
                  <a:pt x="147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7CA1A885-3E09-5397-E147-B346C31F685C}"/>
              </a:ext>
            </a:extLst>
          </p:cNvPr>
          <p:cNvSpPr/>
          <p:nvPr/>
        </p:nvSpPr>
        <p:spPr>
          <a:xfrm>
            <a:off x="7968874" y="1571622"/>
            <a:ext cx="375213" cy="450853"/>
          </a:xfrm>
          <a:custGeom>
            <a:avLst/>
            <a:gdLst>
              <a:gd name="connsiteX0" fmla="*/ 376 w 375213"/>
              <a:gd name="connsiteY0" fmla="*/ 3 h 450853"/>
              <a:gd name="connsiteX1" fmla="*/ 276601 w 375213"/>
              <a:gd name="connsiteY1" fmla="*/ 76203 h 450853"/>
              <a:gd name="connsiteX2" fmla="*/ 330576 w 375213"/>
              <a:gd name="connsiteY2" fmla="*/ 130178 h 450853"/>
              <a:gd name="connsiteX3" fmla="*/ 343276 w 375213"/>
              <a:gd name="connsiteY3" fmla="*/ 212728 h 450853"/>
              <a:gd name="connsiteX4" fmla="*/ 346451 w 375213"/>
              <a:gd name="connsiteY4" fmla="*/ 152403 h 450853"/>
              <a:gd name="connsiteX5" fmla="*/ 355976 w 375213"/>
              <a:gd name="connsiteY5" fmla="*/ 381003 h 450853"/>
              <a:gd name="connsiteX6" fmla="*/ 375026 w 375213"/>
              <a:gd name="connsiteY6" fmla="*/ 450853 h 450853"/>
              <a:gd name="connsiteX7" fmla="*/ 343276 w 375213"/>
              <a:gd name="connsiteY7" fmla="*/ 381003 h 450853"/>
              <a:gd name="connsiteX8" fmla="*/ 289301 w 375213"/>
              <a:gd name="connsiteY8" fmla="*/ 238128 h 450853"/>
              <a:gd name="connsiteX9" fmla="*/ 279776 w 375213"/>
              <a:gd name="connsiteY9" fmla="*/ 342903 h 450853"/>
              <a:gd name="connsiteX10" fmla="*/ 289301 w 375213"/>
              <a:gd name="connsiteY10" fmla="*/ 161928 h 450853"/>
              <a:gd name="connsiteX11" fmla="*/ 203576 w 375213"/>
              <a:gd name="connsiteY11" fmla="*/ 85728 h 450853"/>
              <a:gd name="connsiteX12" fmla="*/ 216276 w 375213"/>
              <a:gd name="connsiteY12" fmla="*/ 79378 h 450853"/>
              <a:gd name="connsiteX13" fmla="*/ 376 w 375213"/>
              <a:gd name="connsiteY13" fmla="*/ 3 h 45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213" h="450853">
                <a:moveTo>
                  <a:pt x="376" y="3"/>
                </a:moveTo>
                <a:cubicBezTo>
                  <a:pt x="10430" y="-526"/>
                  <a:pt x="221568" y="54507"/>
                  <a:pt x="276601" y="76203"/>
                </a:cubicBezTo>
                <a:cubicBezTo>
                  <a:pt x="331634" y="97899"/>
                  <a:pt x="319464" y="107424"/>
                  <a:pt x="330576" y="130178"/>
                </a:cubicBezTo>
                <a:cubicBezTo>
                  <a:pt x="341688" y="152932"/>
                  <a:pt x="340630" y="209024"/>
                  <a:pt x="343276" y="212728"/>
                </a:cubicBezTo>
                <a:cubicBezTo>
                  <a:pt x="345922" y="216432"/>
                  <a:pt x="344334" y="124357"/>
                  <a:pt x="346451" y="152403"/>
                </a:cubicBezTo>
                <a:cubicBezTo>
                  <a:pt x="348568" y="180449"/>
                  <a:pt x="351214" y="331261"/>
                  <a:pt x="355976" y="381003"/>
                </a:cubicBezTo>
                <a:cubicBezTo>
                  <a:pt x="360738" y="430745"/>
                  <a:pt x="377143" y="450853"/>
                  <a:pt x="375026" y="450853"/>
                </a:cubicBezTo>
                <a:cubicBezTo>
                  <a:pt x="372909" y="450853"/>
                  <a:pt x="357564" y="416457"/>
                  <a:pt x="343276" y="381003"/>
                </a:cubicBezTo>
                <a:cubicBezTo>
                  <a:pt x="328989" y="345549"/>
                  <a:pt x="299884" y="244478"/>
                  <a:pt x="289301" y="238128"/>
                </a:cubicBezTo>
                <a:cubicBezTo>
                  <a:pt x="278718" y="231778"/>
                  <a:pt x="279776" y="355603"/>
                  <a:pt x="279776" y="342903"/>
                </a:cubicBezTo>
                <a:cubicBezTo>
                  <a:pt x="279776" y="330203"/>
                  <a:pt x="302001" y="204791"/>
                  <a:pt x="289301" y="161928"/>
                </a:cubicBezTo>
                <a:cubicBezTo>
                  <a:pt x="276601" y="119066"/>
                  <a:pt x="215747" y="99486"/>
                  <a:pt x="203576" y="85728"/>
                </a:cubicBezTo>
                <a:cubicBezTo>
                  <a:pt x="191405" y="71970"/>
                  <a:pt x="248026" y="93666"/>
                  <a:pt x="216276" y="79378"/>
                </a:cubicBezTo>
                <a:cubicBezTo>
                  <a:pt x="184526" y="65091"/>
                  <a:pt x="-9678" y="532"/>
                  <a:pt x="3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535BB3D1-167C-D86E-F5EF-9F1601176ECB}"/>
              </a:ext>
            </a:extLst>
          </p:cNvPr>
          <p:cNvSpPr/>
          <p:nvPr/>
        </p:nvSpPr>
        <p:spPr>
          <a:xfrm>
            <a:off x="7810337" y="1533379"/>
            <a:ext cx="115124" cy="181793"/>
          </a:xfrm>
          <a:custGeom>
            <a:avLst/>
            <a:gdLst>
              <a:gd name="connsiteX0" fmla="*/ 163 w 115124"/>
              <a:gd name="connsiteY0" fmla="*/ 146 h 181793"/>
              <a:gd name="connsiteX1" fmla="*/ 66838 w 115124"/>
              <a:gd name="connsiteY1" fmla="*/ 82696 h 181793"/>
              <a:gd name="connsiteX2" fmla="*/ 76363 w 115124"/>
              <a:gd name="connsiteY2" fmla="*/ 111271 h 181793"/>
              <a:gd name="connsiteX3" fmla="*/ 73188 w 115124"/>
              <a:gd name="connsiteY3" fmla="*/ 152546 h 181793"/>
              <a:gd name="connsiteX4" fmla="*/ 114463 w 115124"/>
              <a:gd name="connsiteY4" fmla="*/ 181121 h 181793"/>
              <a:gd name="connsiteX5" fmla="*/ 35088 w 115124"/>
              <a:gd name="connsiteY5" fmla="*/ 123971 h 181793"/>
              <a:gd name="connsiteX6" fmla="*/ 44613 w 115124"/>
              <a:gd name="connsiteY6" fmla="*/ 152546 h 181793"/>
              <a:gd name="connsiteX7" fmla="*/ 47788 w 115124"/>
              <a:gd name="connsiteY7" fmla="*/ 104921 h 181793"/>
              <a:gd name="connsiteX8" fmla="*/ 163 w 115124"/>
              <a:gd name="connsiteY8" fmla="*/ 146 h 1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124" h="181793">
                <a:moveTo>
                  <a:pt x="163" y="146"/>
                </a:moveTo>
                <a:cubicBezTo>
                  <a:pt x="3338" y="-3558"/>
                  <a:pt x="54138" y="64175"/>
                  <a:pt x="66838" y="82696"/>
                </a:cubicBezTo>
                <a:cubicBezTo>
                  <a:pt x="79538" y="101217"/>
                  <a:pt x="75305" y="99629"/>
                  <a:pt x="76363" y="111271"/>
                </a:cubicBezTo>
                <a:cubicBezTo>
                  <a:pt x="77421" y="122913"/>
                  <a:pt x="66838" y="140904"/>
                  <a:pt x="73188" y="152546"/>
                </a:cubicBezTo>
                <a:cubicBezTo>
                  <a:pt x="79538" y="164188"/>
                  <a:pt x="120813" y="185883"/>
                  <a:pt x="114463" y="181121"/>
                </a:cubicBezTo>
                <a:cubicBezTo>
                  <a:pt x="108113" y="176359"/>
                  <a:pt x="46730" y="128733"/>
                  <a:pt x="35088" y="123971"/>
                </a:cubicBezTo>
                <a:cubicBezTo>
                  <a:pt x="23446" y="119209"/>
                  <a:pt x="42496" y="155721"/>
                  <a:pt x="44613" y="152546"/>
                </a:cubicBezTo>
                <a:cubicBezTo>
                  <a:pt x="46730" y="149371"/>
                  <a:pt x="54667" y="129792"/>
                  <a:pt x="47788" y="104921"/>
                </a:cubicBezTo>
                <a:cubicBezTo>
                  <a:pt x="40909" y="80050"/>
                  <a:pt x="-3012" y="3850"/>
                  <a:pt x="163" y="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98930D9E-BF4C-59C7-7EE9-43A21B1A1A97}"/>
              </a:ext>
            </a:extLst>
          </p:cNvPr>
          <p:cNvSpPr/>
          <p:nvPr/>
        </p:nvSpPr>
        <p:spPr>
          <a:xfrm>
            <a:off x="7770308" y="1997068"/>
            <a:ext cx="150133" cy="336681"/>
          </a:xfrm>
          <a:custGeom>
            <a:avLst/>
            <a:gdLst>
              <a:gd name="connsiteX0" fmla="*/ 97342 w 150133"/>
              <a:gd name="connsiteY0" fmla="*/ 7 h 336681"/>
              <a:gd name="connsiteX1" fmla="*/ 100517 w 150133"/>
              <a:gd name="connsiteY1" fmla="*/ 127007 h 336681"/>
              <a:gd name="connsiteX2" fmla="*/ 144967 w 150133"/>
              <a:gd name="connsiteY2" fmla="*/ 225432 h 336681"/>
              <a:gd name="connsiteX3" fmla="*/ 144967 w 150133"/>
              <a:gd name="connsiteY3" fmla="*/ 336557 h 336681"/>
              <a:gd name="connsiteX4" fmla="*/ 106867 w 150133"/>
              <a:gd name="connsiteY4" fmla="*/ 244482 h 336681"/>
              <a:gd name="connsiteX5" fmla="*/ 5267 w 150133"/>
              <a:gd name="connsiteY5" fmla="*/ 114307 h 336681"/>
              <a:gd name="connsiteX6" fmla="*/ 21142 w 150133"/>
              <a:gd name="connsiteY6" fmla="*/ 120657 h 336681"/>
              <a:gd name="connsiteX7" fmla="*/ 97342 w 150133"/>
              <a:gd name="connsiteY7" fmla="*/ 7 h 33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133" h="336681">
                <a:moveTo>
                  <a:pt x="97342" y="7"/>
                </a:moveTo>
                <a:cubicBezTo>
                  <a:pt x="110571" y="1065"/>
                  <a:pt x="92580" y="89436"/>
                  <a:pt x="100517" y="127007"/>
                </a:cubicBezTo>
                <a:cubicBezTo>
                  <a:pt x="108454" y="164578"/>
                  <a:pt x="137559" y="190507"/>
                  <a:pt x="144967" y="225432"/>
                </a:cubicBezTo>
                <a:cubicBezTo>
                  <a:pt x="152375" y="260357"/>
                  <a:pt x="151317" y="333382"/>
                  <a:pt x="144967" y="336557"/>
                </a:cubicBezTo>
                <a:cubicBezTo>
                  <a:pt x="138617" y="339732"/>
                  <a:pt x="130150" y="281524"/>
                  <a:pt x="106867" y="244482"/>
                </a:cubicBezTo>
                <a:cubicBezTo>
                  <a:pt x="83584" y="207440"/>
                  <a:pt x="19554" y="134944"/>
                  <a:pt x="5267" y="114307"/>
                </a:cubicBezTo>
                <a:cubicBezTo>
                  <a:pt x="-9020" y="93670"/>
                  <a:pt x="8971" y="134944"/>
                  <a:pt x="21142" y="120657"/>
                </a:cubicBezTo>
                <a:cubicBezTo>
                  <a:pt x="33313" y="106370"/>
                  <a:pt x="84113" y="-1051"/>
                  <a:pt x="9734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6A327513-0F38-5B1A-7AED-1C97D0217E7E}"/>
              </a:ext>
            </a:extLst>
          </p:cNvPr>
          <p:cNvSpPr/>
          <p:nvPr/>
        </p:nvSpPr>
        <p:spPr>
          <a:xfrm>
            <a:off x="7764139" y="2065935"/>
            <a:ext cx="78403" cy="261086"/>
          </a:xfrm>
          <a:custGeom>
            <a:avLst/>
            <a:gdLst>
              <a:gd name="connsiteX0" fmla="*/ 1911 w 78403"/>
              <a:gd name="connsiteY0" fmla="*/ 990 h 261086"/>
              <a:gd name="connsiteX1" fmla="*/ 78111 w 78403"/>
              <a:gd name="connsiteY1" fmla="*/ 254990 h 261086"/>
              <a:gd name="connsiteX2" fmla="*/ 27311 w 78403"/>
              <a:gd name="connsiteY2" fmla="*/ 169265 h 261086"/>
              <a:gd name="connsiteX3" fmla="*/ 1911 w 78403"/>
              <a:gd name="connsiteY3" fmla="*/ 990 h 26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03" h="261086">
                <a:moveTo>
                  <a:pt x="1911" y="990"/>
                </a:moveTo>
                <a:cubicBezTo>
                  <a:pt x="10378" y="15278"/>
                  <a:pt x="73878" y="226944"/>
                  <a:pt x="78111" y="254990"/>
                </a:cubicBezTo>
                <a:cubicBezTo>
                  <a:pt x="82344" y="283036"/>
                  <a:pt x="39482" y="207365"/>
                  <a:pt x="27311" y="169265"/>
                </a:cubicBezTo>
                <a:cubicBezTo>
                  <a:pt x="15140" y="131165"/>
                  <a:pt x="-6556" y="-13298"/>
                  <a:pt x="1911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61E5DC87-45E1-6174-8C33-314108E1FAEE}"/>
              </a:ext>
            </a:extLst>
          </p:cNvPr>
          <p:cNvSpPr/>
          <p:nvPr/>
        </p:nvSpPr>
        <p:spPr>
          <a:xfrm>
            <a:off x="8528038" y="2093988"/>
            <a:ext cx="150840" cy="196564"/>
          </a:xfrm>
          <a:custGeom>
            <a:avLst/>
            <a:gdLst>
              <a:gd name="connsiteX0" fmla="*/ 12 w 150840"/>
              <a:gd name="connsiteY0" fmla="*/ 1512 h 196564"/>
              <a:gd name="connsiteX1" fmla="*/ 88912 w 150840"/>
              <a:gd name="connsiteY1" fmla="*/ 87237 h 196564"/>
              <a:gd name="connsiteX2" fmla="*/ 149237 w 150840"/>
              <a:gd name="connsiteY2" fmla="*/ 195187 h 196564"/>
              <a:gd name="connsiteX3" fmla="*/ 130187 w 150840"/>
              <a:gd name="connsiteY3" fmla="*/ 141212 h 196564"/>
              <a:gd name="connsiteX4" fmla="*/ 95262 w 150840"/>
              <a:gd name="connsiteY4" fmla="*/ 39612 h 196564"/>
              <a:gd name="connsiteX5" fmla="*/ 12 w 150840"/>
              <a:gd name="connsiteY5" fmla="*/ 1512 h 19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40" h="196564">
                <a:moveTo>
                  <a:pt x="12" y="1512"/>
                </a:moveTo>
                <a:cubicBezTo>
                  <a:pt x="-1046" y="9449"/>
                  <a:pt x="64041" y="54958"/>
                  <a:pt x="88912" y="87237"/>
                </a:cubicBezTo>
                <a:cubicBezTo>
                  <a:pt x="113783" y="119516"/>
                  <a:pt x="142358" y="186191"/>
                  <a:pt x="149237" y="195187"/>
                </a:cubicBezTo>
                <a:cubicBezTo>
                  <a:pt x="156116" y="204183"/>
                  <a:pt x="139183" y="167141"/>
                  <a:pt x="130187" y="141212"/>
                </a:cubicBezTo>
                <a:cubicBezTo>
                  <a:pt x="121191" y="115283"/>
                  <a:pt x="109550" y="60779"/>
                  <a:pt x="95262" y="39612"/>
                </a:cubicBezTo>
                <a:cubicBezTo>
                  <a:pt x="80975" y="18445"/>
                  <a:pt x="1070" y="-6425"/>
                  <a:pt x="12" y="15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78FBE83E-4E03-77AA-7DBB-4EC884CB7105}"/>
              </a:ext>
            </a:extLst>
          </p:cNvPr>
          <p:cNvSpPr/>
          <p:nvPr/>
        </p:nvSpPr>
        <p:spPr>
          <a:xfrm>
            <a:off x="8889578" y="1860427"/>
            <a:ext cx="141389" cy="279546"/>
          </a:xfrm>
          <a:custGeom>
            <a:avLst/>
            <a:gdLst>
              <a:gd name="connsiteX0" fmla="*/ 140122 w 141389"/>
              <a:gd name="connsiteY0" fmla="*/ 123 h 279546"/>
              <a:gd name="connsiteX1" fmla="*/ 63922 w 141389"/>
              <a:gd name="connsiteY1" fmla="*/ 79498 h 279546"/>
              <a:gd name="connsiteX2" fmla="*/ 422 w 141389"/>
              <a:gd name="connsiteY2" fmla="*/ 250948 h 279546"/>
              <a:gd name="connsiteX3" fmla="*/ 35347 w 141389"/>
              <a:gd name="connsiteY3" fmla="*/ 196973 h 279546"/>
              <a:gd name="connsiteX4" fmla="*/ 16297 w 141389"/>
              <a:gd name="connsiteY4" fmla="*/ 279523 h 279546"/>
              <a:gd name="connsiteX5" fmla="*/ 38522 w 141389"/>
              <a:gd name="connsiteY5" fmla="*/ 187448 h 279546"/>
              <a:gd name="connsiteX6" fmla="*/ 92497 w 141389"/>
              <a:gd name="connsiteY6" fmla="*/ 117598 h 279546"/>
              <a:gd name="connsiteX7" fmla="*/ 111547 w 141389"/>
              <a:gd name="connsiteY7" fmla="*/ 95373 h 279546"/>
              <a:gd name="connsiteX8" fmla="*/ 140122 w 141389"/>
              <a:gd name="connsiteY8" fmla="*/ 123 h 27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389" h="279546">
                <a:moveTo>
                  <a:pt x="140122" y="123"/>
                </a:moveTo>
                <a:cubicBezTo>
                  <a:pt x="132185" y="-2523"/>
                  <a:pt x="87205" y="37694"/>
                  <a:pt x="63922" y="79498"/>
                </a:cubicBezTo>
                <a:cubicBezTo>
                  <a:pt x="40639" y="121302"/>
                  <a:pt x="5184" y="231369"/>
                  <a:pt x="422" y="250948"/>
                </a:cubicBezTo>
                <a:cubicBezTo>
                  <a:pt x="-4340" y="270527"/>
                  <a:pt x="32701" y="192211"/>
                  <a:pt x="35347" y="196973"/>
                </a:cubicBezTo>
                <a:cubicBezTo>
                  <a:pt x="37993" y="201735"/>
                  <a:pt x="15768" y="281110"/>
                  <a:pt x="16297" y="279523"/>
                </a:cubicBezTo>
                <a:cubicBezTo>
                  <a:pt x="16826" y="277936"/>
                  <a:pt x="25822" y="214435"/>
                  <a:pt x="38522" y="187448"/>
                </a:cubicBezTo>
                <a:cubicBezTo>
                  <a:pt x="51222" y="160461"/>
                  <a:pt x="80326" y="132944"/>
                  <a:pt x="92497" y="117598"/>
                </a:cubicBezTo>
                <a:cubicBezTo>
                  <a:pt x="104668" y="102252"/>
                  <a:pt x="106784" y="110190"/>
                  <a:pt x="111547" y="95373"/>
                </a:cubicBezTo>
                <a:cubicBezTo>
                  <a:pt x="116310" y="80556"/>
                  <a:pt x="148059" y="2769"/>
                  <a:pt x="14012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D1650130-FE5A-8115-48D7-968C51AAEA67}"/>
              </a:ext>
            </a:extLst>
          </p:cNvPr>
          <p:cNvSpPr/>
          <p:nvPr/>
        </p:nvSpPr>
        <p:spPr>
          <a:xfrm>
            <a:off x="9016979" y="1758451"/>
            <a:ext cx="104438" cy="420527"/>
          </a:xfrm>
          <a:custGeom>
            <a:avLst/>
            <a:gdLst>
              <a:gd name="connsiteX0" fmla="*/ 88921 w 104438"/>
              <a:gd name="connsiteY0" fmla="*/ 499 h 420527"/>
              <a:gd name="connsiteX1" fmla="*/ 60346 w 104438"/>
              <a:gd name="connsiteY1" fmla="*/ 244974 h 420527"/>
              <a:gd name="connsiteX2" fmla="*/ 21 w 104438"/>
              <a:gd name="connsiteY2" fmla="*/ 419599 h 420527"/>
              <a:gd name="connsiteX3" fmla="*/ 53996 w 104438"/>
              <a:gd name="connsiteY3" fmla="*/ 308474 h 420527"/>
              <a:gd name="connsiteX4" fmla="*/ 101621 w 104438"/>
              <a:gd name="connsiteY4" fmla="*/ 184649 h 420527"/>
              <a:gd name="connsiteX5" fmla="*/ 88921 w 104438"/>
              <a:gd name="connsiteY5" fmla="*/ 499 h 42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38" h="420527">
                <a:moveTo>
                  <a:pt x="88921" y="499"/>
                </a:moveTo>
                <a:cubicBezTo>
                  <a:pt x="82042" y="10553"/>
                  <a:pt x="75163" y="175124"/>
                  <a:pt x="60346" y="244974"/>
                </a:cubicBezTo>
                <a:cubicBezTo>
                  <a:pt x="45529" y="314824"/>
                  <a:pt x="1079" y="409016"/>
                  <a:pt x="21" y="419599"/>
                </a:cubicBezTo>
                <a:cubicBezTo>
                  <a:pt x="-1037" y="430182"/>
                  <a:pt x="37063" y="347632"/>
                  <a:pt x="53996" y="308474"/>
                </a:cubicBezTo>
                <a:cubicBezTo>
                  <a:pt x="70929" y="269316"/>
                  <a:pt x="92625" y="234391"/>
                  <a:pt x="101621" y="184649"/>
                </a:cubicBezTo>
                <a:cubicBezTo>
                  <a:pt x="110617" y="134907"/>
                  <a:pt x="95800" y="-9555"/>
                  <a:pt x="88921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DB83753B-0A28-80FA-6392-80B9C63B392F}"/>
              </a:ext>
            </a:extLst>
          </p:cNvPr>
          <p:cNvSpPr/>
          <p:nvPr/>
        </p:nvSpPr>
        <p:spPr>
          <a:xfrm>
            <a:off x="8131121" y="2472650"/>
            <a:ext cx="288510" cy="169054"/>
          </a:xfrm>
          <a:custGeom>
            <a:avLst/>
            <a:gdLst>
              <a:gd name="connsiteX0" fmla="*/ 54 w 288510"/>
              <a:gd name="connsiteY0" fmla="*/ 675 h 169054"/>
              <a:gd name="connsiteX1" fmla="*/ 139754 w 288510"/>
              <a:gd name="connsiteY1" fmla="*/ 45125 h 169054"/>
              <a:gd name="connsiteX2" fmla="*/ 285804 w 288510"/>
              <a:gd name="connsiteY2" fmla="*/ 64175 h 169054"/>
              <a:gd name="connsiteX3" fmla="*/ 238179 w 288510"/>
              <a:gd name="connsiteY3" fmla="*/ 67350 h 169054"/>
              <a:gd name="connsiteX4" fmla="*/ 282629 w 288510"/>
              <a:gd name="connsiteY4" fmla="*/ 92750 h 169054"/>
              <a:gd name="connsiteX5" fmla="*/ 228654 w 288510"/>
              <a:gd name="connsiteY5" fmla="*/ 127675 h 169054"/>
              <a:gd name="connsiteX6" fmla="*/ 181029 w 288510"/>
              <a:gd name="connsiteY6" fmla="*/ 168950 h 169054"/>
              <a:gd name="connsiteX7" fmla="*/ 282629 w 288510"/>
              <a:gd name="connsiteY7" fmla="*/ 114975 h 169054"/>
              <a:gd name="connsiteX8" fmla="*/ 155629 w 288510"/>
              <a:gd name="connsiteY8" fmla="*/ 83225 h 169054"/>
              <a:gd name="connsiteX9" fmla="*/ 54 w 288510"/>
              <a:gd name="connsiteY9" fmla="*/ 67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510" h="169054">
                <a:moveTo>
                  <a:pt x="54" y="675"/>
                </a:moveTo>
                <a:cubicBezTo>
                  <a:pt x="-2592" y="-5675"/>
                  <a:pt x="92129" y="34542"/>
                  <a:pt x="139754" y="45125"/>
                </a:cubicBezTo>
                <a:cubicBezTo>
                  <a:pt x="187379" y="55708"/>
                  <a:pt x="269400" y="60471"/>
                  <a:pt x="285804" y="64175"/>
                </a:cubicBezTo>
                <a:cubicBezTo>
                  <a:pt x="302208" y="67879"/>
                  <a:pt x="238708" y="62588"/>
                  <a:pt x="238179" y="67350"/>
                </a:cubicBezTo>
                <a:cubicBezTo>
                  <a:pt x="237650" y="72113"/>
                  <a:pt x="284216" y="82696"/>
                  <a:pt x="282629" y="92750"/>
                </a:cubicBezTo>
                <a:cubicBezTo>
                  <a:pt x="281042" y="102804"/>
                  <a:pt x="245587" y="114975"/>
                  <a:pt x="228654" y="127675"/>
                </a:cubicBezTo>
                <a:cubicBezTo>
                  <a:pt x="211721" y="140375"/>
                  <a:pt x="172033" y="171067"/>
                  <a:pt x="181029" y="168950"/>
                </a:cubicBezTo>
                <a:cubicBezTo>
                  <a:pt x="190025" y="166833"/>
                  <a:pt x="286862" y="129262"/>
                  <a:pt x="282629" y="114975"/>
                </a:cubicBezTo>
                <a:cubicBezTo>
                  <a:pt x="278396" y="100688"/>
                  <a:pt x="197433" y="98042"/>
                  <a:pt x="155629" y="83225"/>
                </a:cubicBezTo>
                <a:cubicBezTo>
                  <a:pt x="113825" y="68408"/>
                  <a:pt x="2700" y="7025"/>
                  <a:pt x="54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A9FE33CE-8EF8-7386-1C40-7C90FD5511A7}"/>
              </a:ext>
            </a:extLst>
          </p:cNvPr>
          <p:cNvSpPr/>
          <p:nvPr/>
        </p:nvSpPr>
        <p:spPr>
          <a:xfrm>
            <a:off x="8025867" y="2225330"/>
            <a:ext cx="182301" cy="235380"/>
          </a:xfrm>
          <a:custGeom>
            <a:avLst/>
            <a:gdLst>
              <a:gd name="connsiteX0" fmla="*/ 16408 w 182301"/>
              <a:gd name="connsiteY0" fmla="*/ 345 h 235380"/>
              <a:gd name="connsiteX1" fmla="*/ 41808 w 182301"/>
              <a:gd name="connsiteY1" fmla="*/ 89245 h 235380"/>
              <a:gd name="connsiteX2" fmla="*/ 121183 w 182301"/>
              <a:gd name="connsiteY2" fmla="*/ 152745 h 235380"/>
              <a:gd name="connsiteX3" fmla="*/ 118008 w 182301"/>
              <a:gd name="connsiteY3" fmla="*/ 165445 h 235380"/>
              <a:gd name="connsiteX4" fmla="*/ 181508 w 182301"/>
              <a:gd name="connsiteY4" fmla="*/ 235295 h 235380"/>
              <a:gd name="connsiteX5" fmla="*/ 143408 w 182301"/>
              <a:gd name="connsiteY5" fmla="*/ 178145 h 235380"/>
              <a:gd name="connsiteX6" fmla="*/ 3708 w 182301"/>
              <a:gd name="connsiteY6" fmla="*/ 105120 h 235380"/>
              <a:gd name="connsiteX7" fmla="*/ 38633 w 182301"/>
              <a:gd name="connsiteY7" fmla="*/ 124170 h 235380"/>
              <a:gd name="connsiteX8" fmla="*/ 16408 w 182301"/>
              <a:gd name="connsiteY8" fmla="*/ 345 h 23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301" h="235380">
                <a:moveTo>
                  <a:pt x="16408" y="345"/>
                </a:moveTo>
                <a:cubicBezTo>
                  <a:pt x="16937" y="-5476"/>
                  <a:pt x="24345" y="63845"/>
                  <a:pt x="41808" y="89245"/>
                </a:cubicBezTo>
                <a:cubicBezTo>
                  <a:pt x="59271" y="114645"/>
                  <a:pt x="121183" y="152745"/>
                  <a:pt x="121183" y="152745"/>
                </a:cubicBezTo>
                <a:cubicBezTo>
                  <a:pt x="133883" y="165445"/>
                  <a:pt x="107954" y="151687"/>
                  <a:pt x="118008" y="165445"/>
                </a:cubicBezTo>
                <a:cubicBezTo>
                  <a:pt x="128062" y="179203"/>
                  <a:pt x="177275" y="233178"/>
                  <a:pt x="181508" y="235295"/>
                </a:cubicBezTo>
                <a:cubicBezTo>
                  <a:pt x="185741" y="237412"/>
                  <a:pt x="173041" y="199841"/>
                  <a:pt x="143408" y="178145"/>
                </a:cubicBezTo>
                <a:cubicBezTo>
                  <a:pt x="113775" y="156449"/>
                  <a:pt x="21171" y="114116"/>
                  <a:pt x="3708" y="105120"/>
                </a:cubicBezTo>
                <a:cubicBezTo>
                  <a:pt x="-13755" y="96124"/>
                  <a:pt x="35987" y="136341"/>
                  <a:pt x="38633" y="124170"/>
                </a:cubicBezTo>
                <a:cubicBezTo>
                  <a:pt x="41279" y="111999"/>
                  <a:pt x="15879" y="6166"/>
                  <a:pt x="16408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F78CA44F-3048-0E88-FE22-5F4E1BAE5A70}"/>
              </a:ext>
            </a:extLst>
          </p:cNvPr>
          <p:cNvSpPr/>
          <p:nvPr/>
        </p:nvSpPr>
        <p:spPr>
          <a:xfrm>
            <a:off x="8437085" y="2589647"/>
            <a:ext cx="278338" cy="334413"/>
          </a:xfrm>
          <a:custGeom>
            <a:avLst/>
            <a:gdLst>
              <a:gd name="connsiteX0" fmla="*/ 278290 w 278338"/>
              <a:gd name="connsiteY0" fmla="*/ 1153 h 334413"/>
              <a:gd name="connsiteX1" fmla="*/ 84615 w 278338"/>
              <a:gd name="connsiteY1" fmla="*/ 248803 h 334413"/>
              <a:gd name="connsiteX2" fmla="*/ 14765 w 278338"/>
              <a:gd name="connsiteY2" fmla="*/ 331353 h 334413"/>
              <a:gd name="connsiteX3" fmla="*/ 33815 w 278338"/>
              <a:gd name="connsiteY3" fmla="*/ 283728 h 334413"/>
              <a:gd name="connsiteX4" fmla="*/ 2065 w 278338"/>
              <a:gd name="connsiteY4" fmla="*/ 328178 h 334413"/>
              <a:gd name="connsiteX5" fmla="*/ 103665 w 278338"/>
              <a:gd name="connsiteY5" fmla="*/ 118628 h 334413"/>
              <a:gd name="connsiteX6" fmla="*/ 65565 w 278338"/>
              <a:gd name="connsiteY6" fmla="*/ 153553 h 334413"/>
              <a:gd name="connsiteX7" fmla="*/ 278290 w 278338"/>
              <a:gd name="connsiteY7" fmla="*/ 1153 h 33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338" h="334413">
                <a:moveTo>
                  <a:pt x="278290" y="1153"/>
                </a:moveTo>
                <a:cubicBezTo>
                  <a:pt x="281465" y="17028"/>
                  <a:pt x="128536" y="193770"/>
                  <a:pt x="84615" y="248803"/>
                </a:cubicBezTo>
                <a:cubicBezTo>
                  <a:pt x="40694" y="303836"/>
                  <a:pt x="23232" y="325532"/>
                  <a:pt x="14765" y="331353"/>
                </a:cubicBezTo>
                <a:cubicBezTo>
                  <a:pt x="6298" y="337174"/>
                  <a:pt x="35932" y="284257"/>
                  <a:pt x="33815" y="283728"/>
                </a:cubicBezTo>
                <a:cubicBezTo>
                  <a:pt x="31698" y="283199"/>
                  <a:pt x="-9577" y="355695"/>
                  <a:pt x="2065" y="328178"/>
                </a:cubicBezTo>
                <a:cubicBezTo>
                  <a:pt x="13707" y="300661"/>
                  <a:pt x="93082" y="147732"/>
                  <a:pt x="103665" y="118628"/>
                </a:cubicBezTo>
                <a:cubicBezTo>
                  <a:pt x="114248" y="89524"/>
                  <a:pt x="41753" y="168899"/>
                  <a:pt x="65565" y="153553"/>
                </a:cubicBezTo>
                <a:cubicBezTo>
                  <a:pt x="89377" y="138207"/>
                  <a:pt x="275115" y="-14722"/>
                  <a:pt x="278290" y="1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A3C796EB-CCC9-0BEA-D806-EB568A52B804}"/>
              </a:ext>
            </a:extLst>
          </p:cNvPr>
          <p:cNvSpPr/>
          <p:nvPr/>
        </p:nvSpPr>
        <p:spPr>
          <a:xfrm>
            <a:off x="9074239" y="3028534"/>
            <a:ext cx="138553" cy="145657"/>
          </a:xfrm>
          <a:custGeom>
            <a:avLst/>
            <a:gdLst>
              <a:gd name="connsiteX0" fmla="*/ 6261 w 138553"/>
              <a:gd name="connsiteY0" fmla="*/ 416 h 145657"/>
              <a:gd name="connsiteX1" fmla="*/ 130086 w 138553"/>
              <a:gd name="connsiteY1" fmla="*/ 140116 h 145657"/>
              <a:gd name="connsiteX2" fmla="*/ 114211 w 138553"/>
              <a:gd name="connsiteY2" fmla="*/ 114716 h 145657"/>
              <a:gd name="connsiteX3" fmla="*/ 6261 w 138553"/>
              <a:gd name="connsiteY3" fmla="*/ 86141 h 145657"/>
              <a:gd name="connsiteX4" fmla="*/ 15786 w 138553"/>
              <a:gd name="connsiteY4" fmla="*/ 95666 h 145657"/>
              <a:gd name="connsiteX5" fmla="*/ 6261 w 138553"/>
              <a:gd name="connsiteY5" fmla="*/ 416 h 14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145657">
                <a:moveTo>
                  <a:pt x="6261" y="416"/>
                </a:moveTo>
                <a:cubicBezTo>
                  <a:pt x="25311" y="7824"/>
                  <a:pt x="112094" y="121066"/>
                  <a:pt x="130086" y="140116"/>
                </a:cubicBezTo>
                <a:cubicBezTo>
                  <a:pt x="148078" y="159166"/>
                  <a:pt x="134849" y="123712"/>
                  <a:pt x="114211" y="114716"/>
                </a:cubicBezTo>
                <a:cubicBezTo>
                  <a:pt x="93574" y="105720"/>
                  <a:pt x="6261" y="86141"/>
                  <a:pt x="6261" y="86141"/>
                </a:cubicBezTo>
                <a:cubicBezTo>
                  <a:pt x="-10143" y="82966"/>
                  <a:pt x="13669" y="104662"/>
                  <a:pt x="15786" y="95666"/>
                </a:cubicBezTo>
                <a:cubicBezTo>
                  <a:pt x="17903" y="86670"/>
                  <a:pt x="-12789" y="-6992"/>
                  <a:pt x="6261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4D5C5BE7-7418-B653-2C94-0DDBBBF578BA}"/>
              </a:ext>
            </a:extLst>
          </p:cNvPr>
          <p:cNvSpPr/>
          <p:nvPr/>
        </p:nvSpPr>
        <p:spPr>
          <a:xfrm>
            <a:off x="9082723" y="3123993"/>
            <a:ext cx="383397" cy="531007"/>
          </a:xfrm>
          <a:custGeom>
            <a:avLst/>
            <a:gdLst>
              <a:gd name="connsiteX0" fmla="*/ 952 w 383397"/>
              <a:gd name="connsiteY0" fmla="*/ 51007 h 531007"/>
              <a:gd name="connsiteX1" fmla="*/ 140652 w 383397"/>
              <a:gd name="connsiteY1" fmla="*/ 235157 h 531007"/>
              <a:gd name="connsiteX2" fmla="*/ 93027 w 383397"/>
              <a:gd name="connsiteY2" fmla="*/ 181182 h 531007"/>
              <a:gd name="connsiteX3" fmla="*/ 321627 w 383397"/>
              <a:gd name="connsiteY3" fmla="*/ 466932 h 531007"/>
              <a:gd name="connsiteX4" fmla="*/ 337502 w 383397"/>
              <a:gd name="connsiteY4" fmla="*/ 530432 h 531007"/>
              <a:gd name="connsiteX5" fmla="*/ 362902 w 383397"/>
              <a:gd name="connsiteY5" fmla="*/ 447882 h 531007"/>
              <a:gd name="connsiteX6" fmla="*/ 362902 w 383397"/>
              <a:gd name="connsiteY6" fmla="*/ 397082 h 531007"/>
              <a:gd name="connsiteX7" fmla="*/ 99377 w 383397"/>
              <a:gd name="connsiteY7" fmla="*/ 19257 h 531007"/>
              <a:gd name="connsiteX8" fmla="*/ 80327 w 383397"/>
              <a:gd name="connsiteY8" fmla="*/ 54182 h 531007"/>
              <a:gd name="connsiteX9" fmla="*/ 952 w 383397"/>
              <a:gd name="connsiteY9" fmla="*/ 51007 h 5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397" h="531007">
                <a:moveTo>
                  <a:pt x="952" y="51007"/>
                </a:moveTo>
                <a:cubicBezTo>
                  <a:pt x="11006" y="81169"/>
                  <a:pt x="125306" y="213461"/>
                  <a:pt x="140652" y="235157"/>
                </a:cubicBezTo>
                <a:cubicBezTo>
                  <a:pt x="155998" y="256853"/>
                  <a:pt x="62865" y="142553"/>
                  <a:pt x="93027" y="181182"/>
                </a:cubicBezTo>
                <a:cubicBezTo>
                  <a:pt x="123190" y="219811"/>
                  <a:pt x="280881" y="408724"/>
                  <a:pt x="321627" y="466932"/>
                </a:cubicBezTo>
                <a:cubicBezTo>
                  <a:pt x="362373" y="525140"/>
                  <a:pt x="330623" y="533607"/>
                  <a:pt x="337502" y="530432"/>
                </a:cubicBezTo>
                <a:cubicBezTo>
                  <a:pt x="344381" y="527257"/>
                  <a:pt x="358669" y="470107"/>
                  <a:pt x="362902" y="447882"/>
                </a:cubicBezTo>
                <a:cubicBezTo>
                  <a:pt x="367135" y="425657"/>
                  <a:pt x="406823" y="468520"/>
                  <a:pt x="362902" y="397082"/>
                </a:cubicBezTo>
                <a:cubicBezTo>
                  <a:pt x="318981" y="325644"/>
                  <a:pt x="146473" y="76407"/>
                  <a:pt x="99377" y="19257"/>
                </a:cubicBezTo>
                <a:cubicBezTo>
                  <a:pt x="52281" y="-37893"/>
                  <a:pt x="97260" y="49949"/>
                  <a:pt x="80327" y="54182"/>
                </a:cubicBezTo>
                <a:cubicBezTo>
                  <a:pt x="63394" y="58415"/>
                  <a:pt x="-9102" y="20845"/>
                  <a:pt x="952" y="51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69575670-A003-2E5F-E6A0-BE17877E5A3A}"/>
              </a:ext>
            </a:extLst>
          </p:cNvPr>
          <p:cNvSpPr/>
          <p:nvPr/>
        </p:nvSpPr>
        <p:spPr>
          <a:xfrm>
            <a:off x="8814412" y="6029302"/>
            <a:ext cx="510755" cy="1033077"/>
          </a:xfrm>
          <a:custGeom>
            <a:avLst/>
            <a:gdLst>
              <a:gd name="connsiteX0" fmla="*/ 2563 w 510755"/>
              <a:gd name="connsiteY0" fmla="*/ 23 h 1033077"/>
              <a:gd name="connsiteX1" fmla="*/ 164488 w 510755"/>
              <a:gd name="connsiteY1" fmla="*/ 384198 h 1033077"/>
              <a:gd name="connsiteX2" fmla="*/ 132738 w 510755"/>
              <a:gd name="connsiteY2" fmla="*/ 200048 h 1033077"/>
              <a:gd name="connsiteX3" fmla="*/ 231163 w 510755"/>
              <a:gd name="connsiteY3" fmla="*/ 549298 h 1033077"/>
              <a:gd name="connsiteX4" fmla="*/ 221638 w 510755"/>
              <a:gd name="connsiteY4" fmla="*/ 457223 h 1033077"/>
              <a:gd name="connsiteX5" fmla="*/ 320063 w 510755"/>
              <a:gd name="connsiteY5" fmla="*/ 650898 h 1033077"/>
              <a:gd name="connsiteX6" fmla="*/ 285138 w 510755"/>
              <a:gd name="connsiteY6" fmla="*/ 476273 h 1033077"/>
              <a:gd name="connsiteX7" fmla="*/ 405788 w 510755"/>
              <a:gd name="connsiteY7" fmla="*/ 771548 h 1033077"/>
              <a:gd name="connsiteX8" fmla="*/ 510563 w 510755"/>
              <a:gd name="connsiteY8" fmla="*/ 1031898 h 1033077"/>
              <a:gd name="connsiteX9" fmla="*/ 424838 w 510755"/>
              <a:gd name="connsiteY9" fmla="*/ 854098 h 1033077"/>
              <a:gd name="connsiteX10" fmla="*/ 196238 w 510755"/>
              <a:gd name="connsiteY10" fmla="*/ 539773 h 1033077"/>
              <a:gd name="connsiteX11" fmla="*/ 62888 w 510755"/>
              <a:gd name="connsiteY11" fmla="*/ 317523 h 1033077"/>
              <a:gd name="connsiteX12" fmla="*/ 66063 w 510755"/>
              <a:gd name="connsiteY12" fmla="*/ 365148 h 1033077"/>
              <a:gd name="connsiteX13" fmla="*/ 2563 w 510755"/>
              <a:gd name="connsiteY13" fmla="*/ 23 h 103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0755" h="1033077">
                <a:moveTo>
                  <a:pt x="2563" y="23"/>
                </a:moveTo>
                <a:cubicBezTo>
                  <a:pt x="18967" y="3198"/>
                  <a:pt x="142792" y="350861"/>
                  <a:pt x="164488" y="384198"/>
                </a:cubicBezTo>
                <a:cubicBezTo>
                  <a:pt x="186184" y="417536"/>
                  <a:pt x="121626" y="172531"/>
                  <a:pt x="132738" y="200048"/>
                </a:cubicBezTo>
                <a:cubicBezTo>
                  <a:pt x="143850" y="227565"/>
                  <a:pt x="216346" y="506436"/>
                  <a:pt x="231163" y="549298"/>
                </a:cubicBezTo>
                <a:cubicBezTo>
                  <a:pt x="245980" y="592160"/>
                  <a:pt x="206821" y="440290"/>
                  <a:pt x="221638" y="457223"/>
                </a:cubicBezTo>
                <a:cubicBezTo>
                  <a:pt x="236455" y="474156"/>
                  <a:pt x="309480" y="647723"/>
                  <a:pt x="320063" y="650898"/>
                </a:cubicBezTo>
                <a:cubicBezTo>
                  <a:pt x="330646" y="654073"/>
                  <a:pt x="270851" y="456165"/>
                  <a:pt x="285138" y="476273"/>
                </a:cubicBezTo>
                <a:cubicBezTo>
                  <a:pt x="299425" y="496381"/>
                  <a:pt x="368217" y="678944"/>
                  <a:pt x="405788" y="771548"/>
                </a:cubicBezTo>
                <a:cubicBezTo>
                  <a:pt x="443359" y="864152"/>
                  <a:pt x="507388" y="1018140"/>
                  <a:pt x="510563" y="1031898"/>
                </a:cubicBezTo>
                <a:cubicBezTo>
                  <a:pt x="513738" y="1045656"/>
                  <a:pt x="477225" y="936119"/>
                  <a:pt x="424838" y="854098"/>
                </a:cubicBezTo>
                <a:cubicBezTo>
                  <a:pt x="372451" y="772077"/>
                  <a:pt x="256563" y="629202"/>
                  <a:pt x="196238" y="539773"/>
                </a:cubicBezTo>
                <a:cubicBezTo>
                  <a:pt x="135913" y="450344"/>
                  <a:pt x="84584" y="346627"/>
                  <a:pt x="62888" y="317523"/>
                </a:cubicBezTo>
                <a:cubicBezTo>
                  <a:pt x="41192" y="288419"/>
                  <a:pt x="78763" y="414890"/>
                  <a:pt x="66063" y="365148"/>
                </a:cubicBezTo>
                <a:cubicBezTo>
                  <a:pt x="53363" y="315406"/>
                  <a:pt x="-13841" y="-3152"/>
                  <a:pt x="256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73041CAC-05AE-AD9F-BC73-43E2ACCFCACD}"/>
              </a:ext>
            </a:extLst>
          </p:cNvPr>
          <p:cNvSpPr/>
          <p:nvPr/>
        </p:nvSpPr>
        <p:spPr>
          <a:xfrm>
            <a:off x="9345753" y="6864053"/>
            <a:ext cx="361567" cy="711350"/>
          </a:xfrm>
          <a:custGeom>
            <a:avLst/>
            <a:gdLst>
              <a:gd name="connsiteX0" fmla="*/ 103047 w 361567"/>
              <a:gd name="connsiteY0" fmla="*/ 3472 h 711350"/>
              <a:gd name="connsiteX1" fmla="*/ 217347 w 361567"/>
              <a:gd name="connsiteY1" fmla="*/ 435272 h 711350"/>
              <a:gd name="connsiteX2" fmla="*/ 360222 w 361567"/>
              <a:gd name="connsiteY2" fmla="*/ 708322 h 711350"/>
              <a:gd name="connsiteX3" fmla="*/ 274497 w 361567"/>
              <a:gd name="connsiteY3" fmla="*/ 562272 h 711350"/>
              <a:gd name="connsiteX4" fmla="*/ 42722 w 361567"/>
              <a:gd name="connsiteY4" fmla="*/ 270172 h 711350"/>
              <a:gd name="connsiteX5" fmla="*/ 64947 w 361567"/>
              <a:gd name="connsiteY5" fmla="*/ 286047 h 711350"/>
              <a:gd name="connsiteX6" fmla="*/ 1447 w 361567"/>
              <a:gd name="connsiteY6" fmla="*/ 51097 h 711350"/>
              <a:gd name="connsiteX7" fmla="*/ 20497 w 361567"/>
              <a:gd name="connsiteY7" fmla="*/ 165397 h 711350"/>
              <a:gd name="connsiteX8" fmla="*/ 20497 w 361567"/>
              <a:gd name="connsiteY8" fmla="*/ 19347 h 711350"/>
              <a:gd name="connsiteX9" fmla="*/ 83997 w 361567"/>
              <a:gd name="connsiteY9" fmla="*/ 219372 h 711350"/>
              <a:gd name="connsiteX10" fmla="*/ 103047 w 361567"/>
              <a:gd name="connsiteY10" fmla="*/ 3472 h 7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567" h="711350">
                <a:moveTo>
                  <a:pt x="103047" y="3472"/>
                </a:moveTo>
                <a:cubicBezTo>
                  <a:pt x="125272" y="39455"/>
                  <a:pt x="174485" y="317797"/>
                  <a:pt x="217347" y="435272"/>
                </a:cubicBezTo>
                <a:cubicBezTo>
                  <a:pt x="260209" y="552747"/>
                  <a:pt x="350697" y="687155"/>
                  <a:pt x="360222" y="708322"/>
                </a:cubicBezTo>
                <a:cubicBezTo>
                  <a:pt x="369747" y="729489"/>
                  <a:pt x="327414" y="635297"/>
                  <a:pt x="274497" y="562272"/>
                </a:cubicBezTo>
                <a:cubicBezTo>
                  <a:pt x="221580" y="489247"/>
                  <a:pt x="77647" y="316209"/>
                  <a:pt x="42722" y="270172"/>
                </a:cubicBezTo>
                <a:cubicBezTo>
                  <a:pt x="7797" y="224135"/>
                  <a:pt x="71826" y="322559"/>
                  <a:pt x="64947" y="286047"/>
                </a:cubicBezTo>
                <a:cubicBezTo>
                  <a:pt x="58068" y="249535"/>
                  <a:pt x="8855" y="71205"/>
                  <a:pt x="1447" y="51097"/>
                </a:cubicBezTo>
                <a:cubicBezTo>
                  <a:pt x="-5961" y="30989"/>
                  <a:pt x="17322" y="170689"/>
                  <a:pt x="20497" y="165397"/>
                </a:cubicBezTo>
                <a:cubicBezTo>
                  <a:pt x="23672" y="160105"/>
                  <a:pt x="9914" y="10351"/>
                  <a:pt x="20497" y="19347"/>
                </a:cubicBezTo>
                <a:cubicBezTo>
                  <a:pt x="31080" y="28343"/>
                  <a:pt x="71297" y="215668"/>
                  <a:pt x="83997" y="219372"/>
                </a:cubicBezTo>
                <a:cubicBezTo>
                  <a:pt x="96697" y="223076"/>
                  <a:pt x="80822" y="-32511"/>
                  <a:pt x="103047" y="3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7712838-A7E0-281D-A5F5-CAE471C232F3}"/>
              </a:ext>
            </a:extLst>
          </p:cNvPr>
          <p:cNvSpPr/>
          <p:nvPr/>
        </p:nvSpPr>
        <p:spPr>
          <a:xfrm>
            <a:off x="9518622" y="6192266"/>
            <a:ext cx="339872" cy="993505"/>
          </a:xfrm>
          <a:custGeom>
            <a:avLst/>
            <a:gdLst>
              <a:gd name="connsiteX0" fmla="*/ 28 w 339872"/>
              <a:gd name="connsiteY0" fmla="*/ 5334 h 993505"/>
              <a:gd name="connsiteX1" fmla="*/ 76228 w 339872"/>
              <a:gd name="connsiteY1" fmla="*/ 446659 h 993505"/>
              <a:gd name="connsiteX2" fmla="*/ 76228 w 339872"/>
              <a:gd name="connsiteY2" fmla="*/ 370459 h 993505"/>
              <a:gd name="connsiteX3" fmla="*/ 92103 w 339872"/>
              <a:gd name="connsiteY3" fmla="*/ 656209 h 993505"/>
              <a:gd name="connsiteX4" fmla="*/ 107978 w 339872"/>
              <a:gd name="connsiteY4" fmla="*/ 621284 h 993505"/>
              <a:gd name="connsiteX5" fmla="*/ 222278 w 339872"/>
              <a:gd name="connsiteY5" fmla="*/ 856234 h 993505"/>
              <a:gd name="connsiteX6" fmla="*/ 304828 w 339872"/>
              <a:gd name="connsiteY6" fmla="*/ 992759 h 993505"/>
              <a:gd name="connsiteX7" fmla="*/ 276253 w 339872"/>
              <a:gd name="connsiteY7" fmla="*/ 913384 h 993505"/>
              <a:gd name="connsiteX8" fmla="*/ 339753 w 339872"/>
              <a:gd name="connsiteY8" fmla="*/ 967359 h 993505"/>
              <a:gd name="connsiteX9" fmla="*/ 257203 w 339872"/>
              <a:gd name="connsiteY9" fmla="*/ 789559 h 993505"/>
              <a:gd name="connsiteX10" fmla="*/ 98453 w 339872"/>
              <a:gd name="connsiteY10" fmla="*/ 354584 h 993505"/>
              <a:gd name="connsiteX11" fmla="*/ 117503 w 339872"/>
              <a:gd name="connsiteY11" fmla="*/ 332359 h 993505"/>
              <a:gd name="connsiteX12" fmla="*/ 85753 w 339872"/>
              <a:gd name="connsiteY12" fmla="*/ 208534 h 993505"/>
              <a:gd name="connsiteX13" fmla="*/ 28 w 339872"/>
              <a:gd name="connsiteY13" fmla="*/ 5334 h 9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9872" h="993505">
                <a:moveTo>
                  <a:pt x="28" y="5334"/>
                </a:moveTo>
                <a:cubicBezTo>
                  <a:pt x="-1559" y="45021"/>
                  <a:pt x="63528" y="385805"/>
                  <a:pt x="76228" y="446659"/>
                </a:cubicBezTo>
                <a:cubicBezTo>
                  <a:pt x="88928" y="507513"/>
                  <a:pt x="73582" y="335534"/>
                  <a:pt x="76228" y="370459"/>
                </a:cubicBezTo>
                <a:cubicBezTo>
                  <a:pt x="78874" y="405384"/>
                  <a:pt x="86811" y="614405"/>
                  <a:pt x="92103" y="656209"/>
                </a:cubicBezTo>
                <a:cubicBezTo>
                  <a:pt x="97395" y="698013"/>
                  <a:pt x="86282" y="587947"/>
                  <a:pt x="107978" y="621284"/>
                </a:cubicBezTo>
                <a:cubicBezTo>
                  <a:pt x="129674" y="654622"/>
                  <a:pt x="189470" y="794322"/>
                  <a:pt x="222278" y="856234"/>
                </a:cubicBezTo>
                <a:cubicBezTo>
                  <a:pt x="255086" y="918146"/>
                  <a:pt x="295832" y="983234"/>
                  <a:pt x="304828" y="992759"/>
                </a:cubicBezTo>
                <a:cubicBezTo>
                  <a:pt x="313824" y="1002284"/>
                  <a:pt x="270432" y="917617"/>
                  <a:pt x="276253" y="913384"/>
                </a:cubicBezTo>
                <a:cubicBezTo>
                  <a:pt x="282074" y="909151"/>
                  <a:pt x="342928" y="987997"/>
                  <a:pt x="339753" y="967359"/>
                </a:cubicBezTo>
                <a:cubicBezTo>
                  <a:pt x="336578" y="946722"/>
                  <a:pt x="297420" y="891688"/>
                  <a:pt x="257203" y="789559"/>
                </a:cubicBezTo>
                <a:cubicBezTo>
                  <a:pt x="216986" y="687430"/>
                  <a:pt x="121736" y="430784"/>
                  <a:pt x="98453" y="354584"/>
                </a:cubicBezTo>
                <a:cubicBezTo>
                  <a:pt x="75170" y="278384"/>
                  <a:pt x="119620" y="356701"/>
                  <a:pt x="117503" y="332359"/>
                </a:cubicBezTo>
                <a:cubicBezTo>
                  <a:pt x="115386" y="308017"/>
                  <a:pt x="102686" y="258276"/>
                  <a:pt x="85753" y="208534"/>
                </a:cubicBezTo>
                <a:cubicBezTo>
                  <a:pt x="68820" y="158792"/>
                  <a:pt x="1615" y="-34353"/>
                  <a:pt x="28" y="5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94A4EF49-9C72-5805-A781-9671E1A54F72}"/>
              </a:ext>
            </a:extLst>
          </p:cNvPr>
          <p:cNvSpPr/>
          <p:nvPr/>
        </p:nvSpPr>
        <p:spPr>
          <a:xfrm>
            <a:off x="9921875" y="7248525"/>
            <a:ext cx="187299" cy="288904"/>
          </a:xfrm>
          <a:custGeom>
            <a:avLst/>
            <a:gdLst>
              <a:gd name="connsiteX0" fmla="*/ 0 w 187299"/>
              <a:gd name="connsiteY0" fmla="*/ 0 h 288904"/>
              <a:gd name="connsiteX1" fmla="*/ 50800 w 187299"/>
              <a:gd name="connsiteY1" fmla="*/ 171450 h 288904"/>
              <a:gd name="connsiteX2" fmla="*/ 184150 w 187299"/>
              <a:gd name="connsiteY2" fmla="*/ 285750 h 288904"/>
              <a:gd name="connsiteX3" fmla="*/ 136525 w 187299"/>
              <a:gd name="connsiteY3" fmla="*/ 257175 h 288904"/>
              <a:gd name="connsiteX4" fmla="*/ 38100 w 187299"/>
              <a:gd name="connsiteY4" fmla="*/ 260350 h 288904"/>
              <a:gd name="connsiteX5" fmla="*/ 12700 w 187299"/>
              <a:gd name="connsiteY5" fmla="*/ 114300 h 288904"/>
              <a:gd name="connsiteX6" fmla="*/ 12700 w 187299"/>
              <a:gd name="connsiteY6" fmla="*/ 177800 h 288904"/>
              <a:gd name="connsiteX7" fmla="*/ 0 w 187299"/>
              <a:gd name="connsiteY7" fmla="*/ 0 h 2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299" h="288904">
                <a:moveTo>
                  <a:pt x="0" y="0"/>
                </a:moveTo>
                <a:cubicBezTo>
                  <a:pt x="10054" y="61912"/>
                  <a:pt x="20108" y="123825"/>
                  <a:pt x="50800" y="171450"/>
                </a:cubicBezTo>
                <a:cubicBezTo>
                  <a:pt x="81492" y="219075"/>
                  <a:pt x="169863" y="271463"/>
                  <a:pt x="184150" y="285750"/>
                </a:cubicBezTo>
                <a:cubicBezTo>
                  <a:pt x="198437" y="300037"/>
                  <a:pt x="160867" y="261408"/>
                  <a:pt x="136525" y="257175"/>
                </a:cubicBezTo>
                <a:cubicBezTo>
                  <a:pt x="112183" y="252942"/>
                  <a:pt x="58737" y="284162"/>
                  <a:pt x="38100" y="260350"/>
                </a:cubicBezTo>
                <a:cubicBezTo>
                  <a:pt x="17463" y="236538"/>
                  <a:pt x="16933" y="128058"/>
                  <a:pt x="12700" y="114300"/>
                </a:cubicBezTo>
                <a:cubicBezTo>
                  <a:pt x="8467" y="100542"/>
                  <a:pt x="12700" y="177800"/>
                  <a:pt x="12700" y="1778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C9A39DEC-216C-38DC-9CA8-3FD13E6D9577}"/>
              </a:ext>
            </a:extLst>
          </p:cNvPr>
          <p:cNvSpPr/>
          <p:nvPr/>
        </p:nvSpPr>
        <p:spPr>
          <a:xfrm>
            <a:off x="10062138" y="7576046"/>
            <a:ext cx="221792" cy="101168"/>
          </a:xfrm>
          <a:custGeom>
            <a:avLst/>
            <a:gdLst>
              <a:gd name="connsiteX0" fmla="*/ 2612 w 221792"/>
              <a:gd name="connsiteY0" fmla="*/ 2679 h 101168"/>
              <a:gd name="connsiteX1" fmla="*/ 218512 w 221792"/>
              <a:gd name="connsiteY1" fmla="*/ 12204 h 101168"/>
              <a:gd name="connsiteX2" fmla="*/ 129612 w 221792"/>
              <a:gd name="connsiteY2" fmla="*/ 47129 h 101168"/>
              <a:gd name="connsiteX3" fmla="*/ 81987 w 221792"/>
              <a:gd name="connsiteY3" fmla="*/ 101104 h 101168"/>
              <a:gd name="connsiteX4" fmla="*/ 97862 w 221792"/>
              <a:gd name="connsiteY4" fmla="*/ 56654 h 101168"/>
              <a:gd name="connsiteX5" fmla="*/ 2612 w 221792"/>
              <a:gd name="connsiteY5" fmla="*/ 2679 h 10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792" h="101168">
                <a:moveTo>
                  <a:pt x="2612" y="2679"/>
                </a:moveTo>
                <a:cubicBezTo>
                  <a:pt x="22720" y="-4729"/>
                  <a:pt x="197345" y="4796"/>
                  <a:pt x="218512" y="12204"/>
                </a:cubicBezTo>
                <a:cubicBezTo>
                  <a:pt x="239679" y="19612"/>
                  <a:pt x="152366" y="32312"/>
                  <a:pt x="129612" y="47129"/>
                </a:cubicBezTo>
                <a:cubicBezTo>
                  <a:pt x="106858" y="61946"/>
                  <a:pt x="87279" y="99517"/>
                  <a:pt x="81987" y="101104"/>
                </a:cubicBezTo>
                <a:cubicBezTo>
                  <a:pt x="76695" y="102691"/>
                  <a:pt x="111091" y="74646"/>
                  <a:pt x="97862" y="56654"/>
                </a:cubicBezTo>
                <a:cubicBezTo>
                  <a:pt x="84633" y="38662"/>
                  <a:pt x="-17496" y="10087"/>
                  <a:pt x="26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D8E225B8-8E08-4D6A-8812-BB46BEF7B96B}"/>
              </a:ext>
            </a:extLst>
          </p:cNvPr>
          <p:cNvSpPr/>
          <p:nvPr/>
        </p:nvSpPr>
        <p:spPr>
          <a:xfrm>
            <a:off x="10107099" y="7810155"/>
            <a:ext cx="94197" cy="219454"/>
          </a:xfrm>
          <a:custGeom>
            <a:avLst/>
            <a:gdLst>
              <a:gd name="connsiteX0" fmla="*/ 59251 w 94197"/>
              <a:gd name="connsiteY0" fmla="*/ 345 h 219454"/>
              <a:gd name="connsiteX1" fmla="*/ 49726 w 94197"/>
              <a:gd name="connsiteY1" fmla="*/ 108295 h 219454"/>
              <a:gd name="connsiteX2" fmla="*/ 94176 w 94197"/>
              <a:gd name="connsiteY2" fmla="*/ 101945 h 219454"/>
              <a:gd name="connsiteX3" fmla="*/ 56076 w 94197"/>
              <a:gd name="connsiteY3" fmla="*/ 146395 h 219454"/>
              <a:gd name="connsiteX4" fmla="*/ 84651 w 94197"/>
              <a:gd name="connsiteY4" fmla="*/ 219420 h 219454"/>
              <a:gd name="connsiteX5" fmla="*/ 2101 w 94197"/>
              <a:gd name="connsiteY5" fmla="*/ 155920 h 219454"/>
              <a:gd name="connsiteX6" fmla="*/ 27501 w 94197"/>
              <a:gd name="connsiteY6" fmla="*/ 149570 h 219454"/>
              <a:gd name="connsiteX7" fmla="*/ 59251 w 94197"/>
              <a:gd name="connsiteY7" fmla="*/ 345 h 2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97" h="219454">
                <a:moveTo>
                  <a:pt x="59251" y="345"/>
                </a:moveTo>
                <a:cubicBezTo>
                  <a:pt x="62955" y="-6534"/>
                  <a:pt x="43905" y="91362"/>
                  <a:pt x="49726" y="108295"/>
                </a:cubicBezTo>
                <a:cubicBezTo>
                  <a:pt x="55547" y="125228"/>
                  <a:pt x="93118" y="95595"/>
                  <a:pt x="94176" y="101945"/>
                </a:cubicBezTo>
                <a:cubicBezTo>
                  <a:pt x="95234" y="108295"/>
                  <a:pt x="57663" y="126816"/>
                  <a:pt x="56076" y="146395"/>
                </a:cubicBezTo>
                <a:cubicBezTo>
                  <a:pt x="54489" y="165974"/>
                  <a:pt x="93647" y="217833"/>
                  <a:pt x="84651" y="219420"/>
                </a:cubicBezTo>
                <a:cubicBezTo>
                  <a:pt x="75655" y="221007"/>
                  <a:pt x="11626" y="167562"/>
                  <a:pt x="2101" y="155920"/>
                </a:cubicBezTo>
                <a:cubicBezTo>
                  <a:pt x="-7424" y="144278"/>
                  <a:pt x="17976" y="169149"/>
                  <a:pt x="27501" y="149570"/>
                </a:cubicBezTo>
                <a:cubicBezTo>
                  <a:pt x="37026" y="129991"/>
                  <a:pt x="55547" y="7224"/>
                  <a:pt x="59251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B4B617B0-2D2A-ACC4-C69E-9EA5E166D99C}"/>
              </a:ext>
            </a:extLst>
          </p:cNvPr>
          <p:cNvSpPr/>
          <p:nvPr/>
        </p:nvSpPr>
        <p:spPr>
          <a:xfrm>
            <a:off x="9958829" y="8003321"/>
            <a:ext cx="496753" cy="206559"/>
          </a:xfrm>
          <a:custGeom>
            <a:avLst/>
            <a:gdLst>
              <a:gd name="connsiteX0" fmla="*/ 1146 w 496753"/>
              <a:gd name="connsiteY0" fmla="*/ 854 h 206559"/>
              <a:gd name="connsiteX1" fmla="*/ 191646 w 496753"/>
              <a:gd name="connsiteY1" fmla="*/ 38954 h 206559"/>
              <a:gd name="connsiteX2" fmla="*/ 299596 w 496753"/>
              <a:gd name="connsiteY2" fmla="*/ 83404 h 206559"/>
              <a:gd name="connsiteX3" fmla="*/ 283721 w 496753"/>
              <a:gd name="connsiteY3" fmla="*/ 58004 h 206559"/>
              <a:gd name="connsiteX4" fmla="*/ 369446 w 496753"/>
              <a:gd name="connsiteY4" fmla="*/ 146904 h 206559"/>
              <a:gd name="connsiteX5" fmla="*/ 496446 w 496753"/>
              <a:gd name="connsiteY5" fmla="*/ 204054 h 206559"/>
              <a:gd name="connsiteX6" fmla="*/ 398021 w 496753"/>
              <a:gd name="connsiteY6" fmla="*/ 188179 h 206559"/>
              <a:gd name="connsiteX7" fmla="*/ 185296 w 496753"/>
              <a:gd name="connsiteY7" fmla="*/ 115154 h 206559"/>
              <a:gd name="connsiteX8" fmla="*/ 207521 w 496753"/>
              <a:gd name="connsiteY8" fmla="*/ 124679 h 206559"/>
              <a:gd name="connsiteX9" fmla="*/ 115446 w 496753"/>
              <a:gd name="connsiteY9" fmla="*/ 77054 h 206559"/>
              <a:gd name="connsiteX10" fmla="*/ 1146 w 496753"/>
              <a:gd name="connsiteY10" fmla="*/ 854 h 20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753" h="206559">
                <a:moveTo>
                  <a:pt x="1146" y="854"/>
                </a:moveTo>
                <a:cubicBezTo>
                  <a:pt x="13846" y="-5496"/>
                  <a:pt x="141904" y="25196"/>
                  <a:pt x="191646" y="38954"/>
                </a:cubicBezTo>
                <a:cubicBezTo>
                  <a:pt x="241388" y="52712"/>
                  <a:pt x="284250" y="80229"/>
                  <a:pt x="299596" y="83404"/>
                </a:cubicBezTo>
                <a:cubicBezTo>
                  <a:pt x="314942" y="86579"/>
                  <a:pt x="272079" y="47421"/>
                  <a:pt x="283721" y="58004"/>
                </a:cubicBezTo>
                <a:cubicBezTo>
                  <a:pt x="295363" y="68587"/>
                  <a:pt x="333992" y="122562"/>
                  <a:pt x="369446" y="146904"/>
                </a:cubicBezTo>
                <a:cubicBezTo>
                  <a:pt x="404900" y="171246"/>
                  <a:pt x="491684" y="197175"/>
                  <a:pt x="496446" y="204054"/>
                </a:cubicBezTo>
                <a:cubicBezTo>
                  <a:pt x="501208" y="210933"/>
                  <a:pt x="449879" y="202996"/>
                  <a:pt x="398021" y="188179"/>
                </a:cubicBezTo>
                <a:cubicBezTo>
                  <a:pt x="346163" y="173362"/>
                  <a:pt x="217046" y="125737"/>
                  <a:pt x="185296" y="115154"/>
                </a:cubicBezTo>
                <a:cubicBezTo>
                  <a:pt x="153546" y="104571"/>
                  <a:pt x="219163" y="131029"/>
                  <a:pt x="207521" y="124679"/>
                </a:cubicBezTo>
                <a:cubicBezTo>
                  <a:pt x="195879" y="118329"/>
                  <a:pt x="146138" y="92400"/>
                  <a:pt x="115446" y="77054"/>
                </a:cubicBezTo>
                <a:cubicBezTo>
                  <a:pt x="84754" y="61708"/>
                  <a:pt x="-11554" y="7204"/>
                  <a:pt x="1146" y="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8BF18D8A-F657-C9F0-F127-5391604088FB}"/>
              </a:ext>
            </a:extLst>
          </p:cNvPr>
          <p:cNvSpPr/>
          <p:nvPr/>
        </p:nvSpPr>
        <p:spPr>
          <a:xfrm>
            <a:off x="10412556" y="7778589"/>
            <a:ext cx="684644" cy="114463"/>
          </a:xfrm>
          <a:custGeom>
            <a:avLst/>
            <a:gdLst>
              <a:gd name="connsiteX0" fmla="*/ 4619 w 684644"/>
              <a:gd name="connsiteY0" fmla="*/ 114461 h 114463"/>
              <a:gd name="connsiteX1" fmla="*/ 366569 w 684644"/>
              <a:gd name="connsiteY1" fmla="*/ 19211 h 114463"/>
              <a:gd name="connsiteX2" fmla="*/ 322119 w 684644"/>
              <a:gd name="connsiteY2" fmla="*/ 161 h 114463"/>
              <a:gd name="connsiteX3" fmla="*/ 471344 w 684644"/>
              <a:gd name="connsiteY3" fmla="*/ 9686 h 114463"/>
              <a:gd name="connsiteX4" fmla="*/ 684069 w 684644"/>
              <a:gd name="connsiteY4" fmla="*/ 3336 h 114463"/>
              <a:gd name="connsiteX5" fmla="*/ 525319 w 684644"/>
              <a:gd name="connsiteY5" fmla="*/ 25561 h 114463"/>
              <a:gd name="connsiteX6" fmla="*/ 268144 w 684644"/>
              <a:gd name="connsiteY6" fmla="*/ 19211 h 114463"/>
              <a:gd name="connsiteX7" fmla="*/ 112569 w 684644"/>
              <a:gd name="connsiteY7" fmla="*/ 35086 h 114463"/>
              <a:gd name="connsiteX8" fmla="*/ 160194 w 684644"/>
              <a:gd name="connsiteY8" fmla="*/ 16036 h 114463"/>
              <a:gd name="connsiteX9" fmla="*/ 4619 w 684644"/>
              <a:gd name="connsiteY9" fmla="*/ 114461 h 1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4644" h="114463">
                <a:moveTo>
                  <a:pt x="4619" y="114461"/>
                </a:moveTo>
                <a:cubicBezTo>
                  <a:pt x="39015" y="114990"/>
                  <a:pt x="313652" y="38261"/>
                  <a:pt x="366569" y="19211"/>
                </a:cubicBezTo>
                <a:cubicBezTo>
                  <a:pt x="419486" y="161"/>
                  <a:pt x="304657" y="1748"/>
                  <a:pt x="322119" y="161"/>
                </a:cubicBezTo>
                <a:cubicBezTo>
                  <a:pt x="339581" y="-1426"/>
                  <a:pt x="411019" y="9157"/>
                  <a:pt x="471344" y="9686"/>
                </a:cubicBezTo>
                <a:cubicBezTo>
                  <a:pt x="531669" y="10215"/>
                  <a:pt x="675073" y="690"/>
                  <a:pt x="684069" y="3336"/>
                </a:cubicBezTo>
                <a:cubicBezTo>
                  <a:pt x="693065" y="5982"/>
                  <a:pt x="594640" y="22915"/>
                  <a:pt x="525319" y="25561"/>
                </a:cubicBezTo>
                <a:cubicBezTo>
                  <a:pt x="455998" y="28207"/>
                  <a:pt x="336936" y="17623"/>
                  <a:pt x="268144" y="19211"/>
                </a:cubicBezTo>
                <a:cubicBezTo>
                  <a:pt x="199352" y="20799"/>
                  <a:pt x="130561" y="35615"/>
                  <a:pt x="112569" y="35086"/>
                </a:cubicBezTo>
                <a:cubicBezTo>
                  <a:pt x="94577" y="34557"/>
                  <a:pt x="181890" y="2807"/>
                  <a:pt x="160194" y="16036"/>
                </a:cubicBezTo>
                <a:cubicBezTo>
                  <a:pt x="138498" y="29265"/>
                  <a:pt x="-29777" y="113932"/>
                  <a:pt x="4619" y="114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998E716-AA89-5750-130C-F9C6C23B6903}"/>
              </a:ext>
            </a:extLst>
          </p:cNvPr>
          <p:cNvSpPr/>
          <p:nvPr/>
        </p:nvSpPr>
        <p:spPr>
          <a:xfrm>
            <a:off x="9709646" y="7381875"/>
            <a:ext cx="130730" cy="372304"/>
          </a:xfrm>
          <a:custGeom>
            <a:avLst/>
            <a:gdLst>
              <a:gd name="connsiteX0" fmla="*/ 59829 w 130730"/>
              <a:gd name="connsiteY0" fmla="*/ 0 h 372304"/>
              <a:gd name="connsiteX1" fmla="*/ 63004 w 130730"/>
              <a:gd name="connsiteY1" fmla="*/ 260350 h 372304"/>
              <a:gd name="connsiteX2" fmla="*/ 129679 w 130730"/>
              <a:gd name="connsiteY2" fmla="*/ 371475 h 372304"/>
              <a:gd name="connsiteX3" fmla="*/ 2679 w 130730"/>
              <a:gd name="connsiteY3" fmla="*/ 209550 h 372304"/>
              <a:gd name="connsiteX4" fmla="*/ 43954 w 130730"/>
              <a:gd name="connsiteY4" fmla="*/ 260350 h 372304"/>
              <a:gd name="connsiteX5" fmla="*/ 59829 w 130730"/>
              <a:gd name="connsiteY5" fmla="*/ 0 h 37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730" h="372304">
                <a:moveTo>
                  <a:pt x="59829" y="0"/>
                </a:moveTo>
                <a:cubicBezTo>
                  <a:pt x="63004" y="0"/>
                  <a:pt x="51362" y="198438"/>
                  <a:pt x="63004" y="260350"/>
                </a:cubicBezTo>
                <a:cubicBezTo>
                  <a:pt x="74646" y="322262"/>
                  <a:pt x="139733" y="379942"/>
                  <a:pt x="129679" y="371475"/>
                </a:cubicBezTo>
                <a:cubicBezTo>
                  <a:pt x="119625" y="363008"/>
                  <a:pt x="16966" y="228071"/>
                  <a:pt x="2679" y="209550"/>
                </a:cubicBezTo>
                <a:cubicBezTo>
                  <a:pt x="-11608" y="191029"/>
                  <a:pt x="35487" y="289454"/>
                  <a:pt x="43954" y="260350"/>
                </a:cubicBezTo>
                <a:cubicBezTo>
                  <a:pt x="52421" y="231246"/>
                  <a:pt x="56654" y="0"/>
                  <a:pt x="598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520EDB90-E1FC-72D3-D605-DEDADB64A211}"/>
              </a:ext>
            </a:extLst>
          </p:cNvPr>
          <p:cNvSpPr/>
          <p:nvPr/>
        </p:nvSpPr>
        <p:spPr>
          <a:xfrm>
            <a:off x="9488165" y="6191179"/>
            <a:ext cx="54343" cy="314399"/>
          </a:xfrm>
          <a:custGeom>
            <a:avLst/>
            <a:gdLst>
              <a:gd name="connsiteX0" fmla="*/ 20960 w 54343"/>
              <a:gd name="connsiteY0" fmla="*/ 71 h 314399"/>
              <a:gd name="connsiteX1" fmla="*/ 49535 w 54343"/>
              <a:gd name="connsiteY1" fmla="*/ 219146 h 314399"/>
              <a:gd name="connsiteX2" fmla="*/ 52710 w 54343"/>
              <a:gd name="connsiteY2" fmla="*/ 314396 h 314399"/>
              <a:gd name="connsiteX3" fmla="*/ 49535 w 54343"/>
              <a:gd name="connsiteY3" fmla="*/ 222321 h 314399"/>
              <a:gd name="connsiteX4" fmla="*/ 1910 w 54343"/>
              <a:gd name="connsiteY4" fmla="*/ 98496 h 314399"/>
              <a:gd name="connsiteX5" fmla="*/ 11435 w 54343"/>
              <a:gd name="connsiteY5" fmla="*/ 193746 h 314399"/>
              <a:gd name="connsiteX6" fmla="*/ 20960 w 54343"/>
              <a:gd name="connsiteY6" fmla="*/ 71 h 31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43" h="314399">
                <a:moveTo>
                  <a:pt x="20960" y="71"/>
                </a:moveTo>
                <a:cubicBezTo>
                  <a:pt x="27310" y="4304"/>
                  <a:pt x="44243" y="166759"/>
                  <a:pt x="49535" y="219146"/>
                </a:cubicBezTo>
                <a:cubicBezTo>
                  <a:pt x="54827" y="271533"/>
                  <a:pt x="52710" y="313867"/>
                  <a:pt x="52710" y="314396"/>
                </a:cubicBezTo>
                <a:cubicBezTo>
                  <a:pt x="52710" y="314925"/>
                  <a:pt x="58002" y="258304"/>
                  <a:pt x="49535" y="222321"/>
                </a:cubicBezTo>
                <a:cubicBezTo>
                  <a:pt x="41068" y="186338"/>
                  <a:pt x="8260" y="103258"/>
                  <a:pt x="1910" y="98496"/>
                </a:cubicBezTo>
                <a:cubicBezTo>
                  <a:pt x="-4440" y="93734"/>
                  <a:pt x="6673" y="205388"/>
                  <a:pt x="11435" y="193746"/>
                </a:cubicBezTo>
                <a:cubicBezTo>
                  <a:pt x="16197" y="182104"/>
                  <a:pt x="14610" y="-4162"/>
                  <a:pt x="2096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85435CC3-8EE1-A2C6-223F-B32B2E305E00}"/>
              </a:ext>
            </a:extLst>
          </p:cNvPr>
          <p:cNvSpPr/>
          <p:nvPr/>
        </p:nvSpPr>
        <p:spPr>
          <a:xfrm>
            <a:off x="7219585" y="1534449"/>
            <a:ext cx="228397" cy="345184"/>
          </a:xfrm>
          <a:custGeom>
            <a:avLst/>
            <a:gdLst>
              <a:gd name="connsiteX0" fmla="*/ 117840 w 228397"/>
              <a:gd name="connsiteY0" fmla="*/ 2251 h 345184"/>
              <a:gd name="connsiteX1" fmla="*/ 152765 w 228397"/>
              <a:gd name="connsiteY1" fmla="*/ 94326 h 345184"/>
              <a:gd name="connsiteX2" fmla="*/ 67040 w 228397"/>
              <a:gd name="connsiteY2" fmla="*/ 246726 h 345184"/>
              <a:gd name="connsiteX3" fmla="*/ 127365 w 228397"/>
              <a:gd name="connsiteY3" fmla="*/ 176876 h 345184"/>
              <a:gd name="connsiteX4" fmla="*/ 365 w 228397"/>
              <a:gd name="connsiteY4" fmla="*/ 345151 h 345184"/>
              <a:gd name="connsiteX5" fmla="*/ 174990 w 228397"/>
              <a:gd name="connsiteY5" fmla="*/ 161001 h 345184"/>
              <a:gd name="connsiteX6" fmla="*/ 222615 w 228397"/>
              <a:gd name="connsiteY6" fmla="*/ 68926 h 345184"/>
              <a:gd name="connsiteX7" fmla="*/ 216265 w 228397"/>
              <a:gd name="connsiteY7" fmla="*/ 30826 h 345184"/>
              <a:gd name="connsiteX8" fmla="*/ 117840 w 228397"/>
              <a:gd name="connsiteY8" fmla="*/ 2251 h 3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397" h="345184">
                <a:moveTo>
                  <a:pt x="117840" y="2251"/>
                </a:moveTo>
                <a:cubicBezTo>
                  <a:pt x="107257" y="12834"/>
                  <a:pt x="161232" y="53580"/>
                  <a:pt x="152765" y="94326"/>
                </a:cubicBezTo>
                <a:cubicBezTo>
                  <a:pt x="144298" y="135072"/>
                  <a:pt x="71273" y="232968"/>
                  <a:pt x="67040" y="246726"/>
                </a:cubicBezTo>
                <a:cubicBezTo>
                  <a:pt x="62807" y="260484"/>
                  <a:pt x="138477" y="160472"/>
                  <a:pt x="127365" y="176876"/>
                </a:cubicBezTo>
                <a:cubicBezTo>
                  <a:pt x="116253" y="193280"/>
                  <a:pt x="-7572" y="347797"/>
                  <a:pt x="365" y="345151"/>
                </a:cubicBezTo>
                <a:cubicBezTo>
                  <a:pt x="8302" y="342505"/>
                  <a:pt x="137948" y="207038"/>
                  <a:pt x="174990" y="161001"/>
                </a:cubicBezTo>
                <a:cubicBezTo>
                  <a:pt x="212032" y="114964"/>
                  <a:pt x="215736" y="90622"/>
                  <a:pt x="222615" y="68926"/>
                </a:cubicBezTo>
                <a:cubicBezTo>
                  <a:pt x="229494" y="47230"/>
                  <a:pt x="233198" y="40351"/>
                  <a:pt x="216265" y="30826"/>
                </a:cubicBezTo>
                <a:cubicBezTo>
                  <a:pt x="199332" y="21301"/>
                  <a:pt x="128423" y="-8332"/>
                  <a:pt x="117840" y="2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A2016F0-9A40-5B9E-2862-D4778CB6434A}"/>
              </a:ext>
            </a:extLst>
          </p:cNvPr>
          <p:cNvSpPr/>
          <p:nvPr/>
        </p:nvSpPr>
        <p:spPr>
          <a:xfrm>
            <a:off x="6731636" y="771431"/>
            <a:ext cx="269239" cy="118090"/>
          </a:xfrm>
          <a:custGeom>
            <a:avLst/>
            <a:gdLst>
              <a:gd name="connsiteX0" fmla="*/ 269239 w 269239"/>
              <a:gd name="connsiteY0" fmla="*/ 94 h 118090"/>
              <a:gd name="connsiteX1" fmla="*/ 120014 w 269239"/>
              <a:gd name="connsiteY1" fmla="*/ 25494 h 118090"/>
              <a:gd name="connsiteX2" fmla="*/ 2539 w 269239"/>
              <a:gd name="connsiteY2" fmla="*/ 117569 h 118090"/>
              <a:gd name="connsiteX3" fmla="*/ 40639 w 269239"/>
              <a:gd name="connsiteY3" fmla="*/ 60419 h 118090"/>
              <a:gd name="connsiteX4" fmla="*/ 56514 w 269239"/>
              <a:gd name="connsiteY4" fmla="*/ 6444 h 118090"/>
              <a:gd name="connsiteX5" fmla="*/ 120014 w 269239"/>
              <a:gd name="connsiteY5" fmla="*/ 15969 h 118090"/>
              <a:gd name="connsiteX6" fmla="*/ 269239 w 269239"/>
              <a:gd name="connsiteY6" fmla="*/ 94 h 11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239" h="118090">
                <a:moveTo>
                  <a:pt x="269239" y="94"/>
                </a:moveTo>
                <a:cubicBezTo>
                  <a:pt x="269239" y="1681"/>
                  <a:pt x="164464" y="5915"/>
                  <a:pt x="120014" y="25494"/>
                </a:cubicBezTo>
                <a:cubicBezTo>
                  <a:pt x="75564" y="45073"/>
                  <a:pt x="15768" y="111748"/>
                  <a:pt x="2539" y="117569"/>
                </a:cubicBezTo>
                <a:cubicBezTo>
                  <a:pt x="-10690" y="123390"/>
                  <a:pt x="31643" y="78940"/>
                  <a:pt x="40639" y="60419"/>
                </a:cubicBezTo>
                <a:cubicBezTo>
                  <a:pt x="49635" y="41898"/>
                  <a:pt x="43285" y="13852"/>
                  <a:pt x="56514" y="6444"/>
                </a:cubicBezTo>
                <a:cubicBezTo>
                  <a:pt x="69743" y="-964"/>
                  <a:pt x="84031" y="14382"/>
                  <a:pt x="120014" y="15969"/>
                </a:cubicBezTo>
                <a:cubicBezTo>
                  <a:pt x="155997" y="17557"/>
                  <a:pt x="269239" y="-1493"/>
                  <a:pt x="269239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660A6FF6-F036-401D-307E-4568B99BC29A}"/>
              </a:ext>
            </a:extLst>
          </p:cNvPr>
          <p:cNvSpPr/>
          <p:nvPr/>
        </p:nvSpPr>
        <p:spPr>
          <a:xfrm>
            <a:off x="6711505" y="1133468"/>
            <a:ext cx="471788" cy="249345"/>
          </a:xfrm>
          <a:custGeom>
            <a:avLst/>
            <a:gdLst>
              <a:gd name="connsiteX0" fmla="*/ 445 w 471788"/>
              <a:gd name="connsiteY0" fmla="*/ 7 h 249345"/>
              <a:gd name="connsiteX1" fmla="*/ 209995 w 471788"/>
              <a:gd name="connsiteY1" fmla="*/ 120657 h 249345"/>
              <a:gd name="connsiteX2" fmla="*/ 156020 w 471788"/>
              <a:gd name="connsiteY2" fmla="*/ 28582 h 249345"/>
              <a:gd name="connsiteX3" fmla="*/ 314770 w 471788"/>
              <a:gd name="connsiteY3" fmla="*/ 152407 h 249345"/>
              <a:gd name="connsiteX4" fmla="*/ 292545 w 471788"/>
              <a:gd name="connsiteY4" fmla="*/ 123832 h 249345"/>
              <a:gd name="connsiteX5" fmla="*/ 470345 w 471788"/>
              <a:gd name="connsiteY5" fmla="*/ 247657 h 249345"/>
              <a:gd name="connsiteX6" fmla="*/ 362395 w 471788"/>
              <a:gd name="connsiteY6" fmla="*/ 190507 h 249345"/>
              <a:gd name="connsiteX7" fmla="*/ 117920 w 471788"/>
              <a:gd name="connsiteY7" fmla="*/ 117482 h 249345"/>
              <a:gd name="connsiteX8" fmla="*/ 152845 w 471788"/>
              <a:gd name="connsiteY8" fmla="*/ 127007 h 249345"/>
              <a:gd name="connsiteX9" fmla="*/ 445 w 471788"/>
              <a:gd name="connsiteY9" fmla="*/ 7 h 24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1788" h="249345">
                <a:moveTo>
                  <a:pt x="445" y="7"/>
                </a:moveTo>
                <a:cubicBezTo>
                  <a:pt x="9970" y="-1051"/>
                  <a:pt x="184066" y="115895"/>
                  <a:pt x="209995" y="120657"/>
                </a:cubicBezTo>
                <a:cubicBezTo>
                  <a:pt x="235924" y="125419"/>
                  <a:pt x="138558" y="23290"/>
                  <a:pt x="156020" y="28582"/>
                </a:cubicBezTo>
                <a:cubicBezTo>
                  <a:pt x="173482" y="33874"/>
                  <a:pt x="292016" y="136532"/>
                  <a:pt x="314770" y="152407"/>
                </a:cubicBezTo>
                <a:cubicBezTo>
                  <a:pt x="337524" y="168282"/>
                  <a:pt x="266616" y="107957"/>
                  <a:pt x="292545" y="123832"/>
                </a:cubicBezTo>
                <a:cubicBezTo>
                  <a:pt x="318474" y="139707"/>
                  <a:pt x="458703" y="236545"/>
                  <a:pt x="470345" y="247657"/>
                </a:cubicBezTo>
                <a:cubicBezTo>
                  <a:pt x="481987" y="258770"/>
                  <a:pt x="421132" y="212203"/>
                  <a:pt x="362395" y="190507"/>
                </a:cubicBezTo>
                <a:cubicBezTo>
                  <a:pt x="303658" y="168811"/>
                  <a:pt x="152845" y="128065"/>
                  <a:pt x="117920" y="117482"/>
                </a:cubicBezTo>
                <a:cubicBezTo>
                  <a:pt x="82995" y="106899"/>
                  <a:pt x="168720" y="144469"/>
                  <a:pt x="152845" y="127007"/>
                </a:cubicBezTo>
                <a:cubicBezTo>
                  <a:pt x="136970" y="109545"/>
                  <a:pt x="-9080" y="1065"/>
                  <a:pt x="44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C006953C-0209-2FF8-4365-9A1FBD399463}"/>
              </a:ext>
            </a:extLst>
          </p:cNvPr>
          <p:cNvSpPr/>
          <p:nvPr/>
        </p:nvSpPr>
        <p:spPr>
          <a:xfrm>
            <a:off x="6378207" y="1422901"/>
            <a:ext cx="422861" cy="164982"/>
          </a:xfrm>
          <a:custGeom>
            <a:avLst/>
            <a:gdLst>
              <a:gd name="connsiteX0" fmla="*/ 63868 w 422861"/>
              <a:gd name="connsiteY0" fmla="*/ 15374 h 164982"/>
              <a:gd name="connsiteX1" fmla="*/ 251193 w 422861"/>
              <a:gd name="connsiteY1" fmla="*/ 161424 h 164982"/>
              <a:gd name="connsiteX2" fmla="*/ 359143 w 422861"/>
              <a:gd name="connsiteY2" fmla="*/ 123324 h 164982"/>
              <a:gd name="connsiteX3" fmla="*/ 422643 w 422861"/>
              <a:gd name="connsiteY3" fmla="*/ 101099 h 164982"/>
              <a:gd name="connsiteX4" fmla="*/ 375018 w 422861"/>
              <a:gd name="connsiteY4" fmla="*/ 94749 h 164982"/>
              <a:gd name="connsiteX5" fmla="*/ 251193 w 422861"/>
              <a:gd name="connsiteY5" fmla="*/ 155074 h 164982"/>
              <a:gd name="connsiteX6" fmla="*/ 238493 w 422861"/>
              <a:gd name="connsiteY6" fmla="*/ 126499 h 164982"/>
              <a:gd name="connsiteX7" fmla="*/ 178168 w 422861"/>
              <a:gd name="connsiteY7" fmla="*/ 69349 h 164982"/>
              <a:gd name="connsiteX8" fmla="*/ 3543 w 422861"/>
              <a:gd name="connsiteY8" fmla="*/ 9024 h 164982"/>
              <a:gd name="connsiteX9" fmla="*/ 63868 w 422861"/>
              <a:gd name="connsiteY9" fmla="*/ 15374 h 16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861" h="164982">
                <a:moveTo>
                  <a:pt x="63868" y="15374"/>
                </a:moveTo>
                <a:cubicBezTo>
                  <a:pt x="105143" y="40774"/>
                  <a:pt x="201981" y="143432"/>
                  <a:pt x="251193" y="161424"/>
                </a:cubicBezTo>
                <a:cubicBezTo>
                  <a:pt x="300405" y="179416"/>
                  <a:pt x="359143" y="123324"/>
                  <a:pt x="359143" y="123324"/>
                </a:cubicBezTo>
                <a:cubicBezTo>
                  <a:pt x="387718" y="113270"/>
                  <a:pt x="419997" y="105861"/>
                  <a:pt x="422643" y="101099"/>
                </a:cubicBezTo>
                <a:cubicBezTo>
                  <a:pt x="425289" y="96337"/>
                  <a:pt x="403593" y="85753"/>
                  <a:pt x="375018" y="94749"/>
                </a:cubicBezTo>
                <a:cubicBezTo>
                  <a:pt x="346443" y="103745"/>
                  <a:pt x="273947" y="149782"/>
                  <a:pt x="251193" y="155074"/>
                </a:cubicBezTo>
                <a:cubicBezTo>
                  <a:pt x="228439" y="160366"/>
                  <a:pt x="250664" y="140786"/>
                  <a:pt x="238493" y="126499"/>
                </a:cubicBezTo>
                <a:cubicBezTo>
                  <a:pt x="226322" y="112212"/>
                  <a:pt x="217326" y="88928"/>
                  <a:pt x="178168" y="69349"/>
                </a:cubicBezTo>
                <a:cubicBezTo>
                  <a:pt x="139010" y="49770"/>
                  <a:pt x="18360" y="15903"/>
                  <a:pt x="3543" y="9024"/>
                </a:cubicBezTo>
                <a:cubicBezTo>
                  <a:pt x="-11274" y="2145"/>
                  <a:pt x="22593" y="-10026"/>
                  <a:pt x="63868" y="1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0456638-0506-8682-68A1-C2783E89F3AD}"/>
              </a:ext>
            </a:extLst>
          </p:cNvPr>
          <p:cNvSpPr/>
          <p:nvPr/>
        </p:nvSpPr>
        <p:spPr>
          <a:xfrm>
            <a:off x="6961754" y="1501728"/>
            <a:ext cx="318934" cy="158799"/>
          </a:xfrm>
          <a:custGeom>
            <a:avLst/>
            <a:gdLst>
              <a:gd name="connsiteX0" fmla="*/ 318521 w 318934"/>
              <a:gd name="connsiteY0" fmla="*/ 47 h 158799"/>
              <a:gd name="connsiteX1" fmla="*/ 150246 w 318934"/>
              <a:gd name="connsiteY1" fmla="*/ 63547 h 158799"/>
              <a:gd name="connsiteX2" fmla="*/ 1021 w 318934"/>
              <a:gd name="connsiteY2" fmla="*/ 158797 h 158799"/>
              <a:gd name="connsiteX3" fmla="*/ 89921 w 318934"/>
              <a:gd name="connsiteY3" fmla="*/ 66722 h 158799"/>
              <a:gd name="connsiteX4" fmla="*/ 194696 w 318934"/>
              <a:gd name="connsiteY4" fmla="*/ 22272 h 158799"/>
              <a:gd name="connsiteX5" fmla="*/ 99446 w 318934"/>
              <a:gd name="connsiteY5" fmla="*/ 73072 h 158799"/>
              <a:gd name="connsiteX6" fmla="*/ 318521 w 318934"/>
              <a:gd name="connsiteY6" fmla="*/ 47 h 1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934" h="158799">
                <a:moveTo>
                  <a:pt x="318521" y="47"/>
                </a:moveTo>
                <a:cubicBezTo>
                  <a:pt x="326988" y="-1540"/>
                  <a:pt x="203163" y="37089"/>
                  <a:pt x="150246" y="63547"/>
                </a:cubicBezTo>
                <a:cubicBezTo>
                  <a:pt x="97329" y="90005"/>
                  <a:pt x="11075" y="158268"/>
                  <a:pt x="1021" y="158797"/>
                </a:cubicBezTo>
                <a:cubicBezTo>
                  <a:pt x="-9033" y="159326"/>
                  <a:pt x="57642" y="89476"/>
                  <a:pt x="89921" y="66722"/>
                </a:cubicBezTo>
                <a:cubicBezTo>
                  <a:pt x="122200" y="43968"/>
                  <a:pt x="193108" y="21214"/>
                  <a:pt x="194696" y="22272"/>
                </a:cubicBezTo>
                <a:cubicBezTo>
                  <a:pt x="196284" y="23330"/>
                  <a:pt x="85159" y="78893"/>
                  <a:pt x="99446" y="73072"/>
                </a:cubicBezTo>
                <a:cubicBezTo>
                  <a:pt x="113733" y="67251"/>
                  <a:pt x="310054" y="1634"/>
                  <a:pt x="31852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55EA364-8FBF-E4C9-C6A8-5E86150F8E3F}"/>
              </a:ext>
            </a:extLst>
          </p:cNvPr>
          <p:cNvSpPr/>
          <p:nvPr/>
        </p:nvSpPr>
        <p:spPr>
          <a:xfrm>
            <a:off x="6489700" y="1459208"/>
            <a:ext cx="444999" cy="178233"/>
          </a:xfrm>
          <a:custGeom>
            <a:avLst/>
            <a:gdLst>
              <a:gd name="connsiteX0" fmla="*/ 441325 w 444999"/>
              <a:gd name="connsiteY0" fmla="*/ 1292 h 178233"/>
              <a:gd name="connsiteX1" fmla="*/ 428625 w 444999"/>
              <a:gd name="connsiteY1" fmla="*/ 77492 h 178233"/>
              <a:gd name="connsiteX2" fmla="*/ 422275 w 444999"/>
              <a:gd name="connsiteY2" fmla="*/ 131467 h 178233"/>
              <a:gd name="connsiteX3" fmla="*/ 368300 w 444999"/>
              <a:gd name="connsiteY3" fmla="*/ 99717 h 178233"/>
              <a:gd name="connsiteX4" fmla="*/ 384175 w 444999"/>
              <a:gd name="connsiteY4" fmla="*/ 175917 h 178233"/>
              <a:gd name="connsiteX5" fmla="*/ 269875 w 444999"/>
              <a:gd name="connsiteY5" fmla="*/ 160042 h 178233"/>
              <a:gd name="connsiteX6" fmla="*/ 0 w 444999"/>
              <a:gd name="connsiteY6" fmla="*/ 115592 h 178233"/>
              <a:gd name="connsiteX7" fmla="*/ 279400 w 444999"/>
              <a:gd name="connsiteY7" fmla="*/ 150517 h 178233"/>
              <a:gd name="connsiteX8" fmla="*/ 266700 w 444999"/>
              <a:gd name="connsiteY8" fmla="*/ 112417 h 178233"/>
              <a:gd name="connsiteX9" fmla="*/ 355600 w 444999"/>
              <a:gd name="connsiteY9" fmla="*/ 20342 h 178233"/>
              <a:gd name="connsiteX10" fmla="*/ 355600 w 444999"/>
              <a:gd name="connsiteY10" fmla="*/ 26692 h 178233"/>
              <a:gd name="connsiteX11" fmla="*/ 441325 w 444999"/>
              <a:gd name="connsiteY11" fmla="*/ 1292 h 17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999" h="178233">
                <a:moveTo>
                  <a:pt x="441325" y="1292"/>
                </a:moveTo>
                <a:cubicBezTo>
                  <a:pt x="453496" y="9759"/>
                  <a:pt x="431800" y="55796"/>
                  <a:pt x="428625" y="77492"/>
                </a:cubicBezTo>
                <a:cubicBezTo>
                  <a:pt x="425450" y="99188"/>
                  <a:pt x="432329" y="127763"/>
                  <a:pt x="422275" y="131467"/>
                </a:cubicBezTo>
                <a:cubicBezTo>
                  <a:pt x="412221" y="135171"/>
                  <a:pt x="374650" y="92309"/>
                  <a:pt x="368300" y="99717"/>
                </a:cubicBezTo>
                <a:cubicBezTo>
                  <a:pt x="361950" y="107125"/>
                  <a:pt x="400579" y="165863"/>
                  <a:pt x="384175" y="175917"/>
                </a:cubicBezTo>
                <a:cubicBezTo>
                  <a:pt x="367771" y="185971"/>
                  <a:pt x="269875" y="160042"/>
                  <a:pt x="269875" y="160042"/>
                </a:cubicBezTo>
                <a:lnTo>
                  <a:pt x="0" y="115592"/>
                </a:lnTo>
                <a:cubicBezTo>
                  <a:pt x="1587" y="114005"/>
                  <a:pt x="234950" y="151046"/>
                  <a:pt x="279400" y="150517"/>
                </a:cubicBezTo>
                <a:cubicBezTo>
                  <a:pt x="323850" y="149988"/>
                  <a:pt x="254000" y="134113"/>
                  <a:pt x="266700" y="112417"/>
                </a:cubicBezTo>
                <a:cubicBezTo>
                  <a:pt x="279400" y="90721"/>
                  <a:pt x="340783" y="34629"/>
                  <a:pt x="355600" y="20342"/>
                </a:cubicBezTo>
                <a:cubicBezTo>
                  <a:pt x="370417" y="6055"/>
                  <a:pt x="343958" y="24575"/>
                  <a:pt x="355600" y="26692"/>
                </a:cubicBezTo>
                <a:cubicBezTo>
                  <a:pt x="367242" y="28809"/>
                  <a:pt x="429154" y="-7175"/>
                  <a:pt x="441325" y="1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815E0A03-8A9A-B082-861B-219607CB5D60}"/>
              </a:ext>
            </a:extLst>
          </p:cNvPr>
          <p:cNvSpPr/>
          <p:nvPr/>
        </p:nvSpPr>
        <p:spPr>
          <a:xfrm>
            <a:off x="6520423" y="2450897"/>
            <a:ext cx="318625" cy="232147"/>
          </a:xfrm>
          <a:custGeom>
            <a:avLst/>
            <a:gdLst>
              <a:gd name="connsiteX0" fmla="*/ 318527 w 318625"/>
              <a:gd name="connsiteY0" fmla="*/ 203 h 232147"/>
              <a:gd name="connsiteX1" fmla="*/ 13727 w 318625"/>
              <a:gd name="connsiteY1" fmla="*/ 120853 h 232147"/>
              <a:gd name="connsiteX2" fmla="*/ 51827 w 318625"/>
              <a:gd name="connsiteY2" fmla="*/ 158953 h 232147"/>
              <a:gd name="connsiteX3" fmla="*/ 45477 w 318625"/>
              <a:gd name="connsiteY3" fmla="*/ 231978 h 232147"/>
              <a:gd name="connsiteX4" fmla="*/ 147077 w 318625"/>
              <a:gd name="connsiteY4" fmla="*/ 136728 h 232147"/>
              <a:gd name="connsiteX5" fmla="*/ 48652 w 318625"/>
              <a:gd name="connsiteY5" fmla="*/ 152603 h 232147"/>
              <a:gd name="connsiteX6" fmla="*/ 318527 w 318625"/>
              <a:gd name="connsiteY6" fmla="*/ 203 h 23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625" h="232147">
                <a:moveTo>
                  <a:pt x="318527" y="203"/>
                </a:moveTo>
                <a:cubicBezTo>
                  <a:pt x="312706" y="-5089"/>
                  <a:pt x="58177" y="94395"/>
                  <a:pt x="13727" y="120853"/>
                </a:cubicBezTo>
                <a:cubicBezTo>
                  <a:pt x="-30723" y="147311"/>
                  <a:pt x="46535" y="140432"/>
                  <a:pt x="51827" y="158953"/>
                </a:cubicBezTo>
                <a:cubicBezTo>
                  <a:pt x="57119" y="177474"/>
                  <a:pt x="29602" y="235682"/>
                  <a:pt x="45477" y="231978"/>
                </a:cubicBezTo>
                <a:cubicBezTo>
                  <a:pt x="61352" y="228274"/>
                  <a:pt x="146548" y="149957"/>
                  <a:pt x="147077" y="136728"/>
                </a:cubicBezTo>
                <a:cubicBezTo>
                  <a:pt x="147606" y="123499"/>
                  <a:pt x="26956" y="172711"/>
                  <a:pt x="48652" y="152603"/>
                </a:cubicBezTo>
                <a:cubicBezTo>
                  <a:pt x="70348" y="132495"/>
                  <a:pt x="324348" y="5495"/>
                  <a:pt x="31852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3D38B94-B4F1-C7DB-4F84-A15618F5A46E}"/>
              </a:ext>
            </a:extLst>
          </p:cNvPr>
          <p:cNvSpPr/>
          <p:nvPr/>
        </p:nvSpPr>
        <p:spPr>
          <a:xfrm>
            <a:off x="4800521" y="5045068"/>
            <a:ext cx="539806" cy="333987"/>
          </a:xfrm>
          <a:custGeom>
            <a:avLst/>
            <a:gdLst>
              <a:gd name="connsiteX0" fmla="*/ 79 w 539806"/>
              <a:gd name="connsiteY0" fmla="*/ 7 h 333987"/>
              <a:gd name="connsiteX1" fmla="*/ 355679 w 539806"/>
              <a:gd name="connsiteY1" fmla="*/ 142882 h 333987"/>
              <a:gd name="connsiteX2" fmla="*/ 473154 w 539806"/>
              <a:gd name="connsiteY2" fmla="*/ 234957 h 333987"/>
              <a:gd name="connsiteX3" fmla="*/ 454104 w 539806"/>
              <a:gd name="connsiteY3" fmla="*/ 196857 h 333987"/>
              <a:gd name="connsiteX4" fmla="*/ 536654 w 539806"/>
              <a:gd name="connsiteY4" fmla="*/ 330207 h 333987"/>
              <a:gd name="connsiteX5" fmla="*/ 504904 w 539806"/>
              <a:gd name="connsiteY5" fmla="*/ 288932 h 333987"/>
              <a:gd name="connsiteX6" fmla="*/ 342979 w 539806"/>
              <a:gd name="connsiteY6" fmla="*/ 200032 h 333987"/>
              <a:gd name="connsiteX7" fmla="*/ 419179 w 539806"/>
              <a:gd name="connsiteY7" fmla="*/ 238132 h 333987"/>
              <a:gd name="connsiteX8" fmla="*/ 323929 w 539806"/>
              <a:gd name="connsiteY8" fmla="*/ 149232 h 333987"/>
              <a:gd name="connsiteX9" fmla="*/ 79 w 539806"/>
              <a:gd name="connsiteY9" fmla="*/ 7 h 33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806" h="333987">
                <a:moveTo>
                  <a:pt x="79" y="7"/>
                </a:moveTo>
                <a:cubicBezTo>
                  <a:pt x="5370" y="-1051"/>
                  <a:pt x="276833" y="103724"/>
                  <a:pt x="355679" y="142882"/>
                </a:cubicBezTo>
                <a:cubicBezTo>
                  <a:pt x="434525" y="182040"/>
                  <a:pt x="456750" y="225961"/>
                  <a:pt x="473154" y="234957"/>
                </a:cubicBezTo>
                <a:cubicBezTo>
                  <a:pt x="489558" y="243953"/>
                  <a:pt x="443521" y="180982"/>
                  <a:pt x="454104" y="196857"/>
                </a:cubicBezTo>
                <a:cubicBezTo>
                  <a:pt x="464687" y="212732"/>
                  <a:pt x="528187" y="314861"/>
                  <a:pt x="536654" y="330207"/>
                </a:cubicBezTo>
                <a:cubicBezTo>
                  <a:pt x="545121" y="345553"/>
                  <a:pt x="537183" y="310628"/>
                  <a:pt x="504904" y="288932"/>
                </a:cubicBezTo>
                <a:cubicBezTo>
                  <a:pt x="472625" y="267236"/>
                  <a:pt x="357267" y="208499"/>
                  <a:pt x="342979" y="200032"/>
                </a:cubicBezTo>
                <a:cubicBezTo>
                  <a:pt x="328691" y="191565"/>
                  <a:pt x="422354" y="246599"/>
                  <a:pt x="419179" y="238132"/>
                </a:cubicBezTo>
                <a:cubicBezTo>
                  <a:pt x="416004" y="229665"/>
                  <a:pt x="393250" y="185215"/>
                  <a:pt x="323929" y="149232"/>
                </a:cubicBezTo>
                <a:cubicBezTo>
                  <a:pt x="254608" y="113249"/>
                  <a:pt x="-5212" y="1065"/>
                  <a:pt x="7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876251DC-5AB7-4DB3-0692-5FE58166F810}"/>
              </a:ext>
            </a:extLst>
          </p:cNvPr>
          <p:cNvSpPr/>
          <p:nvPr/>
        </p:nvSpPr>
        <p:spPr>
          <a:xfrm>
            <a:off x="4686211" y="5743554"/>
            <a:ext cx="322371" cy="235139"/>
          </a:xfrm>
          <a:custGeom>
            <a:avLst/>
            <a:gdLst>
              <a:gd name="connsiteX0" fmla="*/ 89 w 322371"/>
              <a:gd name="connsiteY0" fmla="*/ 21 h 235139"/>
              <a:gd name="connsiteX1" fmla="*/ 133439 w 322371"/>
              <a:gd name="connsiteY1" fmla="*/ 101621 h 235139"/>
              <a:gd name="connsiteX2" fmla="*/ 146139 w 322371"/>
              <a:gd name="connsiteY2" fmla="*/ 219096 h 235139"/>
              <a:gd name="connsiteX3" fmla="*/ 149314 w 322371"/>
              <a:gd name="connsiteY3" fmla="*/ 114321 h 235139"/>
              <a:gd name="connsiteX4" fmla="*/ 215989 w 322371"/>
              <a:gd name="connsiteY4" fmla="*/ 187346 h 235139"/>
              <a:gd name="connsiteX5" fmla="*/ 231864 w 322371"/>
              <a:gd name="connsiteY5" fmla="*/ 114321 h 235139"/>
              <a:gd name="connsiteX6" fmla="*/ 263614 w 322371"/>
              <a:gd name="connsiteY6" fmla="*/ 222271 h 235139"/>
              <a:gd name="connsiteX7" fmla="*/ 279489 w 322371"/>
              <a:gd name="connsiteY7" fmla="*/ 133371 h 235139"/>
              <a:gd name="connsiteX8" fmla="*/ 317589 w 322371"/>
              <a:gd name="connsiteY8" fmla="*/ 234971 h 235139"/>
              <a:gd name="connsiteX9" fmla="*/ 311239 w 322371"/>
              <a:gd name="connsiteY9" fmla="*/ 155596 h 235139"/>
              <a:gd name="connsiteX10" fmla="*/ 222339 w 322371"/>
              <a:gd name="connsiteY10" fmla="*/ 85746 h 235139"/>
              <a:gd name="connsiteX11" fmla="*/ 171539 w 322371"/>
              <a:gd name="connsiteY11" fmla="*/ 50821 h 235139"/>
              <a:gd name="connsiteX12" fmla="*/ 155664 w 322371"/>
              <a:gd name="connsiteY12" fmla="*/ 92096 h 235139"/>
              <a:gd name="connsiteX13" fmla="*/ 89 w 322371"/>
              <a:gd name="connsiteY13" fmla="*/ 21 h 23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2371" h="235139">
                <a:moveTo>
                  <a:pt x="89" y="21"/>
                </a:moveTo>
                <a:cubicBezTo>
                  <a:pt x="-3615" y="1608"/>
                  <a:pt x="109097" y="65109"/>
                  <a:pt x="133439" y="101621"/>
                </a:cubicBezTo>
                <a:cubicBezTo>
                  <a:pt x="157781" y="138134"/>
                  <a:pt x="143493" y="216979"/>
                  <a:pt x="146139" y="219096"/>
                </a:cubicBezTo>
                <a:cubicBezTo>
                  <a:pt x="148785" y="221213"/>
                  <a:pt x="137672" y="119613"/>
                  <a:pt x="149314" y="114321"/>
                </a:cubicBezTo>
                <a:cubicBezTo>
                  <a:pt x="160956" y="109029"/>
                  <a:pt x="202231" y="187346"/>
                  <a:pt x="215989" y="187346"/>
                </a:cubicBezTo>
                <a:cubicBezTo>
                  <a:pt x="229747" y="187346"/>
                  <a:pt x="223927" y="108500"/>
                  <a:pt x="231864" y="114321"/>
                </a:cubicBezTo>
                <a:cubicBezTo>
                  <a:pt x="239801" y="120142"/>
                  <a:pt x="255676" y="219096"/>
                  <a:pt x="263614" y="222271"/>
                </a:cubicBezTo>
                <a:cubicBezTo>
                  <a:pt x="271552" y="225446"/>
                  <a:pt x="270493" y="131254"/>
                  <a:pt x="279489" y="133371"/>
                </a:cubicBezTo>
                <a:cubicBezTo>
                  <a:pt x="288485" y="135488"/>
                  <a:pt x="312297" y="231267"/>
                  <a:pt x="317589" y="234971"/>
                </a:cubicBezTo>
                <a:cubicBezTo>
                  <a:pt x="322881" y="238675"/>
                  <a:pt x="327114" y="180467"/>
                  <a:pt x="311239" y="155596"/>
                </a:cubicBezTo>
                <a:cubicBezTo>
                  <a:pt x="295364" y="130725"/>
                  <a:pt x="245622" y="103209"/>
                  <a:pt x="222339" y="85746"/>
                </a:cubicBezTo>
                <a:cubicBezTo>
                  <a:pt x="199056" y="68284"/>
                  <a:pt x="182651" y="49763"/>
                  <a:pt x="171539" y="50821"/>
                </a:cubicBezTo>
                <a:cubicBezTo>
                  <a:pt x="160427" y="51879"/>
                  <a:pt x="182122" y="97917"/>
                  <a:pt x="155664" y="92096"/>
                </a:cubicBezTo>
                <a:cubicBezTo>
                  <a:pt x="129206" y="86275"/>
                  <a:pt x="3793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C8552A68-7A54-4E27-F8B3-CE7C3A1B35A5}"/>
              </a:ext>
            </a:extLst>
          </p:cNvPr>
          <p:cNvSpPr/>
          <p:nvPr/>
        </p:nvSpPr>
        <p:spPr>
          <a:xfrm>
            <a:off x="5057657" y="6051517"/>
            <a:ext cx="127330" cy="723949"/>
          </a:xfrm>
          <a:custGeom>
            <a:avLst/>
            <a:gdLst>
              <a:gd name="connsiteX0" fmla="*/ 82668 w 127330"/>
              <a:gd name="connsiteY0" fmla="*/ 33 h 723949"/>
              <a:gd name="connsiteX1" fmla="*/ 3293 w 127330"/>
              <a:gd name="connsiteY1" fmla="*/ 193708 h 723949"/>
              <a:gd name="connsiteX2" fmla="*/ 25518 w 127330"/>
              <a:gd name="connsiteY2" fmla="*/ 314358 h 723949"/>
              <a:gd name="connsiteX3" fmla="*/ 118 w 127330"/>
              <a:gd name="connsiteY3" fmla="*/ 295308 h 723949"/>
              <a:gd name="connsiteX4" fmla="*/ 38218 w 127330"/>
              <a:gd name="connsiteY4" fmla="*/ 412783 h 723949"/>
              <a:gd name="connsiteX5" fmla="*/ 111243 w 127330"/>
              <a:gd name="connsiteY5" fmla="*/ 628683 h 723949"/>
              <a:gd name="connsiteX6" fmla="*/ 98543 w 127330"/>
              <a:gd name="connsiteY6" fmla="*/ 562008 h 723949"/>
              <a:gd name="connsiteX7" fmla="*/ 127118 w 127330"/>
              <a:gd name="connsiteY7" fmla="*/ 723933 h 723949"/>
              <a:gd name="connsiteX8" fmla="*/ 111243 w 127330"/>
              <a:gd name="connsiteY8" fmla="*/ 571533 h 723949"/>
              <a:gd name="connsiteX9" fmla="*/ 104893 w 127330"/>
              <a:gd name="connsiteY9" fmla="*/ 473108 h 723949"/>
              <a:gd name="connsiteX10" fmla="*/ 15993 w 127330"/>
              <a:gd name="connsiteY10" fmla="*/ 269908 h 723949"/>
              <a:gd name="connsiteX11" fmla="*/ 15993 w 127330"/>
              <a:gd name="connsiteY11" fmla="*/ 155608 h 723949"/>
              <a:gd name="connsiteX12" fmla="*/ 15993 w 127330"/>
              <a:gd name="connsiteY12" fmla="*/ 177833 h 723949"/>
              <a:gd name="connsiteX13" fmla="*/ 82668 w 127330"/>
              <a:gd name="connsiteY13" fmla="*/ 33 h 72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330" h="723949">
                <a:moveTo>
                  <a:pt x="82668" y="33"/>
                </a:moveTo>
                <a:cubicBezTo>
                  <a:pt x="80551" y="2679"/>
                  <a:pt x="12818" y="141321"/>
                  <a:pt x="3293" y="193708"/>
                </a:cubicBezTo>
                <a:cubicBezTo>
                  <a:pt x="-6232" y="246095"/>
                  <a:pt x="26047" y="297425"/>
                  <a:pt x="25518" y="314358"/>
                </a:cubicBezTo>
                <a:cubicBezTo>
                  <a:pt x="24989" y="331291"/>
                  <a:pt x="-1999" y="278904"/>
                  <a:pt x="118" y="295308"/>
                </a:cubicBezTo>
                <a:cubicBezTo>
                  <a:pt x="2235" y="311712"/>
                  <a:pt x="19697" y="357221"/>
                  <a:pt x="38218" y="412783"/>
                </a:cubicBezTo>
                <a:cubicBezTo>
                  <a:pt x="56739" y="468346"/>
                  <a:pt x="101189" y="603812"/>
                  <a:pt x="111243" y="628683"/>
                </a:cubicBezTo>
                <a:cubicBezTo>
                  <a:pt x="121297" y="653554"/>
                  <a:pt x="95897" y="546133"/>
                  <a:pt x="98543" y="562008"/>
                </a:cubicBezTo>
                <a:cubicBezTo>
                  <a:pt x="101189" y="577883"/>
                  <a:pt x="125001" y="722345"/>
                  <a:pt x="127118" y="723933"/>
                </a:cubicBezTo>
                <a:cubicBezTo>
                  <a:pt x="129235" y="725521"/>
                  <a:pt x="114947" y="613337"/>
                  <a:pt x="111243" y="571533"/>
                </a:cubicBezTo>
                <a:cubicBezTo>
                  <a:pt x="107539" y="529729"/>
                  <a:pt x="120768" y="523379"/>
                  <a:pt x="104893" y="473108"/>
                </a:cubicBezTo>
                <a:cubicBezTo>
                  <a:pt x="89018" y="422837"/>
                  <a:pt x="30810" y="322825"/>
                  <a:pt x="15993" y="269908"/>
                </a:cubicBezTo>
                <a:cubicBezTo>
                  <a:pt x="1176" y="216991"/>
                  <a:pt x="15993" y="155608"/>
                  <a:pt x="15993" y="155608"/>
                </a:cubicBezTo>
                <a:cubicBezTo>
                  <a:pt x="15993" y="140262"/>
                  <a:pt x="4881" y="202704"/>
                  <a:pt x="15993" y="177833"/>
                </a:cubicBezTo>
                <a:cubicBezTo>
                  <a:pt x="27105" y="152962"/>
                  <a:pt x="84785" y="-2613"/>
                  <a:pt x="8266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392F3E71-8AB8-244B-6EF3-A57572A879DB}"/>
              </a:ext>
            </a:extLst>
          </p:cNvPr>
          <p:cNvSpPr/>
          <p:nvPr/>
        </p:nvSpPr>
        <p:spPr>
          <a:xfrm>
            <a:off x="5133857" y="6877026"/>
            <a:ext cx="109359" cy="241346"/>
          </a:xfrm>
          <a:custGeom>
            <a:avLst/>
            <a:gdLst>
              <a:gd name="connsiteX0" fmla="*/ 118 w 109359"/>
              <a:gd name="connsiteY0" fmla="*/ 24 h 241346"/>
              <a:gd name="connsiteX1" fmla="*/ 76318 w 109359"/>
              <a:gd name="connsiteY1" fmla="*/ 114324 h 241346"/>
              <a:gd name="connsiteX2" fmla="*/ 108068 w 109359"/>
              <a:gd name="connsiteY2" fmla="*/ 241324 h 241346"/>
              <a:gd name="connsiteX3" fmla="*/ 95368 w 109359"/>
              <a:gd name="connsiteY3" fmla="*/ 123849 h 241346"/>
              <a:gd name="connsiteX4" fmla="*/ 118 w 109359"/>
              <a:gd name="connsiteY4" fmla="*/ 24 h 2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59" h="241346">
                <a:moveTo>
                  <a:pt x="118" y="24"/>
                </a:moveTo>
                <a:cubicBezTo>
                  <a:pt x="-3057" y="-1563"/>
                  <a:pt x="58326" y="74107"/>
                  <a:pt x="76318" y="114324"/>
                </a:cubicBezTo>
                <a:cubicBezTo>
                  <a:pt x="94310" y="154541"/>
                  <a:pt x="104893" y="239737"/>
                  <a:pt x="108068" y="241324"/>
                </a:cubicBezTo>
                <a:cubicBezTo>
                  <a:pt x="111243" y="242911"/>
                  <a:pt x="109126" y="161949"/>
                  <a:pt x="95368" y="123849"/>
                </a:cubicBezTo>
                <a:cubicBezTo>
                  <a:pt x="81610" y="85749"/>
                  <a:pt x="3293" y="1611"/>
                  <a:pt x="118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E604FC97-374B-4EE8-3E0C-4CB7E2EA5A10}"/>
              </a:ext>
            </a:extLst>
          </p:cNvPr>
          <p:cNvSpPr/>
          <p:nvPr/>
        </p:nvSpPr>
        <p:spPr>
          <a:xfrm>
            <a:off x="4511378" y="5892709"/>
            <a:ext cx="309169" cy="520793"/>
          </a:xfrm>
          <a:custGeom>
            <a:avLst/>
            <a:gdLst>
              <a:gd name="connsiteX0" fmla="*/ 279697 w 309169"/>
              <a:gd name="connsiteY0" fmla="*/ 91 h 520793"/>
              <a:gd name="connsiteX1" fmla="*/ 305097 w 309169"/>
              <a:gd name="connsiteY1" fmla="*/ 111216 h 520793"/>
              <a:gd name="connsiteX2" fmla="*/ 200322 w 309169"/>
              <a:gd name="connsiteY2" fmla="*/ 203291 h 520793"/>
              <a:gd name="connsiteX3" fmla="*/ 263822 w 309169"/>
              <a:gd name="connsiteY3" fmla="*/ 193766 h 520793"/>
              <a:gd name="connsiteX4" fmla="*/ 193972 w 309169"/>
              <a:gd name="connsiteY4" fmla="*/ 295366 h 520793"/>
              <a:gd name="connsiteX5" fmla="*/ 232072 w 309169"/>
              <a:gd name="connsiteY5" fmla="*/ 260441 h 520793"/>
              <a:gd name="connsiteX6" fmla="*/ 165397 w 309169"/>
              <a:gd name="connsiteY6" fmla="*/ 406491 h 520793"/>
              <a:gd name="connsiteX7" fmla="*/ 193972 w 309169"/>
              <a:gd name="connsiteY7" fmla="*/ 365216 h 520793"/>
              <a:gd name="connsiteX8" fmla="*/ 297 w 309169"/>
              <a:gd name="connsiteY8" fmla="*/ 520791 h 520793"/>
              <a:gd name="connsiteX9" fmla="*/ 152697 w 309169"/>
              <a:gd name="connsiteY9" fmla="*/ 368391 h 520793"/>
              <a:gd name="connsiteX10" fmla="*/ 270172 w 309169"/>
              <a:gd name="connsiteY10" fmla="*/ 222341 h 520793"/>
              <a:gd name="connsiteX11" fmla="*/ 276522 w 309169"/>
              <a:gd name="connsiteY11" fmla="*/ 190591 h 520793"/>
              <a:gd name="connsiteX12" fmla="*/ 263822 w 309169"/>
              <a:gd name="connsiteY12" fmla="*/ 181066 h 520793"/>
              <a:gd name="connsiteX13" fmla="*/ 308272 w 309169"/>
              <a:gd name="connsiteY13" fmla="*/ 130266 h 520793"/>
              <a:gd name="connsiteX14" fmla="*/ 279697 w 309169"/>
              <a:gd name="connsiteY14" fmla="*/ 91 h 52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169" h="520793">
                <a:moveTo>
                  <a:pt x="279697" y="91"/>
                </a:moveTo>
                <a:cubicBezTo>
                  <a:pt x="279168" y="-3084"/>
                  <a:pt x="318326" y="77349"/>
                  <a:pt x="305097" y="111216"/>
                </a:cubicBezTo>
                <a:cubicBezTo>
                  <a:pt x="291868" y="145083"/>
                  <a:pt x="207201" y="189533"/>
                  <a:pt x="200322" y="203291"/>
                </a:cubicBezTo>
                <a:cubicBezTo>
                  <a:pt x="193443" y="217049"/>
                  <a:pt x="264880" y="178420"/>
                  <a:pt x="263822" y="193766"/>
                </a:cubicBezTo>
                <a:cubicBezTo>
                  <a:pt x="262764" y="209112"/>
                  <a:pt x="199264" y="284254"/>
                  <a:pt x="193972" y="295366"/>
                </a:cubicBezTo>
                <a:cubicBezTo>
                  <a:pt x="188680" y="306479"/>
                  <a:pt x="236835" y="241920"/>
                  <a:pt x="232072" y="260441"/>
                </a:cubicBezTo>
                <a:cubicBezTo>
                  <a:pt x="227309" y="278962"/>
                  <a:pt x="171747" y="389029"/>
                  <a:pt x="165397" y="406491"/>
                </a:cubicBezTo>
                <a:cubicBezTo>
                  <a:pt x="159047" y="423953"/>
                  <a:pt x="221489" y="346166"/>
                  <a:pt x="193972" y="365216"/>
                </a:cubicBezTo>
                <a:cubicBezTo>
                  <a:pt x="166455" y="384266"/>
                  <a:pt x="7176" y="520262"/>
                  <a:pt x="297" y="520791"/>
                </a:cubicBezTo>
                <a:cubicBezTo>
                  <a:pt x="-6582" y="521320"/>
                  <a:pt x="107718" y="418133"/>
                  <a:pt x="152697" y="368391"/>
                </a:cubicBezTo>
                <a:cubicBezTo>
                  <a:pt x="197676" y="318649"/>
                  <a:pt x="249535" y="251974"/>
                  <a:pt x="270172" y="222341"/>
                </a:cubicBezTo>
                <a:cubicBezTo>
                  <a:pt x="290809" y="192708"/>
                  <a:pt x="277580" y="197470"/>
                  <a:pt x="276522" y="190591"/>
                </a:cubicBezTo>
                <a:cubicBezTo>
                  <a:pt x="275464" y="183712"/>
                  <a:pt x="258530" y="191120"/>
                  <a:pt x="263822" y="181066"/>
                </a:cubicBezTo>
                <a:cubicBezTo>
                  <a:pt x="269114" y="171012"/>
                  <a:pt x="301393" y="155666"/>
                  <a:pt x="308272" y="130266"/>
                </a:cubicBezTo>
                <a:cubicBezTo>
                  <a:pt x="315151" y="104866"/>
                  <a:pt x="280226" y="3266"/>
                  <a:pt x="27969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0292BB52-84FD-BAEC-F523-EDB050DFFDB0}"/>
              </a:ext>
            </a:extLst>
          </p:cNvPr>
          <p:cNvSpPr/>
          <p:nvPr/>
        </p:nvSpPr>
        <p:spPr>
          <a:xfrm>
            <a:off x="3831041" y="6133454"/>
            <a:ext cx="432641" cy="427225"/>
          </a:xfrm>
          <a:custGeom>
            <a:avLst/>
            <a:gdLst>
              <a:gd name="connsiteX0" fmla="*/ 10709 w 432641"/>
              <a:gd name="connsiteY0" fmla="*/ 646 h 427225"/>
              <a:gd name="connsiteX1" fmla="*/ 226609 w 432641"/>
              <a:gd name="connsiteY1" fmla="*/ 48271 h 427225"/>
              <a:gd name="connsiteX2" fmla="*/ 131359 w 432641"/>
              <a:gd name="connsiteY2" fmla="*/ 111771 h 427225"/>
              <a:gd name="connsiteX3" fmla="*/ 182159 w 432641"/>
              <a:gd name="connsiteY3" fmla="*/ 197496 h 427225"/>
              <a:gd name="connsiteX4" fmla="*/ 125009 w 432641"/>
              <a:gd name="connsiteY4" fmla="*/ 137171 h 427225"/>
              <a:gd name="connsiteX5" fmla="*/ 328209 w 432641"/>
              <a:gd name="connsiteY5" fmla="*/ 330846 h 427225"/>
              <a:gd name="connsiteX6" fmla="*/ 242484 w 432641"/>
              <a:gd name="connsiteY6" fmla="*/ 264171 h 427225"/>
              <a:gd name="connsiteX7" fmla="*/ 350434 w 432641"/>
              <a:gd name="connsiteY7" fmla="*/ 378471 h 427225"/>
              <a:gd name="connsiteX8" fmla="*/ 223434 w 432641"/>
              <a:gd name="connsiteY8" fmla="*/ 219721 h 427225"/>
              <a:gd name="connsiteX9" fmla="*/ 356784 w 432641"/>
              <a:gd name="connsiteY9" fmla="*/ 362596 h 427225"/>
              <a:gd name="connsiteX10" fmla="*/ 429809 w 432641"/>
              <a:gd name="connsiteY10" fmla="*/ 426096 h 427225"/>
              <a:gd name="connsiteX11" fmla="*/ 261534 w 432641"/>
              <a:gd name="connsiteY11" fmla="*/ 394346 h 427225"/>
              <a:gd name="connsiteX12" fmla="*/ 134534 w 432641"/>
              <a:gd name="connsiteY12" fmla="*/ 286396 h 427225"/>
              <a:gd name="connsiteX13" fmla="*/ 207559 w 432641"/>
              <a:gd name="connsiteY13" fmla="*/ 324496 h 427225"/>
              <a:gd name="connsiteX14" fmla="*/ 39284 w 432641"/>
              <a:gd name="connsiteY14" fmla="*/ 143521 h 427225"/>
              <a:gd name="connsiteX15" fmla="*/ 109134 w 432641"/>
              <a:gd name="connsiteY15" fmla="*/ 226071 h 427225"/>
              <a:gd name="connsiteX16" fmla="*/ 83734 w 432641"/>
              <a:gd name="connsiteY16" fmla="*/ 133996 h 427225"/>
              <a:gd name="connsiteX17" fmla="*/ 267884 w 432641"/>
              <a:gd name="connsiteY17" fmla="*/ 35571 h 427225"/>
              <a:gd name="connsiteX18" fmla="*/ 55159 w 432641"/>
              <a:gd name="connsiteY18" fmla="*/ 83196 h 427225"/>
              <a:gd name="connsiteX19" fmla="*/ 10709 w 432641"/>
              <a:gd name="connsiteY19" fmla="*/ 646 h 4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641" h="427225">
                <a:moveTo>
                  <a:pt x="10709" y="646"/>
                </a:moveTo>
                <a:cubicBezTo>
                  <a:pt x="39284" y="-5175"/>
                  <a:pt x="206501" y="29750"/>
                  <a:pt x="226609" y="48271"/>
                </a:cubicBezTo>
                <a:cubicBezTo>
                  <a:pt x="246717" y="66792"/>
                  <a:pt x="138767" y="86900"/>
                  <a:pt x="131359" y="111771"/>
                </a:cubicBezTo>
                <a:cubicBezTo>
                  <a:pt x="123951" y="136642"/>
                  <a:pt x="183217" y="193263"/>
                  <a:pt x="182159" y="197496"/>
                </a:cubicBezTo>
                <a:cubicBezTo>
                  <a:pt x="181101" y="201729"/>
                  <a:pt x="100667" y="114946"/>
                  <a:pt x="125009" y="137171"/>
                </a:cubicBezTo>
                <a:cubicBezTo>
                  <a:pt x="149351" y="159396"/>
                  <a:pt x="308630" y="309679"/>
                  <a:pt x="328209" y="330846"/>
                </a:cubicBezTo>
                <a:cubicBezTo>
                  <a:pt x="347788" y="352013"/>
                  <a:pt x="238780" y="256234"/>
                  <a:pt x="242484" y="264171"/>
                </a:cubicBezTo>
                <a:cubicBezTo>
                  <a:pt x="246188" y="272108"/>
                  <a:pt x="353609" y="385879"/>
                  <a:pt x="350434" y="378471"/>
                </a:cubicBezTo>
                <a:cubicBezTo>
                  <a:pt x="347259" y="371063"/>
                  <a:pt x="222376" y="222367"/>
                  <a:pt x="223434" y="219721"/>
                </a:cubicBezTo>
                <a:cubicBezTo>
                  <a:pt x="224492" y="217075"/>
                  <a:pt x="322388" y="328200"/>
                  <a:pt x="356784" y="362596"/>
                </a:cubicBezTo>
                <a:cubicBezTo>
                  <a:pt x="391180" y="396992"/>
                  <a:pt x="445684" y="420804"/>
                  <a:pt x="429809" y="426096"/>
                </a:cubicBezTo>
                <a:cubicBezTo>
                  <a:pt x="413934" y="431388"/>
                  <a:pt x="310746" y="417629"/>
                  <a:pt x="261534" y="394346"/>
                </a:cubicBezTo>
                <a:cubicBezTo>
                  <a:pt x="212322" y="371063"/>
                  <a:pt x="143530" y="298038"/>
                  <a:pt x="134534" y="286396"/>
                </a:cubicBezTo>
                <a:cubicBezTo>
                  <a:pt x="125538" y="274754"/>
                  <a:pt x="223434" y="348309"/>
                  <a:pt x="207559" y="324496"/>
                </a:cubicBezTo>
                <a:cubicBezTo>
                  <a:pt x="191684" y="300684"/>
                  <a:pt x="55688" y="159925"/>
                  <a:pt x="39284" y="143521"/>
                </a:cubicBezTo>
                <a:cubicBezTo>
                  <a:pt x="22880" y="127117"/>
                  <a:pt x="101726" y="227658"/>
                  <a:pt x="109134" y="226071"/>
                </a:cubicBezTo>
                <a:cubicBezTo>
                  <a:pt x="116542" y="224484"/>
                  <a:pt x="57276" y="165746"/>
                  <a:pt x="83734" y="133996"/>
                </a:cubicBezTo>
                <a:cubicBezTo>
                  <a:pt x="110192" y="102246"/>
                  <a:pt x="272647" y="44038"/>
                  <a:pt x="267884" y="35571"/>
                </a:cubicBezTo>
                <a:cubicBezTo>
                  <a:pt x="263121" y="27104"/>
                  <a:pt x="94847" y="87429"/>
                  <a:pt x="55159" y="83196"/>
                </a:cubicBezTo>
                <a:cubicBezTo>
                  <a:pt x="15471" y="78963"/>
                  <a:pt x="-17866" y="6467"/>
                  <a:pt x="1070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D33C92E9-E45F-10E7-D6A3-F109D02C5103}"/>
              </a:ext>
            </a:extLst>
          </p:cNvPr>
          <p:cNvSpPr/>
          <p:nvPr/>
        </p:nvSpPr>
        <p:spPr>
          <a:xfrm>
            <a:off x="4332148" y="6708775"/>
            <a:ext cx="416398" cy="127714"/>
          </a:xfrm>
          <a:custGeom>
            <a:avLst/>
            <a:gdLst>
              <a:gd name="connsiteX0" fmla="*/ 4902 w 416398"/>
              <a:gd name="connsiteY0" fmla="*/ 0 h 127714"/>
              <a:gd name="connsiteX1" fmla="*/ 265252 w 416398"/>
              <a:gd name="connsiteY1" fmla="*/ 104775 h 127714"/>
              <a:gd name="connsiteX2" fmla="*/ 189052 w 416398"/>
              <a:gd name="connsiteY2" fmla="*/ 66675 h 127714"/>
              <a:gd name="connsiteX3" fmla="*/ 414477 w 416398"/>
              <a:gd name="connsiteY3" fmla="*/ 123825 h 127714"/>
              <a:gd name="connsiteX4" fmla="*/ 287477 w 416398"/>
              <a:gd name="connsiteY4" fmla="*/ 120650 h 127714"/>
              <a:gd name="connsiteX5" fmla="*/ 109677 w 416398"/>
              <a:gd name="connsiteY5" fmla="*/ 104775 h 127714"/>
              <a:gd name="connsiteX6" fmla="*/ 4902 w 416398"/>
              <a:gd name="connsiteY6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398" h="127714">
                <a:moveTo>
                  <a:pt x="4902" y="0"/>
                </a:moveTo>
                <a:cubicBezTo>
                  <a:pt x="30831" y="0"/>
                  <a:pt x="234560" y="93663"/>
                  <a:pt x="265252" y="104775"/>
                </a:cubicBezTo>
                <a:cubicBezTo>
                  <a:pt x="295944" y="115888"/>
                  <a:pt x="164181" y="63500"/>
                  <a:pt x="189052" y="66675"/>
                </a:cubicBezTo>
                <a:cubicBezTo>
                  <a:pt x="213923" y="69850"/>
                  <a:pt x="398073" y="114829"/>
                  <a:pt x="414477" y="123825"/>
                </a:cubicBezTo>
                <a:cubicBezTo>
                  <a:pt x="430881" y="132821"/>
                  <a:pt x="338277" y="123825"/>
                  <a:pt x="287477" y="120650"/>
                </a:cubicBezTo>
                <a:cubicBezTo>
                  <a:pt x="236677" y="117475"/>
                  <a:pt x="157302" y="121179"/>
                  <a:pt x="109677" y="104775"/>
                </a:cubicBezTo>
                <a:cubicBezTo>
                  <a:pt x="62052" y="88371"/>
                  <a:pt x="-21027" y="0"/>
                  <a:pt x="4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A64EA2B7-0405-EA07-4453-46B08B96F330}"/>
              </a:ext>
            </a:extLst>
          </p:cNvPr>
          <p:cNvSpPr/>
          <p:nvPr/>
        </p:nvSpPr>
        <p:spPr>
          <a:xfrm>
            <a:off x="4264967" y="6627463"/>
            <a:ext cx="499147" cy="151820"/>
          </a:xfrm>
          <a:custGeom>
            <a:avLst/>
            <a:gdLst>
              <a:gd name="connsiteX0" fmla="*/ 2233 w 499147"/>
              <a:gd name="connsiteY0" fmla="*/ 52737 h 151820"/>
              <a:gd name="connsiteX1" fmla="*/ 297508 w 499147"/>
              <a:gd name="connsiteY1" fmla="*/ 1937 h 151820"/>
              <a:gd name="connsiteX2" fmla="*/ 227658 w 499147"/>
              <a:gd name="connsiteY2" fmla="*/ 14637 h 151820"/>
              <a:gd name="connsiteX3" fmla="*/ 376883 w 499147"/>
              <a:gd name="connsiteY3" fmla="*/ 52737 h 151820"/>
              <a:gd name="connsiteX4" fmla="*/ 345133 w 499147"/>
              <a:gd name="connsiteY4" fmla="*/ 27337 h 151820"/>
              <a:gd name="connsiteX5" fmla="*/ 497533 w 499147"/>
              <a:gd name="connsiteY5" fmla="*/ 151162 h 151820"/>
              <a:gd name="connsiteX6" fmla="*/ 411808 w 499147"/>
              <a:gd name="connsiteY6" fmla="*/ 74962 h 151820"/>
              <a:gd name="connsiteX7" fmla="*/ 205433 w 499147"/>
              <a:gd name="connsiteY7" fmla="*/ 43212 h 151820"/>
              <a:gd name="connsiteX8" fmla="*/ 253058 w 499147"/>
              <a:gd name="connsiteY8" fmla="*/ 113062 h 151820"/>
              <a:gd name="connsiteX9" fmla="*/ 103833 w 499147"/>
              <a:gd name="connsiteY9" fmla="*/ 68612 h 151820"/>
              <a:gd name="connsiteX10" fmla="*/ 157808 w 499147"/>
              <a:gd name="connsiteY10" fmla="*/ 55912 h 151820"/>
              <a:gd name="connsiteX11" fmla="*/ 2233 w 499147"/>
              <a:gd name="connsiteY11" fmla="*/ 52737 h 15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9147" h="151820">
                <a:moveTo>
                  <a:pt x="2233" y="52737"/>
                </a:moveTo>
                <a:cubicBezTo>
                  <a:pt x="25516" y="43741"/>
                  <a:pt x="259937" y="8287"/>
                  <a:pt x="297508" y="1937"/>
                </a:cubicBezTo>
                <a:cubicBezTo>
                  <a:pt x="335079" y="-4413"/>
                  <a:pt x="214429" y="6170"/>
                  <a:pt x="227658" y="14637"/>
                </a:cubicBezTo>
                <a:cubicBezTo>
                  <a:pt x="240887" y="23104"/>
                  <a:pt x="357304" y="50620"/>
                  <a:pt x="376883" y="52737"/>
                </a:cubicBezTo>
                <a:cubicBezTo>
                  <a:pt x="396462" y="54854"/>
                  <a:pt x="345133" y="27337"/>
                  <a:pt x="345133" y="27337"/>
                </a:cubicBezTo>
                <a:lnTo>
                  <a:pt x="497533" y="151162"/>
                </a:lnTo>
                <a:cubicBezTo>
                  <a:pt x="508646" y="159100"/>
                  <a:pt x="460491" y="92954"/>
                  <a:pt x="411808" y="74962"/>
                </a:cubicBezTo>
                <a:cubicBezTo>
                  <a:pt x="363125" y="56970"/>
                  <a:pt x="231891" y="36862"/>
                  <a:pt x="205433" y="43212"/>
                </a:cubicBezTo>
                <a:cubicBezTo>
                  <a:pt x="178975" y="49562"/>
                  <a:pt x="269991" y="108829"/>
                  <a:pt x="253058" y="113062"/>
                </a:cubicBezTo>
                <a:cubicBezTo>
                  <a:pt x="236125" y="117295"/>
                  <a:pt x="119708" y="78137"/>
                  <a:pt x="103833" y="68612"/>
                </a:cubicBezTo>
                <a:cubicBezTo>
                  <a:pt x="87958" y="59087"/>
                  <a:pt x="170508" y="59087"/>
                  <a:pt x="157808" y="55912"/>
                </a:cubicBezTo>
                <a:cubicBezTo>
                  <a:pt x="145108" y="52737"/>
                  <a:pt x="-21050" y="61733"/>
                  <a:pt x="2233" y="52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5C463350-8C9B-FEF0-E600-C2D99B1B9D4B}"/>
              </a:ext>
            </a:extLst>
          </p:cNvPr>
          <p:cNvSpPr/>
          <p:nvPr/>
        </p:nvSpPr>
        <p:spPr>
          <a:xfrm>
            <a:off x="4708522" y="6673848"/>
            <a:ext cx="441361" cy="101654"/>
          </a:xfrm>
          <a:custGeom>
            <a:avLst/>
            <a:gdLst>
              <a:gd name="connsiteX0" fmla="*/ 3 w 441361"/>
              <a:gd name="connsiteY0" fmla="*/ 2 h 101654"/>
              <a:gd name="connsiteX1" fmla="*/ 342903 w 441361"/>
              <a:gd name="connsiteY1" fmla="*/ 92077 h 101654"/>
              <a:gd name="connsiteX2" fmla="*/ 441328 w 441361"/>
              <a:gd name="connsiteY2" fmla="*/ 98427 h 101654"/>
              <a:gd name="connsiteX3" fmla="*/ 349253 w 441361"/>
              <a:gd name="connsiteY3" fmla="*/ 88902 h 101654"/>
              <a:gd name="connsiteX4" fmla="*/ 3 w 441361"/>
              <a:gd name="connsiteY4" fmla="*/ 2 h 10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61" h="101654">
                <a:moveTo>
                  <a:pt x="3" y="2"/>
                </a:moveTo>
                <a:cubicBezTo>
                  <a:pt x="-1055" y="531"/>
                  <a:pt x="269349" y="75673"/>
                  <a:pt x="342903" y="92077"/>
                </a:cubicBezTo>
                <a:cubicBezTo>
                  <a:pt x="416457" y="108481"/>
                  <a:pt x="440270" y="98956"/>
                  <a:pt x="441328" y="98427"/>
                </a:cubicBezTo>
                <a:cubicBezTo>
                  <a:pt x="442386" y="97898"/>
                  <a:pt x="418574" y="101602"/>
                  <a:pt x="349253" y="88902"/>
                </a:cubicBezTo>
                <a:cubicBezTo>
                  <a:pt x="279932" y="76202"/>
                  <a:pt x="1061" y="-527"/>
                  <a:pt x="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5FA5C648-C877-5E6E-0976-6DC0E5033E66}"/>
              </a:ext>
            </a:extLst>
          </p:cNvPr>
          <p:cNvSpPr/>
          <p:nvPr/>
        </p:nvSpPr>
        <p:spPr>
          <a:xfrm>
            <a:off x="4425812" y="6605243"/>
            <a:ext cx="772746" cy="154912"/>
          </a:xfrm>
          <a:custGeom>
            <a:avLst/>
            <a:gdLst>
              <a:gd name="connsiteX0" fmla="*/ 138 w 772746"/>
              <a:gd name="connsiteY0" fmla="*/ 20982 h 154912"/>
              <a:gd name="connsiteX1" fmla="*/ 238263 w 772746"/>
              <a:gd name="connsiteY1" fmla="*/ 20982 h 154912"/>
              <a:gd name="connsiteX2" fmla="*/ 387488 w 772746"/>
              <a:gd name="connsiteY2" fmla="*/ 46382 h 154912"/>
              <a:gd name="connsiteX3" fmla="*/ 355738 w 772746"/>
              <a:gd name="connsiteY3" fmla="*/ 49557 h 154912"/>
              <a:gd name="connsiteX4" fmla="*/ 533538 w 772746"/>
              <a:gd name="connsiteY4" fmla="*/ 103532 h 154912"/>
              <a:gd name="connsiteX5" fmla="*/ 450988 w 772746"/>
              <a:gd name="connsiteY5" fmla="*/ 87657 h 154912"/>
              <a:gd name="connsiteX6" fmla="*/ 736738 w 772746"/>
              <a:gd name="connsiteY6" fmla="*/ 132107 h 154912"/>
              <a:gd name="connsiteX7" fmla="*/ 758963 w 772746"/>
              <a:gd name="connsiteY7" fmla="*/ 154332 h 154912"/>
              <a:gd name="connsiteX8" fmla="*/ 647838 w 772746"/>
              <a:gd name="connsiteY8" fmla="*/ 109882 h 154912"/>
              <a:gd name="connsiteX9" fmla="*/ 216038 w 772746"/>
              <a:gd name="connsiteY9" fmla="*/ 8282 h 154912"/>
              <a:gd name="connsiteX10" fmla="*/ 273188 w 772746"/>
              <a:gd name="connsiteY10" fmla="*/ 8282 h 154912"/>
              <a:gd name="connsiteX11" fmla="*/ 138 w 772746"/>
              <a:gd name="connsiteY11" fmla="*/ 20982 h 1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746" h="154912">
                <a:moveTo>
                  <a:pt x="138" y="20982"/>
                </a:moveTo>
                <a:cubicBezTo>
                  <a:pt x="-5683" y="23099"/>
                  <a:pt x="173705" y="16749"/>
                  <a:pt x="238263" y="20982"/>
                </a:cubicBezTo>
                <a:cubicBezTo>
                  <a:pt x="302821" y="25215"/>
                  <a:pt x="367909" y="41620"/>
                  <a:pt x="387488" y="46382"/>
                </a:cubicBezTo>
                <a:cubicBezTo>
                  <a:pt x="407067" y="51144"/>
                  <a:pt x="331396" y="40032"/>
                  <a:pt x="355738" y="49557"/>
                </a:cubicBezTo>
                <a:cubicBezTo>
                  <a:pt x="380080" y="59082"/>
                  <a:pt x="517663" y="97182"/>
                  <a:pt x="533538" y="103532"/>
                </a:cubicBezTo>
                <a:cubicBezTo>
                  <a:pt x="549413" y="109882"/>
                  <a:pt x="417121" y="82895"/>
                  <a:pt x="450988" y="87657"/>
                </a:cubicBezTo>
                <a:cubicBezTo>
                  <a:pt x="484855" y="92419"/>
                  <a:pt x="685409" y="120995"/>
                  <a:pt x="736738" y="132107"/>
                </a:cubicBezTo>
                <a:cubicBezTo>
                  <a:pt x="788067" y="143219"/>
                  <a:pt x="773780" y="158036"/>
                  <a:pt x="758963" y="154332"/>
                </a:cubicBezTo>
                <a:cubicBezTo>
                  <a:pt x="744146" y="150628"/>
                  <a:pt x="738326" y="134224"/>
                  <a:pt x="647838" y="109882"/>
                </a:cubicBezTo>
                <a:cubicBezTo>
                  <a:pt x="557351" y="85540"/>
                  <a:pt x="278480" y="25215"/>
                  <a:pt x="216038" y="8282"/>
                </a:cubicBezTo>
                <a:cubicBezTo>
                  <a:pt x="153596" y="-8651"/>
                  <a:pt x="305996" y="5107"/>
                  <a:pt x="273188" y="8282"/>
                </a:cubicBezTo>
                <a:cubicBezTo>
                  <a:pt x="240380" y="11457"/>
                  <a:pt x="5959" y="18865"/>
                  <a:pt x="138" y="209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F60B41FF-40DC-9361-4866-A0473D1BD412}"/>
              </a:ext>
            </a:extLst>
          </p:cNvPr>
          <p:cNvSpPr/>
          <p:nvPr/>
        </p:nvSpPr>
        <p:spPr>
          <a:xfrm>
            <a:off x="3467099" y="5305272"/>
            <a:ext cx="267373" cy="359001"/>
          </a:xfrm>
          <a:custGeom>
            <a:avLst/>
            <a:gdLst>
              <a:gd name="connsiteX0" fmla="*/ 1 w 267373"/>
              <a:gd name="connsiteY0" fmla="*/ 153 h 359001"/>
              <a:gd name="connsiteX1" fmla="*/ 184151 w 267373"/>
              <a:gd name="connsiteY1" fmla="*/ 136678 h 359001"/>
              <a:gd name="connsiteX2" fmla="*/ 196851 w 267373"/>
              <a:gd name="connsiteY2" fmla="*/ 203353 h 359001"/>
              <a:gd name="connsiteX3" fmla="*/ 238126 w 267373"/>
              <a:gd name="connsiteY3" fmla="*/ 311303 h 359001"/>
              <a:gd name="connsiteX4" fmla="*/ 266701 w 267373"/>
              <a:gd name="connsiteY4" fmla="*/ 358928 h 359001"/>
              <a:gd name="connsiteX5" fmla="*/ 209551 w 267373"/>
              <a:gd name="connsiteY5" fmla="*/ 320828 h 359001"/>
              <a:gd name="connsiteX6" fmla="*/ 184151 w 267373"/>
              <a:gd name="connsiteY6" fmla="*/ 266853 h 359001"/>
              <a:gd name="connsiteX7" fmla="*/ 180976 w 267373"/>
              <a:gd name="connsiteY7" fmla="*/ 165253 h 359001"/>
              <a:gd name="connsiteX8" fmla="*/ 1 w 267373"/>
              <a:gd name="connsiteY8" fmla="*/ 153 h 35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373" h="359001">
                <a:moveTo>
                  <a:pt x="1" y="153"/>
                </a:moveTo>
                <a:cubicBezTo>
                  <a:pt x="530" y="-4610"/>
                  <a:pt x="151343" y="102811"/>
                  <a:pt x="184151" y="136678"/>
                </a:cubicBezTo>
                <a:cubicBezTo>
                  <a:pt x="216959" y="170545"/>
                  <a:pt x="187855" y="174249"/>
                  <a:pt x="196851" y="203353"/>
                </a:cubicBezTo>
                <a:cubicBezTo>
                  <a:pt x="205847" y="232457"/>
                  <a:pt x="226484" y="285374"/>
                  <a:pt x="238126" y="311303"/>
                </a:cubicBezTo>
                <a:cubicBezTo>
                  <a:pt x="249768" y="337232"/>
                  <a:pt x="271463" y="357341"/>
                  <a:pt x="266701" y="358928"/>
                </a:cubicBezTo>
                <a:cubicBezTo>
                  <a:pt x="261939" y="360515"/>
                  <a:pt x="223309" y="336174"/>
                  <a:pt x="209551" y="320828"/>
                </a:cubicBezTo>
                <a:cubicBezTo>
                  <a:pt x="195793" y="305482"/>
                  <a:pt x="188913" y="292782"/>
                  <a:pt x="184151" y="266853"/>
                </a:cubicBezTo>
                <a:cubicBezTo>
                  <a:pt x="179389" y="240924"/>
                  <a:pt x="206376" y="206528"/>
                  <a:pt x="180976" y="165253"/>
                </a:cubicBezTo>
                <a:cubicBezTo>
                  <a:pt x="155576" y="123978"/>
                  <a:pt x="-528" y="4916"/>
                  <a:pt x="1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D94C6EF-7E08-6747-162A-CA7551063EB4}"/>
              </a:ext>
            </a:extLst>
          </p:cNvPr>
          <p:cNvSpPr/>
          <p:nvPr/>
        </p:nvSpPr>
        <p:spPr>
          <a:xfrm>
            <a:off x="3256596" y="6320400"/>
            <a:ext cx="284021" cy="112287"/>
          </a:xfrm>
          <a:custGeom>
            <a:avLst/>
            <a:gdLst>
              <a:gd name="connsiteX0" fmla="*/ 954 w 284021"/>
              <a:gd name="connsiteY0" fmla="*/ 7375 h 112287"/>
              <a:gd name="connsiteX1" fmla="*/ 178754 w 284021"/>
              <a:gd name="connsiteY1" fmla="*/ 74050 h 112287"/>
              <a:gd name="connsiteX2" fmla="*/ 283529 w 284021"/>
              <a:gd name="connsiteY2" fmla="*/ 112150 h 112287"/>
              <a:gd name="connsiteX3" fmla="*/ 213679 w 284021"/>
              <a:gd name="connsiteY3" fmla="*/ 61350 h 112287"/>
              <a:gd name="connsiteX4" fmla="*/ 112079 w 284021"/>
              <a:gd name="connsiteY4" fmla="*/ 7375 h 112287"/>
              <a:gd name="connsiteX5" fmla="*/ 954 w 284021"/>
              <a:gd name="connsiteY5" fmla="*/ 7375 h 11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21" h="112287">
                <a:moveTo>
                  <a:pt x="954" y="7375"/>
                </a:moveTo>
                <a:cubicBezTo>
                  <a:pt x="12066" y="18487"/>
                  <a:pt x="178754" y="74050"/>
                  <a:pt x="178754" y="74050"/>
                </a:cubicBezTo>
                <a:cubicBezTo>
                  <a:pt x="225850" y="91512"/>
                  <a:pt x="277708" y="114267"/>
                  <a:pt x="283529" y="112150"/>
                </a:cubicBezTo>
                <a:cubicBezTo>
                  <a:pt x="289350" y="110033"/>
                  <a:pt x="242254" y="78812"/>
                  <a:pt x="213679" y="61350"/>
                </a:cubicBezTo>
                <a:cubicBezTo>
                  <a:pt x="185104" y="43888"/>
                  <a:pt x="145416" y="15842"/>
                  <a:pt x="112079" y="7375"/>
                </a:cubicBezTo>
                <a:cubicBezTo>
                  <a:pt x="78742" y="-1092"/>
                  <a:pt x="-10158" y="-3737"/>
                  <a:pt x="954" y="7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78C35972-F3DA-5E32-E21F-9F0ADEEAA34C}"/>
              </a:ext>
            </a:extLst>
          </p:cNvPr>
          <p:cNvSpPr/>
          <p:nvPr/>
        </p:nvSpPr>
        <p:spPr>
          <a:xfrm>
            <a:off x="3203552" y="6528605"/>
            <a:ext cx="285824" cy="119919"/>
          </a:xfrm>
          <a:custGeom>
            <a:avLst/>
            <a:gdLst>
              <a:gd name="connsiteX0" fmla="*/ 23 w 285824"/>
              <a:gd name="connsiteY0" fmla="*/ 5545 h 119919"/>
              <a:gd name="connsiteX1" fmla="*/ 98448 w 285824"/>
              <a:gd name="connsiteY1" fmla="*/ 5545 h 119919"/>
              <a:gd name="connsiteX2" fmla="*/ 225448 w 285824"/>
              <a:gd name="connsiteY2" fmla="*/ 75395 h 119919"/>
              <a:gd name="connsiteX3" fmla="*/ 177823 w 285824"/>
              <a:gd name="connsiteY3" fmla="*/ 46820 h 119919"/>
              <a:gd name="connsiteX4" fmla="*/ 285773 w 285824"/>
              <a:gd name="connsiteY4" fmla="*/ 119845 h 119919"/>
              <a:gd name="connsiteX5" fmla="*/ 161948 w 285824"/>
              <a:gd name="connsiteY5" fmla="*/ 30945 h 119919"/>
              <a:gd name="connsiteX6" fmla="*/ 107973 w 285824"/>
              <a:gd name="connsiteY6" fmla="*/ 5545 h 119919"/>
              <a:gd name="connsiteX7" fmla="*/ 50823 w 285824"/>
              <a:gd name="connsiteY7" fmla="*/ 18245 h 119919"/>
              <a:gd name="connsiteX8" fmla="*/ 88923 w 285824"/>
              <a:gd name="connsiteY8" fmla="*/ 15070 h 119919"/>
              <a:gd name="connsiteX9" fmla="*/ 23 w 285824"/>
              <a:gd name="connsiteY9" fmla="*/ 5545 h 11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24" h="119919">
                <a:moveTo>
                  <a:pt x="23" y="5545"/>
                </a:moveTo>
                <a:cubicBezTo>
                  <a:pt x="1610" y="3958"/>
                  <a:pt x="60877" y="-6097"/>
                  <a:pt x="98448" y="5545"/>
                </a:cubicBezTo>
                <a:cubicBezTo>
                  <a:pt x="136019" y="17187"/>
                  <a:pt x="212219" y="68516"/>
                  <a:pt x="225448" y="75395"/>
                </a:cubicBezTo>
                <a:cubicBezTo>
                  <a:pt x="238677" y="82274"/>
                  <a:pt x="167769" y="39412"/>
                  <a:pt x="177823" y="46820"/>
                </a:cubicBezTo>
                <a:cubicBezTo>
                  <a:pt x="187877" y="54228"/>
                  <a:pt x="288419" y="122491"/>
                  <a:pt x="285773" y="119845"/>
                </a:cubicBezTo>
                <a:cubicBezTo>
                  <a:pt x="283127" y="117199"/>
                  <a:pt x="191581" y="49995"/>
                  <a:pt x="161948" y="30945"/>
                </a:cubicBezTo>
                <a:cubicBezTo>
                  <a:pt x="132315" y="11895"/>
                  <a:pt x="126494" y="7662"/>
                  <a:pt x="107973" y="5545"/>
                </a:cubicBezTo>
                <a:cubicBezTo>
                  <a:pt x="89452" y="3428"/>
                  <a:pt x="53998" y="16658"/>
                  <a:pt x="50823" y="18245"/>
                </a:cubicBezTo>
                <a:cubicBezTo>
                  <a:pt x="47648" y="19832"/>
                  <a:pt x="99506" y="16128"/>
                  <a:pt x="88923" y="15070"/>
                </a:cubicBezTo>
                <a:cubicBezTo>
                  <a:pt x="78340" y="14012"/>
                  <a:pt x="-1564" y="7132"/>
                  <a:pt x="23" y="5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8D9291FC-9A0C-1540-C394-DFE7F7BCD756}"/>
              </a:ext>
            </a:extLst>
          </p:cNvPr>
          <p:cNvSpPr/>
          <p:nvPr/>
        </p:nvSpPr>
        <p:spPr>
          <a:xfrm>
            <a:off x="2757288" y="6708517"/>
            <a:ext cx="406392" cy="193942"/>
          </a:xfrm>
          <a:custGeom>
            <a:avLst/>
            <a:gdLst>
              <a:gd name="connsiteX0" fmla="*/ 1787 w 406392"/>
              <a:gd name="connsiteY0" fmla="*/ 258 h 193942"/>
              <a:gd name="connsiteX1" fmla="*/ 398662 w 406392"/>
              <a:gd name="connsiteY1" fmla="*/ 133608 h 193942"/>
              <a:gd name="connsiteX2" fmla="*/ 255787 w 406392"/>
              <a:gd name="connsiteY2" fmla="*/ 120908 h 193942"/>
              <a:gd name="connsiteX3" fmla="*/ 147837 w 406392"/>
              <a:gd name="connsiteY3" fmla="*/ 108208 h 193942"/>
              <a:gd name="connsiteX4" fmla="*/ 281187 w 406392"/>
              <a:gd name="connsiteY4" fmla="*/ 165358 h 193942"/>
              <a:gd name="connsiteX5" fmla="*/ 151012 w 406392"/>
              <a:gd name="connsiteY5" fmla="*/ 139958 h 193942"/>
              <a:gd name="connsiteX6" fmla="*/ 100212 w 406392"/>
              <a:gd name="connsiteY6" fmla="*/ 165358 h 193942"/>
              <a:gd name="connsiteX7" fmla="*/ 189112 w 406392"/>
              <a:gd name="connsiteY7" fmla="*/ 193933 h 193942"/>
              <a:gd name="connsiteX8" fmla="*/ 125612 w 406392"/>
              <a:gd name="connsiteY8" fmla="*/ 168533 h 193942"/>
              <a:gd name="connsiteX9" fmla="*/ 319287 w 406392"/>
              <a:gd name="connsiteY9" fmla="*/ 174883 h 193942"/>
              <a:gd name="connsiteX10" fmla="*/ 109737 w 406392"/>
              <a:gd name="connsiteY10" fmla="*/ 85983 h 193942"/>
              <a:gd name="connsiteX11" fmla="*/ 246262 w 406392"/>
              <a:gd name="connsiteY11" fmla="*/ 98683 h 193942"/>
              <a:gd name="connsiteX12" fmla="*/ 1787 w 406392"/>
              <a:gd name="connsiteY12" fmla="*/ 258 h 193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392" h="193942">
                <a:moveTo>
                  <a:pt x="1787" y="258"/>
                </a:moveTo>
                <a:cubicBezTo>
                  <a:pt x="27187" y="6079"/>
                  <a:pt x="356329" y="113500"/>
                  <a:pt x="398662" y="133608"/>
                </a:cubicBezTo>
                <a:cubicBezTo>
                  <a:pt x="440995" y="153716"/>
                  <a:pt x="297591" y="125141"/>
                  <a:pt x="255787" y="120908"/>
                </a:cubicBezTo>
                <a:cubicBezTo>
                  <a:pt x="213983" y="116675"/>
                  <a:pt x="143604" y="100800"/>
                  <a:pt x="147837" y="108208"/>
                </a:cubicBezTo>
                <a:cubicBezTo>
                  <a:pt x="152070" y="115616"/>
                  <a:pt x="280658" y="160066"/>
                  <a:pt x="281187" y="165358"/>
                </a:cubicBezTo>
                <a:cubicBezTo>
                  <a:pt x="281716" y="170650"/>
                  <a:pt x="181174" y="139958"/>
                  <a:pt x="151012" y="139958"/>
                </a:cubicBezTo>
                <a:cubicBezTo>
                  <a:pt x="120850" y="139958"/>
                  <a:pt x="93862" y="156362"/>
                  <a:pt x="100212" y="165358"/>
                </a:cubicBezTo>
                <a:cubicBezTo>
                  <a:pt x="106562" y="174354"/>
                  <a:pt x="184879" y="193404"/>
                  <a:pt x="189112" y="193933"/>
                </a:cubicBezTo>
                <a:cubicBezTo>
                  <a:pt x="193345" y="194462"/>
                  <a:pt x="103916" y="171708"/>
                  <a:pt x="125612" y="168533"/>
                </a:cubicBezTo>
                <a:cubicBezTo>
                  <a:pt x="147308" y="165358"/>
                  <a:pt x="321933" y="188641"/>
                  <a:pt x="319287" y="174883"/>
                </a:cubicBezTo>
                <a:cubicBezTo>
                  <a:pt x="316641" y="161125"/>
                  <a:pt x="121908" y="98683"/>
                  <a:pt x="109737" y="85983"/>
                </a:cubicBezTo>
                <a:cubicBezTo>
                  <a:pt x="97566" y="73283"/>
                  <a:pt x="262666" y="108737"/>
                  <a:pt x="246262" y="98683"/>
                </a:cubicBezTo>
                <a:cubicBezTo>
                  <a:pt x="229858" y="88629"/>
                  <a:pt x="-23613" y="-5563"/>
                  <a:pt x="1787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7D4F625D-470F-B9E7-A3BF-4858AC3BC1AA}"/>
              </a:ext>
            </a:extLst>
          </p:cNvPr>
          <p:cNvSpPr/>
          <p:nvPr/>
        </p:nvSpPr>
        <p:spPr>
          <a:xfrm>
            <a:off x="2298280" y="6143600"/>
            <a:ext cx="403681" cy="638501"/>
          </a:xfrm>
          <a:custGeom>
            <a:avLst/>
            <a:gdLst>
              <a:gd name="connsiteX0" fmla="*/ 420 w 403681"/>
              <a:gd name="connsiteY0" fmla="*/ 25 h 638501"/>
              <a:gd name="connsiteX1" fmla="*/ 375070 w 403681"/>
              <a:gd name="connsiteY1" fmla="*/ 241325 h 638501"/>
              <a:gd name="connsiteX2" fmla="*/ 349670 w 403681"/>
              <a:gd name="connsiteY2" fmla="*/ 241325 h 638501"/>
              <a:gd name="connsiteX3" fmla="*/ 403645 w 403681"/>
              <a:gd name="connsiteY3" fmla="*/ 444525 h 638501"/>
              <a:gd name="connsiteX4" fmla="*/ 340145 w 403681"/>
              <a:gd name="connsiteY4" fmla="*/ 476275 h 638501"/>
              <a:gd name="connsiteX5" fmla="*/ 295695 w 403681"/>
              <a:gd name="connsiteY5" fmla="*/ 638200 h 638501"/>
              <a:gd name="connsiteX6" fmla="*/ 305220 w 403681"/>
              <a:gd name="connsiteY6" fmla="*/ 514375 h 638501"/>
              <a:gd name="connsiteX7" fmla="*/ 286170 w 403681"/>
              <a:gd name="connsiteY7" fmla="*/ 431825 h 638501"/>
              <a:gd name="connsiteX8" fmla="*/ 270295 w 403681"/>
              <a:gd name="connsiteY8" fmla="*/ 269900 h 638501"/>
              <a:gd name="connsiteX9" fmla="*/ 305220 w 403681"/>
              <a:gd name="connsiteY9" fmla="*/ 409600 h 638501"/>
              <a:gd name="connsiteX10" fmla="*/ 317920 w 403681"/>
              <a:gd name="connsiteY10" fmla="*/ 301650 h 638501"/>
              <a:gd name="connsiteX11" fmla="*/ 343320 w 403681"/>
              <a:gd name="connsiteY11" fmla="*/ 371500 h 638501"/>
              <a:gd name="connsiteX12" fmla="*/ 302045 w 403681"/>
              <a:gd name="connsiteY12" fmla="*/ 257200 h 638501"/>
              <a:gd name="connsiteX13" fmla="*/ 420 w 403681"/>
              <a:gd name="connsiteY13" fmla="*/ 25 h 6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3681" h="638501">
                <a:moveTo>
                  <a:pt x="420" y="25"/>
                </a:moveTo>
                <a:cubicBezTo>
                  <a:pt x="12591" y="-2621"/>
                  <a:pt x="316862" y="201108"/>
                  <a:pt x="375070" y="241325"/>
                </a:cubicBezTo>
                <a:cubicBezTo>
                  <a:pt x="433278" y="281542"/>
                  <a:pt x="344908" y="207458"/>
                  <a:pt x="349670" y="241325"/>
                </a:cubicBezTo>
                <a:cubicBezTo>
                  <a:pt x="354432" y="275192"/>
                  <a:pt x="405232" y="405367"/>
                  <a:pt x="403645" y="444525"/>
                </a:cubicBezTo>
                <a:cubicBezTo>
                  <a:pt x="402058" y="483683"/>
                  <a:pt x="358137" y="443996"/>
                  <a:pt x="340145" y="476275"/>
                </a:cubicBezTo>
                <a:cubicBezTo>
                  <a:pt x="322153" y="508554"/>
                  <a:pt x="301516" y="631850"/>
                  <a:pt x="295695" y="638200"/>
                </a:cubicBezTo>
                <a:cubicBezTo>
                  <a:pt x="289874" y="644550"/>
                  <a:pt x="306808" y="548771"/>
                  <a:pt x="305220" y="514375"/>
                </a:cubicBezTo>
                <a:cubicBezTo>
                  <a:pt x="303633" y="479979"/>
                  <a:pt x="291991" y="472571"/>
                  <a:pt x="286170" y="431825"/>
                </a:cubicBezTo>
                <a:cubicBezTo>
                  <a:pt x="280349" y="391079"/>
                  <a:pt x="267120" y="273604"/>
                  <a:pt x="270295" y="269900"/>
                </a:cubicBezTo>
                <a:cubicBezTo>
                  <a:pt x="273470" y="266196"/>
                  <a:pt x="297283" y="404308"/>
                  <a:pt x="305220" y="409600"/>
                </a:cubicBezTo>
                <a:cubicBezTo>
                  <a:pt x="313157" y="414892"/>
                  <a:pt x="311570" y="308000"/>
                  <a:pt x="317920" y="301650"/>
                </a:cubicBezTo>
                <a:cubicBezTo>
                  <a:pt x="324270" y="295300"/>
                  <a:pt x="345966" y="378908"/>
                  <a:pt x="343320" y="371500"/>
                </a:cubicBezTo>
                <a:cubicBezTo>
                  <a:pt x="340674" y="364092"/>
                  <a:pt x="360253" y="316467"/>
                  <a:pt x="302045" y="257200"/>
                </a:cubicBezTo>
                <a:cubicBezTo>
                  <a:pt x="243837" y="197933"/>
                  <a:pt x="-11751" y="2671"/>
                  <a:pt x="4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D1464F83-17D7-50C8-D9E9-610A343009C2}"/>
              </a:ext>
            </a:extLst>
          </p:cNvPr>
          <p:cNvSpPr/>
          <p:nvPr/>
        </p:nvSpPr>
        <p:spPr>
          <a:xfrm>
            <a:off x="2293082" y="6184892"/>
            <a:ext cx="304255" cy="556363"/>
          </a:xfrm>
          <a:custGeom>
            <a:avLst/>
            <a:gdLst>
              <a:gd name="connsiteX0" fmla="*/ 2443 w 304255"/>
              <a:gd name="connsiteY0" fmla="*/ 8 h 556363"/>
              <a:gd name="connsiteX1" fmla="*/ 250093 w 304255"/>
              <a:gd name="connsiteY1" fmla="*/ 295283 h 556363"/>
              <a:gd name="connsiteX2" fmla="*/ 294543 w 304255"/>
              <a:gd name="connsiteY2" fmla="*/ 476258 h 556363"/>
              <a:gd name="connsiteX3" fmla="*/ 288193 w 304255"/>
              <a:gd name="connsiteY3" fmla="*/ 555633 h 556363"/>
              <a:gd name="connsiteX4" fmla="*/ 129443 w 304255"/>
              <a:gd name="connsiteY4" fmla="*/ 434983 h 556363"/>
              <a:gd name="connsiteX5" fmla="*/ 123093 w 304255"/>
              <a:gd name="connsiteY5" fmla="*/ 285758 h 556363"/>
              <a:gd name="connsiteX6" fmla="*/ 2443 w 304255"/>
              <a:gd name="connsiteY6" fmla="*/ 8 h 55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255" h="556363">
                <a:moveTo>
                  <a:pt x="2443" y="8"/>
                </a:moveTo>
                <a:cubicBezTo>
                  <a:pt x="23610" y="1595"/>
                  <a:pt x="201410" y="215908"/>
                  <a:pt x="250093" y="295283"/>
                </a:cubicBezTo>
                <a:cubicBezTo>
                  <a:pt x="298776" y="374658"/>
                  <a:pt x="288193" y="432866"/>
                  <a:pt x="294543" y="476258"/>
                </a:cubicBezTo>
                <a:cubicBezTo>
                  <a:pt x="300893" y="519650"/>
                  <a:pt x="315710" y="562512"/>
                  <a:pt x="288193" y="555633"/>
                </a:cubicBezTo>
                <a:cubicBezTo>
                  <a:pt x="260676" y="548754"/>
                  <a:pt x="156960" y="479962"/>
                  <a:pt x="129443" y="434983"/>
                </a:cubicBezTo>
                <a:cubicBezTo>
                  <a:pt x="101926" y="390004"/>
                  <a:pt x="142143" y="351375"/>
                  <a:pt x="123093" y="285758"/>
                </a:cubicBezTo>
                <a:cubicBezTo>
                  <a:pt x="104043" y="220141"/>
                  <a:pt x="-18724" y="-1579"/>
                  <a:pt x="244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CAA86C42-CCF1-EE7C-ABA4-E1E2C15655D1}"/>
              </a:ext>
            </a:extLst>
          </p:cNvPr>
          <p:cNvSpPr/>
          <p:nvPr/>
        </p:nvSpPr>
        <p:spPr>
          <a:xfrm>
            <a:off x="2798951" y="6479664"/>
            <a:ext cx="435707" cy="323772"/>
          </a:xfrm>
          <a:custGeom>
            <a:avLst/>
            <a:gdLst>
              <a:gd name="connsiteX0" fmla="*/ 23624 w 435707"/>
              <a:gd name="connsiteY0" fmla="*/ 3686 h 323772"/>
              <a:gd name="connsiteX1" fmla="*/ 331599 w 435707"/>
              <a:gd name="connsiteY1" fmla="*/ 270386 h 323772"/>
              <a:gd name="connsiteX2" fmla="*/ 430024 w 435707"/>
              <a:gd name="connsiteY2" fmla="*/ 318011 h 323772"/>
              <a:gd name="connsiteX3" fmla="*/ 188724 w 435707"/>
              <a:gd name="connsiteY3" fmla="*/ 187836 h 323772"/>
              <a:gd name="connsiteX4" fmla="*/ 7749 w 435707"/>
              <a:gd name="connsiteY4" fmla="*/ 203711 h 323772"/>
              <a:gd name="connsiteX5" fmla="*/ 33149 w 435707"/>
              <a:gd name="connsiteY5" fmla="*/ 117986 h 323772"/>
              <a:gd name="connsiteX6" fmla="*/ 23624 w 435707"/>
              <a:gd name="connsiteY6" fmla="*/ 3686 h 32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707" h="323772">
                <a:moveTo>
                  <a:pt x="23624" y="3686"/>
                </a:moveTo>
                <a:cubicBezTo>
                  <a:pt x="73366" y="29086"/>
                  <a:pt x="263866" y="217998"/>
                  <a:pt x="331599" y="270386"/>
                </a:cubicBezTo>
                <a:cubicBezTo>
                  <a:pt x="399332" y="322774"/>
                  <a:pt x="453836" y="331769"/>
                  <a:pt x="430024" y="318011"/>
                </a:cubicBezTo>
                <a:cubicBezTo>
                  <a:pt x="406212" y="304253"/>
                  <a:pt x="259103" y="206886"/>
                  <a:pt x="188724" y="187836"/>
                </a:cubicBezTo>
                <a:cubicBezTo>
                  <a:pt x="118345" y="168786"/>
                  <a:pt x="33678" y="215353"/>
                  <a:pt x="7749" y="203711"/>
                </a:cubicBezTo>
                <a:cubicBezTo>
                  <a:pt x="-18180" y="192069"/>
                  <a:pt x="28916" y="144444"/>
                  <a:pt x="33149" y="117986"/>
                </a:cubicBezTo>
                <a:cubicBezTo>
                  <a:pt x="37382" y="91528"/>
                  <a:pt x="-26118" y="-21714"/>
                  <a:pt x="23624" y="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FA3A7652-ADED-960C-EAFE-B7A9B22EC928}"/>
              </a:ext>
            </a:extLst>
          </p:cNvPr>
          <p:cNvSpPr/>
          <p:nvPr/>
        </p:nvSpPr>
        <p:spPr>
          <a:xfrm>
            <a:off x="2755450" y="4298182"/>
            <a:ext cx="224014" cy="188182"/>
          </a:xfrm>
          <a:custGeom>
            <a:avLst/>
            <a:gdLst>
              <a:gd name="connsiteX0" fmla="*/ 450 w 224014"/>
              <a:gd name="connsiteY0" fmla="*/ 768 h 188182"/>
              <a:gd name="connsiteX1" fmla="*/ 213175 w 224014"/>
              <a:gd name="connsiteY1" fmla="*/ 32518 h 188182"/>
              <a:gd name="connsiteX2" fmla="*/ 187775 w 224014"/>
              <a:gd name="connsiteY2" fmla="*/ 83318 h 188182"/>
              <a:gd name="connsiteX3" fmla="*/ 143325 w 224014"/>
              <a:gd name="connsiteY3" fmla="*/ 188093 h 188182"/>
              <a:gd name="connsiteX4" fmla="*/ 121100 w 224014"/>
              <a:gd name="connsiteY4" fmla="*/ 64268 h 188182"/>
              <a:gd name="connsiteX5" fmla="*/ 156025 w 224014"/>
              <a:gd name="connsiteY5" fmla="*/ 64268 h 188182"/>
              <a:gd name="connsiteX6" fmla="*/ 450 w 224014"/>
              <a:gd name="connsiteY6" fmla="*/ 768 h 1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014" h="188182">
                <a:moveTo>
                  <a:pt x="450" y="768"/>
                </a:moveTo>
                <a:cubicBezTo>
                  <a:pt x="9975" y="-4524"/>
                  <a:pt x="181954" y="18760"/>
                  <a:pt x="213175" y="32518"/>
                </a:cubicBezTo>
                <a:cubicBezTo>
                  <a:pt x="244396" y="46276"/>
                  <a:pt x="199417" y="57389"/>
                  <a:pt x="187775" y="83318"/>
                </a:cubicBezTo>
                <a:cubicBezTo>
                  <a:pt x="176133" y="109247"/>
                  <a:pt x="154438" y="191268"/>
                  <a:pt x="143325" y="188093"/>
                </a:cubicBezTo>
                <a:cubicBezTo>
                  <a:pt x="132212" y="184918"/>
                  <a:pt x="118983" y="84905"/>
                  <a:pt x="121100" y="64268"/>
                </a:cubicBezTo>
                <a:cubicBezTo>
                  <a:pt x="123217" y="43631"/>
                  <a:pt x="176662" y="75380"/>
                  <a:pt x="156025" y="64268"/>
                </a:cubicBezTo>
                <a:cubicBezTo>
                  <a:pt x="135388" y="53156"/>
                  <a:pt x="-9075" y="6060"/>
                  <a:pt x="450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8E62CEF-B825-7797-6C9D-EAE8FE543EA6}"/>
              </a:ext>
            </a:extLst>
          </p:cNvPr>
          <p:cNvSpPr/>
          <p:nvPr/>
        </p:nvSpPr>
        <p:spPr>
          <a:xfrm>
            <a:off x="2120900" y="4562104"/>
            <a:ext cx="251114" cy="184626"/>
          </a:xfrm>
          <a:custGeom>
            <a:avLst/>
            <a:gdLst>
              <a:gd name="connsiteX0" fmla="*/ 0 w 251114"/>
              <a:gd name="connsiteY0" fmla="*/ 371 h 184626"/>
              <a:gd name="connsiteX1" fmla="*/ 136525 w 251114"/>
              <a:gd name="connsiteY1" fmla="*/ 89271 h 184626"/>
              <a:gd name="connsiteX2" fmla="*/ 250825 w 251114"/>
              <a:gd name="connsiteY2" fmla="*/ 184521 h 184626"/>
              <a:gd name="connsiteX3" fmla="*/ 168275 w 251114"/>
              <a:gd name="connsiteY3" fmla="*/ 108321 h 184626"/>
              <a:gd name="connsiteX4" fmla="*/ 136525 w 251114"/>
              <a:gd name="connsiteY4" fmla="*/ 124196 h 184626"/>
              <a:gd name="connsiteX5" fmla="*/ 0 w 251114"/>
              <a:gd name="connsiteY5" fmla="*/ 371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114" h="184626">
                <a:moveTo>
                  <a:pt x="0" y="371"/>
                </a:moveTo>
                <a:cubicBezTo>
                  <a:pt x="0" y="-5450"/>
                  <a:pt x="94721" y="58580"/>
                  <a:pt x="136525" y="89271"/>
                </a:cubicBezTo>
                <a:cubicBezTo>
                  <a:pt x="178329" y="119962"/>
                  <a:pt x="245533" y="181346"/>
                  <a:pt x="250825" y="184521"/>
                </a:cubicBezTo>
                <a:cubicBezTo>
                  <a:pt x="256117" y="187696"/>
                  <a:pt x="187325" y="118375"/>
                  <a:pt x="168275" y="108321"/>
                </a:cubicBezTo>
                <a:cubicBezTo>
                  <a:pt x="149225" y="98267"/>
                  <a:pt x="158221" y="140071"/>
                  <a:pt x="136525" y="124196"/>
                </a:cubicBezTo>
                <a:cubicBezTo>
                  <a:pt x="114829" y="108321"/>
                  <a:pt x="0" y="6192"/>
                  <a:pt x="0" y="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2892FEA8-A7B2-7CDB-FBE1-1A3628B36353}"/>
              </a:ext>
            </a:extLst>
          </p:cNvPr>
          <p:cNvSpPr/>
          <p:nvPr/>
        </p:nvSpPr>
        <p:spPr>
          <a:xfrm>
            <a:off x="3669912" y="2720729"/>
            <a:ext cx="138048" cy="521113"/>
          </a:xfrm>
          <a:custGeom>
            <a:avLst/>
            <a:gdLst>
              <a:gd name="connsiteX0" fmla="*/ 136913 w 138048"/>
              <a:gd name="connsiteY0" fmla="*/ 246 h 521113"/>
              <a:gd name="connsiteX1" fmla="*/ 73413 w 138048"/>
              <a:gd name="connsiteY1" fmla="*/ 139946 h 521113"/>
              <a:gd name="connsiteX2" fmla="*/ 92463 w 138048"/>
              <a:gd name="connsiteY2" fmla="*/ 279646 h 521113"/>
              <a:gd name="connsiteX3" fmla="*/ 70238 w 138048"/>
              <a:gd name="connsiteY3" fmla="*/ 187571 h 521113"/>
              <a:gd name="connsiteX4" fmla="*/ 73413 w 138048"/>
              <a:gd name="connsiteY4" fmla="*/ 349496 h 521113"/>
              <a:gd name="connsiteX5" fmla="*/ 127388 w 138048"/>
              <a:gd name="connsiteY5" fmla="*/ 520946 h 521113"/>
              <a:gd name="connsiteX6" fmla="*/ 54363 w 138048"/>
              <a:gd name="connsiteY6" fmla="*/ 317746 h 521113"/>
              <a:gd name="connsiteX7" fmla="*/ 44838 w 138048"/>
              <a:gd name="connsiteY7" fmla="*/ 336796 h 521113"/>
              <a:gd name="connsiteX8" fmla="*/ 35313 w 138048"/>
              <a:gd name="connsiteY8" fmla="*/ 155821 h 521113"/>
              <a:gd name="connsiteX9" fmla="*/ 6738 w 138048"/>
              <a:gd name="connsiteY9" fmla="*/ 31996 h 521113"/>
              <a:gd name="connsiteX10" fmla="*/ 9913 w 138048"/>
              <a:gd name="connsiteY10" fmla="*/ 174871 h 521113"/>
              <a:gd name="connsiteX11" fmla="*/ 136913 w 138048"/>
              <a:gd name="connsiteY11" fmla="*/ 246 h 5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048" h="521113">
                <a:moveTo>
                  <a:pt x="136913" y="246"/>
                </a:moveTo>
                <a:cubicBezTo>
                  <a:pt x="147496" y="-5575"/>
                  <a:pt x="80821" y="93379"/>
                  <a:pt x="73413" y="139946"/>
                </a:cubicBezTo>
                <a:cubicBezTo>
                  <a:pt x="66005" y="186513"/>
                  <a:pt x="92992" y="271709"/>
                  <a:pt x="92463" y="279646"/>
                </a:cubicBezTo>
                <a:cubicBezTo>
                  <a:pt x="91934" y="287584"/>
                  <a:pt x="73413" y="175929"/>
                  <a:pt x="70238" y="187571"/>
                </a:cubicBezTo>
                <a:cubicBezTo>
                  <a:pt x="67063" y="199213"/>
                  <a:pt x="63888" y="293934"/>
                  <a:pt x="73413" y="349496"/>
                </a:cubicBezTo>
                <a:cubicBezTo>
                  <a:pt x="82938" y="405058"/>
                  <a:pt x="130563" y="526238"/>
                  <a:pt x="127388" y="520946"/>
                </a:cubicBezTo>
                <a:cubicBezTo>
                  <a:pt x="124213" y="515654"/>
                  <a:pt x="68121" y="348438"/>
                  <a:pt x="54363" y="317746"/>
                </a:cubicBezTo>
                <a:cubicBezTo>
                  <a:pt x="40605" y="287054"/>
                  <a:pt x="48013" y="363784"/>
                  <a:pt x="44838" y="336796"/>
                </a:cubicBezTo>
                <a:cubicBezTo>
                  <a:pt x="41663" y="309808"/>
                  <a:pt x="41663" y="206621"/>
                  <a:pt x="35313" y="155821"/>
                </a:cubicBezTo>
                <a:cubicBezTo>
                  <a:pt x="28963" y="105021"/>
                  <a:pt x="10971" y="28821"/>
                  <a:pt x="6738" y="31996"/>
                </a:cubicBezTo>
                <a:cubicBezTo>
                  <a:pt x="2505" y="35171"/>
                  <a:pt x="-7550" y="177517"/>
                  <a:pt x="9913" y="174871"/>
                </a:cubicBezTo>
                <a:cubicBezTo>
                  <a:pt x="27376" y="172225"/>
                  <a:pt x="126330" y="6067"/>
                  <a:pt x="13691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4D7BD98B-E50C-B652-DE41-918FDB00A4AB}"/>
              </a:ext>
            </a:extLst>
          </p:cNvPr>
          <p:cNvSpPr/>
          <p:nvPr/>
        </p:nvSpPr>
        <p:spPr>
          <a:xfrm>
            <a:off x="3486127" y="2670134"/>
            <a:ext cx="86898" cy="425906"/>
          </a:xfrm>
          <a:custGeom>
            <a:avLst/>
            <a:gdLst>
              <a:gd name="connsiteX0" fmla="*/ 85748 w 86898"/>
              <a:gd name="connsiteY0" fmla="*/ 41 h 425906"/>
              <a:gd name="connsiteX1" fmla="*/ 50823 w 86898"/>
              <a:gd name="connsiteY1" fmla="*/ 193716 h 425906"/>
              <a:gd name="connsiteX2" fmla="*/ 41298 w 86898"/>
              <a:gd name="connsiteY2" fmla="*/ 425491 h 425906"/>
              <a:gd name="connsiteX3" fmla="*/ 41298 w 86898"/>
              <a:gd name="connsiteY3" fmla="*/ 254041 h 425906"/>
              <a:gd name="connsiteX4" fmla="*/ 23 w 86898"/>
              <a:gd name="connsiteY4" fmla="*/ 390566 h 425906"/>
              <a:gd name="connsiteX5" fmla="*/ 34948 w 86898"/>
              <a:gd name="connsiteY5" fmla="*/ 123866 h 425906"/>
              <a:gd name="connsiteX6" fmla="*/ 3198 w 86898"/>
              <a:gd name="connsiteY6" fmla="*/ 209591 h 425906"/>
              <a:gd name="connsiteX7" fmla="*/ 85748 w 86898"/>
              <a:gd name="connsiteY7" fmla="*/ 41 h 42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898" h="425906">
                <a:moveTo>
                  <a:pt x="85748" y="41"/>
                </a:moveTo>
                <a:cubicBezTo>
                  <a:pt x="93685" y="-2605"/>
                  <a:pt x="58231" y="122808"/>
                  <a:pt x="50823" y="193716"/>
                </a:cubicBezTo>
                <a:cubicBezTo>
                  <a:pt x="43415" y="264624"/>
                  <a:pt x="42885" y="415437"/>
                  <a:pt x="41298" y="425491"/>
                </a:cubicBezTo>
                <a:cubicBezTo>
                  <a:pt x="39711" y="435545"/>
                  <a:pt x="48177" y="259862"/>
                  <a:pt x="41298" y="254041"/>
                </a:cubicBezTo>
                <a:cubicBezTo>
                  <a:pt x="34419" y="248220"/>
                  <a:pt x="1081" y="412262"/>
                  <a:pt x="23" y="390566"/>
                </a:cubicBezTo>
                <a:cubicBezTo>
                  <a:pt x="-1035" y="368870"/>
                  <a:pt x="34419" y="154029"/>
                  <a:pt x="34948" y="123866"/>
                </a:cubicBezTo>
                <a:cubicBezTo>
                  <a:pt x="35477" y="93704"/>
                  <a:pt x="-5798" y="229699"/>
                  <a:pt x="3198" y="209591"/>
                </a:cubicBezTo>
                <a:cubicBezTo>
                  <a:pt x="12194" y="189483"/>
                  <a:pt x="77811" y="2687"/>
                  <a:pt x="8574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F5FB7CA1-56E2-BD18-A620-3B60196098ED}"/>
              </a:ext>
            </a:extLst>
          </p:cNvPr>
          <p:cNvSpPr/>
          <p:nvPr/>
        </p:nvSpPr>
        <p:spPr>
          <a:xfrm>
            <a:off x="3416101" y="3276539"/>
            <a:ext cx="98243" cy="352519"/>
          </a:xfrm>
          <a:custGeom>
            <a:avLst/>
            <a:gdLst>
              <a:gd name="connsiteX0" fmla="*/ 82749 w 98243"/>
              <a:gd name="connsiteY0" fmla="*/ 61 h 352519"/>
              <a:gd name="connsiteX1" fmla="*/ 95449 w 98243"/>
              <a:gd name="connsiteY1" fmla="*/ 161986 h 352519"/>
              <a:gd name="connsiteX2" fmla="*/ 22424 w 98243"/>
              <a:gd name="connsiteY2" fmla="*/ 266761 h 352519"/>
              <a:gd name="connsiteX3" fmla="*/ 199 w 98243"/>
              <a:gd name="connsiteY3" fmla="*/ 352486 h 352519"/>
              <a:gd name="connsiteX4" fmla="*/ 31949 w 98243"/>
              <a:gd name="connsiteY4" fmla="*/ 257236 h 352519"/>
              <a:gd name="connsiteX5" fmla="*/ 79574 w 98243"/>
              <a:gd name="connsiteY5" fmla="*/ 181036 h 352519"/>
              <a:gd name="connsiteX6" fmla="*/ 82749 w 98243"/>
              <a:gd name="connsiteY6" fmla="*/ 61 h 35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43" h="352519">
                <a:moveTo>
                  <a:pt x="82749" y="61"/>
                </a:moveTo>
                <a:cubicBezTo>
                  <a:pt x="85395" y="-3114"/>
                  <a:pt x="105503" y="117536"/>
                  <a:pt x="95449" y="161986"/>
                </a:cubicBezTo>
                <a:cubicBezTo>
                  <a:pt x="85395" y="206436"/>
                  <a:pt x="38299" y="235011"/>
                  <a:pt x="22424" y="266761"/>
                </a:cubicBezTo>
                <a:cubicBezTo>
                  <a:pt x="6549" y="298511"/>
                  <a:pt x="-1388" y="354073"/>
                  <a:pt x="199" y="352486"/>
                </a:cubicBezTo>
                <a:cubicBezTo>
                  <a:pt x="1786" y="350899"/>
                  <a:pt x="18720" y="285811"/>
                  <a:pt x="31949" y="257236"/>
                </a:cubicBezTo>
                <a:cubicBezTo>
                  <a:pt x="45178" y="228661"/>
                  <a:pt x="71637" y="223898"/>
                  <a:pt x="79574" y="181036"/>
                </a:cubicBezTo>
                <a:cubicBezTo>
                  <a:pt x="87511" y="138174"/>
                  <a:pt x="80103" y="3236"/>
                  <a:pt x="8274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E1938B51-8F2C-B7AA-99D6-A847A6AA02EC}"/>
              </a:ext>
            </a:extLst>
          </p:cNvPr>
          <p:cNvSpPr/>
          <p:nvPr/>
        </p:nvSpPr>
        <p:spPr>
          <a:xfrm>
            <a:off x="3107112" y="4003627"/>
            <a:ext cx="48892" cy="358920"/>
          </a:xfrm>
          <a:custGeom>
            <a:avLst/>
            <a:gdLst>
              <a:gd name="connsiteX0" fmla="*/ 13913 w 48892"/>
              <a:gd name="connsiteY0" fmla="*/ 48 h 358920"/>
              <a:gd name="connsiteX1" fmla="*/ 10738 w 48892"/>
              <a:gd name="connsiteY1" fmla="*/ 209598 h 358920"/>
              <a:gd name="connsiteX2" fmla="*/ 48838 w 48892"/>
              <a:gd name="connsiteY2" fmla="*/ 358823 h 358920"/>
              <a:gd name="connsiteX3" fmla="*/ 1213 w 48892"/>
              <a:gd name="connsiteY3" fmla="*/ 228648 h 358920"/>
              <a:gd name="connsiteX4" fmla="*/ 13913 w 48892"/>
              <a:gd name="connsiteY4" fmla="*/ 48 h 3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92" h="358920">
                <a:moveTo>
                  <a:pt x="13913" y="48"/>
                </a:moveTo>
                <a:cubicBezTo>
                  <a:pt x="15500" y="-3127"/>
                  <a:pt x="4917" y="149802"/>
                  <a:pt x="10738" y="209598"/>
                </a:cubicBezTo>
                <a:cubicBezTo>
                  <a:pt x="16559" y="269394"/>
                  <a:pt x="50425" y="355648"/>
                  <a:pt x="48838" y="358823"/>
                </a:cubicBezTo>
                <a:cubicBezTo>
                  <a:pt x="47251" y="361998"/>
                  <a:pt x="7034" y="286856"/>
                  <a:pt x="1213" y="228648"/>
                </a:cubicBezTo>
                <a:cubicBezTo>
                  <a:pt x="-4608" y="170440"/>
                  <a:pt x="12326" y="3223"/>
                  <a:pt x="13913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DD208A7-F385-AEE2-86AE-7958140EBA1F}"/>
              </a:ext>
            </a:extLst>
          </p:cNvPr>
          <p:cNvSpPr/>
          <p:nvPr/>
        </p:nvSpPr>
        <p:spPr>
          <a:xfrm>
            <a:off x="3231911" y="4117971"/>
            <a:ext cx="172924" cy="284225"/>
          </a:xfrm>
          <a:custGeom>
            <a:avLst/>
            <a:gdLst>
              <a:gd name="connsiteX0" fmla="*/ 239 w 172924"/>
              <a:gd name="connsiteY0" fmla="*/ 4 h 284225"/>
              <a:gd name="connsiteX1" fmla="*/ 155814 w 172924"/>
              <a:gd name="connsiteY1" fmla="*/ 231779 h 284225"/>
              <a:gd name="connsiteX2" fmla="*/ 162164 w 172924"/>
              <a:gd name="connsiteY2" fmla="*/ 276229 h 284225"/>
              <a:gd name="connsiteX3" fmla="*/ 95489 w 172924"/>
              <a:gd name="connsiteY3" fmla="*/ 282579 h 284225"/>
              <a:gd name="connsiteX4" fmla="*/ 12939 w 172924"/>
              <a:gd name="connsiteY4" fmla="*/ 257179 h 284225"/>
              <a:gd name="connsiteX5" fmla="*/ 63739 w 172924"/>
              <a:gd name="connsiteY5" fmla="*/ 257179 h 284225"/>
              <a:gd name="connsiteX6" fmla="*/ 12939 w 172924"/>
              <a:gd name="connsiteY6" fmla="*/ 209554 h 284225"/>
              <a:gd name="connsiteX7" fmla="*/ 143114 w 172924"/>
              <a:gd name="connsiteY7" fmla="*/ 279404 h 284225"/>
              <a:gd name="connsiteX8" fmla="*/ 120889 w 172924"/>
              <a:gd name="connsiteY8" fmla="*/ 238129 h 284225"/>
              <a:gd name="connsiteX9" fmla="*/ 239 w 172924"/>
              <a:gd name="connsiteY9" fmla="*/ 4 h 2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924" h="284225">
                <a:moveTo>
                  <a:pt x="239" y="4"/>
                </a:moveTo>
                <a:cubicBezTo>
                  <a:pt x="6060" y="-1054"/>
                  <a:pt x="128826" y="185741"/>
                  <a:pt x="155814" y="231779"/>
                </a:cubicBezTo>
                <a:cubicBezTo>
                  <a:pt x="182802" y="277817"/>
                  <a:pt x="172218" y="267762"/>
                  <a:pt x="162164" y="276229"/>
                </a:cubicBezTo>
                <a:cubicBezTo>
                  <a:pt x="152110" y="284696"/>
                  <a:pt x="120360" y="285754"/>
                  <a:pt x="95489" y="282579"/>
                </a:cubicBezTo>
                <a:cubicBezTo>
                  <a:pt x="70618" y="279404"/>
                  <a:pt x="18231" y="261412"/>
                  <a:pt x="12939" y="257179"/>
                </a:cubicBezTo>
                <a:cubicBezTo>
                  <a:pt x="7647" y="252946"/>
                  <a:pt x="63739" y="265116"/>
                  <a:pt x="63739" y="257179"/>
                </a:cubicBezTo>
                <a:cubicBezTo>
                  <a:pt x="63739" y="249242"/>
                  <a:pt x="-290" y="205850"/>
                  <a:pt x="12939" y="209554"/>
                </a:cubicBezTo>
                <a:cubicBezTo>
                  <a:pt x="26168" y="213258"/>
                  <a:pt x="125122" y="274642"/>
                  <a:pt x="143114" y="279404"/>
                </a:cubicBezTo>
                <a:cubicBezTo>
                  <a:pt x="161106" y="284167"/>
                  <a:pt x="145231" y="279404"/>
                  <a:pt x="120889" y="238129"/>
                </a:cubicBezTo>
                <a:cubicBezTo>
                  <a:pt x="96547" y="196854"/>
                  <a:pt x="-5582" y="1062"/>
                  <a:pt x="23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41448503-89B1-5157-C507-5471959FA2E6}"/>
              </a:ext>
            </a:extLst>
          </p:cNvPr>
          <p:cNvSpPr/>
          <p:nvPr/>
        </p:nvSpPr>
        <p:spPr>
          <a:xfrm>
            <a:off x="3768722" y="4333855"/>
            <a:ext cx="101603" cy="533849"/>
          </a:xfrm>
          <a:custGeom>
            <a:avLst/>
            <a:gdLst>
              <a:gd name="connsiteX0" fmla="*/ 3 w 101603"/>
              <a:gd name="connsiteY0" fmla="*/ 20 h 533849"/>
              <a:gd name="connsiteX1" fmla="*/ 82553 w 101603"/>
              <a:gd name="connsiteY1" fmla="*/ 320695 h 533849"/>
              <a:gd name="connsiteX2" fmla="*/ 101603 w 101603"/>
              <a:gd name="connsiteY2" fmla="*/ 438170 h 533849"/>
              <a:gd name="connsiteX3" fmla="*/ 82553 w 101603"/>
              <a:gd name="connsiteY3" fmla="*/ 396895 h 533849"/>
              <a:gd name="connsiteX4" fmla="*/ 63503 w 101603"/>
              <a:gd name="connsiteY4" fmla="*/ 441345 h 533849"/>
              <a:gd name="connsiteX5" fmla="*/ 79378 w 101603"/>
              <a:gd name="connsiteY5" fmla="*/ 533420 h 533849"/>
              <a:gd name="connsiteX6" fmla="*/ 19053 w 101603"/>
              <a:gd name="connsiteY6" fmla="*/ 473095 h 533849"/>
              <a:gd name="connsiteX7" fmla="*/ 53978 w 101603"/>
              <a:gd name="connsiteY7" fmla="*/ 409595 h 533849"/>
              <a:gd name="connsiteX8" fmla="*/ 25403 w 101603"/>
              <a:gd name="connsiteY8" fmla="*/ 342920 h 533849"/>
              <a:gd name="connsiteX9" fmla="*/ 82553 w 101603"/>
              <a:gd name="connsiteY9" fmla="*/ 371495 h 533849"/>
              <a:gd name="connsiteX10" fmla="*/ 79378 w 101603"/>
              <a:gd name="connsiteY10" fmla="*/ 336570 h 533849"/>
              <a:gd name="connsiteX11" fmla="*/ 3 w 101603"/>
              <a:gd name="connsiteY11" fmla="*/ 20 h 5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03" h="533849">
                <a:moveTo>
                  <a:pt x="3" y="20"/>
                </a:moveTo>
                <a:cubicBezTo>
                  <a:pt x="532" y="-2626"/>
                  <a:pt x="65620" y="247670"/>
                  <a:pt x="82553" y="320695"/>
                </a:cubicBezTo>
                <a:cubicBezTo>
                  <a:pt x="99486" y="393720"/>
                  <a:pt x="101603" y="425470"/>
                  <a:pt x="101603" y="438170"/>
                </a:cubicBezTo>
                <a:cubicBezTo>
                  <a:pt x="101603" y="450870"/>
                  <a:pt x="88903" y="396366"/>
                  <a:pt x="82553" y="396895"/>
                </a:cubicBezTo>
                <a:cubicBezTo>
                  <a:pt x="76203" y="397424"/>
                  <a:pt x="64032" y="418591"/>
                  <a:pt x="63503" y="441345"/>
                </a:cubicBezTo>
                <a:cubicBezTo>
                  <a:pt x="62974" y="464099"/>
                  <a:pt x="86786" y="528128"/>
                  <a:pt x="79378" y="533420"/>
                </a:cubicBezTo>
                <a:cubicBezTo>
                  <a:pt x="71970" y="538712"/>
                  <a:pt x="23286" y="493732"/>
                  <a:pt x="19053" y="473095"/>
                </a:cubicBezTo>
                <a:cubicBezTo>
                  <a:pt x="14820" y="452458"/>
                  <a:pt x="52920" y="431291"/>
                  <a:pt x="53978" y="409595"/>
                </a:cubicBezTo>
                <a:cubicBezTo>
                  <a:pt x="55036" y="387899"/>
                  <a:pt x="20641" y="349270"/>
                  <a:pt x="25403" y="342920"/>
                </a:cubicBezTo>
                <a:cubicBezTo>
                  <a:pt x="30165" y="336570"/>
                  <a:pt x="73557" y="372553"/>
                  <a:pt x="82553" y="371495"/>
                </a:cubicBezTo>
                <a:cubicBezTo>
                  <a:pt x="91549" y="370437"/>
                  <a:pt x="93136" y="396366"/>
                  <a:pt x="79378" y="336570"/>
                </a:cubicBezTo>
                <a:cubicBezTo>
                  <a:pt x="65620" y="276774"/>
                  <a:pt x="-526" y="2666"/>
                  <a:pt x="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FD798A76-489C-093F-C845-9A6BB4EB8929}"/>
              </a:ext>
            </a:extLst>
          </p:cNvPr>
          <p:cNvSpPr/>
          <p:nvPr/>
        </p:nvSpPr>
        <p:spPr>
          <a:xfrm>
            <a:off x="4044936" y="3483320"/>
            <a:ext cx="89660" cy="907888"/>
          </a:xfrm>
          <a:custGeom>
            <a:avLst/>
            <a:gdLst>
              <a:gd name="connsiteX0" fmla="*/ 22239 w 89660"/>
              <a:gd name="connsiteY0" fmla="*/ 82205 h 907888"/>
              <a:gd name="connsiteX1" fmla="*/ 50814 w 89660"/>
              <a:gd name="connsiteY1" fmla="*/ 25055 h 907888"/>
              <a:gd name="connsiteX2" fmla="*/ 63514 w 89660"/>
              <a:gd name="connsiteY2" fmla="*/ 383830 h 907888"/>
              <a:gd name="connsiteX3" fmla="*/ 88914 w 89660"/>
              <a:gd name="connsiteY3" fmla="*/ 298105 h 907888"/>
              <a:gd name="connsiteX4" fmla="*/ 31764 w 89660"/>
              <a:gd name="connsiteY4" fmla="*/ 768005 h 907888"/>
              <a:gd name="connsiteX5" fmla="*/ 66689 w 89660"/>
              <a:gd name="connsiteY5" fmla="*/ 672755 h 907888"/>
              <a:gd name="connsiteX6" fmla="*/ 41289 w 89660"/>
              <a:gd name="connsiteY6" fmla="*/ 907705 h 907888"/>
              <a:gd name="connsiteX7" fmla="*/ 28589 w 89660"/>
              <a:gd name="connsiteY7" fmla="*/ 628305 h 907888"/>
              <a:gd name="connsiteX8" fmla="*/ 38114 w 89660"/>
              <a:gd name="connsiteY8" fmla="*/ 342555 h 907888"/>
              <a:gd name="connsiteX9" fmla="*/ 14 w 89660"/>
              <a:gd name="connsiteY9" fmla="*/ 498130 h 907888"/>
              <a:gd name="connsiteX10" fmla="*/ 22239 w 89660"/>
              <a:gd name="connsiteY10" fmla="*/ 82205 h 90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660" h="907888">
                <a:moveTo>
                  <a:pt x="22239" y="82205"/>
                </a:moveTo>
                <a:cubicBezTo>
                  <a:pt x="30706" y="3359"/>
                  <a:pt x="43935" y="-25216"/>
                  <a:pt x="50814" y="25055"/>
                </a:cubicBezTo>
                <a:cubicBezTo>
                  <a:pt x="57693" y="75326"/>
                  <a:pt x="57164" y="338322"/>
                  <a:pt x="63514" y="383830"/>
                </a:cubicBezTo>
                <a:cubicBezTo>
                  <a:pt x="69864" y="429338"/>
                  <a:pt x="94206" y="234076"/>
                  <a:pt x="88914" y="298105"/>
                </a:cubicBezTo>
                <a:cubicBezTo>
                  <a:pt x="83622" y="362134"/>
                  <a:pt x="35468" y="705563"/>
                  <a:pt x="31764" y="768005"/>
                </a:cubicBezTo>
                <a:cubicBezTo>
                  <a:pt x="28060" y="830447"/>
                  <a:pt x="65102" y="649472"/>
                  <a:pt x="66689" y="672755"/>
                </a:cubicBezTo>
                <a:cubicBezTo>
                  <a:pt x="68277" y="696038"/>
                  <a:pt x="47639" y="915113"/>
                  <a:pt x="41289" y="907705"/>
                </a:cubicBezTo>
                <a:cubicBezTo>
                  <a:pt x="34939" y="900297"/>
                  <a:pt x="29118" y="722497"/>
                  <a:pt x="28589" y="628305"/>
                </a:cubicBezTo>
                <a:cubicBezTo>
                  <a:pt x="28060" y="534113"/>
                  <a:pt x="42876" y="364251"/>
                  <a:pt x="38114" y="342555"/>
                </a:cubicBezTo>
                <a:cubicBezTo>
                  <a:pt x="33352" y="320859"/>
                  <a:pt x="543" y="543109"/>
                  <a:pt x="14" y="498130"/>
                </a:cubicBezTo>
                <a:cubicBezTo>
                  <a:pt x="-515" y="453151"/>
                  <a:pt x="13772" y="161051"/>
                  <a:pt x="22239" y="82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3033E181-123C-AEBF-5F94-809EE906F0C4}"/>
              </a:ext>
            </a:extLst>
          </p:cNvPr>
          <p:cNvSpPr/>
          <p:nvPr/>
        </p:nvSpPr>
        <p:spPr>
          <a:xfrm>
            <a:off x="4115958" y="3352766"/>
            <a:ext cx="245072" cy="1382086"/>
          </a:xfrm>
          <a:custGeom>
            <a:avLst/>
            <a:gdLst>
              <a:gd name="connsiteX0" fmla="*/ 135367 w 245072"/>
              <a:gd name="connsiteY0" fmla="*/ 34 h 1382086"/>
              <a:gd name="connsiteX1" fmla="*/ 78217 w 245072"/>
              <a:gd name="connsiteY1" fmla="*/ 593759 h 1382086"/>
              <a:gd name="connsiteX2" fmla="*/ 211567 w 245072"/>
              <a:gd name="connsiteY2" fmla="*/ 1000159 h 1382086"/>
              <a:gd name="connsiteX3" fmla="*/ 167117 w 245072"/>
              <a:gd name="connsiteY3" fmla="*/ 917609 h 1382086"/>
              <a:gd name="connsiteX4" fmla="*/ 243317 w 245072"/>
              <a:gd name="connsiteY4" fmla="*/ 1358934 h 1382086"/>
              <a:gd name="connsiteX5" fmla="*/ 202042 w 245072"/>
              <a:gd name="connsiteY5" fmla="*/ 1266859 h 1382086"/>
              <a:gd name="connsiteX6" fmla="*/ 5192 w 245072"/>
              <a:gd name="connsiteY6" fmla="*/ 812834 h 1382086"/>
              <a:gd name="connsiteX7" fmla="*/ 55992 w 245072"/>
              <a:gd name="connsiteY7" fmla="*/ 527084 h 1382086"/>
              <a:gd name="connsiteX8" fmla="*/ 43292 w 245072"/>
              <a:gd name="connsiteY8" fmla="*/ 565184 h 1382086"/>
              <a:gd name="connsiteX9" fmla="*/ 135367 w 245072"/>
              <a:gd name="connsiteY9" fmla="*/ 34 h 13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072" h="1382086">
                <a:moveTo>
                  <a:pt x="135367" y="34"/>
                </a:moveTo>
                <a:cubicBezTo>
                  <a:pt x="141188" y="4796"/>
                  <a:pt x="65517" y="427072"/>
                  <a:pt x="78217" y="593759"/>
                </a:cubicBezTo>
                <a:cubicBezTo>
                  <a:pt x="90917" y="760446"/>
                  <a:pt x="196750" y="946184"/>
                  <a:pt x="211567" y="1000159"/>
                </a:cubicBezTo>
                <a:cubicBezTo>
                  <a:pt x="226384" y="1054134"/>
                  <a:pt x="161825" y="857813"/>
                  <a:pt x="167117" y="917609"/>
                </a:cubicBezTo>
                <a:cubicBezTo>
                  <a:pt x="172409" y="977405"/>
                  <a:pt x="237496" y="1300726"/>
                  <a:pt x="243317" y="1358934"/>
                </a:cubicBezTo>
                <a:cubicBezTo>
                  <a:pt x="249138" y="1417142"/>
                  <a:pt x="241729" y="1357876"/>
                  <a:pt x="202042" y="1266859"/>
                </a:cubicBezTo>
                <a:cubicBezTo>
                  <a:pt x="162355" y="1175842"/>
                  <a:pt x="29534" y="936130"/>
                  <a:pt x="5192" y="812834"/>
                </a:cubicBezTo>
                <a:cubicBezTo>
                  <a:pt x="-19150" y="689538"/>
                  <a:pt x="49642" y="568359"/>
                  <a:pt x="55992" y="527084"/>
                </a:cubicBezTo>
                <a:cubicBezTo>
                  <a:pt x="62342" y="485809"/>
                  <a:pt x="32180" y="648263"/>
                  <a:pt x="43292" y="565184"/>
                </a:cubicBezTo>
                <a:cubicBezTo>
                  <a:pt x="54404" y="482105"/>
                  <a:pt x="129546" y="-4728"/>
                  <a:pt x="135367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F0BBD06A-7696-C4EE-C466-9892C483E424}"/>
              </a:ext>
            </a:extLst>
          </p:cNvPr>
          <p:cNvSpPr/>
          <p:nvPr/>
        </p:nvSpPr>
        <p:spPr>
          <a:xfrm>
            <a:off x="3378650" y="3016242"/>
            <a:ext cx="86058" cy="659660"/>
          </a:xfrm>
          <a:custGeom>
            <a:avLst/>
            <a:gdLst>
              <a:gd name="connsiteX0" fmla="*/ 75750 w 86058"/>
              <a:gd name="connsiteY0" fmla="*/ 8 h 659660"/>
              <a:gd name="connsiteX1" fmla="*/ 24950 w 86058"/>
              <a:gd name="connsiteY1" fmla="*/ 504833 h 659660"/>
              <a:gd name="connsiteX2" fmla="*/ 2725 w 86058"/>
              <a:gd name="connsiteY2" fmla="*/ 657233 h 659660"/>
              <a:gd name="connsiteX3" fmla="*/ 85275 w 86058"/>
              <a:gd name="connsiteY3" fmla="*/ 412758 h 659660"/>
              <a:gd name="connsiteX4" fmla="*/ 47175 w 86058"/>
              <a:gd name="connsiteY4" fmla="*/ 517533 h 659660"/>
              <a:gd name="connsiteX5" fmla="*/ 75750 w 86058"/>
              <a:gd name="connsiteY5" fmla="*/ 8 h 65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58" h="659660">
                <a:moveTo>
                  <a:pt x="75750" y="8"/>
                </a:moveTo>
                <a:cubicBezTo>
                  <a:pt x="72046" y="-2109"/>
                  <a:pt x="37121" y="395296"/>
                  <a:pt x="24950" y="504833"/>
                </a:cubicBezTo>
                <a:cubicBezTo>
                  <a:pt x="12779" y="614370"/>
                  <a:pt x="-7329" y="672579"/>
                  <a:pt x="2725" y="657233"/>
                </a:cubicBezTo>
                <a:cubicBezTo>
                  <a:pt x="12779" y="641887"/>
                  <a:pt x="77867" y="436041"/>
                  <a:pt x="85275" y="412758"/>
                </a:cubicBezTo>
                <a:cubicBezTo>
                  <a:pt x="92683" y="389475"/>
                  <a:pt x="45058" y="582091"/>
                  <a:pt x="47175" y="517533"/>
                </a:cubicBezTo>
                <a:cubicBezTo>
                  <a:pt x="49292" y="452975"/>
                  <a:pt x="79454" y="2125"/>
                  <a:pt x="757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324A7B95-0869-AD6B-5354-B149FB5456D0}"/>
              </a:ext>
            </a:extLst>
          </p:cNvPr>
          <p:cNvSpPr/>
          <p:nvPr/>
        </p:nvSpPr>
        <p:spPr>
          <a:xfrm>
            <a:off x="3209291" y="3702050"/>
            <a:ext cx="394635" cy="73036"/>
          </a:xfrm>
          <a:custGeom>
            <a:avLst/>
            <a:gdLst>
              <a:gd name="connsiteX0" fmla="*/ 634 w 394635"/>
              <a:gd name="connsiteY0" fmla="*/ 73025 h 73036"/>
              <a:gd name="connsiteX1" fmla="*/ 210184 w 394635"/>
              <a:gd name="connsiteY1" fmla="*/ 41275 h 73036"/>
              <a:gd name="connsiteX2" fmla="*/ 394334 w 394635"/>
              <a:gd name="connsiteY2" fmla="*/ 50800 h 73036"/>
              <a:gd name="connsiteX3" fmla="*/ 254634 w 394635"/>
              <a:gd name="connsiteY3" fmla="*/ 31750 h 73036"/>
              <a:gd name="connsiteX4" fmla="*/ 299084 w 394635"/>
              <a:gd name="connsiteY4" fmla="*/ 0 h 73036"/>
              <a:gd name="connsiteX5" fmla="*/ 257809 w 394635"/>
              <a:gd name="connsiteY5" fmla="*/ 31750 h 73036"/>
              <a:gd name="connsiteX6" fmla="*/ 16509 w 394635"/>
              <a:gd name="connsiteY6" fmla="*/ 19050 h 73036"/>
              <a:gd name="connsiteX7" fmla="*/ 140334 w 394635"/>
              <a:gd name="connsiteY7" fmla="*/ 44450 h 73036"/>
              <a:gd name="connsiteX8" fmla="*/ 634 w 394635"/>
              <a:gd name="connsiteY8" fmla="*/ 73025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635" h="73036">
                <a:moveTo>
                  <a:pt x="634" y="73025"/>
                </a:moveTo>
                <a:cubicBezTo>
                  <a:pt x="12276" y="72496"/>
                  <a:pt x="144567" y="44979"/>
                  <a:pt x="210184" y="41275"/>
                </a:cubicBezTo>
                <a:cubicBezTo>
                  <a:pt x="275801" y="37571"/>
                  <a:pt x="386926" y="52387"/>
                  <a:pt x="394334" y="50800"/>
                </a:cubicBezTo>
                <a:cubicBezTo>
                  <a:pt x="401742" y="49213"/>
                  <a:pt x="270509" y="40217"/>
                  <a:pt x="254634" y="31750"/>
                </a:cubicBezTo>
                <a:cubicBezTo>
                  <a:pt x="238759" y="23283"/>
                  <a:pt x="298555" y="0"/>
                  <a:pt x="299084" y="0"/>
                </a:cubicBezTo>
                <a:cubicBezTo>
                  <a:pt x="299613" y="0"/>
                  <a:pt x="304905" y="28575"/>
                  <a:pt x="257809" y="31750"/>
                </a:cubicBezTo>
                <a:cubicBezTo>
                  <a:pt x="210713" y="34925"/>
                  <a:pt x="36088" y="16933"/>
                  <a:pt x="16509" y="19050"/>
                </a:cubicBezTo>
                <a:cubicBezTo>
                  <a:pt x="-3070" y="21167"/>
                  <a:pt x="139276" y="33338"/>
                  <a:pt x="140334" y="44450"/>
                </a:cubicBezTo>
                <a:cubicBezTo>
                  <a:pt x="141392" y="55562"/>
                  <a:pt x="-11008" y="73554"/>
                  <a:pt x="634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063E8EDD-EF8B-AE3D-A20B-9110706CB4B8}"/>
              </a:ext>
            </a:extLst>
          </p:cNvPr>
          <p:cNvSpPr/>
          <p:nvPr/>
        </p:nvSpPr>
        <p:spPr>
          <a:xfrm>
            <a:off x="3556000" y="2492371"/>
            <a:ext cx="47774" cy="165107"/>
          </a:xfrm>
          <a:custGeom>
            <a:avLst/>
            <a:gdLst>
              <a:gd name="connsiteX0" fmla="*/ 47625 w 47774"/>
              <a:gd name="connsiteY0" fmla="*/ 4 h 165107"/>
              <a:gd name="connsiteX1" fmla="*/ 15875 w 47774"/>
              <a:gd name="connsiteY1" fmla="*/ 76204 h 165107"/>
              <a:gd name="connsiteX2" fmla="*/ 41275 w 47774"/>
              <a:gd name="connsiteY2" fmla="*/ 165104 h 165107"/>
              <a:gd name="connsiteX3" fmla="*/ 0 w 47774"/>
              <a:gd name="connsiteY3" fmla="*/ 73029 h 165107"/>
              <a:gd name="connsiteX4" fmla="*/ 47625 w 47774"/>
              <a:gd name="connsiteY4" fmla="*/ 4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74" h="165107">
                <a:moveTo>
                  <a:pt x="47625" y="4"/>
                </a:moveTo>
                <a:cubicBezTo>
                  <a:pt x="50271" y="533"/>
                  <a:pt x="16933" y="48687"/>
                  <a:pt x="15875" y="76204"/>
                </a:cubicBezTo>
                <a:cubicBezTo>
                  <a:pt x="14817" y="103721"/>
                  <a:pt x="43921" y="165633"/>
                  <a:pt x="41275" y="165104"/>
                </a:cubicBezTo>
                <a:cubicBezTo>
                  <a:pt x="38629" y="164575"/>
                  <a:pt x="0" y="96841"/>
                  <a:pt x="0" y="73029"/>
                </a:cubicBezTo>
                <a:cubicBezTo>
                  <a:pt x="0" y="49217"/>
                  <a:pt x="44979" y="-525"/>
                  <a:pt x="476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439DEC75-142C-0ECD-04F7-9034467EC206}"/>
              </a:ext>
            </a:extLst>
          </p:cNvPr>
          <p:cNvSpPr/>
          <p:nvPr/>
        </p:nvSpPr>
        <p:spPr>
          <a:xfrm>
            <a:off x="3270097" y="2669927"/>
            <a:ext cx="146485" cy="235200"/>
          </a:xfrm>
          <a:custGeom>
            <a:avLst/>
            <a:gdLst>
              <a:gd name="connsiteX0" fmla="*/ 146203 w 146485"/>
              <a:gd name="connsiteY0" fmla="*/ 248 h 235200"/>
              <a:gd name="connsiteX1" fmla="*/ 70003 w 146485"/>
              <a:gd name="connsiteY1" fmla="*/ 114548 h 235200"/>
              <a:gd name="connsiteX2" fmla="*/ 153 w 146485"/>
              <a:gd name="connsiteY2" fmla="*/ 235198 h 235200"/>
              <a:gd name="connsiteX3" fmla="*/ 50953 w 146485"/>
              <a:gd name="connsiteY3" fmla="*/ 117723 h 235200"/>
              <a:gd name="connsiteX4" fmla="*/ 41428 w 146485"/>
              <a:gd name="connsiteY4" fmla="*/ 146298 h 235200"/>
              <a:gd name="connsiteX5" fmla="*/ 146203 w 146485"/>
              <a:gd name="connsiteY5" fmla="*/ 24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485" h="235200">
                <a:moveTo>
                  <a:pt x="146203" y="248"/>
                </a:moveTo>
                <a:cubicBezTo>
                  <a:pt x="150966" y="-5044"/>
                  <a:pt x="94345" y="75390"/>
                  <a:pt x="70003" y="114548"/>
                </a:cubicBezTo>
                <a:cubicBezTo>
                  <a:pt x="45661" y="153706"/>
                  <a:pt x="3328" y="234669"/>
                  <a:pt x="153" y="235198"/>
                </a:cubicBezTo>
                <a:cubicBezTo>
                  <a:pt x="-3022" y="235727"/>
                  <a:pt x="44074" y="132540"/>
                  <a:pt x="50953" y="117723"/>
                </a:cubicBezTo>
                <a:cubicBezTo>
                  <a:pt x="57832" y="102906"/>
                  <a:pt x="27670" y="163760"/>
                  <a:pt x="41428" y="146298"/>
                </a:cubicBezTo>
                <a:cubicBezTo>
                  <a:pt x="55186" y="128836"/>
                  <a:pt x="141440" y="5540"/>
                  <a:pt x="146203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10A0F5C0-84DD-B8A1-BE95-D434CAF45D9D}"/>
              </a:ext>
            </a:extLst>
          </p:cNvPr>
          <p:cNvSpPr/>
          <p:nvPr/>
        </p:nvSpPr>
        <p:spPr>
          <a:xfrm>
            <a:off x="3374812" y="2926689"/>
            <a:ext cx="25961" cy="296388"/>
          </a:xfrm>
          <a:custGeom>
            <a:avLst/>
            <a:gdLst>
              <a:gd name="connsiteX0" fmla="*/ 3388 w 25961"/>
              <a:gd name="connsiteY0" fmla="*/ 661 h 296388"/>
              <a:gd name="connsiteX1" fmla="*/ 12913 w 25961"/>
              <a:gd name="connsiteY1" fmla="*/ 156236 h 296388"/>
              <a:gd name="connsiteX2" fmla="*/ 213 w 25961"/>
              <a:gd name="connsiteY2" fmla="*/ 295936 h 296388"/>
              <a:gd name="connsiteX3" fmla="*/ 25613 w 25961"/>
              <a:gd name="connsiteY3" fmla="*/ 108611 h 296388"/>
              <a:gd name="connsiteX4" fmla="*/ 3388 w 25961"/>
              <a:gd name="connsiteY4" fmla="*/ 661 h 29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1" h="296388">
                <a:moveTo>
                  <a:pt x="3388" y="661"/>
                </a:moveTo>
                <a:cubicBezTo>
                  <a:pt x="1271" y="8598"/>
                  <a:pt x="13442" y="107024"/>
                  <a:pt x="12913" y="156236"/>
                </a:cubicBezTo>
                <a:cubicBezTo>
                  <a:pt x="12384" y="205448"/>
                  <a:pt x="-1904" y="303873"/>
                  <a:pt x="213" y="295936"/>
                </a:cubicBezTo>
                <a:cubicBezTo>
                  <a:pt x="2330" y="287999"/>
                  <a:pt x="29317" y="159411"/>
                  <a:pt x="25613" y="108611"/>
                </a:cubicBezTo>
                <a:cubicBezTo>
                  <a:pt x="21909" y="57811"/>
                  <a:pt x="5505" y="-7276"/>
                  <a:pt x="338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50F9C9C9-8CFD-DC34-F6A3-4CE2B7FBA39E}"/>
              </a:ext>
            </a:extLst>
          </p:cNvPr>
          <p:cNvSpPr/>
          <p:nvPr/>
        </p:nvSpPr>
        <p:spPr>
          <a:xfrm>
            <a:off x="3107972" y="3155637"/>
            <a:ext cx="162284" cy="423492"/>
          </a:xfrm>
          <a:custGeom>
            <a:avLst/>
            <a:gdLst>
              <a:gd name="connsiteX0" fmla="*/ 105128 w 162284"/>
              <a:gd name="connsiteY0" fmla="*/ 313 h 423492"/>
              <a:gd name="connsiteX1" fmla="*/ 6703 w 162284"/>
              <a:gd name="connsiteY1" fmla="*/ 400363 h 423492"/>
              <a:gd name="connsiteX2" fmla="*/ 25753 w 162284"/>
              <a:gd name="connsiteY2" fmla="*/ 355913 h 423492"/>
              <a:gd name="connsiteX3" fmla="*/ 162278 w 162284"/>
              <a:gd name="connsiteY3" fmla="*/ 193988 h 423492"/>
              <a:gd name="connsiteX4" fmla="*/ 32103 w 162284"/>
              <a:gd name="connsiteY4" fmla="*/ 330513 h 423492"/>
              <a:gd name="connsiteX5" fmla="*/ 105128 w 162284"/>
              <a:gd name="connsiteY5" fmla="*/ 313 h 42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4" h="423492">
                <a:moveTo>
                  <a:pt x="105128" y="313"/>
                </a:moveTo>
                <a:cubicBezTo>
                  <a:pt x="100895" y="11955"/>
                  <a:pt x="19932" y="341096"/>
                  <a:pt x="6703" y="400363"/>
                </a:cubicBezTo>
                <a:cubicBezTo>
                  <a:pt x="-6526" y="459630"/>
                  <a:pt x="-176" y="390309"/>
                  <a:pt x="25753" y="355913"/>
                </a:cubicBezTo>
                <a:cubicBezTo>
                  <a:pt x="51682" y="321517"/>
                  <a:pt x="161220" y="198221"/>
                  <a:pt x="162278" y="193988"/>
                </a:cubicBezTo>
                <a:cubicBezTo>
                  <a:pt x="163336" y="189755"/>
                  <a:pt x="41099" y="356442"/>
                  <a:pt x="32103" y="330513"/>
                </a:cubicBezTo>
                <a:cubicBezTo>
                  <a:pt x="23107" y="304584"/>
                  <a:pt x="109361" y="-11329"/>
                  <a:pt x="105128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A3127256-D4BC-246A-BDA0-26756D9FCBDA}"/>
              </a:ext>
            </a:extLst>
          </p:cNvPr>
          <p:cNvSpPr/>
          <p:nvPr/>
        </p:nvSpPr>
        <p:spPr>
          <a:xfrm>
            <a:off x="3644747" y="3124191"/>
            <a:ext cx="38300" cy="172396"/>
          </a:xfrm>
          <a:custGeom>
            <a:avLst/>
            <a:gdLst>
              <a:gd name="connsiteX0" fmla="*/ 9678 w 38300"/>
              <a:gd name="connsiteY0" fmla="*/ 9 h 172396"/>
              <a:gd name="connsiteX1" fmla="*/ 38253 w 38300"/>
              <a:gd name="connsiteY1" fmla="*/ 117484 h 172396"/>
              <a:gd name="connsiteX2" fmla="*/ 16028 w 38300"/>
              <a:gd name="connsiteY2" fmla="*/ 171459 h 172396"/>
              <a:gd name="connsiteX3" fmla="*/ 153 w 38300"/>
              <a:gd name="connsiteY3" fmla="*/ 76209 h 172396"/>
              <a:gd name="connsiteX4" fmla="*/ 25553 w 38300"/>
              <a:gd name="connsiteY4" fmla="*/ 123834 h 172396"/>
              <a:gd name="connsiteX5" fmla="*/ 9678 w 38300"/>
              <a:gd name="connsiteY5" fmla="*/ 9 h 1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00" h="172396">
                <a:moveTo>
                  <a:pt x="9678" y="9"/>
                </a:moveTo>
                <a:cubicBezTo>
                  <a:pt x="11795" y="-1049"/>
                  <a:pt x="37195" y="88909"/>
                  <a:pt x="38253" y="117484"/>
                </a:cubicBezTo>
                <a:cubicBezTo>
                  <a:pt x="39311" y="146059"/>
                  <a:pt x="22378" y="178338"/>
                  <a:pt x="16028" y="171459"/>
                </a:cubicBezTo>
                <a:cubicBezTo>
                  <a:pt x="9678" y="164580"/>
                  <a:pt x="-1435" y="84147"/>
                  <a:pt x="153" y="76209"/>
                </a:cubicBezTo>
                <a:cubicBezTo>
                  <a:pt x="1741" y="68271"/>
                  <a:pt x="25024" y="132830"/>
                  <a:pt x="25553" y="123834"/>
                </a:cubicBezTo>
                <a:cubicBezTo>
                  <a:pt x="26082" y="114838"/>
                  <a:pt x="7561" y="1067"/>
                  <a:pt x="967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9A25FBCF-9DCF-BFDA-C398-EFDCEB2F3236}"/>
              </a:ext>
            </a:extLst>
          </p:cNvPr>
          <p:cNvSpPr/>
          <p:nvPr/>
        </p:nvSpPr>
        <p:spPr>
          <a:xfrm>
            <a:off x="3612391" y="3095594"/>
            <a:ext cx="162684" cy="811883"/>
          </a:xfrm>
          <a:custGeom>
            <a:avLst/>
            <a:gdLst>
              <a:gd name="connsiteX0" fmla="*/ 162684 w 162684"/>
              <a:gd name="connsiteY0" fmla="*/ 31 h 811883"/>
              <a:gd name="connsiteX1" fmla="*/ 111884 w 162684"/>
              <a:gd name="connsiteY1" fmla="*/ 200056 h 811883"/>
              <a:gd name="connsiteX2" fmla="*/ 73784 w 162684"/>
              <a:gd name="connsiteY2" fmla="*/ 396906 h 811883"/>
              <a:gd name="connsiteX3" fmla="*/ 92834 w 162684"/>
              <a:gd name="connsiteY3" fmla="*/ 336581 h 811883"/>
              <a:gd name="connsiteX4" fmla="*/ 64259 w 162684"/>
              <a:gd name="connsiteY4" fmla="*/ 520731 h 811883"/>
              <a:gd name="connsiteX5" fmla="*/ 73784 w 162684"/>
              <a:gd name="connsiteY5" fmla="*/ 463581 h 811883"/>
              <a:gd name="connsiteX6" fmla="*/ 22984 w 162684"/>
              <a:gd name="connsiteY6" fmla="*/ 644556 h 811883"/>
              <a:gd name="connsiteX7" fmla="*/ 759 w 162684"/>
              <a:gd name="connsiteY7" fmla="*/ 809656 h 811883"/>
              <a:gd name="connsiteX8" fmla="*/ 48384 w 162684"/>
              <a:gd name="connsiteY8" fmla="*/ 520731 h 811883"/>
              <a:gd name="connsiteX9" fmla="*/ 111884 w 162684"/>
              <a:gd name="connsiteY9" fmla="*/ 187356 h 811883"/>
              <a:gd name="connsiteX10" fmla="*/ 162684 w 162684"/>
              <a:gd name="connsiteY10" fmla="*/ 31 h 8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684" h="811883">
                <a:moveTo>
                  <a:pt x="162684" y="31"/>
                </a:moveTo>
                <a:cubicBezTo>
                  <a:pt x="162684" y="2148"/>
                  <a:pt x="126701" y="133910"/>
                  <a:pt x="111884" y="200056"/>
                </a:cubicBezTo>
                <a:cubicBezTo>
                  <a:pt x="97067" y="266202"/>
                  <a:pt x="76959" y="374152"/>
                  <a:pt x="73784" y="396906"/>
                </a:cubicBezTo>
                <a:cubicBezTo>
                  <a:pt x="70609" y="419660"/>
                  <a:pt x="94421" y="315944"/>
                  <a:pt x="92834" y="336581"/>
                </a:cubicBezTo>
                <a:cubicBezTo>
                  <a:pt x="91247" y="357218"/>
                  <a:pt x="67434" y="499564"/>
                  <a:pt x="64259" y="520731"/>
                </a:cubicBezTo>
                <a:cubicBezTo>
                  <a:pt x="61084" y="541898"/>
                  <a:pt x="80663" y="442944"/>
                  <a:pt x="73784" y="463581"/>
                </a:cubicBezTo>
                <a:cubicBezTo>
                  <a:pt x="66905" y="484218"/>
                  <a:pt x="35155" y="586877"/>
                  <a:pt x="22984" y="644556"/>
                </a:cubicBezTo>
                <a:cubicBezTo>
                  <a:pt x="10813" y="702235"/>
                  <a:pt x="-3474" y="830293"/>
                  <a:pt x="759" y="809656"/>
                </a:cubicBezTo>
                <a:cubicBezTo>
                  <a:pt x="4992" y="789019"/>
                  <a:pt x="29863" y="624448"/>
                  <a:pt x="48384" y="520731"/>
                </a:cubicBezTo>
                <a:cubicBezTo>
                  <a:pt x="66905" y="417014"/>
                  <a:pt x="91776" y="270964"/>
                  <a:pt x="111884" y="187356"/>
                </a:cubicBezTo>
                <a:cubicBezTo>
                  <a:pt x="131992" y="103748"/>
                  <a:pt x="162684" y="-2086"/>
                  <a:pt x="162684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B242D204-C808-F82E-9F20-3B5FD98328B1}"/>
              </a:ext>
            </a:extLst>
          </p:cNvPr>
          <p:cNvSpPr/>
          <p:nvPr/>
        </p:nvSpPr>
        <p:spPr>
          <a:xfrm>
            <a:off x="3095617" y="3660175"/>
            <a:ext cx="389100" cy="80173"/>
          </a:xfrm>
          <a:custGeom>
            <a:avLst/>
            <a:gdLst>
              <a:gd name="connsiteX0" fmla="*/ 8 w 389100"/>
              <a:gd name="connsiteY0" fmla="*/ 73625 h 80173"/>
              <a:gd name="connsiteX1" fmla="*/ 133358 w 389100"/>
              <a:gd name="connsiteY1" fmla="*/ 45050 h 80173"/>
              <a:gd name="connsiteX2" fmla="*/ 152408 w 389100"/>
              <a:gd name="connsiteY2" fmla="*/ 600 h 80173"/>
              <a:gd name="connsiteX3" fmla="*/ 387358 w 389100"/>
              <a:gd name="connsiteY3" fmla="*/ 79975 h 80173"/>
              <a:gd name="connsiteX4" fmla="*/ 254008 w 389100"/>
              <a:gd name="connsiteY4" fmla="*/ 22825 h 80173"/>
              <a:gd name="connsiteX5" fmla="*/ 152408 w 389100"/>
              <a:gd name="connsiteY5" fmla="*/ 10125 h 80173"/>
              <a:gd name="connsiteX6" fmla="*/ 127008 w 389100"/>
              <a:gd name="connsiteY6" fmla="*/ 60925 h 80173"/>
              <a:gd name="connsiteX7" fmla="*/ 8 w 389100"/>
              <a:gd name="connsiteY7" fmla="*/ 73625 h 8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100" h="80173">
                <a:moveTo>
                  <a:pt x="8" y="73625"/>
                </a:moveTo>
                <a:cubicBezTo>
                  <a:pt x="1066" y="70979"/>
                  <a:pt x="107958" y="57221"/>
                  <a:pt x="133358" y="45050"/>
                </a:cubicBezTo>
                <a:cubicBezTo>
                  <a:pt x="158758" y="32879"/>
                  <a:pt x="110075" y="-5221"/>
                  <a:pt x="152408" y="600"/>
                </a:cubicBezTo>
                <a:cubicBezTo>
                  <a:pt x="194741" y="6421"/>
                  <a:pt x="370425" y="76271"/>
                  <a:pt x="387358" y="79975"/>
                </a:cubicBezTo>
                <a:cubicBezTo>
                  <a:pt x="404291" y="83679"/>
                  <a:pt x="293166" y="34467"/>
                  <a:pt x="254008" y="22825"/>
                </a:cubicBezTo>
                <a:cubicBezTo>
                  <a:pt x="214850" y="11183"/>
                  <a:pt x="173575" y="3775"/>
                  <a:pt x="152408" y="10125"/>
                </a:cubicBezTo>
                <a:cubicBezTo>
                  <a:pt x="131241" y="16475"/>
                  <a:pt x="156112" y="50871"/>
                  <a:pt x="127008" y="60925"/>
                </a:cubicBezTo>
                <a:cubicBezTo>
                  <a:pt x="97904" y="70979"/>
                  <a:pt x="-1050" y="76271"/>
                  <a:pt x="8" y="73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BEE0E280-D675-A377-2195-FFDB33A379D9}"/>
              </a:ext>
            </a:extLst>
          </p:cNvPr>
          <p:cNvSpPr/>
          <p:nvPr/>
        </p:nvSpPr>
        <p:spPr>
          <a:xfrm>
            <a:off x="3062173" y="3771569"/>
            <a:ext cx="302461" cy="54332"/>
          </a:xfrm>
          <a:custGeom>
            <a:avLst/>
            <a:gdLst>
              <a:gd name="connsiteX0" fmla="*/ 1702 w 302461"/>
              <a:gd name="connsiteY0" fmla="*/ 3506 h 54332"/>
              <a:gd name="connsiteX1" fmla="*/ 296977 w 302461"/>
              <a:gd name="connsiteY1" fmla="*/ 331 h 54332"/>
              <a:gd name="connsiteX2" fmla="*/ 182677 w 302461"/>
              <a:gd name="connsiteY2" fmla="*/ 9856 h 54332"/>
              <a:gd name="connsiteX3" fmla="*/ 42977 w 302461"/>
              <a:gd name="connsiteY3" fmla="*/ 54306 h 54332"/>
              <a:gd name="connsiteX4" fmla="*/ 169977 w 302461"/>
              <a:gd name="connsiteY4" fmla="*/ 16206 h 54332"/>
              <a:gd name="connsiteX5" fmla="*/ 1702 w 302461"/>
              <a:gd name="connsiteY5" fmla="*/ 3506 h 5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61" h="54332">
                <a:moveTo>
                  <a:pt x="1702" y="3506"/>
                </a:moveTo>
                <a:cubicBezTo>
                  <a:pt x="22869" y="860"/>
                  <a:pt x="266815" y="-727"/>
                  <a:pt x="296977" y="331"/>
                </a:cubicBezTo>
                <a:cubicBezTo>
                  <a:pt x="327139" y="1389"/>
                  <a:pt x="225010" y="860"/>
                  <a:pt x="182677" y="9856"/>
                </a:cubicBezTo>
                <a:cubicBezTo>
                  <a:pt x="140344" y="18852"/>
                  <a:pt x="45094" y="53248"/>
                  <a:pt x="42977" y="54306"/>
                </a:cubicBezTo>
                <a:cubicBezTo>
                  <a:pt x="40860" y="55364"/>
                  <a:pt x="176327" y="24673"/>
                  <a:pt x="169977" y="16206"/>
                </a:cubicBezTo>
                <a:cubicBezTo>
                  <a:pt x="163627" y="7739"/>
                  <a:pt x="-19465" y="6152"/>
                  <a:pt x="1702" y="3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EBF7B904-9940-77D0-3AB5-AEA6C6A45108}"/>
              </a:ext>
            </a:extLst>
          </p:cNvPr>
          <p:cNvSpPr/>
          <p:nvPr/>
        </p:nvSpPr>
        <p:spPr>
          <a:xfrm>
            <a:off x="3251200" y="3759200"/>
            <a:ext cx="175868" cy="177817"/>
          </a:xfrm>
          <a:custGeom>
            <a:avLst/>
            <a:gdLst>
              <a:gd name="connsiteX0" fmla="*/ 174625 w 175868"/>
              <a:gd name="connsiteY0" fmla="*/ 0 h 177817"/>
              <a:gd name="connsiteX1" fmla="*/ 152400 w 175868"/>
              <a:gd name="connsiteY1" fmla="*/ 66675 h 177817"/>
              <a:gd name="connsiteX2" fmla="*/ 165100 w 175868"/>
              <a:gd name="connsiteY2" fmla="*/ 107950 h 177817"/>
              <a:gd name="connsiteX3" fmla="*/ 0 w 175868"/>
              <a:gd name="connsiteY3" fmla="*/ 177800 h 177817"/>
              <a:gd name="connsiteX4" fmla="*/ 165100 w 175868"/>
              <a:gd name="connsiteY4" fmla="*/ 114300 h 177817"/>
              <a:gd name="connsiteX5" fmla="*/ 107950 w 175868"/>
              <a:gd name="connsiteY5" fmla="*/ 66675 h 177817"/>
              <a:gd name="connsiteX6" fmla="*/ 174625 w 175868"/>
              <a:gd name="connsiteY6" fmla="*/ 0 h 17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868" h="177817">
                <a:moveTo>
                  <a:pt x="174625" y="0"/>
                </a:moveTo>
                <a:cubicBezTo>
                  <a:pt x="182033" y="0"/>
                  <a:pt x="153987" y="48683"/>
                  <a:pt x="152400" y="66675"/>
                </a:cubicBezTo>
                <a:cubicBezTo>
                  <a:pt x="150812" y="84667"/>
                  <a:pt x="190500" y="89429"/>
                  <a:pt x="165100" y="107950"/>
                </a:cubicBezTo>
                <a:cubicBezTo>
                  <a:pt x="139700" y="126471"/>
                  <a:pt x="0" y="176742"/>
                  <a:pt x="0" y="177800"/>
                </a:cubicBezTo>
                <a:cubicBezTo>
                  <a:pt x="0" y="178858"/>
                  <a:pt x="147108" y="132821"/>
                  <a:pt x="165100" y="114300"/>
                </a:cubicBezTo>
                <a:cubicBezTo>
                  <a:pt x="183092" y="95779"/>
                  <a:pt x="101071" y="82021"/>
                  <a:pt x="107950" y="66675"/>
                </a:cubicBezTo>
                <a:cubicBezTo>
                  <a:pt x="114829" y="51329"/>
                  <a:pt x="167217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DA055C56-54B2-AF10-F694-CAE956111583}"/>
              </a:ext>
            </a:extLst>
          </p:cNvPr>
          <p:cNvSpPr/>
          <p:nvPr/>
        </p:nvSpPr>
        <p:spPr>
          <a:xfrm>
            <a:off x="3200400" y="4381500"/>
            <a:ext cx="289789" cy="146054"/>
          </a:xfrm>
          <a:custGeom>
            <a:avLst/>
            <a:gdLst>
              <a:gd name="connsiteX0" fmla="*/ 0 w 289789"/>
              <a:gd name="connsiteY0" fmla="*/ 6350 h 146054"/>
              <a:gd name="connsiteX1" fmla="*/ 222250 w 289789"/>
              <a:gd name="connsiteY1" fmla="*/ 44450 h 146054"/>
              <a:gd name="connsiteX2" fmla="*/ 273050 w 289789"/>
              <a:gd name="connsiteY2" fmla="*/ 0 h 146054"/>
              <a:gd name="connsiteX3" fmla="*/ 257175 w 289789"/>
              <a:gd name="connsiteY3" fmla="*/ 44450 h 146054"/>
              <a:gd name="connsiteX4" fmla="*/ 285750 w 289789"/>
              <a:gd name="connsiteY4" fmla="*/ 79375 h 146054"/>
              <a:gd name="connsiteX5" fmla="*/ 288925 w 289789"/>
              <a:gd name="connsiteY5" fmla="*/ 146050 h 146054"/>
              <a:gd name="connsiteX6" fmla="*/ 279400 w 289789"/>
              <a:gd name="connsiteY6" fmla="*/ 82550 h 146054"/>
              <a:gd name="connsiteX7" fmla="*/ 276225 w 289789"/>
              <a:gd name="connsiteY7" fmla="*/ 22225 h 146054"/>
              <a:gd name="connsiteX8" fmla="*/ 269875 w 289789"/>
              <a:gd name="connsiteY8" fmla="*/ 34925 h 146054"/>
              <a:gd name="connsiteX9" fmla="*/ 180975 w 289789"/>
              <a:gd name="connsiteY9" fmla="*/ 41275 h 146054"/>
              <a:gd name="connsiteX10" fmla="*/ 222250 w 289789"/>
              <a:gd name="connsiteY10" fmla="*/ 66675 h 146054"/>
              <a:gd name="connsiteX11" fmla="*/ 0 w 289789"/>
              <a:gd name="connsiteY11" fmla="*/ 6350 h 14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789" h="146054">
                <a:moveTo>
                  <a:pt x="0" y="6350"/>
                </a:moveTo>
                <a:cubicBezTo>
                  <a:pt x="0" y="2646"/>
                  <a:pt x="176742" y="45508"/>
                  <a:pt x="222250" y="44450"/>
                </a:cubicBezTo>
                <a:cubicBezTo>
                  <a:pt x="267758" y="43392"/>
                  <a:pt x="267229" y="0"/>
                  <a:pt x="273050" y="0"/>
                </a:cubicBezTo>
                <a:cubicBezTo>
                  <a:pt x="278871" y="0"/>
                  <a:pt x="255058" y="31221"/>
                  <a:pt x="257175" y="44450"/>
                </a:cubicBezTo>
                <a:cubicBezTo>
                  <a:pt x="259292" y="57679"/>
                  <a:pt x="280458" y="62442"/>
                  <a:pt x="285750" y="79375"/>
                </a:cubicBezTo>
                <a:cubicBezTo>
                  <a:pt x="291042" y="96308"/>
                  <a:pt x="289983" y="145521"/>
                  <a:pt x="288925" y="146050"/>
                </a:cubicBezTo>
                <a:cubicBezTo>
                  <a:pt x="287867" y="146579"/>
                  <a:pt x="281517" y="103187"/>
                  <a:pt x="279400" y="82550"/>
                </a:cubicBezTo>
                <a:cubicBezTo>
                  <a:pt x="277283" y="61913"/>
                  <a:pt x="277813" y="30163"/>
                  <a:pt x="276225" y="22225"/>
                </a:cubicBezTo>
                <a:cubicBezTo>
                  <a:pt x="274637" y="14287"/>
                  <a:pt x="285750" y="31750"/>
                  <a:pt x="269875" y="34925"/>
                </a:cubicBezTo>
                <a:cubicBezTo>
                  <a:pt x="254000" y="38100"/>
                  <a:pt x="188912" y="35983"/>
                  <a:pt x="180975" y="41275"/>
                </a:cubicBezTo>
                <a:cubicBezTo>
                  <a:pt x="173038" y="46567"/>
                  <a:pt x="252412" y="73025"/>
                  <a:pt x="222250" y="66675"/>
                </a:cubicBezTo>
                <a:cubicBezTo>
                  <a:pt x="192088" y="60325"/>
                  <a:pt x="0" y="10054"/>
                  <a:pt x="0" y="6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D1DA8CE8-18FC-74C3-E54D-304A456339CB}"/>
              </a:ext>
            </a:extLst>
          </p:cNvPr>
          <p:cNvSpPr/>
          <p:nvPr/>
        </p:nvSpPr>
        <p:spPr>
          <a:xfrm>
            <a:off x="3623866" y="3336895"/>
            <a:ext cx="68702" cy="285782"/>
          </a:xfrm>
          <a:custGeom>
            <a:avLst/>
            <a:gdLst>
              <a:gd name="connsiteX0" fmla="*/ 68659 w 68702"/>
              <a:gd name="connsiteY0" fmla="*/ 30 h 285782"/>
              <a:gd name="connsiteX1" fmla="*/ 17859 w 68702"/>
              <a:gd name="connsiteY1" fmla="*/ 155605 h 285782"/>
              <a:gd name="connsiteX2" fmla="*/ 11509 w 68702"/>
              <a:gd name="connsiteY2" fmla="*/ 285780 h 285782"/>
              <a:gd name="connsiteX3" fmla="*/ 1984 w 68702"/>
              <a:gd name="connsiteY3" fmla="*/ 152430 h 285782"/>
              <a:gd name="connsiteX4" fmla="*/ 8334 w 68702"/>
              <a:gd name="connsiteY4" fmla="*/ 168305 h 285782"/>
              <a:gd name="connsiteX5" fmla="*/ 68659 w 68702"/>
              <a:gd name="connsiteY5" fmla="*/ 30 h 2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702" h="285782">
                <a:moveTo>
                  <a:pt x="68659" y="30"/>
                </a:moveTo>
                <a:cubicBezTo>
                  <a:pt x="70247" y="-2087"/>
                  <a:pt x="27384" y="107980"/>
                  <a:pt x="17859" y="155605"/>
                </a:cubicBezTo>
                <a:cubicBezTo>
                  <a:pt x="8334" y="203230"/>
                  <a:pt x="14155" y="286309"/>
                  <a:pt x="11509" y="285780"/>
                </a:cubicBezTo>
                <a:cubicBezTo>
                  <a:pt x="8863" y="285251"/>
                  <a:pt x="2513" y="172009"/>
                  <a:pt x="1984" y="152430"/>
                </a:cubicBezTo>
                <a:cubicBezTo>
                  <a:pt x="1455" y="132851"/>
                  <a:pt x="-4895" y="194234"/>
                  <a:pt x="8334" y="168305"/>
                </a:cubicBezTo>
                <a:cubicBezTo>
                  <a:pt x="21563" y="142376"/>
                  <a:pt x="67071" y="2147"/>
                  <a:pt x="6865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CA5FC4A9-A36E-BDC1-A8CA-A7DA57972E0A}"/>
              </a:ext>
            </a:extLst>
          </p:cNvPr>
          <p:cNvSpPr/>
          <p:nvPr/>
        </p:nvSpPr>
        <p:spPr>
          <a:xfrm>
            <a:off x="4005189" y="3771423"/>
            <a:ext cx="43114" cy="831566"/>
          </a:xfrm>
          <a:custGeom>
            <a:avLst/>
            <a:gdLst>
              <a:gd name="connsiteX0" fmla="*/ 27061 w 43114"/>
              <a:gd name="connsiteY0" fmla="*/ 3652 h 831566"/>
              <a:gd name="connsiteX1" fmla="*/ 42936 w 43114"/>
              <a:gd name="connsiteY1" fmla="*/ 622777 h 831566"/>
              <a:gd name="connsiteX2" fmla="*/ 33411 w 43114"/>
              <a:gd name="connsiteY2" fmla="*/ 530702 h 831566"/>
              <a:gd name="connsiteX3" fmla="*/ 1661 w 43114"/>
              <a:gd name="connsiteY3" fmla="*/ 829152 h 831566"/>
              <a:gd name="connsiteX4" fmla="*/ 4836 w 43114"/>
              <a:gd name="connsiteY4" fmla="*/ 651352 h 831566"/>
              <a:gd name="connsiteX5" fmla="*/ 8011 w 43114"/>
              <a:gd name="connsiteY5" fmla="*/ 298927 h 831566"/>
              <a:gd name="connsiteX6" fmla="*/ 8011 w 43114"/>
              <a:gd name="connsiteY6" fmla="*/ 362427 h 831566"/>
              <a:gd name="connsiteX7" fmla="*/ 27061 w 43114"/>
              <a:gd name="connsiteY7" fmla="*/ 3652 h 83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14" h="831566">
                <a:moveTo>
                  <a:pt x="27061" y="3652"/>
                </a:moveTo>
                <a:cubicBezTo>
                  <a:pt x="32882" y="47044"/>
                  <a:pt x="41878" y="534935"/>
                  <a:pt x="42936" y="622777"/>
                </a:cubicBezTo>
                <a:cubicBezTo>
                  <a:pt x="43994" y="710619"/>
                  <a:pt x="40290" y="496306"/>
                  <a:pt x="33411" y="530702"/>
                </a:cubicBezTo>
                <a:cubicBezTo>
                  <a:pt x="26532" y="565098"/>
                  <a:pt x="6423" y="809044"/>
                  <a:pt x="1661" y="829152"/>
                </a:cubicBezTo>
                <a:cubicBezTo>
                  <a:pt x="-3101" y="849260"/>
                  <a:pt x="3778" y="739723"/>
                  <a:pt x="4836" y="651352"/>
                </a:cubicBezTo>
                <a:cubicBezTo>
                  <a:pt x="5894" y="562981"/>
                  <a:pt x="7482" y="347081"/>
                  <a:pt x="8011" y="298927"/>
                </a:cubicBezTo>
                <a:cubicBezTo>
                  <a:pt x="8540" y="250773"/>
                  <a:pt x="3778" y="407935"/>
                  <a:pt x="8011" y="362427"/>
                </a:cubicBezTo>
                <a:cubicBezTo>
                  <a:pt x="12244" y="316919"/>
                  <a:pt x="21240" y="-39740"/>
                  <a:pt x="27061" y="3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30446A9C-AC92-E1D4-8174-839486971E06}"/>
              </a:ext>
            </a:extLst>
          </p:cNvPr>
          <p:cNvSpPr/>
          <p:nvPr/>
        </p:nvSpPr>
        <p:spPr>
          <a:xfrm>
            <a:off x="5895423" y="3641635"/>
            <a:ext cx="150876" cy="333567"/>
          </a:xfrm>
          <a:custGeom>
            <a:avLst/>
            <a:gdLst>
              <a:gd name="connsiteX0" fmla="*/ 552 w 150876"/>
              <a:gd name="connsiteY0" fmla="*/ 90 h 333567"/>
              <a:gd name="connsiteX1" fmla="*/ 146602 w 150876"/>
              <a:gd name="connsiteY1" fmla="*/ 44540 h 333567"/>
              <a:gd name="connsiteX2" fmla="*/ 114852 w 150876"/>
              <a:gd name="connsiteY2" fmla="*/ 66765 h 333567"/>
              <a:gd name="connsiteX3" fmla="*/ 146602 w 150876"/>
              <a:gd name="connsiteY3" fmla="*/ 108040 h 333567"/>
              <a:gd name="connsiteX4" fmla="*/ 121202 w 150876"/>
              <a:gd name="connsiteY4" fmla="*/ 136615 h 333567"/>
              <a:gd name="connsiteX5" fmla="*/ 133902 w 150876"/>
              <a:gd name="connsiteY5" fmla="*/ 212815 h 333567"/>
              <a:gd name="connsiteX6" fmla="*/ 121202 w 150876"/>
              <a:gd name="connsiteY6" fmla="*/ 168365 h 333567"/>
              <a:gd name="connsiteX7" fmla="*/ 127552 w 150876"/>
              <a:gd name="connsiteY7" fmla="*/ 330290 h 333567"/>
              <a:gd name="connsiteX8" fmla="*/ 124377 w 150876"/>
              <a:gd name="connsiteY8" fmla="*/ 263615 h 333567"/>
              <a:gd name="connsiteX9" fmla="*/ 64052 w 150876"/>
              <a:gd name="connsiteY9" fmla="*/ 104865 h 333567"/>
              <a:gd name="connsiteX10" fmla="*/ 86277 w 150876"/>
              <a:gd name="connsiteY10" fmla="*/ 133440 h 333567"/>
              <a:gd name="connsiteX11" fmla="*/ 98977 w 150876"/>
              <a:gd name="connsiteY11" fmla="*/ 92165 h 333567"/>
              <a:gd name="connsiteX12" fmla="*/ 95802 w 150876"/>
              <a:gd name="connsiteY12" fmla="*/ 57240 h 333567"/>
              <a:gd name="connsiteX13" fmla="*/ 552 w 150876"/>
              <a:gd name="connsiteY13" fmla="*/ 90 h 33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876" h="333567">
                <a:moveTo>
                  <a:pt x="552" y="90"/>
                </a:moveTo>
                <a:cubicBezTo>
                  <a:pt x="9019" y="-2027"/>
                  <a:pt x="127552" y="33428"/>
                  <a:pt x="146602" y="44540"/>
                </a:cubicBezTo>
                <a:cubicBezTo>
                  <a:pt x="165652" y="55652"/>
                  <a:pt x="114852" y="56182"/>
                  <a:pt x="114852" y="66765"/>
                </a:cubicBezTo>
                <a:cubicBezTo>
                  <a:pt x="114852" y="77348"/>
                  <a:pt x="145544" y="96398"/>
                  <a:pt x="146602" y="108040"/>
                </a:cubicBezTo>
                <a:cubicBezTo>
                  <a:pt x="147660" y="119682"/>
                  <a:pt x="123319" y="119153"/>
                  <a:pt x="121202" y="136615"/>
                </a:cubicBezTo>
                <a:cubicBezTo>
                  <a:pt x="119085" y="154077"/>
                  <a:pt x="133902" y="207523"/>
                  <a:pt x="133902" y="212815"/>
                </a:cubicBezTo>
                <a:cubicBezTo>
                  <a:pt x="133902" y="218107"/>
                  <a:pt x="122260" y="148786"/>
                  <a:pt x="121202" y="168365"/>
                </a:cubicBezTo>
                <a:cubicBezTo>
                  <a:pt x="120144" y="187944"/>
                  <a:pt x="127023" y="314415"/>
                  <a:pt x="127552" y="330290"/>
                </a:cubicBezTo>
                <a:cubicBezTo>
                  <a:pt x="128081" y="346165"/>
                  <a:pt x="134960" y="301186"/>
                  <a:pt x="124377" y="263615"/>
                </a:cubicBezTo>
                <a:cubicBezTo>
                  <a:pt x="113794" y="226044"/>
                  <a:pt x="70402" y="126561"/>
                  <a:pt x="64052" y="104865"/>
                </a:cubicBezTo>
                <a:cubicBezTo>
                  <a:pt x="57702" y="83169"/>
                  <a:pt x="80456" y="135557"/>
                  <a:pt x="86277" y="133440"/>
                </a:cubicBezTo>
                <a:cubicBezTo>
                  <a:pt x="92098" y="131323"/>
                  <a:pt x="97390" y="104865"/>
                  <a:pt x="98977" y="92165"/>
                </a:cubicBezTo>
                <a:cubicBezTo>
                  <a:pt x="100564" y="79465"/>
                  <a:pt x="107973" y="69411"/>
                  <a:pt x="95802" y="57240"/>
                </a:cubicBezTo>
                <a:cubicBezTo>
                  <a:pt x="83631" y="45069"/>
                  <a:pt x="-7915" y="2207"/>
                  <a:pt x="55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55523063-3250-66CC-9968-D586D87491C0}"/>
              </a:ext>
            </a:extLst>
          </p:cNvPr>
          <p:cNvSpPr/>
          <p:nvPr/>
        </p:nvSpPr>
        <p:spPr>
          <a:xfrm>
            <a:off x="5711567" y="3908131"/>
            <a:ext cx="371733" cy="454477"/>
          </a:xfrm>
          <a:custGeom>
            <a:avLst/>
            <a:gdLst>
              <a:gd name="connsiteX0" fmla="*/ 289183 w 371733"/>
              <a:gd name="connsiteY0" fmla="*/ 6644 h 454477"/>
              <a:gd name="connsiteX1" fmla="*/ 98683 w 371733"/>
              <a:gd name="connsiteY1" fmla="*/ 232069 h 454477"/>
              <a:gd name="connsiteX2" fmla="*/ 124083 w 371733"/>
              <a:gd name="connsiteY2" fmla="*/ 216194 h 454477"/>
              <a:gd name="connsiteX3" fmla="*/ 54233 w 371733"/>
              <a:gd name="connsiteY3" fmla="*/ 352719 h 454477"/>
              <a:gd name="connsiteX4" fmla="*/ 258 w 371733"/>
              <a:gd name="connsiteY4" fmla="*/ 454319 h 454477"/>
              <a:gd name="connsiteX5" fmla="*/ 76458 w 371733"/>
              <a:gd name="connsiteY5" fmla="*/ 374944 h 454477"/>
              <a:gd name="connsiteX6" fmla="*/ 89158 w 371733"/>
              <a:gd name="connsiteY6" fmla="*/ 330494 h 454477"/>
              <a:gd name="connsiteX7" fmla="*/ 152658 w 371733"/>
              <a:gd name="connsiteY7" fmla="*/ 197144 h 454477"/>
              <a:gd name="connsiteX8" fmla="*/ 133608 w 371733"/>
              <a:gd name="connsiteY8" fmla="*/ 238419 h 454477"/>
              <a:gd name="connsiteX9" fmla="*/ 241558 w 371733"/>
              <a:gd name="connsiteY9" fmla="*/ 133644 h 454477"/>
              <a:gd name="connsiteX10" fmla="*/ 308233 w 371733"/>
              <a:gd name="connsiteY10" fmla="*/ 95544 h 454477"/>
              <a:gd name="connsiteX11" fmla="*/ 371733 w 371733"/>
              <a:gd name="connsiteY11" fmla="*/ 82844 h 454477"/>
              <a:gd name="connsiteX12" fmla="*/ 260608 w 371733"/>
              <a:gd name="connsiteY12" fmla="*/ 105069 h 454477"/>
              <a:gd name="connsiteX13" fmla="*/ 263783 w 371733"/>
              <a:gd name="connsiteY13" fmla="*/ 63794 h 454477"/>
              <a:gd name="connsiteX14" fmla="*/ 289183 w 371733"/>
              <a:gd name="connsiteY14" fmla="*/ 6644 h 45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733" h="454477">
                <a:moveTo>
                  <a:pt x="289183" y="6644"/>
                </a:moveTo>
                <a:cubicBezTo>
                  <a:pt x="261666" y="34690"/>
                  <a:pt x="126200" y="197144"/>
                  <a:pt x="98683" y="232069"/>
                </a:cubicBezTo>
                <a:cubicBezTo>
                  <a:pt x="71166" y="266994"/>
                  <a:pt x="131491" y="196086"/>
                  <a:pt x="124083" y="216194"/>
                </a:cubicBezTo>
                <a:cubicBezTo>
                  <a:pt x="116675" y="236302"/>
                  <a:pt x="74870" y="313032"/>
                  <a:pt x="54233" y="352719"/>
                </a:cubicBezTo>
                <a:cubicBezTo>
                  <a:pt x="33595" y="392407"/>
                  <a:pt x="-3446" y="450615"/>
                  <a:pt x="258" y="454319"/>
                </a:cubicBezTo>
                <a:cubicBezTo>
                  <a:pt x="3962" y="458023"/>
                  <a:pt x="61641" y="395581"/>
                  <a:pt x="76458" y="374944"/>
                </a:cubicBezTo>
                <a:cubicBezTo>
                  <a:pt x="91275" y="354307"/>
                  <a:pt x="76458" y="360127"/>
                  <a:pt x="89158" y="330494"/>
                </a:cubicBezTo>
                <a:cubicBezTo>
                  <a:pt x="101858" y="300861"/>
                  <a:pt x="145250" y="212490"/>
                  <a:pt x="152658" y="197144"/>
                </a:cubicBezTo>
                <a:cubicBezTo>
                  <a:pt x="160066" y="181798"/>
                  <a:pt x="118791" y="249002"/>
                  <a:pt x="133608" y="238419"/>
                </a:cubicBezTo>
                <a:cubicBezTo>
                  <a:pt x="148425" y="227836"/>
                  <a:pt x="212454" y="157456"/>
                  <a:pt x="241558" y="133644"/>
                </a:cubicBezTo>
                <a:cubicBezTo>
                  <a:pt x="270662" y="109832"/>
                  <a:pt x="286537" y="104011"/>
                  <a:pt x="308233" y="95544"/>
                </a:cubicBezTo>
                <a:cubicBezTo>
                  <a:pt x="329929" y="87077"/>
                  <a:pt x="371733" y="82844"/>
                  <a:pt x="371733" y="82844"/>
                </a:cubicBezTo>
                <a:cubicBezTo>
                  <a:pt x="363795" y="84432"/>
                  <a:pt x="278600" y="108244"/>
                  <a:pt x="260608" y="105069"/>
                </a:cubicBezTo>
                <a:cubicBezTo>
                  <a:pt x="242616" y="101894"/>
                  <a:pt x="252141" y="80198"/>
                  <a:pt x="263783" y="63794"/>
                </a:cubicBezTo>
                <a:cubicBezTo>
                  <a:pt x="275425" y="47390"/>
                  <a:pt x="316700" y="-21402"/>
                  <a:pt x="289183" y="6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A657D56C-A770-5B5D-3E61-71CFC651D551}"/>
              </a:ext>
            </a:extLst>
          </p:cNvPr>
          <p:cNvSpPr/>
          <p:nvPr/>
        </p:nvSpPr>
        <p:spPr>
          <a:xfrm>
            <a:off x="5705461" y="4086121"/>
            <a:ext cx="95453" cy="304566"/>
          </a:xfrm>
          <a:custGeom>
            <a:avLst/>
            <a:gdLst>
              <a:gd name="connsiteX0" fmla="*/ 95264 w 95453"/>
              <a:gd name="connsiteY0" fmla="*/ 104 h 304566"/>
              <a:gd name="connsiteX1" fmla="*/ 47639 w 95453"/>
              <a:gd name="connsiteY1" fmla="*/ 98529 h 304566"/>
              <a:gd name="connsiteX2" fmla="*/ 15889 w 95453"/>
              <a:gd name="connsiteY2" fmla="*/ 158854 h 304566"/>
              <a:gd name="connsiteX3" fmla="*/ 15889 w 95453"/>
              <a:gd name="connsiteY3" fmla="*/ 301729 h 304566"/>
              <a:gd name="connsiteX4" fmla="*/ 14 w 95453"/>
              <a:gd name="connsiteY4" fmla="*/ 244579 h 304566"/>
              <a:gd name="connsiteX5" fmla="*/ 19064 w 95453"/>
              <a:gd name="connsiteY5" fmla="*/ 130279 h 304566"/>
              <a:gd name="connsiteX6" fmla="*/ 34939 w 95453"/>
              <a:gd name="connsiteY6" fmla="*/ 79479 h 304566"/>
              <a:gd name="connsiteX7" fmla="*/ 28589 w 95453"/>
              <a:gd name="connsiteY7" fmla="*/ 79479 h 304566"/>
              <a:gd name="connsiteX8" fmla="*/ 95264 w 95453"/>
              <a:gd name="connsiteY8" fmla="*/ 104 h 3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453" h="304566">
                <a:moveTo>
                  <a:pt x="95264" y="104"/>
                </a:moveTo>
                <a:cubicBezTo>
                  <a:pt x="98439" y="3279"/>
                  <a:pt x="60868" y="72071"/>
                  <a:pt x="47639" y="98529"/>
                </a:cubicBezTo>
                <a:cubicBezTo>
                  <a:pt x="34410" y="124987"/>
                  <a:pt x="21181" y="124987"/>
                  <a:pt x="15889" y="158854"/>
                </a:cubicBezTo>
                <a:cubicBezTo>
                  <a:pt x="10597" y="192721"/>
                  <a:pt x="18535" y="287442"/>
                  <a:pt x="15889" y="301729"/>
                </a:cubicBezTo>
                <a:cubicBezTo>
                  <a:pt x="13243" y="316016"/>
                  <a:pt x="-515" y="273154"/>
                  <a:pt x="14" y="244579"/>
                </a:cubicBezTo>
                <a:cubicBezTo>
                  <a:pt x="543" y="216004"/>
                  <a:pt x="13243" y="157796"/>
                  <a:pt x="19064" y="130279"/>
                </a:cubicBezTo>
                <a:cubicBezTo>
                  <a:pt x="24885" y="102762"/>
                  <a:pt x="33352" y="87946"/>
                  <a:pt x="34939" y="79479"/>
                </a:cubicBezTo>
                <a:cubicBezTo>
                  <a:pt x="36526" y="71012"/>
                  <a:pt x="19064" y="92179"/>
                  <a:pt x="28589" y="79479"/>
                </a:cubicBezTo>
                <a:cubicBezTo>
                  <a:pt x="38114" y="66779"/>
                  <a:pt x="92089" y="-3071"/>
                  <a:pt x="95264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177E49F-37C5-29A0-F6F0-DE2B317C50DF}"/>
              </a:ext>
            </a:extLst>
          </p:cNvPr>
          <p:cNvSpPr/>
          <p:nvPr/>
        </p:nvSpPr>
        <p:spPr>
          <a:xfrm>
            <a:off x="5574279" y="4082915"/>
            <a:ext cx="36341" cy="290773"/>
          </a:xfrm>
          <a:custGeom>
            <a:avLst/>
            <a:gdLst>
              <a:gd name="connsiteX0" fmla="*/ 20071 w 36341"/>
              <a:gd name="connsiteY0" fmla="*/ 135 h 290773"/>
              <a:gd name="connsiteX1" fmla="*/ 35946 w 36341"/>
              <a:gd name="connsiteY1" fmla="*/ 139835 h 290773"/>
              <a:gd name="connsiteX2" fmla="*/ 1021 w 36341"/>
              <a:gd name="connsiteY2" fmla="*/ 285885 h 290773"/>
              <a:gd name="connsiteX3" fmla="*/ 10546 w 36341"/>
              <a:gd name="connsiteY3" fmla="*/ 247785 h 290773"/>
              <a:gd name="connsiteX4" fmla="*/ 23246 w 36341"/>
              <a:gd name="connsiteY4" fmla="*/ 165235 h 290773"/>
              <a:gd name="connsiteX5" fmla="*/ 20071 w 36341"/>
              <a:gd name="connsiteY5" fmla="*/ 135 h 29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341" h="290773">
                <a:moveTo>
                  <a:pt x="20071" y="135"/>
                </a:moveTo>
                <a:cubicBezTo>
                  <a:pt x="22188" y="-4098"/>
                  <a:pt x="39121" y="92210"/>
                  <a:pt x="35946" y="139835"/>
                </a:cubicBezTo>
                <a:cubicBezTo>
                  <a:pt x="32771" y="187460"/>
                  <a:pt x="5254" y="267893"/>
                  <a:pt x="1021" y="285885"/>
                </a:cubicBezTo>
                <a:cubicBezTo>
                  <a:pt x="-3212" y="303877"/>
                  <a:pt x="6842" y="267893"/>
                  <a:pt x="10546" y="247785"/>
                </a:cubicBezTo>
                <a:cubicBezTo>
                  <a:pt x="14250" y="227677"/>
                  <a:pt x="18484" y="201218"/>
                  <a:pt x="23246" y="165235"/>
                </a:cubicBezTo>
                <a:cubicBezTo>
                  <a:pt x="28008" y="129252"/>
                  <a:pt x="17954" y="4368"/>
                  <a:pt x="2007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DCC43E19-B2D4-27EF-D35C-94C262DE32BD}"/>
              </a:ext>
            </a:extLst>
          </p:cNvPr>
          <p:cNvSpPr/>
          <p:nvPr/>
        </p:nvSpPr>
        <p:spPr>
          <a:xfrm>
            <a:off x="6301972" y="2952237"/>
            <a:ext cx="76611" cy="193919"/>
          </a:xfrm>
          <a:custGeom>
            <a:avLst/>
            <a:gdLst>
              <a:gd name="connsiteX0" fmla="*/ 76603 w 76611"/>
              <a:gd name="connsiteY0" fmla="*/ 513 h 193919"/>
              <a:gd name="connsiteX1" fmla="*/ 35328 w 76611"/>
              <a:gd name="connsiteY1" fmla="*/ 64013 h 193919"/>
              <a:gd name="connsiteX2" fmla="*/ 35328 w 76611"/>
              <a:gd name="connsiteY2" fmla="*/ 191013 h 193919"/>
              <a:gd name="connsiteX3" fmla="*/ 19453 w 76611"/>
              <a:gd name="connsiteY3" fmla="*/ 149738 h 193919"/>
              <a:gd name="connsiteX4" fmla="*/ 403 w 76611"/>
              <a:gd name="connsiteY4" fmla="*/ 111638 h 193919"/>
              <a:gd name="connsiteX5" fmla="*/ 38503 w 76611"/>
              <a:gd name="connsiteY5" fmla="*/ 38613 h 193919"/>
              <a:gd name="connsiteX6" fmla="*/ 76603 w 76611"/>
              <a:gd name="connsiteY6" fmla="*/ 513 h 19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1" h="193919">
                <a:moveTo>
                  <a:pt x="76603" y="513"/>
                </a:moveTo>
                <a:cubicBezTo>
                  <a:pt x="76074" y="4746"/>
                  <a:pt x="42207" y="32263"/>
                  <a:pt x="35328" y="64013"/>
                </a:cubicBezTo>
                <a:cubicBezTo>
                  <a:pt x="28449" y="95763"/>
                  <a:pt x="37974" y="176726"/>
                  <a:pt x="35328" y="191013"/>
                </a:cubicBezTo>
                <a:cubicBezTo>
                  <a:pt x="32682" y="205300"/>
                  <a:pt x="25274" y="162967"/>
                  <a:pt x="19453" y="149738"/>
                </a:cubicBezTo>
                <a:cubicBezTo>
                  <a:pt x="13632" y="136509"/>
                  <a:pt x="-2772" y="130159"/>
                  <a:pt x="403" y="111638"/>
                </a:cubicBezTo>
                <a:cubicBezTo>
                  <a:pt x="3578" y="93117"/>
                  <a:pt x="23686" y="58192"/>
                  <a:pt x="38503" y="38613"/>
                </a:cubicBezTo>
                <a:cubicBezTo>
                  <a:pt x="53320" y="19034"/>
                  <a:pt x="77132" y="-3720"/>
                  <a:pt x="76603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FA667982-5361-0934-167B-758AE2588CE9}"/>
              </a:ext>
            </a:extLst>
          </p:cNvPr>
          <p:cNvSpPr/>
          <p:nvPr/>
        </p:nvSpPr>
        <p:spPr>
          <a:xfrm>
            <a:off x="6346217" y="2790808"/>
            <a:ext cx="92730" cy="225571"/>
          </a:xfrm>
          <a:custGeom>
            <a:avLst/>
            <a:gdLst>
              <a:gd name="connsiteX0" fmla="*/ 92683 w 92730"/>
              <a:gd name="connsiteY0" fmla="*/ 17 h 225571"/>
              <a:gd name="connsiteX1" fmla="*/ 10133 w 92730"/>
              <a:gd name="connsiteY1" fmla="*/ 127017 h 225571"/>
              <a:gd name="connsiteX2" fmla="*/ 3783 w 92730"/>
              <a:gd name="connsiteY2" fmla="*/ 187342 h 225571"/>
              <a:gd name="connsiteX3" fmla="*/ 32358 w 92730"/>
              <a:gd name="connsiteY3" fmla="*/ 225442 h 225571"/>
              <a:gd name="connsiteX4" fmla="*/ 22833 w 92730"/>
              <a:gd name="connsiteY4" fmla="*/ 196867 h 225571"/>
              <a:gd name="connsiteX5" fmla="*/ 29183 w 92730"/>
              <a:gd name="connsiteY5" fmla="*/ 123842 h 225571"/>
              <a:gd name="connsiteX6" fmla="*/ 79983 w 92730"/>
              <a:gd name="connsiteY6" fmla="*/ 107967 h 225571"/>
              <a:gd name="connsiteX7" fmla="*/ 76808 w 92730"/>
              <a:gd name="connsiteY7" fmla="*/ 85742 h 225571"/>
              <a:gd name="connsiteX8" fmla="*/ 22833 w 92730"/>
              <a:gd name="connsiteY8" fmla="*/ 117492 h 225571"/>
              <a:gd name="connsiteX9" fmla="*/ 92683 w 92730"/>
              <a:gd name="connsiteY9" fmla="*/ 17 h 22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30" h="225571">
                <a:moveTo>
                  <a:pt x="92683" y="17"/>
                </a:moveTo>
                <a:cubicBezTo>
                  <a:pt x="90566" y="1605"/>
                  <a:pt x="24950" y="95796"/>
                  <a:pt x="10133" y="127017"/>
                </a:cubicBezTo>
                <a:cubicBezTo>
                  <a:pt x="-4684" y="158238"/>
                  <a:pt x="79" y="170938"/>
                  <a:pt x="3783" y="187342"/>
                </a:cubicBezTo>
                <a:cubicBezTo>
                  <a:pt x="7487" y="203746"/>
                  <a:pt x="29183" y="223855"/>
                  <a:pt x="32358" y="225442"/>
                </a:cubicBezTo>
                <a:cubicBezTo>
                  <a:pt x="35533" y="227029"/>
                  <a:pt x="23362" y="213800"/>
                  <a:pt x="22833" y="196867"/>
                </a:cubicBezTo>
                <a:cubicBezTo>
                  <a:pt x="22304" y="179934"/>
                  <a:pt x="19658" y="138659"/>
                  <a:pt x="29183" y="123842"/>
                </a:cubicBezTo>
                <a:cubicBezTo>
                  <a:pt x="38708" y="109025"/>
                  <a:pt x="72046" y="114317"/>
                  <a:pt x="79983" y="107967"/>
                </a:cubicBezTo>
                <a:cubicBezTo>
                  <a:pt x="87920" y="101617"/>
                  <a:pt x="86333" y="84155"/>
                  <a:pt x="76808" y="85742"/>
                </a:cubicBezTo>
                <a:cubicBezTo>
                  <a:pt x="67283" y="87330"/>
                  <a:pt x="20187" y="127546"/>
                  <a:pt x="22833" y="117492"/>
                </a:cubicBezTo>
                <a:cubicBezTo>
                  <a:pt x="25479" y="107438"/>
                  <a:pt x="94800" y="-1571"/>
                  <a:pt x="9268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FB6371B-EE65-55D4-C71B-9E4708F221C8}"/>
              </a:ext>
            </a:extLst>
          </p:cNvPr>
          <p:cNvSpPr/>
          <p:nvPr/>
        </p:nvSpPr>
        <p:spPr>
          <a:xfrm>
            <a:off x="8177778" y="1983252"/>
            <a:ext cx="347910" cy="259593"/>
          </a:xfrm>
          <a:custGeom>
            <a:avLst/>
            <a:gdLst>
              <a:gd name="connsiteX0" fmla="*/ 98317 w 347910"/>
              <a:gd name="connsiteY0" fmla="*/ 531 h 259593"/>
              <a:gd name="connsiteX1" fmla="*/ 51822 w 347910"/>
              <a:gd name="connsiteY1" fmla="*/ 140016 h 259593"/>
              <a:gd name="connsiteX2" fmla="*/ 25991 w 347910"/>
              <a:gd name="connsiteY2" fmla="*/ 176179 h 259593"/>
              <a:gd name="connsiteX3" fmla="*/ 82819 w 347910"/>
              <a:gd name="connsiteY3" fmla="*/ 238172 h 259593"/>
              <a:gd name="connsiteX4" fmla="*/ 87985 w 347910"/>
              <a:gd name="connsiteY4" fmla="*/ 217507 h 259593"/>
              <a:gd name="connsiteX5" fmla="*/ 149978 w 347910"/>
              <a:gd name="connsiteY5" fmla="*/ 243338 h 259593"/>
              <a:gd name="connsiteX6" fmla="*/ 129314 w 347910"/>
              <a:gd name="connsiteY6" fmla="*/ 222673 h 259593"/>
              <a:gd name="connsiteX7" fmla="*/ 346290 w 347910"/>
              <a:gd name="connsiteY7" fmla="*/ 217507 h 259593"/>
              <a:gd name="connsiteX8" fmla="*/ 217137 w 347910"/>
              <a:gd name="connsiteY8" fmla="*/ 258836 h 259593"/>
              <a:gd name="connsiteX9" fmla="*/ 10493 w 347910"/>
              <a:gd name="connsiteY9" fmla="*/ 176179 h 259593"/>
              <a:gd name="connsiteX10" fmla="*/ 36324 w 347910"/>
              <a:gd name="connsiteY10" fmla="*/ 93521 h 259593"/>
              <a:gd name="connsiteX11" fmla="*/ 98317 w 347910"/>
              <a:gd name="connsiteY11" fmla="*/ 531 h 2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910" h="259593">
                <a:moveTo>
                  <a:pt x="98317" y="531"/>
                </a:moveTo>
                <a:cubicBezTo>
                  <a:pt x="100900" y="8280"/>
                  <a:pt x="63876" y="110741"/>
                  <a:pt x="51822" y="140016"/>
                </a:cubicBezTo>
                <a:cubicBezTo>
                  <a:pt x="39768" y="169291"/>
                  <a:pt x="20825" y="159820"/>
                  <a:pt x="25991" y="176179"/>
                </a:cubicBezTo>
                <a:cubicBezTo>
                  <a:pt x="31157" y="192538"/>
                  <a:pt x="72487" y="231284"/>
                  <a:pt x="82819" y="238172"/>
                </a:cubicBezTo>
                <a:cubicBezTo>
                  <a:pt x="93151" y="245060"/>
                  <a:pt x="76792" y="216646"/>
                  <a:pt x="87985" y="217507"/>
                </a:cubicBezTo>
                <a:cubicBezTo>
                  <a:pt x="99178" y="218368"/>
                  <a:pt x="149978" y="243338"/>
                  <a:pt x="149978" y="243338"/>
                </a:cubicBezTo>
                <a:cubicBezTo>
                  <a:pt x="156866" y="244199"/>
                  <a:pt x="96595" y="226978"/>
                  <a:pt x="129314" y="222673"/>
                </a:cubicBezTo>
                <a:cubicBezTo>
                  <a:pt x="162033" y="218368"/>
                  <a:pt x="331653" y="211480"/>
                  <a:pt x="346290" y="217507"/>
                </a:cubicBezTo>
                <a:cubicBezTo>
                  <a:pt x="360927" y="223534"/>
                  <a:pt x="273103" y="265724"/>
                  <a:pt x="217137" y="258836"/>
                </a:cubicBezTo>
                <a:cubicBezTo>
                  <a:pt x="161171" y="251948"/>
                  <a:pt x="40628" y="203732"/>
                  <a:pt x="10493" y="176179"/>
                </a:cubicBezTo>
                <a:cubicBezTo>
                  <a:pt x="-19643" y="148627"/>
                  <a:pt x="23409" y="115046"/>
                  <a:pt x="36324" y="93521"/>
                </a:cubicBezTo>
                <a:cubicBezTo>
                  <a:pt x="49239" y="71996"/>
                  <a:pt x="95734" y="-7218"/>
                  <a:pt x="98317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A4625596-69EE-D1E4-B3AD-6D98D039DFF6}"/>
              </a:ext>
            </a:extLst>
          </p:cNvPr>
          <p:cNvSpPr/>
          <p:nvPr/>
        </p:nvSpPr>
        <p:spPr>
          <a:xfrm>
            <a:off x="7836179" y="1802292"/>
            <a:ext cx="301095" cy="150763"/>
          </a:xfrm>
          <a:custGeom>
            <a:avLst/>
            <a:gdLst>
              <a:gd name="connsiteX0" fmla="*/ 300431 w 301095"/>
              <a:gd name="connsiteY0" fmla="*/ 42006 h 150763"/>
              <a:gd name="connsiteX1" fmla="*/ 98953 w 301095"/>
              <a:gd name="connsiteY1" fmla="*/ 150494 h 150763"/>
              <a:gd name="connsiteX2" fmla="*/ 88621 w 301095"/>
              <a:gd name="connsiteY2" fmla="*/ 73003 h 150763"/>
              <a:gd name="connsiteX3" fmla="*/ 797 w 301095"/>
              <a:gd name="connsiteY3" fmla="*/ 78169 h 150763"/>
              <a:gd name="connsiteX4" fmla="*/ 47292 w 301095"/>
              <a:gd name="connsiteY4" fmla="*/ 5844 h 150763"/>
              <a:gd name="connsiteX5" fmla="*/ 83455 w 301095"/>
              <a:gd name="connsiteY5" fmla="*/ 31674 h 150763"/>
              <a:gd name="connsiteX6" fmla="*/ 21462 w 301095"/>
              <a:gd name="connsiteY6" fmla="*/ 677 h 150763"/>
              <a:gd name="connsiteX7" fmla="*/ 300431 w 301095"/>
              <a:gd name="connsiteY7" fmla="*/ 42006 h 15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095" h="150763">
                <a:moveTo>
                  <a:pt x="300431" y="42006"/>
                </a:moveTo>
                <a:cubicBezTo>
                  <a:pt x="313346" y="66976"/>
                  <a:pt x="134255" y="145328"/>
                  <a:pt x="98953" y="150494"/>
                </a:cubicBezTo>
                <a:cubicBezTo>
                  <a:pt x="63651" y="155660"/>
                  <a:pt x="104980" y="85057"/>
                  <a:pt x="88621" y="73003"/>
                </a:cubicBezTo>
                <a:cubicBezTo>
                  <a:pt x="72262" y="60949"/>
                  <a:pt x="7685" y="89362"/>
                  <a:pt x="797" y="78169"/>
                </a:cubicBezTo>
                <a:cubicBezTo>
                  <a:pt x="-6091" y="66976"/>
                  <a:pt x="33516" y="13593"/>
                  <a:pt x="47292" y="5844"/>
                </a:cubicBezTo>
                <a:cubicBezTo>
                  <a:pt x="61068" y="-1905"/>
                  <a:pt x="87760" y="32535"/>
                  <a:pt x="83455" y="31674"/>
                </a:cubicBezTo>
                <a:cubicBezTo>
                  <a:pt x="79150" y="30813"/>
                  <a:pt x="-8673" y="-5350"/>
                  <a:pt x="21462" y="677"/>
                </a:cubicBezTo>
                <a:cubicBezTo>
                  <a:pt x="51597" y="6704"/>
                  <a:pt x="287516" y="17036"/>
                  <a:pt x="300431" y="4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A4BF9F6C-9D95-0384-F08F-56DBAA81C450}"/>
              </a:ext>
            </a:extLst>
          </p:cNvPr>
          <p:cNvSpPr/>
          <p:nvPr/>
        </p:nvSpPr>
        <p:spPr>
          <a:xfrm>
            <a:off x="8745277" y="2045652"/>
            <a:ext cx="298317" cy="253280"/>
          </a:xfrm>
          <a:custGeom>
            <a:avLst/>
            <a:gdLst>
              <a:gd name="connsiteX0" fmla="*/ 295401 w 298317"/>
              <a:gd name="connsiteY0" fmla="*/ 124 h 253280"/>
              <a:gd name="connsiteX1" fmla="*/ 93923 w 298317"/>
              <a:gd name="connsiteY1" fmla="*/ 211934 h 253280"/>
              <a:gd name="connsiteX2" fmla="*/ 933 w 298317"/>
              <a:gd name="connsiteY2" fmla="*/ 253263 h 253280"/>
              <a:gd name="connsiteX3" fmla="*/ 145584 w 298317"/>
              <a:gd name="connsiteY3" fmla="*/ 217101 h 253280"/>
              <a:gd name="connsiteX4" fmla="*/ 161082 w 298317"/>
              <a:gd name="connsiteY4" fmla="*/ 217101 h 253280"/>
              <a:gd name="connsiteX5" fmla="*/ 202411 w 298317"/>
              <a:gd name="connsiteY5" fmla="*/ 206768 h 253280"/>
              <a:gd name="connsiteX6" fmla="*/ 212743 w 298317"/>
              <a:gd name="connsiteY6" fmla="*/ 180938 h 253280"/>
              <a:gd name="connsiteX7" fmla="*/ 295401 w 298317"/>
              <a:gd name="connsiteY7" fmla="*/ 124 h 25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317" h="253280">
                <a:moveTo>
                  <a:pt x="295401" y="124"/>
                </a:moveTo>
                <a:cubicBezTo>
                  <a:pt x="275598" y="5290"/>
                  <a:pt x="143001" y="169744"/>
                  <a:pt x="93923" y="211934"/>
                </a:cubicBezTo>
                <a:cubicBezTo>
                  <a:pt x="44845" y="254124"/>
                  <a:pt x="-7677" y="252402"/>
                  <a:pt x="933" y="253263"/>
                </a:cubicBezTo>
                <a:cubicBezTo>
                  <a:pt x="9543" y="254124"/>
                  <a:pt x="118893" y="223128"/>
                  <a:pt x="145584" y="217101"/>
                </a:cubicBezTo>
                <a:cubicBezTo>
                  <a:pt x="172275" y="211074"/>
                  <a:pt x="151611" y="218823"/>
                  <a:pt x="161082" y="217101"/>
                </a:cubicBezTo>
                <a:cubicBezTo>
                  <a:pt x="170553" y="215379"/>
                  <a:pt x="193801" y="212795"/>
                  <a:pt x="202411" y="206768"/>
                </a:cubicBezTo>
                <a:cubicBezTo>
                  <a:pt x="211021" y="200741"/>
                  <a:pt x="197245" y="210212"/>
                  <a:pt x="212743" y="180938"/>
                </a:cubicBezTo>
                <a:cubicBezTo>
                  <a:pt x="228241" y="151664"/>
                  <a:pt x="315204" y="-5042"/>
                  <a:pt x="295401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498E7E6E-4D67-C06A-99D1-B94B1BF30C38}"/>
              </a:ext>
            </a:extLst>
          </p:cNvPr>
          <p:cNvSpPr/>
          <p:nvPr/>
        </p:nvSpPr>
        <p:spPr>
          <a:xfrm>
            <a:off x="7287762" y="2511140"/>
            <a:ext cx="821644" cy="368618"/>
          </a:xfrm>
          <a:custGeom>
            <a:avLst/>
            <a:gdLst>
              <a:gd name="connsiteX0" fmla="*/ 14738 w 821644"/>
              <a:gd name="connsiteY0" fmla="*/ 9810 h 368618"/>
              <a:gd name="connsiteX1" fmla="*/ 94113 w 821644"/>
              <a:gd name="connsiteY1" fmla="*/ 32035 h 368618"/>
              <a:gd name="connsiteX2" fmla="*/ 325888 w 821644"/>
              <a:gd name="connsiteY2" fmla="*/ 162210 h 368618"/>
              <a:gd name="connsiteX3" fmla="*/ 325888 w 821644"/>
              <a:gd name="connsiteY3" fmla="*/ 178085 h 368618"/>
              <a:gd name="connsiteX4" fmla="*/ 532263 w 821644"/>
              <a:gd name="connsiteY4" fmla="*/ 247935 h 368618"/>
              <a:gd name="connsiteX5" fmla="*/ 522738 w 821644"/>
              <a:gd name="connsiteY5" fmla="*/ 251110 h 368618"/>
              <a:gd name="connsiteX6" fmla="*/ 757688 w 821644"/>
              <a:gd name="connsiteY6" fmla="*/ 324135 h 368618"/>
              <a:gd name="connsiteX7" fmla="*/ 821188 w 821644"/>
              <a:gd name="connsiteY7" fmla="*/ 368585 h 368618"/>
              <a:gd name="connsiteX8" fmla="*/ 776738 w 821644"/>
              <a:gd name="connsiteY8" fmla="*/ 330485 h 368618"/>
              <a:gd name="connsiteX9" fmla="*/ 614813 w 821644"/>
              <a:gd name="connsiteY9" fmla="*/ 279685 h 368618"/>
              <a:gd name="connsiteX10" fmla="*/ 373513 w 821644"/>
              <a:gd name="connsiteY10" fmla="*/ 165385 h 368618"/>
              <a:gd name="connsiteX11" fmla="*/ 14738 w 821644"/>
              <a:gd name="connsiteY11" fmla="*/ 9810 h 36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1644" h="368618">
                <a:moveTo>
                  <a:pt x="14738" y="9810"/>
                </a:moveTo>
                <a:cubicBezTo>
                  <a:pt x="-31829" y="-12415"/>
                  <a:pt x="42255" y="6635"/>
                  <a:pt x="94113" y="32035"/>
                </a:cubicBezTo>
                <a:cubicBezTo>
                  <a:pt x="145971" y="57435"/>
                  <a:pt x="287259" y="137868"/>
                  <a:pt x="325888" y="162210"/>
                </a:cubicBezTo>
                <a:cubicBezTo>
                  <a:pt x="364517" y="186552"/>
                  <a:pt x="291492" y="163798"/>
                  <a:pt x="325888" y="178085"/>
                </a:cubicBezTo>
                <a:cubicBezTo>
                  <a:pt x="360284" y="192373"/>
                  <a:pt x="499455" y="235764"/>
                  <a:pt x="532263" y="247935"/>
                </a:cubicBezTo>
                <a:cubicBezTo>
                  <a:pt x="565071" y="260106"/>
                  <a:pt x="485167" y="238410"/>
                  <a:pt x="522738" y="251110"/>
                </a:cubicBezTo>
                <a:cubicBezTo>
                  <a:pt x="560309" y="263810"/>
                  <a:pt x="707946" y="304556"/>
                  <a:pt x="757688" y="324135"/>
                </a:cubicBezTo>
                <a:cubicBezTo>
                  <a:pt x="807430" y="343714"/>
                  <a:pt x="818013" y="367527"/>
                  <a:pt x="821188" y="368585"/>
                </a:cubicBezTo>
                <a:cubicBezTo>
                  <a:pt x="824363" y="369643"/>
                  <a:pt x="811134" y="345302"/>
                  <a:pt x="776738" y="330485"/>
                </a:cubicBezTo>
                <a:cubicBezTo>
                  <a:pt x="742342" y="315668"/>
                  <a:pt x="682017" y="307202"/>
                  <a:pt x="614813" y="279685"/>
                </a:cubicBezTo>
                <a:cubicBezTo>
                  <a:pt x="547609" y="252168"/>
                  <a:pt x="470350" y="207718"/>
                  <a:pt x="373513" y="165385"/>
                </a:cubicBezTo>
                <a:lnTo>
                  <a:pt x="14738" y="98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687F12D7-261A-E645-5BB2-8DAC2347C781}"/>
              </a:ext>
            </a:extLst>
          </p:cNvPr>
          <p:cNvSpPr/>
          <p:nvPr/>
        </p:nvSpPr>
        <p:spPr>
          <a:xfrm>
            <a:off x="7399794" y="2469969"/>
            <a:ext cx="671058" cy="333861"/>
          </a:xfrm>
          <a:custGeom>
            <a:avLst/>
            <a:gdLst>
              <a:gd name="connsiteX0" fmla="*/ 1131 w 671058"/>
              <a:gd name="connsiteY0" fmla="*/ 181 h 333861"/>
              <a:gd name="connsiteX1" fmla="*/ 274181 w 671058"/>
              <a:gd name="connsiteY1" fmla="*/ 206556 h 333861"/>
              <a:gd name="connsiteX2" fmla="*/ 363081 w 671058"/>
              <a:gd name="connsiteY2" fmla="*/ 225606 h 333861"/>
              <a:gd name="connsiteX3" fmla="*/ 340856 w 671058"/>
              <a:gd name="connsiteY3" fmla="*/ 197031 h 333861"/>
              <a:gd name="connsiteX4" fmla="*/ 493256 w 671058"/>
              <a:gd name="connsiteY4" fmla="*/ 244656 h 333861"/>
              <a:gd name="connsiteX5" fmla="*/ 671056 w 671058"/>
              <a:gd name="connsiteY5" fmla="*/ 333556 h 333861"/>
              <a:gd name="connsiteX6" fmla="*/ 496431 w 671058"/>
              <a:gd name="connsiteY6" fmla="*/ 270056 h 333861"/>
              <a:gd name="connsiteX7" fmla="*/ 188456 w 671058"/>
              <a:gd name="connsiteY7" fmla="*/ 171631 h 333861"/>
              <a:gd name="connsiteX8" fmla="*/ 1131 w 671058"/>
              <a:gd name="connsiteY8" fmla="*/ 181 h 33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1058" h="333861">
                <a:moveTo>
                  <a:pt x="1131" y="181"/>
                </a:moveTo>
                <a:cubicBezTo>
                  <a:pt x="15418" y="6002"/>
                  <a:pt x="213856" y="168985"/>
                  <a:pt x="274181" y="206556"/>
                </a:cubicBezTo>
                <a:cubicBezTo>
                  <a:pt x="334506" y="244127"/>
                  <a:pt x="351969" y="227193"/>
                  <a:pt x="363081" y="225606"/>
                </a:cubicBezTo>
                <a:cubicBezTo>
                  <a:pt x="374193" y="224019"/>
                  <a:pt x="319160" y="193856"/>
                  <a:pt x="340856" y="197031"/>
                </a:cubicBezTo>
                <a:cubicBezTo>
                  <a:pt x="362552" y="200206"/>
                  <a:pt x="438223" y="221902"/>
                  <a:pt x="493256" y="244656"/>
                </a:cubicBezTo>
                <a:cubicBezTo>
                  <a:pt x="548289" y="267410"/>
                  <a:pt x="670527" y="329323"/>
                  <a:pt x="671056" y="333556"/>
                </a:cubicBezTo>
                <a:cubicBezTo>
                  <a:pt x="671585" y="337789"/>
                  <a:pt x="576864" y="297043"/>
                  <a:pt x="496431" y="270056"/>
                </a:cubicBezTo>
                <a:cubicBezTo>
                  <a:pt x="415998" y="243069"/>
                  <a:pt x="265714" y="212906"/>
                  <a:pt x="188456" y="171631"/>
                </a:cubicBezTo>
                <a:cubicBezTo>
                  <a:pt x="111198" y="130356"/>
                  <a:pt x="-13156" y="-5640"/>
                  <a:pt x="1131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B92DC20E-01F3-DE6F-3D1B-86F5C4081162}"/>
              </a:ext>
            </a:extLst>
          </p:cNvPr>
          <p:cNvSpPr/>
          <p:nvPr/>
        </p:nvSpPr>
        <p:spPr>
          <a:xfrm>
            <a:off x="6536331" y="2549496"/>
            <a:ext cx="232879" cy="265696"/>
          </a:xfrm>
          <a:custGeom>
            <a:avLst/>
            <a:gdLst>
              <a:gd name="connsiteX0" fmla="*/ 35919 w 232879"/>
              <a:gd name="connsiteY0" fmla="*/ 29 h 265696"/>
              <a:gd name="connsiteX1" fmla="*/ 232769 w 232879"/>
              <a:gd name="connsiteY1" fmla="*/ 95279 h 265696"/>
              <a:gd name="connsiteX2" fmla="*/ 4169 w 232879"/>
              <a:gd name="connsiteY2" fmla="*/ 263554 h 265696"/>
              <a:gd name="connsiteX3" fmla="*/ 86719 w 232879"/>
              <a:gd name="connsiteY3" fmla="*/ 187354 h 265696"/>
              <a:gd name="connsiteX4" fmla="*/ 108944 w 232879"/>
              <a:gd name="connsiteY4" fmla="*/ 142904 h 265696"/>
              <a:gd name="connsiteX5" fmla="*/ 112119 w 232879"/>
              <a:gd name="connsiteY5" fmla="*/ 149254 h 265696"/>
              <a:gd name="connsiteX6" fmla="*/ 134344 w 232879"/>
              <a:gd name="connsiteY6" fmla="*/ 85754 h 265696"/>
              <a:gd name="connsiteX7" fmla="*/ 35919 w 232879"/>
              <a:gd name="connsiteY7" fmla="*/ 29 h 26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2879" h="265696">
                <a:moveTo>
                  <a:pt x="35919" y="29"/>
                </a:moveTo>
                <a:cubicBezTo>
                  <a:pt x="52323" y="1616"/>
                  <a:pt x="238061" y="51358"/>
                  <a:pt x="232769" y="95279"/>
                </a:cubicBezTo>
                <a:cubicBezTo>
                  <a:pt x="227477" y="139200"/>
                  <a:pt x="28511" y="248208"/>
                  <a:pt x="4169" y="263554"/>
                </a:cubicBezTo>
                <a:cubicBezTo>
                  <a:pt x="-20173" y="278900"/>
                  <a:pt x="69257" y="207462"/>
                  <a:pt x="86719" y="187354"/>
                </a:cubicBezTo>
                <a:cubicBezTo>
                  <a:pt x="104181" y="167246"/>
                  <a:pt x="104711" y="149254"/>
                  <a:pt x="108944" y="142904"/>
                </a:cubicBezTo>
                <a:cubicBezTo>
                  <a:pt x="113177" y="136554"/>
                  <a:pt x="107886" y="158779"/>
                  <a:pt x="112119" y="149254"/>
                </a:cubicBezTo>
                <a:cubicBezTo>
                  <a:pt x="116352" y="139729"/>
                  <a:pt x="141223" y="109566"/>
                  <a:pt x="134344" y="85754"/>
                </a:cubicBezTo>
                <a:cubicBezTo>
                  <a:pt x="127465" y="61942"/>
                  <a:pt x="19515" y="-1558"/>
                  <a:pt x="35919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10057631-B162-B5A5-0B9E-02439BE16D64}"/>
              </a:ext>
            </a:extLst>
          </p:cNvPr>
          <p:cNvSpPr/>
          <p:nvPr/>
        </p:nvSpPr>
        <p:spPr>
          <a:xfrm>
            <a:off x="6054986" y="3516625"/>
            <a:ext cx="556091" cy="360489"/>
          </a:xfrm>
          <a:custGeom>
            <a:avLst/>
            <a:gdLst>
              <a:gd name="connsiteX0" fmla="*/ 2914 w 556091"/>
              <a:gd name="connsiteY0" fmla="*/ 156850 h 360489"/>
              <a:gd name="connsiteX1" fmla="*/ 412489 w 556091"/>
              <a:gd name="connsiteY1" fmla="*/ 93350 h 360489"/>
              <a:gd name="connsiteX2" fmla="*/ 307714 w 556091"/>
              <a:gd name="connsiteY2" fmla="*/ 1275 h 360489"/>
              <a:gd name="connsiteX3" fmla="*/ 514089 w 556091"/>
              <a:gd name="connsiteY3" fmla="*/ 166375 h 360489"/>
              <a:gd name="connsiteX4" fmla="*/ 555364 w 556091"/>
              <a:gd name="connsiteY4" fmla="*/ 353700 h 360489"/>
              <a:gd name="connsiteX5" fmla="*/ 498214 w 556091"/>
              <a:gd name="connsiteY5" fmla="*/ 321950 h 360489"/>
              <a:gd name="connsiteX6" fmla="*/ 533139 w 556091"/>
              <a:gd name="connsiteY6" fmla="*/ 347350 h 360489"/>
              <a:gd name="connsiteX7" fmla="*/ 431539 w 556091"/>
              <a:gd name="connsiteY7" fmla="*/ 214000 h 360489"/>
              <a:gd name="connsiteX8" fmla="*/ 412489 w 556091"/>
              <a:gd name="connsiteY8" fmla="*/ 179075 h 360489"/>
              <a:gd name="connsiteX9" fmla="*/ 348989 w 556091"/>
              <a:gd name="connsiteY9" fmla="*/ 109225 h 360489"/>
              <a:gd name="connsiteX10" fmla="*/ 234689 w 556091"/>
              <a:gd name="connsiteY10" fmla="*/ 96525 h 360489"/>
              <a:gd name="connsiteX11" fmla="*/ 2914 w 556091"/>
              <a:gd name="connsiteY11" fmla="*/ 156850 h 36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6091" h="360489">
                <a:moveTo>
                  <a:pt x="2914" y="156850"/>
                </a:moveTo>
                <a:cubicBezTo>
                  <a:pt x="32547" y="156321"/>
                  <a:pt x="361689" y="119279"/>
                  <a:pt x="412489" y="93350"/>
                </a:cubicBezTo>
                <a:cubicBezTo>
                  <a:pt x="463289" y="67421"/>
                  <a:pt x="290781" y="-10896"/>
                  <a:pt x="307714" y="1275"/>
                </a:cubicBezTo>
                <a:cubicBezTo>
                  <a:pt x="324647" y="13446"/>
                  <a:pt x="472814" y="107638"/>
                  <a:pt x="514089" y="166375"/>
                </a:cubicBezTo>
                <a:cubicBezTo>
                  <a:pt x="555364" y="225112"/>
                  <a:pt x="558010" y="327771"/>
                  <a:pt x="555364" y="353700"/>
                </a:cubicBezTo>
                <a:cubicBezTo>
                  <a:pt x="552718" y="379629"/>
                  <a:pt x="501918" y="323008"/>
                  <a:pt x="498214" y="321950"/>
                </a:cubicBezTo>
                <a:cubicBezTo>
                  <a:pt x="494510" y="320892"/>
                  <a:pt x="544251" y="365341"/>
                  <a:pt x="533139" y="347350"/>
                </a:cubicBezTo>
                <a:cubicBezTo>
                  <a:pt x="522027" y="329359"/>
                  <a:pt x="451647" y="242046"/>
                  <a:pt x="431539" y="214000"/>
                </a:cubicBezTo>
                <a:cubicBezTo>
                  <a:pt x="411431" y="185954"/>
                  <a:pt x="426247" y="196537"/>
                  <a:pt x="412489" y="179075"/>
                </a:cubicBezTo>
                <a:cubicBezTo>
                  <a:pt x="398731" y="161613"/>
                  <a:pt x="378622" y="122983"/>
                  <a:pt x="348989" y="109225"/>
                </a:cubicBezTo>
                <a:cubicBezTo>
                  <a:pt x="319356" y="95467"/>
                  <a:pt x="291310" y="92292"/>
                  <a:pt x="234689" y="96525"/>
                </a:cubicBezTo>
                <a:cubicBezTo>
                  <a:pt x="178068" y="100758"/>
                  <a:pt x="-26719" y="157379"/>
                  <a:pt x="2914" y="156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61EC722B-3C94-259D-797C-C760098BF1C8}"/>
              </a:ext>
            </a:extLst>
          </p:cNvPr>
          <p:cNvSpPr/>
          <p:nvPr/>
        </p:nvSpPr>
        <p:spPr>
          <a:xfrm>
            <a:off x="5071796" y="4666524"/>
            <a:ext cx="560675" cy="225541"/>
          </a:xfrm>
          <a:custGeom>
            <a:avLst/>
            <a:gdLst>
              <a:gd name="connsiteX0" fmla="*/ 14554 w 560675"/>
              <a:gd name="connsiteY0" fmla="*/ 184876 h 225541"/>
              <a:gd name="connsiteX1" fmla="*/ 465404 w 560675"/>
              <a:gd name="connsiteY1" fmla="*/ 3901 h 225541"/>
              <a:gd name="connsiteX2" fmla="*/ 560654 w 560675"/>
              <a:gd name="connsiteY2" fmla="*/ 67401 h 225541"/>
              <a:gd name="connsiteX3" fmla="*/ 474929 w 560675"/>
              <a:gd name="connsiteY3" fmla="*/ 146776 h 225541"/>
              <a:gd name="connsiteX4" fmla="*/ 392379 w 560675"/>
              <a:gd name="connsiteY4" fmla="*/ 222976 h 225541"/>
              <a:gd name="connsiteX5" fmla="*/ 303479 w 560675"/>
              <a:gd name="connsiteY5" fmla="*/ 200751 h 225541"/>
              <a:gd name="connsiteX6" fmla="*/ 125679 w 560675"/>
              <a:gd name="connsiteY6" fmla="*/ 134076 h 225541"/>
              <a:gd name="connsiteX7" fmla="*/ 14554 w 560675"/>
              <a:gd name="connsiteY7" fmla="*/ 184876 h 22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675" h="225541">
                <a:moveTo>
                  <a:pt x="14554" y="184876"/>
                </a:moveTo>
                <a:cubicBezTo>
                  <a:pt x="71175" y="163180"/>
                  <a:pt x="374387" y="23480"/>
                  <a:pt x="465404" y="3901"/>
                </a:cubicBezTo>
                <a:cubicBezTo>
                  <a:pt x="556421" y="-15678"/>
                  <a:pt x="559066" y="43588"/>
                  <a:pt x="560654" y="67401"/>
                </a:cubicBezTo>
                <a:cubicBezTo>
                  <a:pt x="562242" y="91214"/>
                  <a:pt x="474929" y="146776"/>
                  <a:pt x="474929" y="146776"/>
                </a:cubicBezTo>
                <a:cubicBezTo>
                  <a:pt x="446883" y="172705"/>
                  <a:pt x="420954" y="213980"/>
                  <a:pt x="392379" y="222976"/>
                </a:cubicBezTo>
                <a:cubicBezTo>
                  <a:pt x="363804" y="231972"/>
                  <a:pt x="347929" y="215568"/>
                  <a:pt x="303479" y="200751"/>
                </a:cubicBezTo>
                <a:cubicBezTo>
                  <a:pt x="259029" y="185934"/>
                  <a:pt x="169600" y="136722"/>
                  <a:pt x="125679" y="134076"/>
                </a:cubicBezTo>
                <a:cubicBezTo>
                  <a:pt x="81758" y="131430"/>
                  <a:pt x="-42067" y="206572"/>
                  <a:pt x="14554" y="18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874A252F-17EB-561F-6722-80B33ED4E083}"/>
              </a:ext>
            </a:extLst>
          </p:cNvPr>
          <p:cNvSpPr/>
          <p:nvPr/>
        </p:nvSpPr>
        <p:spPr>
          <a:xfrm>
            <a:off x="5487248" y="1099138"/>
            <a:ext cx="937329" cy="492919"/>
          </a:xfrm>
          <a:custGeom>
            <a:avLst/>
            <a:gdLst>
              <a:gd name="connsiteX0" fmla="*/ 59477 w 937329"/>
              <a:gd name="connsiteY0" fmla="*/ 2587 h 492919"/>
              <a:gd name="connsiteX1" fmla="*/ 110277 w 937329"/>
              <a:gd name="connsiteY1" fmla="*/ 2587 h 492919"/>
              <a:gd name="connsiteX2" fmla="*/ 916727 w 937329"/>
              <a:gd name="connsiteY2" fmla="*/ 34337 h 492919"/>
              <a:gd name="connsiteX3" fmla="*/ 704002 w 937329"/>
              <a:gd name="connsiteY3" fmla="*/ 101012 h 492919"/>
              <a:gd name="connsiteX4" fmla="*/ 777027 w 937329"/>
              <a:gd name="connsiteY4" fmla="*/ 224837 h 492919"/>
              <a:gd name="connsiteX5" fmla="*/ 526202 w 937329"/>
              <a:gd name="connsiteY5" fmla="*/ 183562 h 492919"/>
              <a:gd name="connsiteX6" fmla="*/ 726227 w 937329"/>
              <a:gd name="connsiteY6" fmla="*/ 339137 h 492919"/>
              <a:gd name="connsiteX7" fmla="*/ 637327 w 937329"/>
              <a:gd name="connsiteY7" fmla="*/ 491537 h 492919"/>
              <a:gd name="connsiteX8" fmla="*/ 659552 w 937329"/>
              <a:gd name="connsiteY8" fmla="*/ 247062 h 492919"/>
              <a:gd name="connsiteX9" fmla="*/ 808777 w 937329"/>
              <a:gd name="connsiteY9" fmla="*/ 104187 h 492919"/>
              <a:gd name="connsiteX10" fmla="*/ 402377 w 937329"/>
              <a:gd name="connsiteY10" fmla="*/ 31162 h 492919"/>
              <a:gd name="connsiteX11" fmla="*/ 21377 w 937329"/>
              <a:gd name="connsiteY11" fmla="*/ 37512 h 492919"/>
              <a:gd name="connsiteX12" fmla="*/ 59477 w 937329"/>
              <a:gd name="connsiteY12" fmla="*/ 2587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7329" h="492919">
                <a:moveTo>
                  <a:pt x="59477" y="2587"/>
                </a:moveTo>
                <a:cubicBezTo>
                  <a:pt x="74294" y="-3234"/>
                  <a:pt x="110277" y="2587"/>
                  <a:pt x="110277" y="2587"/>
                </a:cubicBezTo>
                <a:cubicBezTo>
                  <a:pt x="253152" y="7879"/>
                  <a:pt x="817773" y="17933"/>
                  <a:pt x="916727" y="34337"/>
                </a:cubicBezTo>
                <a:cubicBezTo>
                  <a:pt x="1015681" y="50741"/>
                  <a:pt x="727285" y="69262"/>
                  <a:pt x="704002" y="101012"/>
                </a:cubicBezTo>
                <a:cubicBezTo>
                  <a:pt x="680719" y="132762"/>
                  <a:pt x="806660" y="211079"/>
                  <a:pt x="777027" y="224837"/>
                </a:cubicBezTo>
                <a:cubicBezTo>
                  <a:pt x="747394" y="238595"/>
                  <a:pt x="534669" y="164512"/>
                  <a:pt x="526202" y="183562"/>
                </a:cubicBezTo>
                <a:cubicBezTo>
                  <a:pt x="517735" y="202612"/>
                  <a:pt x="707706" y="287808"/>
                  <a:pt x="726227" y="339137"/>
                </a:cubicBezTo>
                <a:cubicBezTo>
                  <a:pt x="744748" y="390466"/>
                  <a:pt x="648439" y="506883"/>
                  <a:pt x="637327" y="491537"/>
                </a:cubicBezTo>
                <a:cubicBezTo>
                  <a:pt x="626215" y="476191"/>
                  <a:pt x="630977" y="311620"/>
                  <a:pt x="659552" y="247062"/>
                </a:cubicBezTo>
                <a:cubicBezTo>
                  <a:pt x="688127" y="182504"/>
                  <a:pt x="851639" y="140170"/>
                  <a:pt x="808777" y="104187"/>
                </a:cubicBezTo>
                <a:cubicBezTo>
                  <a:pt x="765915" y="68204"/>
                  <a:pt x="533610" y="42274"/>
                  <a:pt x="402377" y="31162"/>
                </a:cubicBezTo>
                <a:cubicBezTo>
                  <a:pt x="271144" y="20050"/>
                  <a:pt x="81173" y="39099"/>
                  <a:pt x="21377" y="37512"/>
                </a:cubicBezTo>
                <a:cubicBezTo>
                  <a:pt x="-38419" y="35925"/>
                  <a:pt x="44660" y="8408"/>
                  <a:pt x="59477" y="2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7D729D5C-FB44-6B3E-D0FC-51C61838955D}"/>
              </a:ext>
            </a:extLst>
          </p:cNvPr>
          <p:cNvSpPr/>
          <p:nvPr/>
        </p:nvSpPr>
        <p:spPr>
          <a:xfrm>
            <a:off x="6909010" y="2089052"/>
            <a:ext cx="717433" cy="550303"/>
          </a:xfrm>
          <a:custGeom>
            <a:avLst/>
            <a:gdLst>
              <a:gd name="connsiteX0" fmla="*/ 368090 w 717433"/>
              <a:gd name="connsiteY0" fmla="*/ 3273 h 550303"/>
              <a:gd name="connsiteX1" fmla="*/ 606215 w 717433"/>
              <a:gd name="connsiteY1" fmla="*/ 184248 h 550303"/>
              <a:gd name="connsiteX2" fmla="*/ 488740 w 717433"/>
              <a:gd name="connsiteY2" fmla="*/ 301723 h 550303"/>
              <a:gd name="connsiteX3" fmla="*/ 593515 w 717433"/>
              <a:gd name="connsiteY3" fmla="*/ 263623 h 550303"/>
              <a:gd name="connsiteX4" fmla="*/ 231565 w 717433"/>
              <a:gd name="connsiteY4" fmla="*/ 412848 h 550303"/>
              <a:gd name="connsiteX5" fmla="*/ 2965 w 717433"/>
              <a:gd name="connsiteY5" fmla="*/ 549373 h 550303"/>
              <a:gd name="connsiteX6" fmla="*/ 390315 w 717433"/>
              <a:gd name="connsiteY6" fmla="*/ 342998 h 550303"/>
              <a:gd name="connsiteX7" fmla="*/ 612565 w 717433"/>
              <a:gd name="connsiteY7" fmla="*/ 219173 h 550303"/>
              <a:gd name="connsiteX8" fmla="*/ 717340 w 717433"/>
              <a:gd name="connsiteY8" fmla="*/ 95348 h 550303"/>
              <a:gd name="connsiteX9" fmla="*/ 628440 w 717433"/>
              <a:gd name="connsiteY9" fmla="*/ 146148 h 550303"/>
              <a:gd name="connsiteX10" fmla="*/ 491915 w 717433"/>
              <a:gd name="connsiteY10" fmla="*/ 73123 h 550303"/>
              <a:gd name="connsiteX11" fmla="*/ 368090 w 717433"/>
              <a:gd name="connsiteY11" fmla="*/ 3273 h 5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7433" h="550303">
                <a:moveTo>
                  <a:pt x="368090" y="3273"/>
                </a:moveTo>
                <a:cubicBezTo>
                  <a:pt x="387140" y="21794"/>
                  <a:pt x="586107" y="134506"/>
                  <a:pt x="606215" y="184248"/>
                </a:cubicBezTo>
                <a:cubicBezTo>
                  <a:pt x="626323" y="233990"/>
                  <a:pt x="490857" y="288494"/>
                  <a:pt x="488740" y="301723"/>
                </a:cubicBezTo>
                <a:cubicBezTo>
                  <a:pt x="486623" y="314952"/>
                  <a:pt x="636378" y="245102"/>
                  <a:pt x="593515" y="263623"/>
                </a:cubicBezTo>
                <a:cubicBezTo>
                  <a:pt x="550653" y="282144"/>
                  <a:pt x="329990" y="365223"/>
                  <a:pt x="231565" y="412848"/>
                </a:cubicBezTo>
                <a:cubicBezTo>
                  <a:pt x="133140" y="460473"/>
                  <a:pt x="-23493" y="561015"/>
                  <a:pt x="2965" y="549373"/>
                </a:cubicBezTo>
                <a:cubicBezTo>
                  <a:pt x="29423" y="537731"/>
                  <a:pt x="288715" y="398031"/>
                  <a:pt x="390315" y="342998"/>
                </a:cubicBezTo>
                <a:cubicBezTo>
                  <a:pt x="491915" y="287965"/>
                  <a:pt x="558061" y="260448"/>
                  <a:pt x="612565" y="219173"/>
                </a:cubicBezTo>
                <a:cubicBezTo>
                  <a:pt x="667069" y="177898"/>
                  <a:pt x="714694" y="107519"/>
                  <a:pt x="717340" y="95348"/>
                </a:cubicBezTo>
                <a:cubicBezTo>
                  <a:pt x="719986" y="83177"/>
                  <a:pt x="666011" y="149852"/>
                  <a:pt x="628440" y="146148"/>
                </a:cubicBezTo>
                <a:cubicBezTo>
                  <a:pt x="590869" y="142444"/>
                  <a:pt x="531603" y="96406"/>
                  <a:pt x="491915" y="73123"/>
                </a:cubicBezTo>
                <a:cubicBezTo>
                  <a:pt x="452228" y="49840"/>
                  <a:pt x="349040" y="-15248"/>
                  <a:pt x="368090" y="3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912F219F-9BF0-D6B2-2B88-9E082CAF0801}"/>
              </a:ext>
            </a:extLst>
          </p:cNvPr>
          <p:cNvSpPr/>
          <p:nvPr/>
        </p:nvSpPr>
        <p:spPr>
          <a:xfrm>
            <a:off x="6654050" y="2574755"/>
            <a:ext cx="799098" cy="223557"/>
          </a:xfrm>
          <a:custGeom>
            <a:avLst/>
            <a:gdLst>
              <a:gd name="connsiteX0" fmla="*/ 797675 w 799098"/>
              <a:gd name="connsiteY0" fmla="*/ 170 h 223557"/>
              <a:gd name="connsiteX1" fmla="*/ 365875 w 799098"/>
              <a:gd name="connsiteY1" fmla="*/ 155745 h 223557"/>
              <a:gd name="connsiteX2" fmla="*/ 146800 w 799098"/>
              <a:gd name="connsiteY2" fmla="*/ 190670 h 223557"/>
              <a:gd name="connsiteX3" fmla="*/ 375400 w 799098"/>
              <a:gd name="connsiteY3" fmla="*/ 139870 h 223557"/>
              <a:gd name="connsiteX4" fmla="*/ 750 w 799098"/>
              <a:gd name="connsiteY4" fmla="*/ 222420 h 223557"/>
              <a:gd name="connsiteX5" fmla="*/ 492875 w 799098"/>
              <a:gd name="connsiteY5" fmla="*/ 66845 h 223557"/>
              <a:gd name="connsiteX6" fmla="*/ 207125 w 799098"/>
              <a:gd name="connsiteY6" fmla="*/ 123995 h 223557"/>
              <a:gd name="connsiteX7" fmla="*/ 797675 w 799098"/>
              <a:gd name="connsiteY7" fmla="*/ 170 h 22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9098" h="223557">
                <a:moveTo>
                  <a:pt x="797675" y="170"/>
                </a:moveTo>
                <a:cubicBezTo>
                  <a:pt x="824133" y="5462"/>
                  <a:pt x="474354" y="123995"/>
                  <a:pt x="365875" y="155745"/>
                </a:cubicBezTo>
                <a:cubicBezTo>
                  <a:pt x="257396" y="187495"/>
                  <a:pt x="145212" y="193316"/>
                  <a:pt x="146800" y="190670"/>
                </a:cubicBezTo>
                <a:cubicBezTo>
                  <a:pt x="148387" y="188024"/>
                  <a:pt x="375400" y="139870"/>
                  <a:pt x="375400" y="139870"/>
                </a:cubicBezTo>
                <a:cubicBezTo>
                  <a:pt x="351058" y="145162"/>
                  <a:pt x="-18829" y="234591"/>
                  <a:pt x="750" y="222420"/>
                </a:cubicBezTo>
                <a:cubicBezTo>
                  <a:pt x="20329" y="210249"/>
                  <a:pt x="458479" y="83249"/>
                  <a:pt x="492875" y="66845"/>
                </a:cubicBezTo>
                <a:cubicBezTo>
                  <a:pt x="527271" y="50441"/>
                  <a:pt x="153150" y="133520"/>
                  <a:pt x="207125" y="123995"/>
                </a:cubicBezTo>
                <a:cubicBezTo>
                  <a:pt x="261100" y="114470"/>
                  <a:pt x="771217" y="-5122"/>
                  <a:pt x="797675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3BAAD7FB-2671-0383-D3F0-12C560EC0589}"/>
              </a:ext>
            </a:extLst>
          </p:cNvPr>
          <p:cNvSpPr/>
          <p:nvPr/>
        </p:nvSpPr>
        <p:spPr>
          <a:xfrm>
            <a:off x="6345712" y="2647950"/>
            <a:ext cx="1169513" cy="631102"/>
          </a:xfrm>
          <a:custGeom>
            <a:avLst/>
            <a:gdLst>
              <a:gd name="connsiteX0" fmla="*/ 1169513 w 1169513"/>
              <a:gd name="connsiteY0" fmla="*/ 0 h 631102"/>
              <a:gd name="connsiteX1" fmla="*/ 826613 w 1169513"/>
              <a:gd name="connsiteY1" fmla="*/ 247650 h 631102"/>
              <a:gd name="connsiteX2" fmla="*/ 648813 w 1169513"/>
              <a:gd name="connsiteY2" fmla="*/ 438150 h 631102"/>
              <a:gd name="connsiteX3" fmla="*/ 753588 w 1169513"/>
              <a:gd name="connsiteY3" fmla="*/ 342900 h 631102"/>
              <a:gd name="connsiteX4" fmla="*/ 852013 w 1169513"/>
              <a:gd name="connsiteY4" fmla="*/ 257175 h 631102"/>
              <a:gd name="connsiteX5" fmla="*/ 651988 w 1169513"/>
              <a:gd name="connsiteY5" fmla="*/ 400050 h 631102"/>
              <a:gd name="connsiteX6" fmla="*/ 617063 w 1169513"/>
              <a:gd name="connsiteY6" fmla="*/ 412750 h 631102"/>
              <a:gd name="connsiteX7" fmla="*/ 382113 w 1169513"/>
              <a:gd name="connsiteY7" fmla="*/ 466725 h 631102"/>
              <a:gd name="connsiteX8" fmla="*/ 7463 w 1169513"/>
              <a:gd name="connsiteY8" fmla="*/ 628650 h 631102"/>
              <a:gd name="connsiteX9" fmla="*/ 750413 w 1169513"/>
              <a:gd name="connsiteY9" fmla="*/ 327025 h 631102"/>
              <a:gd name="connsiteX10" fmla="*/ 636113 w 1169513"/>
              <a:gd name="connsiteY10" fmla="*/ 365125 h 631102"/>
              <a:gd name="connsiteX11" fmla="*/ 817088 w 1169513"/>
              <a:gd name="connsiteY11" fmla="*/ 225425 h 631102"/>
              <a:gd name="connsiteX12" fmla="*/ 747238 w 1169513"/>
              <a:gd name="connsiteY12" fmla="*/ 266700 h 631102"/>
              <a:gd name="connsiteX13" fmla="*/ 1169513 w 1169513"/>
              <a:gd name="connsiteY13" fmla="*/ 0 h 63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9513" h="631102">
                <a:moveTo>
                  <a:pt x="1169513" y="0"/>
                </a:moveTo>
                <a:cubicBezTo>
                  <a:pt x="1041454" y="87312"/>
                  <a:pt x="913396" y="174625"/>
                  <a:pt x="826613" y="247650"/>
                </a:cubicBezTo>
                <a:cubicBezTo>
                  <a:pt x="739830" y="320675"/>
                  <a:pt x="660984" y="422275"/>
                  <a:pt x="648813" y="438150"/>
                </a:cubicBezTo>
                <a:cubicBezTo>
                  <a:pt x="636642" y="454025"/>
                  <a:pt x="719721" y="373063"/>
                  <a:pt x="753588" y="342900"/>
                </a:cubicBezTo>
                <a:cubicBezTo>
                  <a:pt x="787455" y="312738"/>
                  <a:pt x="868946" y="247650"/>
                  <a:pt x="852013" y="257175"/>
                </a:cubicBezTo>
                <a:cubicBezTo>
                  <a:pt x="835080" y="266700"/>
                  <a:pt x="691146" y="374121"/>
                  <a:pt x="651988" y="400050"/>
                </a:cubicBezTo>
                <a:cubicBezTo>
                  <a:pt x="612830" y="425979"/>
                  <a:pt x="662042" y="401638"/>
                  <a:pt x="617063" y="412750"/>
                </a:cubicBezTo>
                <a:cubicBezTo>
                  <a:pt x="572084" y="423862"/>
                  <a:pt x="483713" y="430742"/>
                  <a:pt x="382113" y="466725"/>
                </a:cubicBezTo>
                <a:cubicBezTo>
                  <a:pt x="280513" y="502708"/>
                  <a:pt x="-53920" y="651933"/>
                  <a:pt x="7463" y="628650"/>
                </a:cubicBezTo>
                <a:cubicBezTo>
                  <a:pt x="68846" y="605367"/>
                  <a:pt x="645638" y="370946"/>
                  <a:pt x="750413" y="327025"/>
                </a:cubicBezTo>
                <a:cubicBezTo>
                  <a:pt x="855188" y="283104"/>
                  <a:pt x="625001" y="382058"/>
                  <a:pt x="636113" y="365125"/>
                </a:cubicBezTo>
                <a:cubicBezTo>
                  <a:pt x="647225" y="348192"/>
                  <a:pt x="798567" y="241829"/>
                  <a:pt x="817088" y="225425"/>
                </a:cubicBezTo>
                <a:cubicBezTo>
                  <a:pt x="835609" y="209021"/>
                  <a:pt x="747238" y="266700"/>
                  <a:pt x="747238" y="266700"/>
                </a:cubicBezTo>
                <a:lnTo>
                  <a:pt x="116951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E68ADE10-8317-B837-59C2-6677D5652350}"/>
              </a:ext>
            </a:extLst>
          </p:cNvPr>
          <p:cNvSpPr/>
          <p:nvPr/>
        </p:nvSpPr>
        <p:spPr>
          <a:xfrm>
            <a:off x="6393470" y="3186823"/>
            <a:ext cx="828275" cy="148937"/>
          </a:xfrm>
          <a:custGeom>
            <a:avLst/>
            <a:gdLst>
              <a:gd name="connsiteX0" fmla="*/ 20030 w 828275"/>
              <a:gd name="connsiteY0" fmla="*/ 131052 h 148937"/>
              <a:gd name="connsiteX1" fmla="*/ 512155 w 828275"/>
              <a:gd name="connsiteY1" fmla="*/ 13577 h 148937"/>
              <a:gd name="connsiteX2" fmla="*/ 820130 w 828275"/>
              <a:gd name="connsiteY2" fmla="*/ 58027 h 148937"/>
              <a:gd name="connsiteX3" fmla="*/ 699480 w 828275"/>
              <a:gd name="connsiteY3" fmla="*/ 877 h 148937"/>
              <a:gd name="connsiteX4" fmla="*/ 283555 w 828275"/>
              <a:gd name="connsiteY4" fmla="*/ 29452 h 148937"/>
              <a:gd name="connsiteX5" fmla="*/ 207355 w 828275"/>
              <a:gd name="connsiteY5" fmla="*/ 108827 h 148937"/>
              <a:gd name="connsiteX6" fmla="*/ 105755 w 828275"/>
              <a:gd name="connsiteY6" fmla="*/ 146927 h 148937"/>
              <a:gd name="connsiteX7" fmla="*/ 20030 w 828275"/>
              <a:gd name="connsiteY7" fmla="*/ 131052 h 14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275" h="148937">
                <a:moveTo>
                  <a:pt x="20030" y="131052"/>
                </a:moveTo>
                <a:cubicBezTo>
                  <a:pt x="87763" y="108827"/>
                  <a:pt x="378805" y="25748"/>
                  <a:pt x="512155" y="13577"/>
                </a:cubicBezTo>
                <a:cubicBezTo>
                  <a:pt x="645505" y="1406"/>
                  <a:pt x="788909" y="60144"/>
                  <a:pt x="820130" y="58027"/>
                </a:cubicBezTo>
                <a:cubicBezTo>
                  <a:pt x="851351" y="55910"/>
                  <a:pt x="788909" y="5640"/>
                  <a:pt x="699480" y="877"/>
                </a:cubicBezTo>
                <a:cubicBezTo>
                  <a:pt x="610051" y="-3886"/>
                  <a:pt x="365576" y="11460"/>
                  <a:pt x="283555" y="29452"/>
                </a:cubicBezTo>
                <a:cubicBezTo>
                  <a:pt x="201534" y="47444"/>
                  <a:pt x="236988" y="89248"/>
                  <a:pt x="207355" y="108827"/>
                </a:cubicBezTo>
                <a:cubicBezTo>
                  <a:pt x="177722" y="128406"/>
                  <a:pt x="135917" y="144281"/>
                  <a:pt x="105755" y="146927"/>
                </a:cubicBezTo>
                <a:cubicBezTo>
                  <a:pt x="75593" y="149573"/>
                  <a:pt x="-47703" y="153277"/>
                  <a:pt x="20030" y="131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24111174-E11D-0934-250E-F0D2AA187301}"/>
              </a:ext>
            </a:extLst>
          </p:cNvPr>
          <p:cNvSpPr/>
          <p:nvPr/>
        </p:nvSpPr>
        <p:spPr>
          <a:xfrm>
            <a:off x="7498171" y="3094288"/>
            <a:ext cx="369484" cy="1061928"/>
          </a:xfrm>
          <a:custGeom>
            <a:avLst/>
            <a:gdLst>
              <a:gd name="connsiteX0" fmla="*/ 369479 w 369484"/>
              <a:gd name="connsiteY0" fmla="*/ 1337 h 1061928"/>
              <a:gd name="connsiteX1" fmla="*/ 182154 w 369484"/>
              <a:gd name="connsiteY1" fmla="*/ 258512 h 1061928"/>
              <a:gd name="connsiteX2" fmla="*/ 201204 w 369484"/>
              <a:gd name="connsiteY2" fmla="*/ 252162 h 1061928"/>
              <a:gd name="connsiteX3" fmla="*/ 137704 w 369484"/>
              <a:gd name="connsiteY3" fmla="*/ 350587 h 1061928"/>
              <a:gd name="connsiteX4" fmla="*/ 156754 w 369484"/>
              <a:gd name="connsiteY4" fmla="*/ 264862 h 1061928"/>
              <a:gd name="connsiteX5" fmla="*/ 36104 w 369484"/>
              <a:gd name="connsiteY5" fmla="*/ 585537 h 1061928"/>
              <a:gd name="connsiteX6" fmla="*/ 96429 w 369484"/>
              <a:gd name="connsiteY6" fmla="*/ 493462 h 1061928"/>
              <a:gd name="connsiteX7" fmla="*/ 4354 w 369484"/>
              <a:gd name="connsiteY7" fmla="*/ 636337 h 1061928"/>
              <a:gd name="connsiteX8" fmla="*/ 17054 w 369484"/>
              <a:gd name="connsiteY8" fmla="*/ 776037 h 1061928"/>
              <a:gd name="connsiteX9" fmla="*/ 36104 w 369484"/>
              <a:gd name="connsiteY9" fmla="*/ 766512 h 1061928"/>
              <a:gd name="connsiteX10" fmla="*/ 147229 w 369484"/>
              <a:gd name="connsiteY10" fmla="*/ 1058612 h 1061928"/>
              <a:gd name="connsiteX11" fmla="*/ 99604 w 369484"/>
              <a:gd name="connsiteY11" fmla="*/ 903037 h 1061928"/>
              <a:gd name="connsiteX12" fmla="*/ 10704 w 369484"/>
              <a:gd name="connsiteY12" fmla="*/ 582362 h 1061928"/>
              <a:gd name="connsiteX13" fmla="*/ 236129 w 369484"/>
              <a:gd name="connsiteY13" fmla="*/ 277562 h 1061928"/>
              <a:gd name="connsiteX14" fmla="*/ 175804 w 369484"/>
              <a:gd name="connsiteY14" fmla="*/ 385512 h 1061928"/>
              <a:gd name="connsiteX15" fmla="*/ 369479 w 369484"/>
              <a:gd name="connsiteY15" fmla="*/ 1337 h 106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484" h="1061928">
                <a:moveTo>
                  <a:pt x="369479" y="1337"/>
                </a:moveTo>
                <a:cubicBezTo>
                  <a:pt x="370537" y="-19830"/>
                  <a:pt x="210200" y="216708"/>
                  <a:pt x="182154" y="258512"/>
                </a:cubicBezTo>
                <a:cubicBezTo>
                  <a:pt x="154108" y="300316"/>
                  <a:pt x="208612" y="236816"/>
                  <a:pt x="201204" y="252162"/>
                </a:cubicBezTo>
                <a:cubicBezTo>
                  <a:pt x="193796" y="267508"/>
                  <a:pt x="145112" y="348470"/>
                  <a:pt x="137704" y="350587"/>
                </a:cubicBezTo>
                <a:cubicBezTo>
                  <a:pt x="130296" y="352704"/>
                  <a:pt x="173687" y="225704"/>
                  <a:pt x="156754" y="264862"/>
                </a:cubicBezTo>
                <a:cubicBezTo>
                  <a:pt x="139821" y="304020"/>
                  <a:pt x="46158" y="547437"/>
                  <a:pt x="36104" y="585537"/>
                </a:cubicBezTo>
                <a:cubicBezTo>
                  <a:pt x="26050" y="623637"/>
                  <a:pt x="101721" y="484995"/>
                  <a:pt x="96429" y="493462"/>
                </a:cubicBezTo>
                <a:cubicBezTo>
                  <a:pt x="91137" y="501929"/>
                  <a:pt x="17583" y="589241"/>
                  <a:pt x="4354" y="636337"/>
                </a:cubicBezTo>
                <a:cubicBezTo>
                  <a:pt x="-8875" y="683433"/>
                  <a:pt x="11762" y="754341"/>
                  <a:pt x="17054" y="776037"/>
                </a:cubicBezTo>
                <a:cubicBezTo>
                  <a:pt x="22346" y="797733"/>
                  <a:pt x="14408" y="719416"/>
                  <a:pt x="36104" y="766512"/>
                </a:cubicBezTo>
                <a:cubicBezTo>
                  <a:pt x="57800" y="813608"/>
                  <a:pt x="136646" y="1035858"/>
                  <a:pt x="147229" y="1058612"/>
                </a:cubicBezTo>
                <a:cubicBezTo>
                  <a:pt x="157812" y="1081366"/>
                  <a:pt x="122358" y="982412"/>
                  <a:pt x="99604" y="903037"/>
                </a:cubicBezTo>
                <a:cubicBezTo>
                  <a:pt x="76850" y="823662"/>
                  <a:pt x="-12050" y="686608"/>
                  <a:pt x="10704" y="582362"/>
                </a:cubicBezTo>
                <a:cubicBezTo>
                  <a:pt x="33458" y="478116"/>
                  <a:pt x="208612" y="310370"/>
                  <a:pt x="236129" y="277562"/>
                </a:cubicBezTo>
                <a:cubicBezTo>
                  <a:pt x="263646" y="244754"/>
                  <a:pt x="156225" y="428375"/>
                  <a:pt x="175804" y="385512"/>
                </a:cubicBezTo>
                <a:cubicBezTo>
                  <a:pt x="195383" y="342650"/>
                  <a:pt x="368421" y="22504"/>
                  <a:pt x="369479" y="1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5E52859-E334-77E1-20E2-6DD0429DCAB3}"/>
              </a:ext>
            </a:extLst>
          </p:cNvPr>
          <p:cNvSpPr/>
          <p:nvPr/>
        </p:nvSpPr>
        <p:spPr>
          <a:xfrm>
            <a:off x="7317719" y="3993589"/>
            <a:ext cx="264278" cy="622870"/>
          </a:xfrm>
          <a:custGeom>
            <a:avLst/>
            <a:gdLst>
              <a:gd name="connsiteX0" fmla="*/ 264181 w 264278"/>
              <a:gd name="connsiteY0" fmla="*/ 561 h 622870"/>
              <a:gd name="connsiteX1" fmla="*/ 162581 w 264278"/>
              <a:gd name="connsiteY1" fmla="*/ 203761 h 622870"/>
              <a:gd name="connsiteX2" fmla="*/ 178456 w 264278"/>
              <a:gd name="connsiteY2" fmla="*/ 187886 h 622870"/>
              <a:gd name="connsiteX3" fmla="*/ 153056 w 264278"/>
              <a:gd name="connsiteY3" fmla="*/ 400611 h 622870"/>
              <a:gd name="connsiteX4" fmla="*/ 207031 w 264278"/>
              <a:gd name="connsiteY4" fmla="*/ 565711 h 622870"/>
              <a:gd name="connsiteX5" fmla="*/ 210206 w 264278"/>
              <a:gd name="connsiteY5" fmla="*/ 530786 h 622870"/>
              <a:gd name="connsiteX6" fmla="*/ 219731 w 264278"/>
              <a:gd name="connsiteY6" fmla="*/ 549836 h 622870"/>
              <a:gd name="connsiteX7" fmla="*/ 207031 w 264278"/>
              <a:gd name="connsiteY7" fmla="*/ 581586 h 622870"/>
              <a:gd name="connsiteX8" fmla="*/ 3831 w 264278"/>
              <a:gd name="connsiteY8" fmla="*/ 622861 h 622870"/>
              <a:gd name="connsiteX9" fmla="*/ 76856 w 264278"/>
              <a:gd name="connsiteY9" fmla="*/ 584761 h 622870"/>
              <a:gd name="connsiteX10" fmla="*/ 111781 w 264278"/>
              <a:gd name="connsiteY10" fmla="*/ 521261 h 622870"/>
              <a:gd name="connsiteX11" fmla="*/ 146706 w 264278"/>
              <a:gd name="connsiteY11" fmla="*/ 426011 h 622870"/>
              <a:gd name="connsiteX12" fmla="*/ 200681 w 264278"/>
              <a:gd name="connsiteY12" fmla="*/ 241861 h 622870"/>
              <a:gd name="connsiteX13" fmla="*/ 175281 w 264278"/>
              <a:gd name="connsiteY13" fmla="*/ 245036 h 622870"/>
              <a:gd name="connsiteX14" fmla="*/ 181631 w 264278"/>
              <a:gd name="connsiteY14" fmla="*/ 83111 h 622870"/>
              <a:gd name="connsiteX15" fmla="*/ 181631 w 264278"/>
              <a:gd name="connsiteY15" fmla="*/ 140261 h 622870"/>
              <a:gd name="connsiteX16" fmla="*/ 264181 w 264278"/>
              <a:gd name="connsiteY16" fmla="*/ 561 h 62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278" h="622870">
                <a:moveTo>
                  <a:pt x="264181" y="561"/>
                </a:moveTo>
                <a:cubicBezTo>
                  <a:pt x="261006" y="11144"/>
                  <a:pt x="176868" y="172540"/>
                  <a:pt x="162581" y="203761"/>
                </a:cubicBezTo>
                <a:cubicBezTo>
                  <a:pt x="148293" y="234982"/>
                  <a:pt x="180043" y="155078"/>
                  <a:pt x="178456" y="187886"/>
                </a:cubicBezTo>
                <a:cubicBezTo>
                  <a:pt x="176868" y="220694"/>
                  <a:pt x="148294" y="337640"/>
                  <a:pt x="153056" y="400611"/>
                </a:cubicBezTo>
                <a:cubicBezTo>
                  <a:pt x="157818" y="463582"/>
                  <a:pt x="197506" y="544015"/>
                  <a:pt x="207031" y="565711"/>
                </a:cubicBezTo>
                <a:cubicBezTo>
                  <a:pt x="216556" y="587407"/>
                  <a:pt x="208089" y="533432"/>
                  <a:pt x="210206" y="530786"/>
                </a:cubicBezTo>
                <a:cubicBezTo>
                  <a:pt x="212323" y="528140"/>
                  <a:pt x="220260" y="541369"/>
                  <a:pt x="219731" y="549836"/>
                </a:cubicBezTo>
                <a:cubicBezTo>
                  <a:pt x="219202" y="558303"/>
                  <a:pt x="243014" y="569415"/>
                  <a:pt x="207031" y="581586"/>
                </a:cubicBezTo>
                <a:cubicBezTo>
                  <a:pt x="171048" y="593757"/>
                  <a:pt x="25527" y="622332"/>
                  <a:pt x="3831" y="622861"/>
                </a:cubicBezTo>
                <a:cubicBezTo>
                  <a:pt x="-17865" y="623390"/>
                  <a:pt x="58864" y="601694"/>
                  <a:pt x="76856" y="584761"/>
                </a:cubicBezTo>
                <a:cubicBezTo>
                  <a:pt x="94848" y="567828"/>
                  <a:pt x="100139" y="547719"/>
                  <a:pt x="111781" y="521261"/>
                </a:cubicBezTo>
                <a:cubicBezTo>
                  <a:pt x="123423" y="494803"/>
                  <a:pt x="131889" y="472578"/>
                  <a:pt x="146706" y="426011"/>
                </a:cubicBezTo>
                <a:cubicBezTo>
                  <a:pt x="161523" y="379444"/>
                  <a:pt x="195918" y="272024"/>
                  <a:pt x="200681" y="241861"/>
                </a:cubicBezTo>
                <a:cubicBezTo>
                  <a:pt x="205443" y="211699"/>
                  <a:pt x="178456" y="271494"/>
                  <a:pt x="175281" y="245036"/>
                </a:cubicBezTo>
                <a:cubicBezTo>
                  <a:pt x="172106" y="218578"/>
                  <a:pt x="180573" y="100573"/>
                  <a:pt x="181631" y="83111"/>
                </a:cubicBezTo>
                <a:cubicBezTo>
                  <a:pt x="182689" y="65649"/>
                  <a:pt x="171048" y="148198"/>
                  <a:pt x="181631" y="140261"/>
                </a:cubicBezTo>
                <a:cubicBezTo>
                  <a:pt x="192214" y="132324"/>
                  <a:pt x="267356" y="-10022"/>
                  <a:pt x="264181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7B337F13-DE12-39A0-ACDC-44095C0DCF0D}"/>
              </a:ext>
            </a:extLst>
          </p:cNvPr>
          <p:cNvSpPr/>
          <p:nvPr/>
        </p:nvSpPr>
        <p:spPr>
          <a:xfrm>
            <a:off x="7718057" y="3876301"/>
            <a:ext cx="390490" cy="521589"/>
          </a:xfrm>
          <a:custGeom>
            <a:avLst/>
            <a:gdLst>
              <a:gd name="connsiteX0" fmla="*/ 368 w 390490"/>
              <a:gd name="connsiteY0" fmla="*/ 374 h 521589"/>
              <a:gd name="connsiteX1" fmla="*/ 336918 w 390490"/>
              <a:gd name="connsiteY1" fmla="*/ 241674 h 521589"/>
              <a:gd name="connsiteX2" fmla="*/ 365493 w 390490"/>
              <a:gd name="connsiteY2" fmla="*/ 263899 h 521589"/>
              <a:gd name="connsiteX3" fmla="*/ 238493 w 390490"/>
              <a:gd name="connsiteY3" fmla="*/ 321049 h 521589"/>
              <a:gd name="connsiteX4" fmla="*/ 25768 w 390490"/>
              <a:gd name="connsiteY4" fmla="*/ 521074 h 521589"/>
              <a:gd name="connsiteX5" fmla="*/ 168643 w 390490"/>
              <a:gd name="connsiteY5" fmla="*/ 375024 h 521589"/>
              <a:gd name="connsiteX6" fmla="*/ 387718 w 390490"/>
              <a:gd name="connsiteY6" fmla="*/ 257549 h 521589"/>
              <a:gd name="connsiteX7" fmla="*/ 273418 w 390490"/>
              <a:gd name="connsiteY7" fmla="*/ 187699 h 521589"/>
              <a:gd name="connsiteX8" fmla="*/ 368 w 390490"/>
              <a:gd name="connsiteY8" fmla="*/ 374 h 52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90" h="521589">
                <a:moveTo>
                  <a:pt x="368" y="374"/>
                </a:moveTo>
                <a:cubicBezTo>
                  <a:pt x="10951" y="9370"/>
                  <a:pt x="276064" y="197753"/>
                  <a:pt x="336918" y="241674"/>
                </a:cubicBezTo>
                <a:cubicBezTo>
                  <a:pt x="397772" y="285595"/>
                  <a:pt x="381897" y="250670"/>
                  <a:pt x="365493" y="263899"/>
                </a:cubicBezTo>
                <a:cubicBezTo>
                  <a:pt x="349089" y="277128"/>
                  <a:pt x="295114" y="278187"/>
                  <a:pt x="238493" y="321049"/>
                </a:cubicBezTo>
                <a:cubicBezTo>
                  <a:pt x="181872" y="363911"/>
                  <a:pt x="37410" y="512078"/>
                  <a:pt x="25768" y="521074"/>
                </a:cubicBezTo>
                <a:cubicBezTo>
                  <a:pt x="14126" y="530070"/>
                  <a:pt x="108318" y="418945"/>
                  <a:pt x="168643" y="375024"/>
                </a:cubicBezTo>
                <a:cubicBezTo>
                  <a:pt x="228968" y="331103"/>
                  <a:pt x="370256" y="288770"/>
                  <a:pt x="387718" y="257549"/>
                </a:cubicBezTo>
                <a:cubicBezTo>
                  <a:pt x="405180" y="226328"/>
                  <a:pt x="336918" y="228445"/>
                  <a:pt x="273418" y="187699"/>
                </a:cubicBezTo>
                <a:cubicBezTo>
                  <a:pt x="209918" y="146953"/>
                  <a:pt x="-10215" y="-8622"/>
                  <a:pt x="368" y="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9397203-159E-3352-29F2-5DD9A8C756A6}"/>
              </a:ext>
            </a:extLst>
          </p:cNvPr>
          <p:cNvSpPr/>
          <p:nvPr/>
        </p:nvSpPr>
        <p:spPr>
          <a:xfrm>
            <a:off x="7723345" y="2759073"/>
            <a:ext cx="445949" cy="176214"/>
          </a:xfrm>
          <a:custGeom>
            <a:avLst/>
            <a:gdLst>
              <a:gd name="connsiteX0" fmla="*/ 20480 w 445949"/>
              <a:gd name="connsiteY0" fmla="*/ 2 h 176214"/>
              <a:gd name="connsiteX1" fmla="*/ 17305 w 445949"/>
              <a:gd name="connsiteY1" fmla="*/ 114302 h 176214"/>
              <a:gd name="connsiteX2" fmla="*/ 83980 w 445949"/>
              <a:gd name="connsiteY2" fmla="*/ 155577 h 176214"/>
              <a:gd name="connsiteX3" fmla="*/ 411005 w 445949"/>
              <a:gd name="connsiteY3" fmla="*/ 107952 h 176214"/>
              <a:gd name="connsiteX4" fmla="*/ 249080 w 445949"/>
              <a:gd name="connsiteY4" fmla="*/ 133352 h 176214"/>
              <a:gd name="connsiteX5" fmla="*/ 306230 w 445949"/>
              <a:gd name="connsiteY5" fmla="*/ 161927 h 176214"/>
              <a:gd name="connsiteX6" fmla="*/ 252255 w 445949"/>
              <a:gd name="connsiteY6" fmla="*/ 174627 h 176214"/>
              <a:gd name="connsiteX7" fmla="*/ 445930 w 445949"/>
              <a:gd name="connsiteY7" fmla="*/ 174627 h 176214"/>
              <a:gd name="connsiteX8" fmla="*/ 239555 w 445949"/>
              <a:gd name="connsiteY8" fmla="*/ 161927 h 176214"/>
              <a:gd name="connsiteX9" fmla="*/ 10955 w 445949"/>
              <a:gd name="connsiteY9" fmla="*/ 168277 h 176214"/>
              <a:gd name="connsiteX10" fmla="*/ 33180 w 445949"/>
              <a:gd name="connsiteY10" fmla="*/ 155577 h 176214"/>
              <a:gd name="connsiteX11" fmla="*/ 4605 w 445949"/>
              <a:gd name="connsiteY11" fmla="*/ 111127 h 176214"/>
              <a:gd name="connsiteX12" fmla="*/ 20480 w 445949"/>
              <a:gd name="connsiteY12" fmla="*/ 2 h 1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5949" h="176214">
                <a:moveTo>
                  <a:pt x="20480" y="2"/>
                </a:moveTo>
                <a:cubicBezTo>
                  <a:pt x="22597" y="531"/>
                  <a:pt x="6722" y="88373"/>
                  <a:pt x="17305" y="114302"/>
                </a:cubicBezTo>
                <a:cubicBezTo>
                  <a:pt x="27888" y="140231"/>
                  <a:pt x="18363" y="156635"/>
                  <a:pt x="83980" y="155577"/>
                </a:cubicBezTo>
                <a:cubicBezTo>
                  <a:pt x="149597" y="154519"/>
                  <a:pt x="383488" y="111656"/>
                  <a:pt x="411005" y="107952"/>
                </a:cubicBezTo>
                <a:cubicBezTo>
                  <a:pt x="438522" y="104248"/>
                  <a:pt x="266543" y="124356"/>
                  <a:pt x="249080" y="133352"/>
                </a:cubicBezTo>
                <a:cubicBezTo>
                  <a:pt x="231618" y="142348"/>
                  <a:pt x="305701" y="155048"/>
                  <a:pt x="306230" y="161927"/>
                </a:cubicBezTo>
                <a:cubicBezTo>
                  <a:pt x="306759" y="168806"/>
                  <a:pt x="228972" y="172510"/>
                  <a:pt x="252255" y="174627"/>
                </a:cubicBezTo>
                <a:cubicBezTo>
                  <a:pt x="275538" y="176744"/>
                  <a:pt x="448047" y="176744"/>
                  <a:pt x="445930" y="174627"/>
                </a:cubicBezTo>
                <a:cubicBezTo>
                  <a:pt x="443813" y="172510"/>
                  <a:pt x="312051" y="162985"/>
                  <a:pt x="239555" y="161927"/>
                </a:cubicBezTo>
                <a:cubicBezTo>
                  <a:pt x="167059" y="160869"/>
                  <a:pt x="45351" y="169335"/>
                  <a:pt x="10955" y="168277"/>
                </a:cubicBezTo>
                <a:cubicBezTo>
                  <a:pt x="-23441" y="167219"/>
                  <a:pt x="34238" y="165102"/>
                  <a:pt x="33180" y="155577"/>
                </a:cubicBezTo>
                <a:cubicBezTo>
                  <a:pt x="32122" y="146052"/>
                  <a:pt x="2488" y="137585"/>
                  <a:pt x="4605" y="111127"/>
                </a:cubicBezTo>
                <a:cubicBezTo>
                  <a:pt x="6722" y="84669"/>
                  <a:pt x="18363" y="-527"/>
                  <a:pt x="2048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2D7F2BE8-50C2-51C0-FD03-C119C881C1ED}"/>
              </a:ext>
            </a:extLst>
          </p:cNvPr>
          <p:cNvSpPr/>
          <p:nvPr/>
        </p:nvSpPr>
        <p:spPr>
          <a:xfrm>
            <a:off x="6899222" y="2714200"/>
            <a:ext cx="753739" cy="832616"/>
          </a:xfrm>
          <a:custGeom>
            <a:avLst/>
            <a:gdLst>
              <a:gd name="connsiteX0" fmla="*/ 752528 w 753739"/>
              <a:gd name="connsiteY0" fmla="*/ 425 h 832616"/>
              <a:gd name="connsiteX1" fmla="*/ 625528 w 753739"/>
              <a:gd name="connsiteY1" fmla="*/ 206800 h 832616"/>
              <a:gd name="connsiteX2" fmla="*/ 669978 w 753739"/>
              <a:gd name="connsiteY2" fmla="*/ 121075 h 832616"/>
              <a:gd name="connsiteX3" fmla="*/ 530278 w 753739"/>
              <a:gd name="connsiteY3" fmla="*/ 308400 h 832616"/>
              <a:gd name="connsiteX4" fmla="*/ 555678 w 753739"/>
              <a:gd name="connsiteY4" fmla="*/ 238550 h 832616"/>
              <a:gd name="connsiteX5" fmla="*/ 457253 w 753739"/>
              <a:gd name="connsiteY5" fmla="*/ 368725 h 832616"/>
              <a:gd name="connsiteX6" fmla="*/ 501703 w 753739"/>
              <a:gd name="connsiteY6" fmla="*/ 330625 h 832616"/>
              <a:gd name="connsiteX7" fmla="*/ 317553 w 753739"/>
              <a:gd name="connsiteY7" fmla="*/ 559225 h 832616"/>
              <a:gd name="connsiteX8" fmla="*/ 196903 w 753739"/>
              <a:gd name="connsiteY8" fmla="*/ 702100 h 832616"/>
              <a:gd name="connsiteX9" fmla="*/ 219128 w 753739"/>
              <a:gd name="connsiteY9" fmla="*/ 648125 h 832616"/>
              <a:gd name="connsiteX10" fmla="*/ 53 w 753739"/>
              <a:gd name="connsiteY10" fmla="*/ 832275 h 832616"/>
              <a:gd name="connsiteX11" fmla="*/ 241353 w 753739"/>
              <a:gd name="connsiteY11" fmla="*/ 594150 h 832616"/>
              <a:gd name="connsiteX12" fmla="*/ 533453 w 753739"/>
              <a:gd name="connsiteY12" fmla="*/ 248075 h 832616"/>
              <a:gd name="connsiteX13" fmla="*/ 476303 w 753739"/>
              <a:gd name="connsiteY13" fmla="*/ 371900 h 832616"/>
              <a:gd name="connsiteX14" fmla="*/ 723953 w 753739"/>
              <a:gd name="connsiteY14" fmla="*/ 143300 h 832616"/>
              <a:gd name="connsiteX15" fmla="*/ 631878 w 753739"/>
              <a:gd name="connsiteY15" fmla="*/ 209975 h 832616"/>
              <a:gd name="connsiteX16" fmla="*/ 679503 w 753739"/>
              <a:gd name="connsiteY16" fmla="*/ 175050 h 832616"/>
              <a:gd name="connsiteX17" fmla="*/ 689028 w 753739"/>
              <a:gd name="connsiteY17" fmla="*/ 152825 h 832616"/>
              <a:gd name="connsiteX18" fmla="*/ 752528 w 753739"/>
              <a:gd name="connsiteY18" fmla="*/ 425 h 83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53739" h="832616">
                <a:moveTo>
                  <a:pt x="752528" y="425"/>
                </a:moveTo>
                <a:cubicBezTo>
                  <a:pt x="741945" y="9421"/>
                  <a:pt x="639286" y="186692"/>
                  <a:pt x="625528" y="206800"/>
                </a:cubicBezTo>
                <a:cubicBezTo>
                  <a:pt x="611770" y="226908"/>
                  <a:pt x="685853" y="104142"/>
                  <a:pt x="669978" y="121075"/>
                </a:cubicBezTo>
                <a:cubicBezTo>
                  <a:pt x="654103" y="138008"/>
                  <a:pt x="549328" y="288821"/>
                  <a:pt x="530278" y="308400"/>
                </a:cubicBezTo>
                <a:cubicBezTo>
                  <a:pt x="511228" y="327979"/>
                  <a:pt x="567849" y="228496"/>
                  <a:pt x="555678" y="238550"/>
                </a:cubicBezTo>
                <a:cubicBezTo>
                  <a:pt x="543507" y="248604"/>
                  <a:pt x="466249" y="353379"/>
                  <a:pt x="457253" y="368725"/>
                </a:cubicBezTo>
                <a:cubicBezTo>
                  <a:pt x="448257" y="384071"/>
                  <a:pt x="524986" y="298875"/>
                  <a:pt x="501703" y="330625"/>
                </a:cubicBezTo>
                <a:cubicBezTo>
                  <a:pt x="478420" y="362375"/>
                  <a:pt x="368353" y="497313"/>
                  <a:pt x="317553" y="559225"/>
                </a:cubicBezTo>
                <a:cubicBezTo>
                  <a:pt x="266753" y="621138"/>
                  <a:pt x="213307" y="687283"/>
                  <a:pt x="196903" y="702100"/>
                </a:cubicBezTo>
                <a:cubicBezTo>
                  <a:pt x="180499" y="716917"/>
                  <a:pt x="251936" y="626429"/>
                  <a:pt x="219128" y="648125"/>
                </a:cubicBezTo>
                <a:cubicBezTo>
                  <a:pt x="186320" y="669821"/>
                  <a:pt x="-3651" y="841271"/>
                  <a:pt x="53" y="832275"/>
                </a:cubicBezTo>
                <a:cubicBezTo>
                  <a:pt x="3757" y="823279"/>
                  <a:pt x="152453" y="691517"/>
                  <a:pt x="241353" y="594150"/>
                </a:cubicBezTo>
                <a:cubicBezTo>
                  <a:pt x="330253" y="496783"/>
                  <a:pt x="494295" y="285117"/>
                  <a:pt x="533453" y="248075"/>
                </a:cubicBezTo>
                <a:cubicBezTo>
                  <a:pt x="572611" y="211033"/>
                  <a:pt x="444553" y="389362"/>
                  <a:pt x="476303" y="371900"/>
                </a:cubicBezTo>
                <a:cubicBezTo>
                  <a:pt x="508053" y="354438"/>
                  <a:pt x="698024" y="170287"/>
                  <a:pt x="723953" y="143300"/>
                </a:cubicBezTo>
                <a:cubicBezTo>
                  <a:pt x="749882" y="116313"/>
                  <a:pt x="639286" y="204683"/>
                  <a:pt x="631878" y="209975"/>
                </a:cubicBezTo>
                <a:cubicBezTo>
                  <a:pt x="624470" y="215267"/>
                  <a:pt x="669978" y="184575"/>
                  <a:pt x="679503" y="175050"/>
                </a:cubicBezTo>
                <a:cubicBezTo>
                  <a:pt x="689028" y="165525"/>
                  <a:pt x="676857" y="177696"/>
                  <a:pt x="689028" y="152825"/>
                </a:cubicBezTo>
                <a:cubicBezTo>
                  <a:pt x="701199" y="127954"/>
                  <a:pt x="763111" y="-8571"/>
                  <a:pt x="752528" y="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FB6BB7EE-A1F1-ECC5-E86A-4327E967FD13}"/>
              </a:ext>
            </a:extLst>
          </p:cNvPr>
          <p:cNvSpPr/>
          <p:nvPr/>
        </p:nvSpPr>
        <p:spPr>
          <a:xfrm>
            <a:off x="6555692" y="3253160"/>
            <a:ext cx="422969" cy="106837"/>
          </a:xfrm>
          <a:custGeom>
            <a:avLst/>
            <a:gdLst>
              <a:gd name="connsiteX0" fmla="*/ 683 w 422969"/>
              <a:gd name="connsiteY0" fmla="*/ 13915 h 106837"/>
              <a:gd name="connsiteX1" fmla="*/ 302308 w 422969"/>
              <a:gd name="connsiteY1" fmla="*/ 26615 h 106837"/>
              <a:gd name="connsiteX2" fmla="*/ 321358 w 422969"/>
              <a:gd name="connsiteY2" fmla="*/ 45665 h 106837"/>
              <a:gd name="connsiteX3" fmla="*/ 276908 w 422969"/>
              <a:gd name="connsiteY3" fmla="*/ 26615 h 106837"/>
              <a:gd name="connsiteX4" fmla="*/ 368983 w 422969"/>
              <a:gd name="connsiteY4" fmla="*/ 102815 h 106837"/>
              <a:gd name="connsiteX5" fmla="*/ 299133 w 422969"/>
              <a:gd name="connsiteY5" fmla="*/ 93290 h 106837"/>
              <a:gd name="connsiteX6" fmla="*/ 235633 w 422969"/>
              <a:gd name="connsiteY6" fmla="*/ 67890 h 106837"/>
              <a:gd name="connsiteX7" fmla="*/ 422958 w 422969"/>
              <a:gd name="connsiteY7" fmla="*/ 80590 h 106837"/>
              <a:gd name="connsiteX8" fmla="*/ 226108 w 422969"/>
              <a:gd name="connsiteY8" fmla="*/ 4390 h 106837"/>
              <a:gd name="connsiteX9" fmla="*/ 683 w 422969"/>
              <a:gd name="connsiteY9" fmla="*/ 13915 h 10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969" h="106837">
                <a:moveTo>
                  <a:pt x="683" y="13915"/>
                </a:moveTo>
                <a:cubicBezTo>
                  <a:pt x="13383" y="17619"/>
                  <a:pt x="248862" y="21323"/>
                  <a:pt x="302308" y="26615"/>
                </a:cubicBezTo>
                <a:cubicBezTo>
                  <a:pt x="355754" y="31907"/>
                  <a:pt x="325591" y="45665"/>
                  <a:pt x="321358" y="45665"/>
                </a:cubicBezTo>
                <a:cubicBezTo>
                  <a:pt x="317125" y="45665"/>
                  <a:pt x="268971" y="17090"/>
                  <a:pt x="276908" y="26615"/>
                </a:cubicBezTo>
                <a:cubicBezTo>
                  <a:pt x="284845" y="36140"/>
                  <a:pt x="365279" y="91703"/>
                  <a:pt x="368983" y="102815"/>
                </a:cubicBezTo>
                <a:cubicBezTo>
                  <a:pt x="372687" y="113927"/>
                  <a:pt x="321358" y="99111"/>
                  <a:pt x="299133" y="93290"/>
                </a:cubicBezTo>
                <a:cubicBezTo>
                  <a:pt x="276908" y="87469"/>
                  <a:pt x="214996" y="70007"/>
                  <a:pt x="235633" y="67890"/>
                </a:cubicBezTo>
                <a:cubicBezTo>
                  <a:pt x="256270" y="65773"/>
                  <a:pt x="424546" y="91173"/>
                  <a:pt x="422958" y="80590"/>
                </a:cubicBezTo>
                <a:cubicBezTo>
                  <a:pt x="421371" y="70007"/>
                  <a:pt x="296487" y="17090"/>
                  <a:pt x="226108" y="4390"/>
                </a:cubicBezTo>
                <a:cubicBezTo>
                  <a:pt x="155729" y="-8310"/>
                  <a:pt x="-12017" y="10211"/>
                  <a:pt x="683" y="13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83C5EB56-8845-A18F-8075-6A8726BD516C}"/>
              </a:ext>
            </a:extLst>
          </p:cNvPr>
          <p:cNvSpPr/>
          <p:nvPr/>
        </p:nvSpPr>
        <p:spPr>
          <a:xfrm>
            <a:off x="6615880" y="3101107"/>
            <a:ext cx="473899" cy="106183"/>
          </a:xfrm>
          <a:custGeom>
            <a:avLst/>
            <a:gdLst>
              <a:gd name="connsiteX0" fmla="*/ 820 w 473899"/>
              <a:gd name="connsiteY0" fmla="*/ 32618 h 106183"/>
              <a:gd name="connsiteX1" fmla="*/ 299270 w 473899"/>
              <a:gd name="connsiteY1" fmla="*/ 7218 h 106183"/>
              <a:gd name="connsiteX2" fmla="*/ 318320 w 473899"/>
              <a:gd name="connsiteY2" fmla="*/ 38968 h 106183"/>
              <a:gd name="connsiteX3" fmla="*/ 340545 w 473899"/>
              <a:gd name="connsiteY3" fmla="*/ 54843 h 106183"/>
              <a:gd name="connsiteX4" fmla="*/ 384995 w 473899"/>
              <a:gd name="connsiteY4" fmla="*/ 868 h 106183"/>
              <a:gd name="connsiteX5" fmla="*/ 473895 w 473899"/>
              <a:gd name="connsiteY5" fmla="*/ 105643 h 106183"/>
              <a:gd name="connsiteX6" fmla="*/ 388170 w 473899"/>
              <a:gd name="connsiteY6" fmla="*/ 42143 h 106183"/>
              <a:gd name="connsiteX7" fmla="*/ 216720 w 473899"/>
              <a:gd name="connsiteY7" fmla="*/ 48493 h 106183"/>
              <a:gd name="connsiteX8" fmla="*/ 820 w 473899"/>
              <a:gd name="connsiteY8" fmla="*/ 32618 h 10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899" h="106183">
                <a:moveTo>
                  <a:pt x="820" y="32618"/>
                </a:moveTo>
                <a:cubicBezTo>
                  <a:pt x="14578" y="25739"/>
                  <a:pt x="246353" y="6160"/>
                  <a:pt x="299270" y="7218"/>
                </a:cubicBezTo>
                <a:cubicBezTo>
                  <a:pt x="352187" y="8276"/>
                  <a:pt x="311441" y="31030"/>
                  <a:pt x="318320" y="38968"/>
                </a:cubicBezTo>
                <a:cubicBezTo>
                  <a:pt x="325199" y="46906"/>
                  <a:pt x="329433" y="61193"/>
                  <a:pt x="340545" y="54843"/>
                </a:cubicBezTo>
                <a:cubicBezTo>
                  <a:pt x="351657" y="48493"/>
                  <a:pt x="362770" y="-7599"/>
                  <a:pt x="384995" y="868"/>
                </a:cubicBezTo>
                <a:cubicBezTo>
                  <a:pt x="407220" y="9335"/>
                  <a:pt x="473366" y="98764"/>
                  <a:pt x="473895" y="105643"/>
                </a:cubicBezTo>
                <a:cubicBezTo>
                  <a:pt x="474424" y="112522"/>
                  <a:pt x="431032" y="51668"/>
                  <a:pt x="388170" y="42143"/>
                </a:cubicBezTo>
                <a:cubicBezTo>
                  <a:pt x="345308" y="32618"/>
                  <a:pt x="283395" y="52197"/>
                  <a:pt x="216720" y="48493"/>
                </a:cubicBezTo>
                <a:cubicBezTo>
                  <a:pt x="150045" y="44789"/>
                  <a:pt x="-12938" y="39497"/>
                  <a:pt x="820" y="32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495D60E6-F19F-475A-AD90-7DCAC390D380}"/>
              </a:ext>
            </a:extLst>
          </p:cNvPr>
          <p:cNvSpPr/>
          <p:nvPr/>
        </p:nvSpPr>
        <p:spPr>
          <a:xfrm>
            <a:off x="8708541" y="3002995"/>
            <a:ext cx="222920" cy="29143"/>
          </a:xfrm>
          <a:custGeom>
            <a:avLst/>
            <a:gdLst>
              <a:gd name="connsiteX0" fmla="*/ 484 w 222920"/>
              <a:gd name="connsiteY0" fmla="*/ 29130 h 29143"/>
              <a:gd name="connsiteX1" fmla="*/ 133834 w 222920"/>
              <a:gd name="connsiteY1" fmla="*/ 10080 h 29143"/>
              <a:gd name="connsiteX2" fmla="*/ 222734 w 222920"/>
              <a:gd name="connsiteY2" fmla="*/ 555 h 29143"/>
              <a:gd name="connsiteX3" fmla="*/ 156059 w 222920"/>
              <a:gd name="connsiteY3" fmla="*/ 25955 h 29143"/>
              <a:gd name="connsiteX4" fmla="*/ 114784 w 222920"/>
              <a:gd name="connsiteY4" fmla="*/ 19605 h 29143"/>
              <a:gd name="connsiteX5" fmla="*/ 184634 w 222920"/>
              <a:gd name="connsiteY5" fmla="*/ 6905 h 29143"/>
              <a:gd name="connsiteX6" fmla="*/ 484 w 222920"/>
              <a:gd name="connsiteY6" fmla="*/ 29130 h 2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20" h="29143">
                <a:moveTo>
                  <a:pt x="484" y="29130"/>
                </a:moveTo>
                <a:cubicBezTo>
                  <a:pt x="-7983" y="29659"/>
                  <a:pt x="96792" y="14842"/>
                  <a:pt x="133834" y="10080"/>
                </a:cubicBezTo>
                <a:cubicBezTo>
                  <a:pt x="170876" y="5318"/>
                  <a:pt x="219030" y="-2091"/>
                  <a:pt x="222734" y="555"/>
                </a:cubicBezTo>
                <a:cubicBezTo>
                  <a:pt x="226438" y="3201"/>
                  <a:pt x="174051" y="22780"/>
                  <a:pt x="156059" y="25955"/>
                </a:cubicBezTo>
                <a:cubicBezTo>
                  <a:pt x="138067" y="29130"/>
                  <a:pt x="110022" y="22780"/>
                  <a:pt x="114784" y="19605"/>
                </a:cubicBezTo>
                <a:cubicBezTo>
                  <a:pt x="119546" y="16430"/>
                  <a:pt x="205801" y="4259"/>
                  <a:pt x="184634" y="6905"/>
                </a:cubicBezTo>
                <a:lnTo>
                  <a:pt x="484" y="2913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1E88E29A-9C4C-5216-3EA3-69DDE573A118}"/>
              </a:ext>
            </a:extLst>
          </p:cNvPr>
          <p:cNvSpPr/>
          <p:nvPr/>
        </p:nvSpPr>
        <p:spPr>
          <a:xfrm>
            <a:off x="8229573" y="2965443"/>
            <a:ext cx="114393" cy="152953"/>
          </a:xfrm>
          <a:custGeom>
            <a:avLst/>
            <a:gdLst>
              <a:gd name="connsiteX0" fmla="*/ 73052 w 114393"/>
              <a:gd name="connsiteY0" fmla="*/ 7 h 152953"/>
              <a:gd name="connsiteX1" fmla="*/ 60352 w 114393"/>
              <a:gd name="connsiteY1" fmla="*/ 53982 h 152953"/>
              <a:gd name="connsiteX2" fmla="*/ 114327 w 114393"/>
              <a:gd name="connsiteY2" fmla="*/ 152407 h 152953"/>
              <a:gd name="connsiteX3" fmla="*/ 47652 w 114393"/>
              <a:gd name="connsiteY3" fmla="*/ 92082 h 152953"/>
              <a:gd name="connsiteX4" fmla="*/ 27 w 114393"/>
              <a:gd name="connsiteY4" fmla="*/ 57157 h 152953"/>
              <a:gd name="connsiteX5" fmla="*/ 73052 w 114393"/>
              <a:gd name="connsiteY5" fmla="*/ 7 h 15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393" h="152953">
                <a:moveTo>
                  <a:pt x="73052" y="7"/>
                </a:moveTo>
                <a:cubicBezTo>
                  <a:pt x="83106" y="-522"/>
                  <a:pt x="53473" y="28582"/>
                  <a:pt x="60352" y="53982"/>
                </a:cubicBezTo>
                <a:cubicBezTo>
                  <a:pt x="67231" y="79382"/>
                  <a:pt x="116444" y="146057"/>
                  <a:pt x="114327" y="152407"/>
                </a:cubicBezTo>
                <a:cubicBezTo>
                  <a:pt x="112210" y="158757"/>
                  <a:pt x="66702" y="107957"/>
                  <a:pt x="47652" y="92082"/>
                </a:cubicBezTo>
                <a:cubicBezTo>
                  <a:pt x="28602" y="76207"/>
                  <a:pt x="-1031" y="72503"/>
                  <a:pt x="27" y="57157"/>
                </a:cubicBezTo>
                <a:cubicBezTo>
                  <a:pt x="1085" y="41811"/>
                  <a:pt x="62998" y="536"/>
                  <a:pt x="7305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93B8F8EE-BC08-7942-3761-D32EB178D40C}"/>
              </a:ext>
            </a:extLst>
          </p:cNvPr>
          <p:cNvSpPr/>
          <p:nvPr/>
        </p:nvSpPr>
        <p:spPr>
          <a:xfrm>
            <a:off x="8239997" y="2939834"/>
            <a:ext cx="610537" cy="387657"/>
          </a:xfrm>
          <a:custGeom>
            <a:avLst/>
            <a:gdLst>
              <a:gd name="connsiteX0" fmla="*/ 24528 w 610537"/>
              <a:gd name="connsiteY0" fmla="*/ 120866 h 387657"/>
              <a:gd name="connsiteX1" fmla="*/ 148353 w 610537"/>
              <a:gd name="connsiteY1" fmla="*/ 79591 h 387657"/>
              <a:gd name="connsiteX2" fmla="*/ 275353 w 610537"/>
              <a:gd name="connsiteY2" fmla="*/ 101816 h 387657"/>
              <a:gd name="connsiteX3" fmla="*/ 307103 w 610537"/>
              <a:gd name="connsiteY3" fmla="*/ 127216 h 387657"/>
              <a:gd name="connsiteX4" fmla="*/ 240428 w 610537"/>
              <a:gd name="connsiteY4" fmla="*/ 111341 h 387657"/>
              <a:gd name="connsiteX5" fmla="*/ 475378 w 610537"/>
              <a:gd name="connsiteY5" fmla="*/ 165316 h 387657"/>
              <a:gd name="connsiteX6" fmla="*/ 364253 w 610537"/>
              <a:gd name="connsiteY6" fmla="*/ 203416 h 387657"/>
              <a:gd name="connsiteX7" fmla="*/ 253128 w 610537"/>
              <a:gd name="connsiteY7" fmla="*/ 228816 h 387657"/>
              <a:gd name="connsiteX8" fmla="*/ 453153 w 610537"/>
              <a:gd name="connsiteY8" fmla="*/ 171666 h 387657"/>
              <a:gd name="connsiteX9" fmla="*/ 519828 w 610537"/>
              <a:gd name="connsiteY9" fmla="*/ 174841 h 387657"/>
              <a:gd name="connsiteX10" fmla="*/ 532528 w 610537"/>
              <a:gd name="connsiteY10" fmla="*/ 266916 h 387657"/>
              <a:gd name="connsiteX11" fmla="*/ 529353 w 610537"/>
              <a:gd name="connsiteY11" fmla="*/ 260566 h 387657"/>
              <a:gd name="connsiteX12" fmla="*/ 497603 w 610537"/>
              <a:gd name="connsiteY12" fmla="*/ 387566 h 387657"/>
              <a:gd name="connsiteX13" fmla="*/ 497603 w 610537"/>
              <a:gd name="connsiteY13" fmla="*/ 279616 h 387657"/>
              <a:gd name="connsiteX14" fmla="*/ 545228 w 610537"/>
              <a:gd name="connsiteY14" fmla="*/ 203416 h 387657"/>
              <a:gd name="connsiteX15" fmla="*/ 608728 w 610537"/>
              <a:gd name="connsiteY15" fmla="*/ 200241 h 387657"/>
              <a:gd name="connsiteX16" fmla="*/ 469028 w 610537"/>
              <a:gd name="connsiteY16" fmla="*/ 139916 h 387657"/>
              <a:gd name="connsiteX17" fmla="*/ 40403 w 610537"/>
              <a:gd name="connsiteY17" fmla="*/ 28791 h 387657"/>
              <a:gd name="connsiteX18" fmla="*/ 27703 w 610537"/>
              <a:gd name="connsiteY18" fmla="*/ 216 h 387657"/>
              <a:gd name="connsiteX19" fmla="*/ 126128 w 610537"/>
              <a:gd name="connsiteY19" fmla="*/ 38316 h 387657"/>
              <a:gd name="connsiteX20" fmla="*/ 24528 w 610537"/>
              <a:gd name="connsiteY20" fmla="*/ 120866 h 38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0537" h="387657">
                <a:moveTo>
                  <a:pt x="24528" y="120866"/>
                </a:moveTo>
                <a:cubicBezTo>
                  <a:pt x="28232" y="127745"/>
                  <a:pt x="106549" y="82766"/>
                  <a:pt x="148353" y="79591"/>
                </a:cubicBezTo>
                <a:cubicBezTo>
                  <a:pt x="190157" y="76416"/>
                  <a:pt x="248895" y="93878"/>
                  <a:pt x="275353" y="101816"/>
                </a:cubicBezTo>
                <a:cubicBezTo>
                  <a:pt x="301811" y="109754"/>
                  <a:pt x="312924" y="125629"/>
                  <a:pt x="307103" y="127216"/>
                </a:cubicBezTo>
                <a:cubicBezTo>
                  <a:pt x="301282" y="128804"/>
                  <a:pt x="240428" y="111341"/>
                  <a:pt x="240428" y="111341"/>
                </a:cubicBezTo>
                <a:cubicBezTo>
                  <a:pt x="268474" y="117691"/>
                  <a:pt x="454741" y="149970"/>
                  <a:pt x="475378" y="165316"/>
                </a:cubicBezTo>
                <a:cubicBezTo>
                  <a:pt x="496015" y="180662"/>
                  <a:pt x="401295" y="192833"/>
                  <a:pt x="364253" y="203416"/>
                </a:cubicBezTo>
                <a:cubicBezTo>
                  <a:pt x="327211" y="213999"/>
                  <a:pt x="238311" y="234108"/>
                  <a:pt x="253128" y="228816"/>
                </a:cubicBezTo>
                <a:cubicBezTo>
                  <a:pt x="267945" y="223524"/>
                  <a:pt x="408703" y="180662"/>
                  <a:pt x="453153" y="171666"/>
                </a:cubicBezTo>
                <a:cubicBezTo>
                  <a:pt x="497603" y="162670"/>
                  <a:pt x="506599" y="158966"/>
                  <a:pt x="519828" y="174841"/>
                </a:cubicBezTo>
                <a:cubicBezTo>
                  <a:pt x="533057" y="190716"/>
                  <a:pt x="530941" y="252629"/>
                  <a:pt x="532528" y="266916"/>
                </a:cubicBezTo>
                <a:cubicBezTo>
                  <a:pt x="534115" y="281203"/>
                  <a:pt x="535174" y="240458"/>
                  <a:pt x="529353" y="260566"/>
                </a:cubicBezTo>
                <a:cubicBezTo>
                  <a:pt x="523532" y="280674"/>
                  <a:pt x="502895" y="384391"/>
                  <a:pt x="497603" y="387566"/>
                </a:cubicBezTo>
                <a:cubicBezTo>
                  <a:pt x="492311" y="390741"/>
                  <a:pt x="489666" y="310308"/>
                  <a:pt x="497603" y="279616"/>
                </a:cubicBezTo>
                <a:cubicBezTo>
                  <a:pt x="505540" y="248924"/>
                  <a:pt x="526707" y="216645"/>
                  <a:pt x="545228" y="203416"/>
                </a:cubicBezTo>
                <a:cubicBezTo>
                  <a:pt x="563749" y="190187"/>
                  <a:pt x="621428" y="210824"/>
                  <a:pt x="608728" y="200241"/>
                </a:cubicBezTo>
                <a:cubicBezTo>
                  <a:pt x="596028" y="189658"/>
                  <a:pt x="563749" y="168491"/>
                  <a:pt x="469028" y="139916"/>
                </a:cubicBezTo>
                <a:cubicBezTo>
                  <a:pt x="374307" y="111341"/>
                  <a:pt x="113957" y="52074"/>
                  <a:pt x="40403" y="28791"/>
                </a:cubicBezTo>
                <a:cubicBezTo>
                  <a:pt x="-33151" y="5508"/>
                  <a:pt x="13416" y="-1371"/>
                  <a:pt x="27703" y="216"/>
                </a:cubicBezTo>
                <a:cubicBezTo>
                  <a:pt x="41990" y="1803"/>
                  <a:pt x="121366" y="17679"/>
                  <a:pt x="126128" y="38316"/>
                </a:cubicBezTo>
                <a:cubicBezTo>
                  <a:pt x="130890" y="58953"/>
                  <a:pt x="20824" y="113987"/>
                  <a:pt x="24528" y="120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CD2038BB-84AE-C6D2-4B9B-DC8A386FD6D0}"/>
              </a:ext>
            </a:extLst>
          </p:cNvPr>
          <p:cNvSpPr/>
          <p:nvPr/>
        </p:nvSpPr>
        <p:spPr>
          <a:xfrm>
            <a:off x="8346583" y="3098532"/>
            <a:ext cx="197865" cy="81202"/>
          </a:xfrm>
          <a:custGeom>
            <a:avLst/>
            <a:gdLst>
              <a:gd name="connsiteX0" fmla="*/ 492 w 197865"/>
              <a:gd name="connsiteY0" fmla="*/ 268 h 81202"/>
              <a:gd name="connsiteX1" fmla="*/ 117967 w 197865"/>
              <a:gd name="connsiteY1" fmla="*/ 54243 h 81202"/>
              <a:gd name="connsiteX2" fmla="*/ 197342 w 197865"/>
              <a:gd name="connsiteY2" fmla="*/ 66943 h 81202"/>
              <a:gd name="connsiteX3" fmla="*/ 79867 w 197865"/>
              <a:gd name="connsiteY3" fmla="*/ 79643 h 81202"/>
              <a:gd name="connsiteX4" fmla="*/ 492 w 197865"/>
              <a:gd name="connsiteY4" fmla="*/ 268 h 8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5" h="81202">
                <a:moveTo>
                  <a:pt x="492" y="268"/>
                </a:moveTo>
                <a:cubicBezTo>
                  <a:pt x="6842" y="-3965"/>
                  <a:pt x="85159" y="43131"/>
                  <a:pt x="117967" y="54243"/>
                </a:cubicBezTo>
                <a:cubicBezTo>
                  <a:pt x="150775" y="65356"/>
                  <a:pt x="203692" y="62710"/>
                  <a:pt x="197342" y="66943"/>
                </a:cubicBezTo>
                <a:cubicBezTo>
                  <a:pt x="190992" y="71176"/>
                  <a:pt x="108971" y="85993"/>
                  <a:pt x="79867" y="79643"/>
                </a:cubicBezTo>
                <a:cubicBezTo>
                  <a:pt x="50763" y="73293"/>
                  <a:pt x="-5858" y="4501"/>
                  <a:pt x="492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D7509BA4-13DF-56F6-4448-D64E673AB458}"/>
              </a:ext>
            </a:extLst>
          </p:cNvPr>
          <p:cNvSpPr/>
          <p:nvPr/>
        </p:nvSpPr>
        <p:spPr>
          <a:xfrm>
            <a:off x="8604598" y="3187728"/>
            <a:ext cx="241188" cy="511244"/>
          </a:xfrm>
          <a:custGeom>
            <a:avLst/>
            <a:gdLst>
              <a:gd name="connsiteX0" fmla="*/ 237777 w 241188"/>
              <a:gd name="connsiteY0" fmla="*/ 9497 h 511244"/>
              <a:gd name="connsiteX1" fmla="*/ 91727 w 241188"/>
              <a:gd name="connsiteY1" fmla="*/ 187297 h 511244"/>
              <a:gd name="connsiteX2" fmla="*/ 53627 w 241188"/>
              <a:gd name="connsiteY2" fmla="*/ 257147 h 511244"/>
              <a:gd name="connsiteX3" fmla="*/ 72677 w 241188"/>
              <a:gd name="connsiteY3" fmla="*/ 203172 h 511244"/>
              <a:gd name="connsiteX4" fmla="*/ 63152 w 241188"/>
              <a:gd name="connsiteY4" fmla="*/ 269847 h 511244"/>
              <a:gd name="connsiteX5" fmla="*/ 2827 w 241188"/>
              <a:gd name="connsiteY5" fmla="*/ 476222 h 511244"/>
              <a:gd name="connsiteX6" fmla="*/ 9177 w 241188"/>
              <a:gd name="connsiteY6" fmla="*/ 412722 h 511244"/>
              <a:gd name="connsiteX7" fmla="*/ 2827 w 241188"/>
              <a:gd name="connsiteY7" fmla="*/ 507972 h 511244"/>
              <a:gd name="connsiteX8" fmla="*/ 9177 w 241188"/>
              <a:gd name="connsiteY8" fmla="*/ 269847 h 511244"/>
              <a:gd name="connsiteX9" fmla="*/ 56802 w 241188"/>
              <a:gd name="connsiteY9" fmla="*/ 168247 h 511244"/>
              <a:gd name="connsiteX10" fmla="*/ 56802 w 241188"/>
              <a:gd name="connsiteY10" fmla="*/ 244447 h 511244"/>
              <a:gd name="connsiteX11" fmla="*/ 82202 w 241188"/>
              <a:gd name="connsiteY11" fmla="*/ 190472 h 511244"/>
              <a:gd name="connsiteX12" fmla="*/ 91727 w 241188"/>
              <a:gd name="connsiteY12" fmla="*/ 168247 h 511244"/>
              <a:gd name="connsiteX13" fmla="*/ 186977 w 241188"/>
              <a:gd name="connsiteY13" fmla="*/ 38072 h 511244"/>
              <a:gd name="connsiteX14" fmla="*/ 237777 w 241188"/>
              <a:gd name="connsiteY14" fmla="*/ 9497 h 51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1188" h="511244">
                <a:moveTo>
                  <a:pt x="237777" y="9497"/>
                </a:moveTo>
                <a:cubicBezTo>
                  <a:pt x="221902" y="34368"/>
                  <a:pt x="122419" y="146022"/>
                  <a:pt x="91727" y="187297"/>
                </a:cubicBezTo>
                <a:cubicBezTo>
                  <a:pt x="61035" y="228572"/>
                  <a:pt x="56802" y="254501"/>
                  <a:pt x="53627" y="257147"/>
                </a:cubicBezTo>
                <a:cubicBezTo>
                  <a:pt x="50452" y="259793"/>
                  <a:pt x="71089" y="201055"/>
                  <a:pt x="72677" y="203172"/>
                </a:cubicBezTo>
                <a:cubicBezTo>
                  <a:pt x="74265" y="205289"/>
                  <a:pt x="74794" y="224339"/>
                  <a:pt x="63152" y="269847"/>
                </a:cubicBezTo>
                <a:cubicBezTo>
                  <a:pt x="51510" y="315355"/>
                  <a:pt x="11823" y="452410"/>
                  <a:pt x="2827" y="476222"/>
                </a:cubicBezTo>
                <a:cubicBezTo>
                  <a:pt x="-6169" y="500034"/>
                  <a:pt x="9177" y="407430"/>
                  <a:pt x="9177" y="412722"/>
                </a:cubicBezTo>
                <a:cubicBezTo>
                  <a:pt x="9177" y="418014"/>
                  <a:pt x="2827" y="531784"/>
                  <a:pt x="2827" y="507972"/>
                </a:cubicBezTo>
                <a:cubicBezTo>
                  <a:pt x="2827" y="484160"/>
                  <a:pt x="181" y="326468"/>
                  <a:pt x="9177" y="269847"/>
                </a:cubicBezTo>
                <a:cubicBezTo>
                  <a:pt x="18173" y="213226"/>
                  <a:pt x="48865" y="172480"/>
                  <a:pt x="56802" y="168247"/>
                </a:cubicBezTo>
                <a:cubicBezTo>
                  <a:pt x="64739" y="164014"/>
                  <a:pt x="52569" y="240743"/>
                  <a:pt x="56802" y="244447"/>
                </a:cubicBezTo>
                <a:cubicBezTo>
                  <a:pt x="61035" y="248151"/>
                  <a:pt x="76381" y="203172"/>
                  <a:pt x="82202" y="190472"/>
                </a:cubicBezTo>
                <a:cubicBezTo>
                  <a:pt x="88023" y="177772"/>
                  <a:pt x="74264" y="193647"/>
                  <a:pt x="91727" y="168247"/>
                </a:cubicBezTo>
                <a:cubicBezTo>
                  <a:pt x="109190" y="142847"/>
                  <a:pt x="163694" y="62414"/>
                  <a:pt x="186977" y="38072"/>
                </a:cubicBezTo>
                <a:cubicBezTo>
                  <a:pt x="210260" y="13730"/>
                  <a:pt x="253652" y="-15374"/>
                  <a:pt x="237777" y="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B4FDC414-2EE0-BC0C-1899-0BCFAE1D20EB}"/>
              </a:ext>
            </a:extLst>
          </p:cNvPr>
          <p:cNvSpPr/>
          <p:nvPr/>
        </p:nvSpPr>
        <p:spPr>
          <a:xfrm>
            <a:off x="8551154" y="3589603"/>
            <a:ext cx="345356" cy="107859"/>
          </a:xfrm>
          <a:custGeom>
            <a:avLst/>
            <a:gdLst>
              <a:gd name="connsiteX0" fmla="*/ 5471 w 345356"/>
              <a:gd name="connsiteY0" fmla="*/ 106097 h 107859"/>
              <a:gd name="connsiteX1" fmla="*/ 195971 w 345356"/>
              <a:gd name="connsiteY1" fmla="*/ 61647 h 107859"/>
              <a:gd name="connsiteX2" fmla="*/ 208671 w 345356"/>
              <a:gd name="connsiteY2" fmla="*/ 26722 h 107859"/>
              <a:gd name="connsiteX3" fmla="*/ 132471 w 345356"/>
              <a:gd name="connsiteY3" fmla="*/ 74347 h 107859"/>
              <a:gd name="connsiteX4" fmla="*/ 303921 w 345356"/>
              <a:gd name="connsiteY4" fmla="*/ 93397 h 107859"/>
              <a:gd name="connsiteX5" fmla="*/ 161046 w 345356"/>
              <a:gd name="connsiteY5" fmla="*/ 74347 h 107859"/>
              <a:gd name="connsiteX6" fmla="*/ 345196 w 345356"/>
              <a:gd name="connsiteY6" fmla="*/ 26722 h 107859"/>
              <a:gd name="connsiteX7" fmla="*/ 122946 w 345356"/>
              <a:gd name="connsiteY7" fmla="*/ 36247 h 107859"/>
              <a:gd name="connsiteX8" fmla="*/ 211846 w 345356"/>
              <a:gd name="connsiteY8" fmla="*/ 1322 h 107859"/>
              <a:gd name="connsiteX9" fmla="*/ 62621 w 345356"/>
              <a:gd name="connsiteY9" fmla="*/ 90222 h 107859"/>
              <a:gd name="connsiteX10" fmla="*/ 5471 w 345356"/>
              <a:gd name="connsiteY10" fmla="*/ 106097 h 1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5356" h="107859">
                <a:moveTo>
                  <a:pt x="5471" y="106097"/>
                </a:moveTo>
                <a:cubicBezTo>
                  <a:pt x="27696" y="101334"/>
                  <a:pt x="162104" y="74876"/>
                  <a:pt x="195971" y="61647"/>
                </a:cubicBezTo>
                <a:cubicBezTo>
                  <a:pt x="229838" y="48418"/>
                  <a:pt x="219254" y="24605"/>
                  <a:pt x="208671" y="26722"/>
                </a:cubicBezTo>
                <a:cubicBezTo>
                  <a:pt x="198088" y="28839"/>
                  <a:pt x="116596" y="63234"/>
                  <a:pt x="132471" y="74347"/>
                </a:cubicBezTo>
                <a:cubicBezTo>
                  <a:pt x="148346" y="85459"/>
                  <a:pt x="299159" y="93397"/>
                  <a:pt x="303921" y="93397"/>
                </a:cubicBezTo>
                <a:cubicBezTo>
                  <a:pt x="308683" y="93397"/>
                  <a:pt x="154167" y="85459"/>
                  <a:pt x="161046" y="74347"/>
                </a:cubicBezTo>
                <a:cubicBezTo>
                  <a:pt x="167925" y="63235"/>
                  <a:pt x="351546" y="33072"/>
                  <a:pt x="345196" y="26722"/>
                </a:cubicBezTo>
                <a:cubicBezTo>
                  <a:pt x="338846" y="20372"/>
                  <a:pt x="145171" y="40480"/>
                  <a:pt x="122946" y="36247"/>
                </a:cubicBezTo>
                <a:cubicBezTo>
                  <a:pt x="100721" y="32014"/>
                  <a:pt x="221900" y="-7674"/>
                  <a:pt x="211846" y="1322"/>
                </a:cubicBezTo>
                <a:cubicBezTo>
                  <a:pt x="201792" y="10318"/>
                  <a:pt x="91196" y="74347"/>
                  <a:pt x="62621" y="90222"/>
                </a:cubicBezTo>
                <a:cubicBezTo>
                  <a:pt x="34046" y="106097"/>
                  <a:pt x="-16754" y="110860"/>
                  <a:pt x="5471" y="106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341EEC09-0481-22F2-61CD-A82AF4E1DA38}"/>
              </a:ext>
            </a:extLst>
          </p:cNvPr>
          <p:cNvSpPr/>
          <p:nvPr/>
        </p:nvSpPr>
        <p:spPr>
          <a:xfrm>
            <a:off x="8467768" y="3721087"/>
            <a:ext cx="393421" cy="140041"/>
          </a:xfrm>
          <a:custGeom>
            <a:avLst/>
            <a:gdLst>
              <a:gd name="connsiteX0" fmla="*/ 82507 w 393421"/>
              <a:gd name="connsiteY0" fmla="*/ 13 h 140041"/>
              <a:gd name="connsiteX1" fmla="*/ 349207 w 393421"/>
              <a:gd name="connsiteY1" fmla="*/ 15888 h 140041"/>
              <a:gd name="connsiteX2" fmla="*/ 387307 w 393421"/>
              <a:gd name="connsiteY2" fmla="*/ 15888 h 140041"/>
              <a:gd name="connsiteX3" fmla="*/ 285707 w 393421"/>
              <a:gd name="connsiteY3" fmla="*/ 34938 h 140041"/>
              <a:gd name="connsiteX4" fmla="*/ 323807 w 393421"/>
              <a:gd name="connsiteY4" fmla="*/ 44463 h 140041"/>
              <a:gd name="connsiteX5" fmla="*/ 263482 w 393421"/>
              <a:gd name="connsiteY5" fmla="*/ 79388 h 140041"/>
              <a:gd name="connsiteX6" fmla="*/ 323807 w 393421"/>
              <a:gd name="connsiteY6" fmla="*/ 139713 h 140041"/>
              <a:gd name="connsiteX7" fmla="*/ 241257 w 393421"/>
              <a:gd name="connsiteY7" fmla="*/ 101613 h 140041"/>
              <a:gd name="connsiteX8" fmla="*/ 196807 w 393421"/>
              <a:gd name="connsiteY8" fmla="*/ 60338 h 140041"/>
              <a:gd name="connsiteX9" fmla="*/ 168232 w 393421"/>
              <a:gd name="connsiteY9" fmla="*/ 19063 h 140041"/>
              <a:gd name="connsiteX10" fmla="*/ 3132 w 393421"/>
              <a:gd name="connsiteY10" fmla="*/ 12713 h 140041"/>
              <a:gd name="connsiteX11" fmla="*/ 82507 w 393421"/>
              <a:gd name="connsiteY11" fmla="*/ 13 h 140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421" h="140041">
                <a:moveTo>
                  <a:pt x="82507" y="13"/>
                </a:moveTo>
                <a:cubicBezTo>
                  <a:pt x="140186" y="542"/>
                  <a:pt x="298407" y="13242"/>
                  <a:pt x="349207" y="15888"/>
                </a:cubicBezTo>
                <a:cubicBezTo>
                  <a:pt x="400007" y="18534"/>
                  <a:pt x="397890" y="12713"/>
                  <a:pt x="387307" y="15888"/>
                </a:cubicBezTo>
                <a:cubicBezTo>
                  <a:pt x="376724" y="19063"/>
                  <a:pt x="296290" y="30176"/>
                  <a:pt x="285707" y="34938"/>
                </a:cubicBezTo>
                <a:cubicBezTo>
                  <a:pt x="275124" y="39701"/>
                  <a:pt x="327511" y="37055"/>
                  <a:pt x="323807" y="44463"/>
                </a:cubicBezTo>
                <a:cubicBezTo>
                  <a:pt x="320103" y="51871"/>
                  <a:pt x="263482" y="63513"/>
                  <a:pt x="263482" y="79388"/>
                </a:cubicBezTo>
                <a:cubicBezTo>
                  <a:pt x="263482" y="95263"/>
                  <a:pt x="327511" y="136009"/>
                  <a:pt x="323807" y="139713"/>
                </a:cubicBezTo>
                <a:cubicBezTo>
                  <a:pt x="320103" y="143417"/>
                  <a:pt x="262424" y="114842"/>
                  <a:pt x="241257" y="101613"/>
                </a:cubicBezTo>
                <a:cubicBezTo>
                  <a:pt x="220090" y="88384"/>
                  <a:pt x="208978" y="74096"/>
                  <a:pt x="196807" y="60338"/>
                </a:cubicBezTo>
                <a:cubicBezTo>
                  <a:pt x="184636" y="46580"/>
                  <a:pt x="200511" y="27000"/>
                  <a:pt x="168232" y="19063"/>
                </a:cubicBezTo>
                <a:cubicBezTo>
                  <a:pt x="135953" y="11126"/>
                  <a:pt x="17419" y="11126"/>
                  <a:pt x="3132" y="12713"/>
                </a:cubicBezTo>
                <a:cubicBezTo>
                  <a:pt x="-11155" y="14300"/>
                  <a:pt x="24828" y="-516"/>
                  <a:pt x="82507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1C6847D1-7561-1899-76E5-C89A6087B5FF}"/>
              </a:ext>
            </a:extLst>
          </p:cNvPr>
          <p:cNvSpPr/>
          <p:nvPr/>
        </p:nvSpPr>
        <p:spPr>
          <a:xfrm>
            <a:off x="8537194" y="4168610"/>
            <a:ext cx="384566" cy="401231"/>
          </a:xfrm>
          <a:custGeom>
            <a:avLst/>
            <a:gdLst>
              <a:gd name="connsiteX0" fmla="*/ 384556 w 384566"/>
              <a:gd name="connsiteY0" fmla="*/ 165 h 401231"/>
              <a:gd name="connsiteX1" fmla="*/ 282956 w 384566"/>
              <a:gd name="connsiteY1" fmla="*/ 152565 h 401231"/>
              <a:gd name="connsiteX2" fmla="*/ 248031 w 384566"/>
              <a:gd name="connsiteY2" fmla="*/ 193840 h 401231"/>
              <a:gd name="connsiteX3" fmla="*/ 171831 w 384566"/>
              <a:gd name="connsiteY3" fmla="*/ 276390 h 401231"/>
              <a:gd name="connsiteX4" fmla="*/ 206756 w 384566"/>
              <a:gd name="connsiteY4" fmla="*/ 190665 h 401231"/>
              <a:gd name="connsiteX5" fmla="*/ 114681 w 384566"/>
              <a:gd name="connsiteY5" fmla="*/ 241465 h 401231"/>
              <a:gd name="connsiteX6" fmla="*/ 70231 w 384566"/>
              <a:gd name="connsiteY6" fmla="*/ 400215 h 401231"/>
              <a:gd name="connsiteX7" fmla="*/ 60706 w 384566"/>
              <a:gd name="connsiteY7" fmla="*/ 311315 h 401231"/>
              <a:gd name="connsiteX8" fmla="*/ 19431 w 384566"/>
              <a:gd name="connsiteY8" fmla="*/ 349415 h 401231"/>
              <a:gd name="connsiteX9" fmla="*/ 381 w 384566"/>
              <a:gd name="connsiteY9" fmla="*/ 165265 h 401231"/>
              <a:gd name="connsiteX10" fmla="*/ 35306 w 384566"/>
              <a:gd name="connsiteY10" fmla="*/ 292265 h 401231"/>
              <a:gd name="connsiteX11" fmla="*/ 54356 w 384566"/>
              <a:gd name="connsiteY11" fmla="*/ 250990 h 401231"/>
              <a:gd name="connsiteX12" fmla="*/ 89281 w 384566"/>
              <a:gd name="connsiteY12" fmla="*/ 257340 h 401231"/>
              <a:gd name="connsiteX13" fmla="*/ 114681 w 384566"/>
              <a:gd name="connsiteY13" fmla="*/ 247815 h 401231"/>
              <a:gd name="connsiteX14" fmla="*/ 136906 w 384566"/>
              <a:gd name="connsiteY14" fmla="*/ 222415 h 401231"/>
              <a:gd name="connsiteX15" fmla="*/ 175006 w 384566"/>
              <a:gd name="connsiteY15" fmla="*/ 203365 h 401231"/>
              <a:gd name="connsiteX16" fmla="*/ 213106 w 384566"/>
              <a:gd name="connsiteY16" fmla="*/ 143040 h 401231"/>
              <a:gd name="connsiteX17" fmla="*/ 254381 w 384566"/>
              <a:gd name="connsiteY17" fmla="*/ 104940 h 401231"/>
              <a:gd name="connsiteX18" fmla="*/ 254381 w 384566"/>
              <a:gd name="connsiteY18" fmla="*/ 130340 h 401231"/>
              <a:gd name="connsiteX19" fmla="*/ 292481 w 384566"/>
              <a:gd name="connsiteY19" fmla="*/ 9690 h 401231"/>
              <a:gd name="connsiteX20" fmla="*/ 289306 w 384566"/>
              <a:gd name="connsiteY20" fmla="*/ 120815 h 401231"/>
              <a:gd name="connsiteX21" fmla="*/ 384556 w 384566"/>
              <a:gd name="connsiteY21" fmla="*/ 165 h 40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4566" h="401231">
                <a:moveTo>
                  <a:pt x="384556" y="165"/>
                </a:moveTo>
                <a:cubicBezTo>
                  <a:pt x="383498" y="5456"/>
                  <a:pt x="305710" y="120286"/>
                  <a:pt x="282956" y="152565"/>
                </a:cubicBezTo>
                <a:cubicBezTo>
                  <a:pt x="260202" y="184844"/>
                  <a:pt x="266552" y="173203"/>
                  <a:pt x="248031" y="193840"/>
                </a:cubicBezTo>
                <a:cubicBezTo>
                  <a:pt x="229510" y="214477"/>
                  <a:pt x="178710" y="276919"/>
                  <a:pt x="171831" y="276390"/>
                </a:cubicBezTo>
                <a:cubicBezTo>
                  <a:pt x="164952" y="275861"/>
                  <a:pt x="216281" y="196486"/>
                  <a:pt x="206756" y="190665"/>
                </a:cubicBezTo>
                <a:cubicBezTo>
                  <a:pt x="197231" y="184844"/>
                  <a:pt x="137435" y="206540"/>
                  <a:pt x="114681" y="241465"/>
                </a:cubicBezTo>
                <a:cubicBezTo>
                  <a:pt x="91927" y="276390"/>
                  <a:pt x="79227" y="388573"/>
                  <a:pt x="70231" y="400215"/>
                </a:cubicBezTo>
                <a:cubicBezTo>
                  <a:pt x="61235" y="411857"/>
                  <a:pt x="69173" y="319782"/>
                  <a:pt x="60706" y="311315"/>
                </a:cubicBezTo>
                <a:cubicBezTo>
                  <a:pt x="52239" y="302848"/>
                  <a:pt x="29485" y="373757"/>
                  <a:pt x="19431" y="349415"/>
                </a:cubicBezTo>
                <a:cubicBezTo>
                  <a:pt x="9377" y="325073"/>
                  <a:pt x="-2265" y="174790"/>
                  <a:pt x="381" y="165265"/>
                </a:cubicBezTo>
                <a:cubicBezTo>
                  <a:pt x="3027" y="155740"/>
                  <a:pt x="26310" y="277978"/>
                  <a:pt x="35306" y="292265"/>
                </a:cubicBezTo>
                <a:cubicBezTo>
                  <a:pt x="44302" y="306552"/>
                  <a:pt x="45360" y="256811"/>
                  <a:pt x="54356" y="250990"/>
                </a:cubicBezTo>
                <a:cubicBezTo>
                  <a:pt x="63352" y="245169"/>
                  <a:pt x="79227" y="257869"/>
                  <a:pt x="89281" y="257340"/>
                </a:cubicBezTo>
                <a:cubicBezTo>
                  <a:pt x="99335" y="256811"/>
                  <a:pt x="106744" y="253636"/>
                  <a:pt x="114681" y="247815"/>
                </a:cubicBezTo>
                <a:cubicBezTo>
                  <a:pt x="122618" y="241994"/>
                  <a:pt x="126852" y="229823"/>
                  <a:pt x="136906" y="222415"/>
                </a:cubicBezTo>
                <a:cubicBezTo>
                  <a:pt x="146960" y="215007"/>
                  <a:pt x="162306" y="216594"/>
                  <a:pt x="175006" y="203365"/>
                </a:cubicBezTo>
                <a:cubicBezTo>
                  <a:pt x="187706" y="190136"/>
                  <a:pt x="199877" y="159444"/>
                  <a:pt x="213106" y="143040"/>
                </a:cubicBezTo>
                <a:cubicBezTo>
                  <a:pt x="226335" y="126636"/>
                  <a:pt x="247502" y="107057"/>
                  <a:pt x="254381" y="104940"/>
                </a:cubicBezTo>
                <a:cubicBezTo>
                  <a:pt x="261260" y="102823"/>
                  <a:pt x="248031" y="146215"/>
                  <a:pt x="254381" y="130340"/>
                </a:cubicBezTo>
                <a:cubicBezTo>
                  <a:pt x="260731" y="114465"/>
                  <a:pt x="286660" y="11278"/>
                  <a:pt x="292481" y="9690"/>
                </a:cubicBezTo>
                <a:cubicBezTo>
                  <a:pt x="298302" y="8103"/>
                  <a:pt x="275019" y="123461"/>
                  <a:pt x="289306" y="120815"/>
                </a:cubicBezTo>
                <a:cubicBezTo>
                  <a:pt x="303593" y="118169"/>
                  <a:pt x="385614" y="-5126"/>
                  <a:pt x="384556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6856D94-0226-B292-3EC9-C9452D63B774}"/>
              </a:ext>
            </a:extLst>
          </p:cNvPr>
          <p:cNvSpPr/>
          <p:nvPr/>
        </p:nvSpPr>
        <p:spPr>
          <a:xfrm>
            <a:off x="7994205" y="4289210"/>
            <a:ext cx="683075" cy="540433"/>
          </a:xfrm>
          <a:custGeom>
            <a:avLst/>
            <a:gdLst>
              <a:gd name="connsiteX0" fmla="*/ 683070 w 683075"/>
              <a:gd name="connsiteY0" fmla="*/ 215 h 540433"/>
              <a:gd name="connsiteX1" fmla="*/ 492570 w 683075"/>
              <a:gd name="connsiteY1" fmla="*/ 136740 h 540433"/>
              <a:gd name="connsiteX2" fmla="*/ 314770 w 683075"/>
              <a:gd name="connsiteY2" fmla="*/ 251040 h 540433"/>
              <a:gd name="connsiteX3" fmla="*/ 384620 w 683075"/>
              <a:gd name="connsiteY3" fmla="*/ 231990 h 540433"/>
              <a:gd name="connsiteX4" fmla="*/ 219520 w 683075"/>
              <a:gd name="connsiteY4" fmla="*/ 317715 h 540433"/>
              <a:gd name="connsiteX5" fmla="*/ 263970 w 683075"/>
              <a:gd name="connsiteY5" fmla="*/ 349465 h 540433"/>
              <a:gd name="connsiteX6" fmla="*/ 295720 w 683075"/>
              <a:gd name="connsiteY6" fmla="*/ 390740 h 540433"/>
              <a:gd name="connsiteX7" fmla="*/ 333820 w 683075"/>
              <a:gd name="connsiteY7" fmla="*/ 476465 h 540433"/>
              <a:gd name="connsiteX8" fmla="*/ 324295 w 683075"/>
              <a:gd name="connsiteY8" fmla="*/ 428840 h 540433"/>
              <a:gd name="connsiteX9" fmla="*/ 336995 w 683075"/>
              <a:gd name="connsiteY9" fmla="*/ 539965 h 540433"/>
              <a:gd name="connsiteX10" fmla="*/ 267145 w 683075"/>
              <a:gd name="connsiteY10" fmla="*/ 378040 h 540433"/>
              <a:gd name="connsiteX11" fmla="*/ 181420 w 683075"/>
              <a:gd name="connsiteY11" fmla="*/ 362165 h 540433"/>
              <a:gd name="connsiteX12" fmla="*/ 445 w 683075"/>
              <a:gd name="connsiteY12" fmla="*/ 390740 h 540433"/>
              <a:gd name="connsiteX13" fmla="*/ 238570 w 683075"/>
              <a:gd name="connsiteY13" fmla="*/ 263740 h 540433"/>
              <a:gd name="connsiteX14" fmla="*/ 362395 w 683075"/>
              <a:gd name="connsiteY14" fmla="*/ 165315 h 540433"/>
              <a:gd name="connsiteX15" fmla="*/ 356045 w 683075"/>
              <a:gd name="connsiteY15" fmla="*/ 209765 h 540433"/>
              <a:gd name="connsiteX16" fmla="*/ 463995 w 683075"/>
              <a:gd name="connsiteY16" fmla="*/ 124040 h 540433"/>
              <a:gd name="connsiteX17" fmla="*/ 498920 w 683075"/>
              <a:gd name="connsiteY17" fmla="*/ 104990 h 540433"/>
              <a:gd name="connsiteX18" fmla="*/ 683070 w 683075"/>
              <a:gd name="connsiteY18" fmla="*/ 215 h 54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3075" h="540433">
                <a:moveTo>
                  <a:pt x="683070" y="215"/>
                </a:moveTo>
                <a:cubicBezTo>
                  <a:pt x="682012" y="5506"/>
                  <a:pt x="553953" y="94936"/>
                  <a:pt x="492570" y="136740"/>
                </a:cubicBezTo>
                <a:cubicBezTo>
                  <a:pt x="431187" y="178544"/>
                  <a:pt x="332762" y="235165"/>
                  <a:pt x="314770" y="251040"/>
                </a:cubicBezTo>
                <a:cubicBezTo>
                  <a:pt x="296778" y="266915"/>
                  <a:pt x="400495" y="220878"/>
                  <a:pt x="384620" y="231990"/>
                </a:cubicBezTo>
                <a:cubicBezTo>
                  <a:pt x="368745" y="243103"/>
                  <a:pt x="239628" y="298136"/>
                  <a:pt x="219520" y="317715"/>
                </a:cubicBezTo>
                <a:cubicBezTo>
                  <a:pt x="199412" y="337294"/>
                  <a:pt x="251270" y="337294"/>
                  <a:pt x="263970" y="349465"/>
                </a:cubicBezTo>
                <a:cubicBezTo>
                  <a:pt x="276670" y="361636"/>
                  <a:pt x="284078" y="369573"/>
                  <a:pt x="295720" y="390740"/>
                </a:cubicBezTo>
                <a:cubicBezTo>
                  <a:pt x="307362" y="411907"/>
                  <a:pt x="329058" y="470115"/>
                  <a:pt x="333820" y="476465"/>
                </a:cubicBezTo>
                <a:cubicBezTo>
                  <a:pt x="338582" y="482815"/>
                  <a:pt x="323766" y="418257"/>
                  <a:pt x="324295" y="428840"/>
                </a:cubicBezTo>
                <a:cubicBezTo>
                  <a:pt x="324824" y="439423"/>
                  <a:pt x="346520" y="548432"/>
                  <a:pt x="336995" y="539965"/>
                </a:cubicBezTo>
                <a:cubicBezTo>
                  <a:pt x="327470" y="531498"/>
                  <a:pt x="293074" y="407673"/>
                  <a:pt x="267145" y="378040"/>
                </a:cubicBezTo>
                <a:cubicBezTo>
                  <a:pt x="241216" y="348407"/>
                  <a:pt x="225870" y="360048"/>
                  <a:pt x="181420" y="362165"/>
                </a:cubicBezTo>
                <a:cubicBezTo>
                  <a:pt x="136970" y="364282"/>
                  <a:pt x="-9080" y="407144"/>
                  <a:pt x="445" y="390740"/>
                </a:cubicBezTo>
                <a:cubicBezTo>
                  <a:pt x="9970" y="374336"/>
                  <a:pt x="178245" y="301311"/>
                  <a:pt x="238570" y="263740"/>
                </a:cubicBezTo>
                <a:cubicBezTo>
                  <a:pt x="298895" y="226169"/>
                  <a:pt x="342816" y="174311"/>
                  <a:pt x="362395" y="165315"/>
                </a:cubicBezTo>
                <a:cubicBezTo>
                  <a:pt x="381974" y="156319"/>
                  <a:pt x="339112" y="216644"/>
                  <a:pt x="356045" y="209765"/>
                </a:cubicBezTo>
                <a:cubicBezTo>
                  <a:pt x="372978" y="202886"/>
                  <a:pt x="440183" y="141502"/>
                  <a:pt x="463995" y="124040"/>
                </a:cubicBezTo>
                <a:cubicBezTo>
                  <a:pt x="487807" y="106578"/>
                  <a:pt x="460291" y="121394"/>
                  <a:pt x="498920" y="104990"/>
                </a:cubicBezTo>
                <a:cubicBezTo>
                  <a:pt x="537549" y="88586"/>
                  <a:pt x="684128" y="-5076"/>
                  <a:pt x="683070" y="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2649CB45-A5B7-B736-7BF8-825CD701CAA6}"/>
              </a:ext>
            </a:extLst>
          </p:cNvPr>
          <p:cNvSpPr/>
          <p:nvPr/>
        </p:nvSpPr>
        <p:spPr>
          <a:xfrm>
            <a:off x="7984857" y="4972599"/>
            <a:ext cx="365403" cy="136832"/>
          </a:xfrm>
          <a:custGeom>
            <a:avLst/>
            <a:gdLst>
              <a:gd name="connsiteX0" fmla="*/ 268 w 365403"/>
              <a:gd name="connsiteY0" fmla="*/ 135976 h 136832"/>
              <a:gd name="connsiteX1" fmla="*/ 260618 w 365403"/>
              <a:gd name="connsiteY1" fmla="*/ 15326 h 136832"/>
              <a:gd name="connsiteX2" fmla="*/ 365393 w 365403"/>
              <a:gd name="connsiteY2" fmla="*/ 5801 h 136832"/>
              <a:gd name="connsiteX3" fmla="*/ 266968 w 365403"/>
              <a:gd name="connsiteY3" fmla="*/ 53426 h 136832"/>
              <a:gd name="connsiteX4" fmla="*/ 238393 w 365403"/>
              <a:gd name="connsiteY4" fmla="*/ 88351 h 136832"/>
              <a:gd name="connsiteX5" fmla="*/ 260618 w 365403"/>
              <a:gd name="connsiteY5" fmla="*/ 88351 h 136832"/>
              <a:gd name="connsiteX6" fmla="*/ 143143 w 365403"/>
              <a:gd name="connsiteY6" fmla="*/ 104226 h 136832"/>
              <a:gd name="connsiteX7" fmla="*/ 209818 w 365403"/>
              <a:gd name="connsiteY7" fmla="*/ 72476 h 136832"/>
              <a:gd name="connsiteX8" fmla="*/ 268 w 365403"/>
              <a:gd name="connsiteY8" fmla="*/ 135976 h 13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403" h="136832">
                <a:moveTo>
                  <a:pt x="268" y="135976"/>
                </a:moveTo>
                <a:cubicBezTo>
                  <a:pt x="8735" y="126451"/>
                  <a:pt x="199764" y="37022"/>
                  <a:pt x="260618" y="15326"/>
                </a:cubicBezTo>
                <a:cubicBezTo>
                  <a:pt x="321472" y="-6370"/>
                  <a:pt x="364335" y="-549"/>
                  <a:pt x="365393" y="5801"/>
                </a:cubicBezTo>
                <a:cubicBezTo>
                  <a:pt x="366451" y="12151"/>
                  <a:pt x="288135" y="39668"/>
                  <a:pt x="266968" y="53426"/>
                </a:cubicBezTo>
                <a:cubicBezTo>
                  <a:pt x="245801" y="67184"/>
                  <a:pt x="239451" y="82530"/>
                  <a:pt x="238393" y="88351"/>
                </a:cubicBezTo>
                <a:cubicBezTo>
                  <a:pt x="237335" y="94172"/>
                  <a:pt x="276493" y="85705"/>
                  <a:pt x="260618" y="88351"/>
                </a:cubicBezTo>
                <a:cubicBezTo>
                  <a:pt x="244743" y="90997"/>
                  <a:pt x="151610" y="106872"/>
                  <a:pt x="143143" y="104226"/>
                </a:cubicBezTo>
                <a:cubicBezTo>
                  <a:pt x="134676" y="101580"/>
                  <a:pt x="233630" y="72476"/>
                  <a:pt x="209818" y="72476"/>
                </a:cubicBezTo>
                <a:cubicBezTo>
                  <a:pt x="186006" y="72476"/>
                  <a:pt x="-8199" y="145501"/>
                  <a:pt x="268" y="135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7C0A677E-0DE3-46CF-318E-0096A72D7F06}"/>
              </a:ext>
            </a:extLst>
          </p:cNvPr>
          <p:cNvSpPr/>
          <p:nvPr/>
        </p:nvSpPr>
        <p:spPr>
          <a:xfrm>
            <a:off x="7861076" y="2615649"/>
            <a:ext cx="552743" cy="210682"/>
          </a:xfrm>
          <a:custGeom>
            <a:avLst/>
            <a:gdLst>
              <a:gd name="connsiteX0" fmla="*/ 224 w 552743"/>
              <a:gd name="connsiteY0" fmla="*/ 551 h 210682"/>
              <a:gd name="connsiteX1" fmla="*/ 193899 w 552743"/>
              <a:gd name="connsiteY1" fmla="*/ 156126 h 210682"/>
              <a:gd name="connsiteX2" fmla="*/ 285974 w 552743"/>
              <a:gd name="connsiteY2" fmla="*/ 210101 h 210682"/>
              <a:gd name="connsiteX3" fmla="*/ 539974 w 552743"/>
              <a:gd name="connsiteY3" fmla="*/ 184701 h 210682"/>
              <a:gd name="connsiteX4" fmla="*/ 378049 w 552743"/>
              <a:gd name="connsiteY4" fmla="*/ 184701 h 210682"/>
              <a:gd name="connsiteX5" fmla="*/ 552674 w 552743"/>
              <a:gd name="connsiteY5" fmla="*/ 149776 h 210682"/>
              <a:gd name="connsiteX6" fmla="*/ 397099 w 552743"/>
              <a:gd name="connsiteY6" fmla="*/ 143426 h 210682"/>
              <a:gd name="connsiteX7" fmla="*/ 235174 w 552743"/>
              <a:gd name="connsiteY7" fmla="*/ 105326 h 210682"/>
              <a:gd name="connsiteX8" fmla="*/ 224 w 552743"/>
              <a:gd name="connsiteY8" fmla="*/ 551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743" h="210682">
                <a:moveTo>
                  <a:pt x="224" y="551"/>
                </a:moveTo>
                <a:cubicBezTo>
                  <a:pt x="-6655" y="9018"/>
                  <a:pt x="146274" y="121201"/>
                  <a:pt x="193899" y="156126"/>
                </a:cubicBezTo>
                <a:cubicBezTo>
                  <a:pt x="241524" y="191051"/>
                  <a:pt x="228295" y="205339"/>
                  <a:pt x="285974" y="210101"/>
                </a:cubicBezTo>
                <a:cubicBezTo>
                  <a:pt x="343653" y="214863"/>
                  <a:pt x="524628" y="188934"/>
                  <a:pt x="539974" y="184701"/>
                </a:cubicBezTo>
                <a:cubicBezTo>
                  <a:pt x="555320" y="180468"/>
                  <a:pt x="375932" y="190522"/>
                  <a:pt x="378049" y="184701"/>
                </a:cubicBezTo>
                <a:cubicBezTo>
                  <a:pt x="380166" y="178880"/>
                  <a:pt x="549499" y="156655"/>
                  <a:pt x="552674" y="149776"/>
                </a:cubicBezTo>
                <a:cubicBezTo>
                  <a:pt x="555849" y="142897"/>
                  <a:pt x="450016" y="150834"/>
                  <a:pt x="397099" y="143426"/>
                </a:cubicBezTo>
                <a:cubicBezTo>
                  <a:pt x="344182" y="136018"/>
                  <a:pt x="299203" y="127022"/>
                  <a:pt x="235174" y="105326"/>
                </a:cubicBezTo>
                <a:cubicBezTo>
                  <a:pt x="171145" y="83630"/>
                  <a:pt x="7103" y="-7916"/>
                  <a:pt x="224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6ACF1292-3DF8-EC35-009D-57A838653BB9}"/>
              </a:ext>
            </a:extLst>
          </p:cNvPr>
          <p:cNvSpPr/>
          <p:nvPr/>
        </p:nvSpPr>
        <p:spPr>
          <a:xfrm>
            <a:off x="8801060" y="2713441"/>
            <a:ext cx="146727" cy="202425"/>
          </a:xfrm>
          <a:custGeom>
            <a:avLst/>
            <a:gdLst>
              <a:gd name="connsiteX0" fmla="*/ 40 w 146727"/>
              <a:gd name="connsiteY0" fmla="*/ 1184 h 202425"/>
              <a:gd name="connsiteX1" fmla="*/ 104815 w 146727"/>
              <a:gd name="connsiteY1" fmla="*/ 93259 h 202425"/>
              <a:gd name="connsiteX2" fmla="*/ 146090 w 146727"/>
              <a:gd name="connsiteY2" fmla="*/ 201209 h 202425"/>
              <a:gd name="connsiteX3" fmla="*/ 127040 w 146727"/>
              <a:gd name="connsiteY3" fmla="*/ 150409 h 202425"/>
              <a:gd name="connsiteX4" fmla="*/ 88940 w 146727"/>
              <a:gd name="connsiteY4" fmla="*/ 134534 h 202425"/>
              <a:gd name="connsiteX5" fmla="*/ 92115 w 146727"/>
              <a:gd name="connsiteY5" fmla="*/ 159934 h 202425"/>
              <a:gd name="connsiteX6" fmla="*/ 40 w 146727"/>
              <a:gd name="connsiteY6" fmla="*/ 1184 h 20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27" h="202425">
                <a:moveTo>
                  <a:pt x="40" y="1184"/>
                </a:moveTo>
                <a:cubicBezTo>
                  <a:pt x="2157" y="-9928"/>
                  <a:pt x="80473" y="59921"/>
                  <a:pt x="104815" y="93259"/>
                </a:cubicBezTo>
                <a:cubicBezTo>
                  <a:pt x="129157" y="126597"/>
                  <a:pt x="142386" y="191684"/>
                  <a:pt x="146090" y="201209"/>
                </a:cubicBezTo>
                <a:cubicBezTo>
                  <a:pt x="149794" y="210734"/>
                  <a:pt x="136565" y="161522"/>
                  <a:pt x="127040" y="150409"/>
                </a:cubicBezTo>
                <a:cubicBezTo>
                  <a:pt x="117515" y="139297"/>
                  <a:pt x="94761" y="132947"/>
                  <a:pt x="88940" y="134534"/>
                </a:cubicBezTo>
                <a:cubicBezTo>
                  <a:pt x="83119" y="136122"/>
                  <a:pt x="103757" y="178984"/>
                  <a:pt x="92115" y="159934"/>
                </a:cubicBezTo>
                <a:cubicBezTo>
                  <a:pt x="80473" y="140884"/>
                  <a:pt x="-2077" y="12296"/>
                  <a:pt x="40" y="1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3A4BCAB-FB22-604C-3898-4B0C2D040565}"/>
              </a:ext>
            </a:extLst>
          </p:cNvPr>
          <p:cNvSpPr/>
          <p:nvPr/>
        </p:nvSpPr>
        <p:spPr>
          <a:xfrm>
            <a:off x="7621048" y="2939885"/>
            <a:ext cx="295101" cy="184626"/>
          </a:xfrm>
          <a:custGeom>
            <a:avLst/>
            <a:gdLst>
              <a:gd name="connsiteX0" fmla="*/ 8477 w 295101"/>
              <a:gd name="connsiteY0" fmla="*/ 165 h 184626"/>
              <a:gd name="connsiteX1" fmla="*/ 294227 w 295101"/>
              <a:gd name="connsiteY1" fmla="*/ 12865 h 184626"/>
              <a:gd name="connsiteX2" fmla="*/ 100552 w 295101"/>
              <a:gd name="connsiteY2" fmla="*/ 19215 h 184626"/>
              <a:gd name="connsiteX3" fmla="*/ 189452 w 295101"/>
              <a:gd name="connsiteY3" fmla="*/ 111290 h 184626"/>
              <a:gd name="connsiteX4" fmla="*/ 125952 w 295101"/>
              <a:gd name="connsiteY4" fmla="*/ 73190 h 184626"/>
              <a:gd name="connsiteX5" fmla="*/ 116427 w 295101"/>
              <a:gd name="connsiteY5" fmla="*/ 171615 h 184626"/>
              <a:gd name="connsiteX6" fmla="*/ 113252 w 295101"/>
              <a:gd name="connsiteY6" fmla="*/ 146215 h 184626"/>
              <a:gd name="connsiteX7" fmla="*/ 110077 w 295101"/>
              <a:gd name="connsiteY7" fmla="*/ 184315 h 184626"/>
              <a:gd name="connsiteX8" fmla="*/ 75152 w 295101"/>
              <a:gd name="connsiteY8" fmla="*/ 120815 h 184626"/>
              <a:gd name="connsiteX9" fmla="*/ 75152 w 295101"/>
              <a:gd name="connsiteY9" fmla="*/ 184315 h 184626"/>
              <a:gd name="connsiteX10" fmla="*/ 30702 w 295101"/>
              <a:gd name="connsiteY10" fmla="*/ 130340 h 184626"/>
              <a:gd name="connsiteX11" fmla="*/ 56102 w 295101"/>
              <a:gd name="connsiteY11" fmla="*/ 117640 h 184626"/>
              <a:gd name="connsiteX12" fmla="*/ 97377 w 295101"/>
              <a:gd name="connsiteY12" fmla="*/ 22390 h 184626"/>
              <a:gd name="connsiteX13" fmla="*/ 75152 w 295101"/>
              <a:gd name="connsiteY13" fmla="*/ 6515 h 184626"/>
              <a:gd name="connsiteX14" fmla="*/ 8477 w 295101"/>
              <a:gd name="connsiteY14" fmla="*/ 165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5101" h="184626">
                <a:moveTo>
                  <a:pt x="8477" y="165"/>
                </a:moveTo>
                <a:cubicBezTo>
                  <a:pt x="44989" y="1223"/>
                  <a:pt x="278881" y="9690"/>
                  <a:pt x="294227" y="12865"/>
                </a:cubicBezTo>
                <a:cubicBezTo>
                  <a:pt x="309573" y="16040"/>
                  <a:pt x="118015" y="2811"/>
                  <a:pt x="100552" y="19215"/>
                </a:cubicBezTo>
                <a:cubicBezTo>
                  <a:pt x="83090" y="35619"/>
                  <a:pt x="185219" y="102294"/>
                  <a:pt x="189452" y="111290"/>
                </a:cubicBezTo>
                <a:cubicBezTo>
                  <a:pt x="193685" y="120286"/>
                  <a:pt x="138123" y="63136"/>
                  <a:pt x="125952" y="73190"/>
                </a:cubicBezTo>
                <a:cubicBezTo>
                  <a:pt x="113781" y="83244"/>
                  <a:pt x="118544" y="159444"/>
                  <a:pt x="116427" y="171615"/>
                </a:cubicBezTo>
                <a:cubicBezTo>
                  <a:pt x="114310" y="183786"/>
                  <a:pt x="114310" y="144098"/>
                  <a:pt x="113252" y="146215"/>
                </a:cubicBezTo>
                <a:cubicBezTo>
                  <a:pt x="112194" y="148332"/>
                  <a:pt x="116427" y="188548"/>
                  <a:pt x="110077" y="184315"/>
                </a:cubicBezTo>
                <a:cubicBezTo>
                  <a:pt x="103727" y="180082"/>
                  <a:pt x="80973" y="120815"/>
                  <a:pt x="75152" y="120815"/>
                </a:cubicBezTo>
                <a:cubicBezTo>
                  <a:pt x="69331" y="120815"/>
                  <a:pt x="82560" y="182728"/>
                  <a:pt x="75152" y="184315"/>
                </a:cubicBezTo>
                <a:cubicBezTo>
                  <a:pt x="67744" y="185902"/>
                  <a:pt x="33877" y="141453"/>
                  <a:pt x="30702" y="130340"/>
                </a:cubicBezTo>
                <a:cubicBezTo>
                  <a:pt x="27527" y="119227"/>
                  <a:pt x="44990" y="135631"/>
                  <a:pt x="56102" y="117640"/>
                </a:cubicBezTo>
                <a:cubicBezTo>
                  <a:pt x="67214" y="99649"/>
                  <a:pt x="94202" y="40911"/>
                  <a:pt x="97377" y="22390"/>
                </a:cubicBezTo>
                <a:cubicBezTo>
                  <a:pt x="100552" y="3869"/>
                  <a:pt x="85735" y="9690"/>
                  <a:pt x="75152" y="6515"/>
                </a:cubicBezTo>
                <a:cubicBezTo>
                  <a:pt x="64569" y="3340"/>
                  <a:pt x="-28035" y="-893"/>
                  <a:pt x="8477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4C3D7404-8016-5BF1-B4FA-EABA1AD35DB2}"/>
              </a:ext>
            </a:extLst>
          </p:cNvPr>
          <p:cNvSpPr/>
          <p:nvPr/>
        </p:nvSpPr>
        <p:spPr>
          <a:xfrm>
            <a:off x="8040432" y="2960843"/>
            <a:ext cx="90882" cy="195338"/>
          </a:xfrm>
          <a:custGeom>
            <a:avLst/>
            <a:gdLst>
              <a:gd name="connsiteX0" fmla="*/ 90743 w 90882"/>
              <a:gd name="connsiteY0" fmla="*/ 30007 h 195338"/>
              <a:gd name="connsiteX1" fmla="*/ 17718 w 90882"/>
              <a:gd name="connsiteY1" fmla="*/ 195107 h 195338"/>
              <a:gd name="connsiteX2" fmla="*/ 1843 w 90882"/>
              <a:gd name="connsiteY2" fmla="*/ 68107 h 195338"/>
              <a:gd name="connsiteX3" fmla="*/ 49468 w 90882"/>
              <a:gd name="connsiteY3" fmla="*/ 153832 h 195338"/>
              <a:gd name="connsiteX4" fmla="*/ 24068 w 90882"/>
              <a:gd name="connsiteY4" fmla="*/ 83982 h 195338"/>
              <a:gd name="connsiteX5" fmla="*/ 49468 w 90882"/>
              <a:gd name="connsiteY5" fmla="*/ 128432 h 195338"/>
              <a:gd name="connsiteX6" fmla="*/ 33593 w 90882"/>
              <a:gd name="connsiteY6" fmla="*/ 1432 h 195338"/>
              <a:gd name="connsiteX7" fmla="*/ 36768 w 90882"/>
              <a:gd name="connsiteY7" fmla="*/ 58582 h 195338"/>
              <a:gd name="connsiteX8" fmla="*/ 90743 w 90882"/>
              <a:gd name="connsiteY8" fmla="*/ 30007 h 1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82" h="195338">
                <a:moveTo>
                  <a:pt x="90743" y="30007"/>
                </a:moveTo>
                <a:cubicBezTo>
                  <a:pt x="87568" y="52761"/>
                  <a:pt x="32535" y="188757"/>
                  <a:pt x="17718" y="195107"/>
                </a:cubicBezTo>
                <a:cubicBezTo>
                  <a:pt x="2901" y="201457"/>
                  <a:pt x="-3449" y="74986"/>
                  <a:pt x="1843" y="68107"/>
                </a:cubicBezTo>
                <a:cubicBezTo>
                  <a:pt x="7135" y="61228"/>
                  <a:pt x="45764" y="151186"/>
                  <a:pt x="49468" y="153832"/>
                </a:cubicBezTo>
                <a:cubicBezTo>
                  <a:pt x="53172" y="156478"/>
                  <a:pt x="24068" y="88215"/>
                  <a:pt x="24068" y="83982"/>
                </a:cubicBezTo>
                <a:cubicBezTo>
                  <a:pt x="24068" y="79749"/>
                  <a:pt x="47881" y="142190"/>
                  <a:pt x="49468" y="128432"/>
                </a:cubicBezTo>
                <a:cubicBezTo>
                  <a:pt x="51055" y="114674"/>
                  <a:pt x="35710" y="13074"/>
                  <a:pt x="33593" y="1432"/>
                </a:cubicBezTo>
                <a:cubicBezTo>
                  <a:pt x="31476" y="-10210"/>
                  <a:pt x="31476" y="52761"/>
                  <a:pt x="36768" y="58582"/>
                </a:cubicBezTo>
                <a:cubicBezTo>
                  <a:pt x="42060" y="64403"/>
                  <a:pt x="93918" y="7253"/>
                  <a:pt x="90743" y="30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D81CD69C-4566-F19B-C56C-00813ACFB7AA}"/>
              </a:ext>
            </a:extLst>
          </p:cNvPr>
          <p:cNvSpPr/>
          <p:nvPr/>
        </p:nvSpPr>
        <p:spPr>
          <a:xfrm>
            <a:off x="7932632" y="3028914"/>
            <a:ext cx="100042" cy="444954"/>
          </a:xfrm>
          <a:custGeom>
            <a:avLst/>
            <a:gdLst>
              <a:gd name="connsiteX0" fmla="*/ 27093 w 100042"/>
              <a:gd name="connsiteY0" fmla="*/ 36 h 444954"/>
              <a:gd name="connsiteX1" fmla="*/ 87418 w 100042"/>
              <a:gd name="connsiteY1" fmla="*/ 174661 h 444954"/>
              <a:gd name="connsiteX2" fmla="*/ 87418 w 100042"/>
              <a:gd name="connsiteY2" fmla="*/ 203236 h 444954"/>
              <a:gd name="connsiteX3" fmla="*/ 46143 w 100042"/>
              <a:gd name="connsiteY3" fmla="*/ 352461 h 444954"/>
              <a:gd name="connsiteX4" fmla="*/ 68368 w 100042"/>
              <a:gd name="connsiteY4" fmla="*/ 295311 h 444954"/>
              <a:gd name="connsiteX5" fmla="*/ 39793 w 100042"/>
              <a:gd name="connsiteY5" fmla="*/ 444536 h 444954"/>
              <a:gd name="connsiteX6" fmla="*/ 17568 w 100042"/>
              <a:gd name="connsiteY6" fmla="*/ 339761 h 444954"/>
              <a:gd name="connsiteX7" fmla="*/ 1693 w 100042"/>
              <a:gd name="connsiteY7" fmla="*/ 330236 h 444954"/>
              <a:gd name="connsiteX8" fmla="*/ 11218 w 100042"/>
              <a:gd name="connsiteY8" fmla="*/ 355636 h 444954"/>
              <a:gd name="connsiteX9" fmla="*/ 96943 w 100042"/>
              <a:gd name="connsiteY9" fmla="*/ 117511 h 444954"/>
              <a:gd name="connsiteX10" fmla="*/ 77893 w 100042"/>
              <a:gd name="connsiteY10" fmla="*/ 190536 h 444954"/>
              <a:gd name="connsiteX11" fmla="*/ 27093 w 100042"/>
              <a:gd name="connsiteY11" fmla="*/ 36 h 44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42" h="444954">
                <a:moveTo>
                  <a:pt x="27093" y="36"/>
                </a:moveTo>
                <a:cubicBezTo>
                  <a:pt x="28681" y="-2610"/>
                  <a:pt x="77364" y="140794"/>
                  <a:pt x="87418" y="174661"/>
                </a:cubicBezTo>
                <a:cubicBezTo>
                  <a:pt x="97472" y="208528"/>
                  <a:pt x="94297" y="173603"/>
                  <a:pt x="87418" y="203236"/>
                </a:cubicBezTo>
                <a:cubicBezTo>
                  <a:pt x="80539" y="232869"/>
                  <a:pt x="49318" y="337115"/>
                  <a:pt x="46143" y="352461"/>
                </a:cubicBezTo>
                <a:cubicBezTo>
                  <a:pt x="42968" y="367807"/>
                  <a:pt x="69426" y="279965"/>
                  <a:pt x="68368" y="295311"/>
                </a:cubicBezTo>
                <a:cubicBezTo>
                  <a:pt x="67310" y="310657"/>
                  <a:pt x="48260" y="437128"/>
                  <a:pt x="39793" y="444536"/>
                </a:cubicBezTo>
                <a:cubicBezTo>
                  <a:pt x="31326" y="451944"/>
                  <a:pt x="23918" y="358811"/>
                  <a:pt x="17568" y="339761"/>
                </a:cubicBezTo>
                <a:cubicBezTo>
                  <a:pt x="11218" y="320711"/>
                  <a:pt x="2751" y="327590"/>
                  <a:pt x="1693" y="330236"/>
                </a:cubicBezTo>
                <a:cubicBezTo>
                  <a:pt x="635" y="332882"/>
                  <a:pt x="-4657" y="391090"/>
                  <a:pt x="11218" y="355636"/>
                </a:cubicBezTo>
                <a:cubicBezTo>
                  <a:pt x="27093" y="320182"/>
                  <a:pt x="85831" y="145028"/>
                  <a:pt x="96943" y="117511"/>
                </a:cubicBezTo>
                <a:cubicBezTo>
                  <a:pt x="108055" y="89994"/>
                  <a:pt x="86360" y="202707"/>
                  <a:pt x="77893" y="190536"/>
                </a:cubicBezTo>
                <a:cubicBezTo>
                  <a:pt x="69426" y="178365"/>
                  <a:pt x="25505" y="2682"/>
                  <a:pt x="2709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DF7195BD-2A84-8076-09C9-BA9217DBBFCF}"/>
              </a:ext>
            </a:extLst>
          </p:cNvPr>
          <p:cNvSpPr/>
          <p:nvPr/>
        </p:nvSpPr>
        <p:spPr>
          <a:xfrm>
            <a:off x="7826359" y="3062861"/>
            <a:ext cx="57173" cy="264596"/>
          </a:xfrm>
          <a:custGeom>
            <a:avLst/>
            <a:gdLst>
              <a:gd name="connsiteX0" fmla="*/ 53991 w 57173"/>
              <a:gd name="connsiteY0" fmla="*/ 1014 h 264596"/>
              <a:gd name="connsiteX1" fmla="*/ 28591 w 57173"/>
              <a:gd name="connsiteY1" fmla="*/ 89914 h 264596"/>
              <a:gd name="connsiteX2" fmla="*/ 57166 w 57173"/>
              <a:gd name="connsiteY2" fmla="*/ 191514 h 264596"/>
              <a:gd name="connsiteX3" fmla="*/ 25416 w 57173"/>
              <a:gd name="connsiteY3" fmla="*/ 166114 h 264596"/>
              <a:gd name="connsiteX4" fmla="*/ 50816 w 57173"/>
              <a:gd name="connsiteY4" fmla="*/ 264539 h 264596"/>
              <a:gd name="connsiteX5" fmla="*/ 16 w 57173"/>
              <a:gd name="connsiteY5" fmla="*/ 150239 h 264596"/>
              <a:gd name="connsiteX6" fmla="*/ 53991 w 57173"/>
              <a:gd name="connsiteY6" fmla="*/ 1014 h 26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173" h="264596">
                <a:moveTo>
                  <a:pt x="53991" y="1014"/>
                </a:moveTo>
                <a:cubicBezTo>
                  <a:pt x="58754" y="-9040"/>
                  <a:pt x="28062" y="58164"/>
                  <a:pt x="28591" y="89914"/>
                </a:cubicBezTo>
                <a:cubicBezTo>
                  <a:pt x="29120" y="121664"/>
                  <a:pt x="57695" y="178814"/>
                  <a:pt x="57166" y="191514"/>
                </a:cubicBezTo>
                <a:cubicBezTo>
                  <a:pt x="56637" y="204214"/>
                  <a:pt x="26474" y="153943"/>
                  <a:pt x="25416" y="166114"/>
                </a:cubicBezTo>
                <a:cubicBezTo>
                  <a:pt x="24358" y="178285"/>
                  <a:pt x="55049" y="267185"/>
                  <a:pt x="50816" y="264539"/>
                </a:cubicBezTo>
                <a:cubicBezTo>
                  <a:pt x="46583" y="261893"/>
                  <a:pt x="1074" y="189397"/>
                  <a:pt x="16" y="150239"/>
                </a:cubicBezTo>
                <a:cubicBezTo>
                  <a:pt x="-1042" y="111081"/>
                  <a:pt x="49228" y="11068"/>
                  <a:pt x="53991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283A5B99-5D9D-2E17-D356-A7CC696E46A5}"/>
              </a:ext>
            </a:extLst>
          </p:cNvPr>
          <p:cNvSpPr/>
          <p:nvPr/>
        </p:nvSpPr>
        <p:spPr>
          <a:xfrm>
            <a:off x="7753350" y="3352800"/>
            <a:ext cx="184150" cy="390927"/>
          </a:xfrm>
          <a:custGeom>
            <a:avLst/>
            <a:gdLst>
              <a:gd name="connsiteX0" fmla="*/ 0 w 184150"/>
              <a:gd name="connsiteY0" fmla="*/ 0 h 390927"/>
              <a:gd name="connsiteX1" fmla="*/ 130175 w 184150"/>
              <a:gd name="connsiteY1" fmla="*/ 130175 h 390927"/>
              <a:gd name="connsiteX2" fmla="*/ 98425 w 184150"/>
              <a:gd name="connsiteY2" fmla="*/ 79375 h 390927"/>
              <a:gd name="connsiteX3" fmla="*/ 149225 w 184150"/>
              <a:gd name="connsiteY3" fmla="*/ 225425 h 390927"/>
              <a:gd name="connsiteX4" fmla="*/ 114300 w 184150"/>
              <a:gd name="connsiteY4" fmla="*/ 323850 h 390927"/>
              <a:gd name="connsiteX5" fmla="*/ 66675 w 184150"/>
              <a:gd name="connsiteY5" fmla="*/ 384175 h 390927"/>
              <a:gd name="connsiteX6" fmla="*/ 184150 w 184150"/>
              <a:gd name="connsiteY6" fmla="*/ 161925 h 390927"/>
              <a:gd name="connsiteX7" fmla="*/ 184150 w 184150"/>
              <a:gd name="connsiteY7" fmla="*/ 161925 h 390927"/>
              <a:gd name="connsiteX8" fmla="*/ 0 w 184150"/>
              <a:gd name="connsiteY8" fmla="*/ 0 h 3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150" h="390927">
                <a:moveTo>
                  <a:pt x="0" y="0"/>
                </a:moveTo>
                <a:cubicBezTo>
                  <a:pt x="56885" y="58473"/>
                  <a:pt x="113771" y="116946"/>
                  <a:pt x="130175" y="130175"/>
                </a:cubicBezTo>
                <a:cubicBezTo>
                  <a:pt x="146579" y="143404"/>
                  <a:pt x="95250" y="63500"/>
                  <a:pt x="98425" y="79375"/>
                </a:cubicBezTo>
                <a:cubicBezTo>
                  <a:pt x="101600" y="95250"/>
                  <a:pt x="146579" y="184679"/>
                  <a:pt x="149225" y="225425"/>
                </a:cubicBezTo>
                <a:cubicBezTo>
                  <a:pt x="151871" y="266171"/>
                  <a:pt x="128058" y="297392"/>
                  <a:pt x="114300" y="323850"/>
                </a:cubicBezTo>
                <a:cubicBezTo>
                  <a:pt x="100542" y="350308"/>
                  <a:pt x="55033" y="411162"/>
                  <a:pt x="66675" y="384175"/>
                </a:cubicBezTo>
                <a:cubicBezTo>
                  <a:pt x="78317" y="357188"/>
                  <a:pt x="184150" y="161925"/>
                  <a:pt x="184150" y="161925"/>
                </a:cubicBezTo>
                <a:lnTo>
                  <a:pt x="184150" y="1619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AE4DC573-C4DC-FA87-F562-64C91189B9FB}"/>
              </a:ext>
            </a:extLst>
          </p:cNvPr>
          <p:cNvSpPr/>
          <p:nvPr/>
        </p:nvSpPr>
        <p:spPr>
          <a:xfrm>
            <a:off x="7705655" y="3358881"/>
            <a:ext cx="141519" cy="352182"/>
          </a:xfrm>
          <a:custGeom>
            <a:avLst/>
            <a:gdLst>
              <a:gd name="connsiteX0" fmla="*/ 70 w 141519"/>
              <a:gd name="connsiteY0" fmla="*/ 269 h 352182"/>
              <a:gd name="connsiteX1" fmla="*/ 19120 w 141519"/>
              <a:gd name="connsiteY1" fmla="*/ 95519 h 352182"/>
              <a:gd name="connsiteX2" fmla="*/ 63570 w 141519"/>
              <a:gd name="connsiteY2" fmla="*/ 159019 h 352182"/>
              <a:gd name="connsiteX3" fmla="*/ 19120 w 141519"/>
              <a:gd name="connsiteY3" fmla="*/ 127269 h 352182"/>
              <a:gd name="connsiteX4" fmla="*/ 50870 w 141519"/>
              <a:gd name="connsiteY4" fmla="*/ 184419 h 352182"/>
              <a:gd name="connsiteX5" fmla="*/ 139770 w 141519"/>
              <a:gd name="connsiteY5" fmla="*/ 349519 h 352182"/>
              <a:gd name="connsiteX6" fmla="*/ 101670 w 141519"/>
              <a:gd name="connsiteY6" fmla="*/ 276494 h 352182"/>
              <a:gd name="connsiteX7" fmla="*/ 3245 w 141519"/>
              <a:gd name="connsiteY7" fmla="*/ 146319 h 352182"/>
              <a:gd name="connsiteX8" fmla="*/ 28645 w 141519"/>
              <a:gd name="connsiteY8" fmla="*/ 165369 h 352182"/>
              <a:gd name="connsiteX9" fmla="*/ 12770 w 141519"/>
              <a:gd name="connsiteY9" fmla="*/ 127269 h 352182"/>
              <a:gd name="connsiteX10" fmla="*/ 70 w 141519"/>
              <a:gd name="connsiteY10" fmla="*/ 269 h 35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519" h="352182">
                <a:moveTo>
                  <a:pt x="70" y="269"/>
                </a:moveTo>
                <a:cubicBezTo>
                  <a:pt x="1128" y="-5022"/>
                  <a:pt x="8537" y="69061"/>
                  <a:pt x="19120" y="95519"/>
                </a:cubicBezTo>
                <a:cubicBezTo>
                  <a:pt x="29703" y="121977"/>
                  <a:pt x="63570" y="153727"/>
                  <a:pt x="63570" y="159019"/>
                </a:cubicBezTo>
                <a:cubicBezTo>
                  <a:pt x="63570" y="164311"/>
                  <a:pt x="21237" y="123036"/>
                  <a:pt x="19120" y="127269"/>
                </a:cubicBezTo>
                <a:cubicBezTo>
                  <a:pt x="17003" y="131502"/>
                  <a:pt x="30762" y="147377"/>
                  <a:pt x="50870" y="184419"/>
                </a:cubicBezTo>
                <a:cubicBezTo>
                  <a:pt x="70978" y="221461"/>
                  <a:pt x="131303" y="334173"/>
                  <a:pt x="139770" y="349519"/>
                </a:cubicBezTo>
                <a:cubicBezTo>
                  <a:pt x="148237" y="364865"/>
                  <a:pt x="124424" y="310361"/>
                  <a:pt x="101670" y="276494"/>
                </a:cubicBezTo>
                <a:cubicBezTo>
                  <a:pt x="78916" y="242627"/>
                  <a:pt x="15416" y="164840"/>
                  <a:pt x="3245" y="146319"/>
                </a:cubicBezTo>
                <a:cubicBezTo>
                  <a:pt x="-8926" y="127798"/>
                  <a:pt x="27058" y="168544"/>
                  <a:pt x="28645" y="165369"/>
                </a:cubicBezTo>
                <a:cubicBezTo>
                  <a:pt x="30232" y="162194"/>
                  <a:pt x="15416" y="151611"/>
                  <a:pt x="12770" y="127269"/>
                </a:cubicBezTo>
                <a:cubicBezTo>
                  <a:pt x="10124" y="102927"/>
                  <a:pt x="-988" y="5560"/>
                  <a:pt x="70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9A1D3D1E-09F2-1D30-4B50-9115E72CE6C5}"/>
              </a:ext>
            </a:extLst>
          </p:cNvPr>
          <p:cNvSpPr/>
          <p:nvPr/>
        </p:nvSpPr>
        <p:spPr>
          <a:xfrm>
            <a:off x="7584937" y="3408495"/>
            <a:ext cx="101716" cy="312607"/>
          </a:xfrm>
          <a:custGeom>
            <a:avLst/>
            <a:gdLst>
              <a:gd name="connsiteX0" fmla="*/ 98563 w 101716"/>
              <a:gd name="connsiteY0" fmla="*/ 1455 h 312607"/>
              <a:gd name="connsiteX1" fmla="*/ 85863 w 101716"/>
              <a:gd name="connsiteY1" fmla="*/ 99880 h 312607"/>
              <a:gd name="connsiteX2" fmla="*/ 98563 w 101716"/>
              <a:gd name="connsiteY2" fmla="*/ 226880 h 312607"/>
              <a:gd name="connsiteX3" fmla="*/ 66813 w 101716"/>
              <a:gd name="connsiteY3" fmla="*/ 179255 h 312607"/>
              <a:gd name="connsiteX4" fmla="*/ 54113 w 101716"/>
              <a:gd name="connsiteY4" fmla="*/ 220530 h 312607"/>
              <a:gd name="connsiteX5" fmla="*/ 66813 w 101716"/>
              <a:gd name="connsiteY5" fmla="*/ 312605 h 312607"/>
              <a:gd name="connsiteX6" fmla="*/ 31888 w 101716"/>
              <a:gd name="connsiteY6" fmla="*/ 223705 h 312607"/>
              <a:gd name="connsiteX7" fmla="*/ 138 w 101716"/>
              <a:gd name="connsiteY7" fmla="*/ 252280 h 312607"/>
              <a:gd name="connsiteX8" fmla="*/ 44588 w 101716"/>
              <a:gd name="connsiteY8" fmla="*/ 115755 h 312607"/>
              <a:gd name="connsiteX9" fmla="*/ 16013 w 101716"/>
              <a:gd name="connsiteY9" fmla="*/ 176080 h 312607"/>
              <a:gd name="connsiteX10" fmla="*/ 98563 w 101716"/>
              <a:gd name="connsiteY10" fmla="*/ 1455 h 3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716" h="312607">
                <a:moveTo>
                  <a:pt x="98563" y="1455"/>
                </a:moveTo>
                <a:cubicBezTo>
                  <a:pt x="110205" y="-11245"/>
                  <a:pt x="85863" y="62309"/>
                  <a:pt x="85863" y="99880"/>
                </a:cubicBezTo>
                <a:cubicBezTo>
                  <a:pt x="85863" y="137451"/>
                  <a:pt x="101738" y="213651"/>
                  <a:pt x="98563" y="226880"/>
                </a:cubicBezTo>
                <a:cubicBezTo>
                  <a:pt x="95388" y="240109"/>
                  <a:pt x="74221" y="180313"/>
                  <a:pt x="66813" y="179255"/>
                </a:cubicBezTo>
                <a:cubicBezTo>
                  <a:pt x="59405" y="178197"/>
                  <a:pt x="54113" y="198305"/>
                  <a:pt x="54113" y="220530"/>
                </a:cubicBezTo>
                <a:cubicBezTo>
                  <a:pt x="54113" y="242755"/>
                  <a:pt x="70517" y="312076"/>
                  <a:pt x="66813" y="312605"/>
                </a:cubicBezTo>
                <a:cubicBezTo>
                  <a:pt x="63109" y="313134"/>
                  <a:pt x="43000" y="233759"/>
                  <a:pt x="31888" y="223705"/>
                </a:cubicBezTo>
                <a:cubicBezTo>
                  <a:pt x="20776" y="213651"/>
                  <a:pt x="-1979" y="270272"/>
                  <a:pt x="138" y="252280"/>
                </a:cubicBezTo>
                <a:cubicBezTo>
                  <a:pt x="2255" y="234288"/>
                  <a:pt x="41942" y="128455"/>
                  <a:pt x="44588" y="115755"/>
                </a:cubicBezTo>
                <a:cubicBezTo>
                  <a:pt x="47234" y="103055"/>
                  <a:pt x="3842" y="194601"/>
                  <a:pt x="16013" y="176080"/>
                </a:cubicBezTo>
                <a:cubicBezTo>
                  <a:pt x="28184" y="157559"/>
                  <a:pt x="86921" y="14155"/>
                  <a:pt x="98563" y="1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D9C2D966-1DF3-027B-B995-AFA590655CDC}"/>
              </a:ext>
            </a:extLst>
          </p:cNvPr>
          <p:cNvSpPr/>
          <p:nvPr/>
        </p:nvSpPr>
        <p:spPr>
          <a:xfrm>
            <a:off x="7539946" y="3688095"/>
            <a:ext cx="64920" cy="290204"/>
          </a:xfrm>
          <a:custGeom>
            <a:avLst/>
            <a:gdLst>
              <a:gd name="connsiteX0" fmla="*/ 679 w 64920"/>
              <a:gd name="connsiteY0" fmla="*/ 1255 h 290204"/>
              <a:gd name="connsiteX1" fmla="*/ 13379 w 64920"/>
              <a:gd name="connsiteY1" fmla="*/ 128255 h 290204"/>
              <a:gd name="connsiteX2" fmla="*/ 679 w 64920"/>
              <a:gd name="connsiteY2" fmla="*/ 175880 h 290204"/>
              <a:gd name="connsiteX3" fmla="*/ 16554 w 64920"/>
              <a:gd name="connsiteY3" fmla="*/ 144130 h 290204"/>
              <a:gd name="connsiteX4" fmla="*/ 16554 w 64920"/>
              <a:gd name="connsiteY4" fmla="*/ 267955 h 290204"/>
              <a:gd name="connsiteX5" fmla="*/ 16554 w 64920"/>
              <a:gd name="connsiteY5" fmla="*/ 153655 h 290204"/>
              <a:gd name="connsiteX6" fmla="*/ 64179 w 64920"/>
              <a:gd name="connsiteY6" fmla="*/ 290180 h 290204"/>
              <a:gd name="connsiteX7" fmla="*/ 45129 w 64920"/>
              <a:gd name="connsiteY7" fmla="*/ 140955 h 290204"/>
              <a:gd name="connsiteX8" fmla="*/ 38779 w 64920"/>
              <a:gd name="connsiteY8" fmla="*/ 67930 h 290204"/>
              <a:gd name="connsiteX9" fmla="*/ 679 w 64920"/>
              <a:gd name="connsiteY9" fmla="*/ 1255 h 29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920" h="290204">
                <a:moveTo>
                  <a:pt x="679" y="1255"/>
                </a:moveTo>
                <a:cubicBezTo>
                  <a:pt x="-3554" y="11309"/>
                  <a:pt x="13379" y="99151"/>
                  <a:pt x="13379" y="128255"/>
                </a:cubicBezTo>
                <a:cubicBezTo>
                  <a:pt x="13379" y="157359"/>
                  <a:pt x="150" y="173234"/>
                  <a:pt x="679" y="175880"/>
                </a:cubicBezTo>
                <a:cubicBezTo>
                  <a:pt x="1208" y="178526"/>
                  <a:pt x="13908" y="128784"/>
                  <a:pt x="16554" y="144130"/>
                </a:cubicBezTo>
                <a:cubicBezTo>
                  <a:pt x="19200" y="159476"/>
                  <a:pt x="16554" y="267955"/>
                  <a:pt x="16554" y="267955"/>
                </a:cubicBezTo>
                <a:cubicBezTo>
                  <a:pt x="16554" y="269542"/>
                  <a:pt x="8617" y="149951"/>
                  <a:pt x="16554" y="153655"/>
                </a:cubicBezTo>
                <a:cubicBezTo>
                  <a:pt x="24491" y="157359"/>
                  <a:pt x="59417" y="292297"/>
                  <a:pt x="64179" y="290180"/>
                </a:cubicBezTo>
                <a:cubicBezTo>
                  <a:pt x="68941" y="288063"/>
                  <a:pt x="49362" y="177997"/>
                  <a:pt x="45129" y="140955"/>
                </a:cubicBezTo>
                <a:cubicBezTo>
                  <a:pt x="40896" y="103913"/>
                  <a:pt x="44071" y="91743"/>
                  <a:pt x="38779" y="67930"/>
                </a:cubicBezTo>
                <a:cubicBezTo>
                  <a:pt x="33487" y="44117"/>
                  <a:pt x="4912" y="-8799"/>
                  <a:pt x="679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31A97780-93C1-41D7-5038-A5918E66A64E}"/>
              </a:ext>
            </a:extLst>
          </p:cNvPr>
          <p:cNvSpPr/>
          <p:nvPr/>
        </p:nvSpPr>
        <p:spPr>
          <a:xfrm>
            <a:off x="7607300" y="3692462"/>
            <a:ext cx="212872" cy="199036"/>
          </a:xfrm>
          <a:custGeom>
            <a:avLst/>
            <a:gdLst>
              <a:gd name="connsiteX0" fmla="*/ 0 w 212872"/>
              <a:gd name="connsiteY0" fmla="*/ 63 h 199036"/>
              <a:gd name="connsiteX1" fmla="*/ 120650 w 212872"/>
              <a:gd name="connsiteY1" fmla="*/ 196913 h 199036"/>
              <a:gd name="connsiteX2" fmla="*/ 98425 w 212872"/>
              <a:gd name="connsiteY2" fmla="*/ 108013 h 199036"/>
              <a:gd name="connsiteX3" fmla="*/ 168275 w 212872"/>
              <a:gd name="connsiteY3" fmla="*/ 168338 h 199036"/>
              <a:gd name="connsiteX4" fmla="*/ 127000 w 212872"/>
              <a:gd name="connsiteY4" fmla="*/ 69913 h 199036"/>
              <a:gd name="connsiteX5" fmla="*/ 149225 w 212872"/>
              <a:gd name="connsiteY5" fmla="*/ 104838 h 199036"/>
              <a:gd name="connsiteX6" fmla="*/ 158750 w 212872"/>
              <a:gd name="connsiteY6" fmla="*/ 31813 h 199036"/>
              <a:gd name="connsiteX7" fmla="*/ 196850 w 212872"/>
              <a:gd name="connsiteY7" fmla="*/ 66738 h 199036"/>
              <a:gd name="connsiteX8" fmla="*/ 200025 w 212872"/>
              <a:gd name="connsiteY8" fmla="*/ 28638 h 199036"/>
              <a:gd name="connsiteX9" fmla="*/ 212725 w 212872"/>
              <a:gd name="connsiteY9" fmla="*/ 47688 h 199036"/>
              <a:gd name="connsiteX10" fmla="*/ 190500 w 212872"/>
              <a:gd name="connsiteY10" fmla="*/ 117538 h 199036"/>
              <a:gd name="connsiteX11" fmla="*/ 120650 w 212872"/>
              <a:gd name="connsiteY11" fmla="*/ 174688 h 199036"/>
              <a:gd name="connsiteX12" fmla="*/ 0 w 212872"/>
              <a:gd name="connsiteY12" fmla="*/ 63 h 19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872" h="199036">
                <a:moveTo>
                  <a:pt x="0" y="63"/>
                </a:moveTo>
                <a:cubicBezTo>
                  <a:pt x="0" y="3767"/>
                  <a:pt x="104246" y="178921"/>
                  <a:pt x="120650" y="196913"/>
                </a:cubicBezTo>
                <a:cubicBezTo>
                  <a:pt x="137054" y="214905"/>
                  <a:pt x="90488" y="112776"/>
                  <a:pt x="98425" y="108013"/>
                </a:cubicBezTo>
                <a:cubicBezTo>
                  <a:pt x="106363" y="103251"/>
                  <a:pt x="163513" y="174688"/>
                  <a:pt x="168275" y="168338"/>
                </a:cubicBezTo>
                <a:cubicBezTo>
                  <a:pt x="173037" y="161988"/>
                  <a:pt x="130175" y="80496"/>
                  <a:pt x="127000" y="69913"/>
                </a:cubicBezTo>
                <a:cubicBezTo>
                  <a:pt x="123825" y="59330"/>
                  <a:pt x="143933" y="111188"/>
                  <a:pt x="149225" y="104838"/>
                </a:cubicBezTo>
                <a:cubicBezTo>
                  <a:pt x="154517" y="98488"/>
                  <a:pt x="150813" y="38163"/>
                  <a:pt x="158750" y="31813"/>
                </a:cubicBezTo>
                <a:cubicBezTo>
                  <a:pt x="166687" y="25463"/>
                  <a:pt x="189971" y="67267"/>
                  <a:pt x="196850" y="66738"/>
                </a:cubicBezTo>
                <a:cubicBezTo>
                  <a:pt x="203729" y="66209"/>
                  <a:pt x="197379" y="31813"/>
                  <a:pt x="200025" y="28638"/>
                </a:cubicBezTo>
                <a:cubicBezTo>
                  <a:pt x="202671" y="25463"/>
                  <a:pt x="214312" y="32871"/>
                  <a:pt x="212725" y="47688"/>
                </a:cubicBezTo>
                <a:cubicBezTo>
                  <a:pt x="211138" y="62505"/>
                  <a:pt x="205846" y="96371"/>
                  <a:pt x="190500" y="117538"/>
                </a:cubicBezTo>
                <a:cubicBezTo>
                  <a:pt x="175154" y="138705"/>
                  <a:pt x="148167" y="193209"/>
                  <a:pt x="120650" y="174688"/>
                </a:cubicBezTo>
                <a:cubicBezTo>
                  <a:pt x="93133" y="156167"/>
                  <a:pt x="0" y="-3641"/>
                  <a:pt x="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4E9E452A-713B-94E3-4EA1-BB0945D82317}"/>
              </a:ext>
            </a:extLst>
          </p:cNvPr>
          <p:cNvSpPr/>
          <p:nvPr/>
        </p:nvSpPr>
        <p:spPr>
          <a:xfrm>
            <a:off x="7786744" y="2923588"/>
            <a:ext cx="404761" cy="904106"/>
          </a:xfrm>
          <a:custGeom>
            <a:avLst/>
            <a:gdLst>
              <a:gd name="connsiteX0" fmla="*/ 404756 w 404761"/>
              <a:gd name="connsiteY0" fmla="*/ 587 h 904106"/>
              <a:gd name="connsiteX1" fmla="*/ 344431 w 404761"/>
              <a:gd name="connsiteY1" fmla="*/ 114887 h 904106"/>
              <a:gd name="connsiteX2" fmla="*/ 392056 w 404761"/>
              <a:gd name="connsiteY2" fmla="*/ 127587 h 904106"/>
              <a:gd name="connsiteX3" fmla="*/ 350781 w 404761"/>
              <a:gd name="connsiteY3" fmla="*/ 181562 h 904106"/>
              <a:gd name="connsiteX4" fmla="*/ 296806 w 404761"/>
              <a:gd name="connsiteY4" fmla="*/ 264112 h 904106"/>
              <a:gd name="connsiteX5" fmla="*/ 347606 w 404761"/>
              <a:gd name="connsiteY5" fmla="*/ 251412 h 904106"/>
              <a:gd name="connsiteX6" fmla="*/ 303156 w 404761"/>
              <a:gd name="connsiteY6" fmla="*/ 289512 h 904106"/>
              <a:gd name="connsiteX7" fmla="*/ 242831 w 404761"/>
              <a:gd name="connsiteY7" fmla="*/ 362537 h 904106"/>
              <a:gd name="connsiteX8" fmla="*/ 296806 w 404761"/>
              <a:gd name="connsiteY8" fmla="*/ 340312 h 904106"/>
              <a:gd name="connsiteX9" fmla="*/ 246006 w 404761"/>
              <a:gd name="connsiteY9" fmla="*/ 391112 h 904106"/>
              <a:gd name="connsiteX10" fmla="*/ 347606 w 404761"/>
              <a:gd name="connsiteY10" fmla="*/ 372062 h 904106"/>
              <a:gd name="connsiteX11" fmla="*/ 214256 w 404761"/>
              <a:gd name="connsiteY11" fmla="*/ 394287 h 904106"/>
              <a:gd name="connsiteX12" fmla="*/ 265056 w 404761"/>
              <a:gd name="connsiteY12" fmla="*/ 445087 h 904106"/>
              <a:gd name="connsiteX13" fmla="*/ 328556 w 404761"/>
              <a:gd name="connsiteY13" fmla="*/ 429212 h 904106"/>
              <a:gd name="connsiteX14" fmla="*/ 233306 w 404761"/>
              <a:gd name="connsiteY14" fmla="*/ 467312 h 904106"/>
              <a:gd name="connsiteX15" fmla="*/ 214256 w 404761"/>
              <a:gd name="connsiteY15" fmla="*/ 492712 h 904106"/>
              <a:gd name="connsiteX16" fmla="*/ 195206 w 404761"/>
              <a:gd name="connsiteY16" fmla="*/ 575262 h 904106"/>
              <a:gd name="connsiteX17" fmla="*/ 230131 w 404761"/>
              <a:gd name="connsiteY17" fmla="*/ 553037 h 904106"/>
              <a:gd name="connsiteX18" fmla="*/ 179331 w 404761"/>
              <a:gd name="connsiteY18" fmla="*/ 622887 h 904106"/>
              <a:gd name="connsiteX19" fmla="*/ 303156 w 404761"/>
              <a:gd name="connsiteY19" fmla="*/ 619712 h 904106"/>
              <a:gd name="connsiteX20" fmla="*/ 255531 w 404761"/>
              <a:gd name="connsiteY20" fmla="*/ 632412 h 904106"/>
              <a:gd name="connsiteX21" fmla="*/ 103131 w 404761"/>
              <a:gd name="connsiteY21" fmla="*/ 664162 h 904106"/>
              <a:gd name="connsiteX22" fmla="*/ 192031 w 404761"/>
              <a:gd name="connsiteY22" fmla="*/ 664162 h 904106"/>
              <a:gd name="connsiteX23" fmla="*/ 144406 w 404761"/>
              <a:gd name="connsiteY23" fmla="*/ 727662 h 904106"/>
              <a:gd name="connsiteX24" fmla="*/ 166631 w 404761"/>
              <a:gd name="connsiteY24" fmla="*/ 759412 h 904106"/>
              <a:gd name="connsiteX25" fmla="*/ 125356 w 404761"/>
              <a:gd name="connsiteY25" fmla="*/ 781637 h 904106"/>
              <a:gd name="connsiteX26" fmla="*/ 169806 w 404761"/>
              <a:gd name="connsiteY26" fmla="*/ 807037 h 904106"/>
              <a:gd name="connsiteX27" fmla="*/ 80906 w 404761"/>
              <a:gd name="connsiteY27" fmla="*/ 826087 h 904106"/>
              <a:gd name="connsiteX28" fmla="*/ 1531 w 404761"/>
              <a:gd name="connsiteY28" fmla="*/ 876887 h 904106"/>
              <a:gd name="connsiteX29" fmla="*/ 153931 w 404761"/>
              <a:gd name="connsiteY29" fmla="*/ 870537 h 904106"/>
              <a:gd name="connsiteX30" fmla="*/ 188856 w 404761"/>
              <a:gd name="connsiteY30" fmla="*/ 870537 h 904106"/>
              <a:gd name="connsiteX31" fmla="*/ 87256 w 404761"/>
              <a:gd name="connsiteY31" fmla="*/ 889587 h 904106"/>
              <a:gd name="connsiteX32" fmla="*/ 23756 w 404761"/>
              <a:gd name="connsiteY32" fmla="*/ 899112 h 904106"/>
              <a:gd name="connsiteX33" fmla="*/ 93606 w 404761"/>
              <a:gd name="connsiteY33" fmla="*/ 807037 h 904106"/>
              <a:gd name="connsiteX34" fmla="*/ 233306 w 404761"/>
              <a:gd name="connsiteY34" fmla="*/ 448262 h 904106"/>
              <a:gd name="connsiteX35" fmla="*/ 280931 w 404761"/>
              <a:gd name="connsiteY35" fmla="*/ 359362 h 904106"/>
              <a:gd name="connsiteX36" fmla="*/ 347606 w 404761"/>
              <a:gd name="connsiteY36" fmla="*/ 83137 h 904106"/>
              <a:gd name="connsiteX37" fmla="*/ 404756 w 404761"/>
              <a:gd name="connsiteY37" fmla="*/ 587 h 90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4761" h="904106">
                <a:moveTo>
                  <a:pt x="404756" y="587"/>
                </a:moveTo>
                <a:cubicBezTo>
                  <a:pt x="404227" y="5879"/>
                  <a:pt x="346548" y="93720"/>
                  <a:pt x="344431" y="114887"/>
                </a:cubicBezTo>
                <a:cubicBezTo>
                  <a:pt x="342314" y="136054"/>
                  <a:pt x="390998" y="116475"/>
                  <a:pt x="392056" y="127587"/>
                </a:cubicBezTo>
                <a:cubicBezTo>
                  <a:pt x="393114" y="138699"/>
                  <a:pt x="366656" y="158808"/>
                  <a:pt x="350781" y="181562"/>
                </a:cubicBezTo>
                <a:cubicBezTo>
                  <a:pt x="334906" y="204316"/>
                  <a:pt x="297335" y="252470"/>
                  <a:pt x="296806" y="264112"/>
                </a:cubicBezTo>
                <a:cubicBezTo>
                  <a:pt x="296277" y="275754"/>
                  <a:pt x="346548" y="247179"/>
                  <a:pt x="347606" y="251412"/>
                </a:cubicBezTo>
                <a:cubicBezTo>
                  <a:pt x="348664" y="255645"/>
                  <a:pt x="320618" y="270991"/>
                  <a:pt x="303156" y="289512"/>
                </a:cubicBezTo>
                <a:cubicBezTo>
                  <a:pt x="285693" y="308033"/>
                  <a:pt x="243889" y="354070"/>
                  <a:pt x="242831" y="362537"/>
                </a:cubicBezTo>
                <a:cubicBezTo>
                  <a:pt x="241773" y="371004"/>
                  <a:pt x="296277" y="335550"/>
                  <a:pt x="296806" y="340312"/>
                </a:cubicBezTo>
                <a:cubicBezTo>
                  <a:pt x="297335" y="345075"/>
                  <a:pt x="237539" y="385820"/>
                  <a:pt x="246006" y="391112"/>
                </a:cubicBezTo>
                <a:cubicBezTo>
                  <a:pt x="254473" y="396404"/>
                  <a:pt x="352898" y="371533"/>
                  <a:pt x="347606" y="372062"/>
                </a:cubicBezTo>
                <a:cubicBezTo>
                  <a:pt x="342314" y="372591"/>
                  <a:pt x="228014" y="382116"/>
                  <a:pt x="214256" y="394287"/>
                </a:cubicBezTo>
                <a:cubicBezTo>
                  <a:pt x="200498" y="406458"/>
                  <a:pt x="246006" y="439266"/>
                  <a:pt x="265056" y="445087"/>
                </a:cubicBezTo>
                <a:cubicBezTo>
                  <a:pt x="284106" y="450908"/>
                  <a:pt x="333848" y="425508"/>
                  <a:pt x="328556" y="429212"/>
                </a:cubicBezTo>
                <a:cubicBezTo>
                  <a:pt x="323264" y="432916"/>
                  <a:pt x="252356" y="456729"/>
                  <a:pt x="233306" y="467312"/>
                </a:cubicBezTo>
                <a:cubicBezTo>
                  <a:pt x="214256" y="477895"/>
                  <a:pt x="220606" y="474720"/>
                  <a:pt x="214256" y="492712"/>
                </a:cubicBezTo>
                <a:cubicBezTo>
                  <a:pt x="207906" y="510704"/>
                  <a:pt x="192560" y="565208"/>
                  <a:pt x="195206" y="575262"/>
                </a:cubicBezTo>
                <a:cubicBezTo>
                  <a:pt x="197852" y="585316"/>
                  <a:pt x="232777" y="545100"/>
                  <a:pt x="230131" y="553037"/>
                </a:cubicBezTo>
                <a:cubicBezTo>
                  <a:pt x="227485" y="560974"/>
                  <a:pt x="167160" y="611774"/>
                  <a:pt x="179331" y="622887"/>
                </a:cubicBezTo>
                <a:cubicBezTo>
                  <a:pt x="191502" y="634000"/>
                  <a:pt x="290456" y="618125"/>
                  <a:pt x="303156" y="619712"/>
                </a:cubicBezTo>
                <a:cubicBezTo>
                  <a:pt x="315856" y="621299"/>
                  <a:pt x="288868" y="625004"/>
                  <a:pt x="255531" y="632412"/>
                </a:cubicBezTo>
                <a:cubicBezTo>
                  <a:pt x="222194" y="639820"/>
                  <a:pt x="113714" y="658870"/>
                  <a:pt x="103131" y="664162"/>
                </a:cubicBezTo>
                <a:cubicBezTo>
                  <a:pt x="92548" y="669454"/>
                  <a:pt x="185152" y="653579"/>
                  <a:pt x="192031" y="664162"/>
                </a:cubicBezTo>
                <a:cubicBezTo>
                  <a:pt x="198910" y="674745"/>
                  <a:pt x="148639" y="711787"/>
                  <a:pt x="144406" y="727662"/>
                </a:cubicBezTo>
                <a:cubicBezTo>
                  <a:pt x="140173" y="743537"/>
                  <a:pt x="169806" y="750416"/>
                  <a:pt x="166631" y="759412"/>
                </a:cubicBezTo>
                <a:cubicBezTo>
                  <a:pt x="163456" y="768408"/>
                  <a:pt x="124827" y="773700"/>
                  <a:pt x="125356" y="781637"/>
                </a:cubicBezTo>
                <a:cubicBezTo>
                  <a:pt x="125885" y="789575"/>
                  <a:pt x="177214" y="799629"/>
                  <a:pt x="169806" y="807037"/>
                </a:cubicBezTo>
                <a:cubicBezTo>
                  <a:pt x="162398" y="814445"/>
                  <a:pt x="108952" y="814445"/>
                  <a:pt x="80906" y="826087"/>
                </a:cubicBezTo>
                <a:cubicBezTo>
                  <a:pt x="52860" y="837729"/>
                  <a:pt x="-10640" y="869479"/>
                  <a:pt x="1531" y="876887"/>
                </a:cubicBezTo>
                <a:cubicBezTo>
                  <a:pt x="13702" y="884295"/>
                  <a:pt x="122710" y="871595"/>
                  <a:pt x="153931" y="870537"/>
                </a:cubicBezTo>
                <a:cubicBezTo>
                  <a:pt x="185152" y="869479"/>
                  <a:pt x="199969" y="867362"/>
                  <a:pt x="188856" y="870537"/>
                </a:cubicBezTo>
                <a:cubicBezTo>
                  <a:pt x="177743" y="873712"/>
                  <a:pt x="114773" y="884825"/>
                  <a:pt x="87256" y="889587"/>
                </a:cubicBezTo>
                <a:cubicBezTo>
                  <a:pt x="59739" y="894349"/>
                  <a:pt x="22698" y="912870"/>
                  <a:pt x="23756" y="899112"/>
                </a:cubicBezTo>
                <a:cubicBezTo>
                  <a:pt x="24814" y="885354"/>
                  <a:pt x="58681" y="882179"/>
                  <a:pt x="93606" y="807037"/>
                </a:cubicBezTo>
                <a:cubicBezTo>
                  <a:pt x="128531" y="731895"/>
                  <a:pt x="202085" y="522874"/>
                  <a:pt x="233306" y="448262"/>
                </a:cubicBezTo>
                <a:cubicBezTo>
                  <a:pt x="264527" y="373650"/>
                  <a:pt x="261881" y="420216"/>
                  <a:pt x="280931" y="359362"/>
                </a:cubicBezTo>
                <a:cubicBezTo>
                  <a:pt x="299981" y="298508"/>
                  <a:pt x="325910" y="140287"/>
                  <a:pt x="347606" y="83137"/>
                </a:cubicBezTo>
                <a:cubicBezTo>
                  <a:pt x="369302" y="25987"/>
                  <a:pt x="405285" y="-4705"/>
                  <a:pt x="404756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C1ED2F02-08EA-D1E1-D2C3-B5E5A0F367B2}"/>
              </a:ext>
            </a:extLst>
          </p:cNvPr>
          <p:cNvSpPr/>
          <p:nvPr/>
        </p:nvSpPr>
        <p:spPr>
          <a:xfrm>
            <a:off x="7959725" y="3291490"/>
            <a:ext cx="58729" cy="310551"/>
          </a:xfrm>
          <a:custGeom>
            <a:avLst/>
            <a:gdLst>
              <a:gd name="connsiteX0" fmla="*/ 44450 w 58729"/>
              <a:gd name="connsiteY0" fmla="*/ 985 h 310551"/>
              <a:gd name="connsiteX1" fmla="*/ 15875 w 58729"/>
              <a:gd name="connsiteY1" fmla="*/ 178785 h 310551"/>
              <a:gd name="connsiteX2" fmla="*/ 0 w 58729"/>
              <a:gd name="connsiteY2" fmla="*/ 308960 h 310551"/>
              <a:gd name="connsiteX3" fmla="*/ 15875 w 58729"/>
              <a:gd name="connsiteY3" fmla="*/ 242285 h 310551"/>
              <a:gd name="connsiteX4" fmla="*/ 57150 w 58729"/>
              <a:gd name="connsiteY4" fmla="*/ 112110 h 310551"/>
              <a:gd name="connsiteX5" fmla="*/ 44450 w 58729"/>
              <a:gd name="connsiteY5" fmla="*/ 985 h 31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729" h="310551">
                <a:moveTo>
                  <a:pt x="44450" y="985"/>
                </a:moveTo>
                <a:cubicBezTo>
                  <a:pt x="37571" y="12097"/>
                  <a:pt x="23283" y="127456"/>
                  <a:pt x="15875" y="178785"/>
                </a:cubicBezTo>
                <a:cubicBezTo>
                  <a:pt x="8467" y="230114"/>
                  <a:pt x="0" y="298377"/>
                  <a:pt x="0" y="308960"/>
                </a:cubicBezTo>
                <a:cubicBezTo>
                  <a:pt x="0" y="319543"/>
                  <a:pt x="6350" y="275093"/>
                  <a:pt x="15875" y="242285"/>
                </a:cubicBezTo>
                <a:cubicBezTo>
                  <a:pt x="25400" y="209477"/>
                  <a:pt x="51329" y="148622"/>
                  <a:pt x="57150" y="112110"/>
                </a:cubicBezTo>
                <a:cubicBezTo>
                  <a:pt x="62971" y="75598"/>
                  <a:pt x="51329" y="-10127"/>
                  <a:pt x="44450" y="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D9576DA-690A-5E7C-7D31-5A82BFB1E39B}"/>
              </a:ext>
            </a:extLst>
          </p:cNvPr>
          <p:cNvSpPr/>
          <p:nvPr/>
        </p:nvSpPr>
        <p:spPr>
          <a:xfrm>
            <a:off x="8816007" y="4083047"/>
            <a:ext cx="91615" cy="308156"/>
          </a:xfrm>
          <a:custGeom>
            <a:avLst/>
            <a:gdLst>
              <a:gd name="connsiteX0" fmla="*/ 89868 w 91615"/>
              <a:gd name="connsiteY0" fmla="*/ 3 h 308156"/>
              <a:gd name="connsiteX1" fmla="*/ 58118 w 91615"/>
              <a:gd name="connsiteY1" fmla="*/ 111128 h 308156"/>
              <a:gd name="connsiteX2" fmla="*/ 13668 w 91615"/>
              <a:gd name="connsiteY2" fmla="*/ 304803 h 308156"/>
              <a:gd name="connsiteX3" fmla="*/ 13668 w 91615"/>
              <a:gd name="connsiteY3" fmla="*/ 234953 h 308156"/>
              <a:gd name="connsiteX4" fmla="*/ 968 w 91615"/>
              <a:gd name="connsiteY4" fmla="*/ 247653 h 308156"/>
              <a:gd name="connsiteX5" fmla="*/ 7318 w 91615"/>
              <a:gd name="connsiteY5" fmla="*/ 82553 h 308156"/>
              <a:gd name="connsiteX6" fmla="*/ 4143 w 91615"/>
              <a:gd name="connsiteY6" fmla="*/ 114303 h 308156"/>
              <a:gd name="connsiteX7" fmla="*/ 89868 w 91615"/>
              <a:gd name="connsiteY7" fmla="*/ 3 h 30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615" h="308156">
                <a:moveTo>
                  <a:pt x="89868" y="3"/>
                </a:moveTo>
                <a:cubicBezTo>
                  <a:pt x="98864" y="-526"/>
                  <a:pt x="70818" y="60328"/>
                  <a:pt x="58118" y="111128"/>
                </a:cubicBezTo>
                <a:cubicBezTo>
                  <a:pt x="45418" y="161928"/>
                  <a:pt x="21076" y="284166"/>
                  <a:pt x="13668" y="304803"/>
                </a:cubicBezTo>
                <a:cubicBezTo>
                  <a:pt x="6260" y="325440"/>
                  <a:pt x="15785" y="244478"/>
                  <a:pt x="13668" y="234953"/>
                </a:cubicBezTo>
                <a:cubicBezTo>
                  <a:pt x="11551" y="225428"/>
                  <a:pt x="2026" y="273053"/>
                  <a:pt x="968" y="247653"/>
                </a:cubicBezTo>
                <a:cubicBezTo>
                  <a:pt x="-90" y="222253"/>
                  <a:pt x="6789" y="104778"/>
                  <a:pt x="7318" y="82553"/>
                </a:cubicBezTo>
                <a:cubicBezTo>
                  <a:pt x="7847" y="60328"/>
                  <a:pt x="-6969" y="123299"/>
                  <a:pt x="4143" y="114303"/>
                </a:cubicBezTo>
                <a:cubicBezTo>
                  <a:pt x="15255" y="105307"/>
                  <a:pt x="80872" y="532"/>
                  <a:pt x="8986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BE681348-3D15-8AC8-5394-769A6A522DFD}"/>
              </a:ext>
            </a:extLst>
          </p:cNvPr>
          <p:cNvSpPr/>
          <p:nvPr/>
        </p:nvSpPr>
        <p:spPr>
          <a:xfrm>
            <a:off x="8246178" y="4329672"/>
            <a:ext cx="315116" cy="250808"/>
          </a:xfrm>
          <a:custGeom>
            <a:avLst/>
            <a:gdLst>
              <a:gd name="connsiteX0" fmla="*/ 310447 w 315116"/>
              <a:gd name="connsiteY0" fmla="*/ 1028 h 250808"/>
              <a:gd name="connsiteX1" fmla="*/ 183447 w 315116"/>
              <a:gd name="connsiteY1" fmla="*/ 147078 h 250808"/>
              <a:gd name="connsiteX2" fmla="*/ 37397 w 315116"/>
              <a:gd name="connsiteY2" fmla="*/ 248678 h 250808"/>
              <a:gd name="connsiteX3" fmla="*/ 62797 w 315116"/>
              <a:gd name="connsiteY3" fmla="*/ 216928 h 250808"/>
              <a:gd name="connsiteX4" fmla="*/ 11997 w 315116"/>
              <a:gd name="connsiteY4" fmla="*/ 226453 h 250808"/>
              <a:gd name="connsiteX5" fmla="*/ 310447 w 315116"/>
              <a:gd name="connsiteY5" fmla="*/ 1028 h 25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5116" h="250808">
                <a:moveTo>
                  <a:pt x="310447" y="1028"/>
                </a:moveTo>
                <a:cubicBezTo>
                  <a:pt x="339022" y="-12201"/>
                  <a:pt x="228955" y="105803"/>
                  <a:pt x="183447" y="147078"/>
                </a:cubicBezTo>
                <a:cubicBezTo>
                  <a:pt x="137939" y="188353"/>
                  <a:pt x="57505" y="237036"/>
                  <a:pt x="37397" y="248678"/>
                </a:cubicBezTo>
                <a:cubicBezTo>
                  <a:pt x="17289" y="260320"/>
                  <a:pt x="67030" y="220632"/>
                  <a:pt x="62797" y="216928"/>
                </a:cubicBezTo>
                <a:cubicBezTo>
                  <a:pt x="58564" y="213224"/>
                  <a:pt x="-31924" y="260849"/>
                  <a:pt x="11997" y="226453"/>
                </a:cubicBezTo>
                <a:cubicBezTo>
                  <a:pt x="55918" y="192057"/>
                  <a:pt x="281872" y="14257"/>
                  <a:pt x="310447" y="10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1635CDFD-FEF7-D94B-D597-9CFDB49FC142}"/>
              </a:ext>
            </a:extLst>
          </p:cNvPr>
          <p:cNvSpPr/>
          <p:nvPr/>
        </p:nvSpPr>
        <p:spPr>
          <a:xfrm>
            <a:off x="8453570" y="4562117"/>
            <a:ext cx="87456" cy="344087"/>
          </a:xfrm>
          <a:custGeom>
            <a:avLst/>
            <a:gdLst>
              <a:gd name="connsiteX0" fmla="*/ 1455 w 87456"/>
              <a:gd name="connsiteY0" fmla="*/ 358 h 344087"/>
              <a:gd name="connsiteX1" fmla="*/ 17330 w 87456"/>
              <a:gd name="connsiteY1" fmla="*/ 178158 h 344087"/>
              <a:gd name="connsiteX2" fmla="*/ 1455 w 87456"/>
              <a:gd name="connsiteY2" fmla="*/ 305158 h 344087"/>
              <a:gd name="connsiteX3" fmla="*/ 33205 w 87456"/>
              <a:gd name="connsiteY3" fmla="*/ 209908 h 344087"/>
              <a:gd name="connsiteX4" fmla="*/ 10980 w 87456"/>
              <a:gd name="connsiteY4" fmla="*/ 343258 h 344087"/>
              <a:gd name="connsiteX5" fmla="*/ 45905 w 87456"/>
              <a:gd name="connsiteY5" fmla="*/ 263883 h 344087"/>
              <a:gd name="connsiteX6" fmla="*/ 87180 w 87456"/>
              <a:gd name="connsiteY6" fmla="*/ 213083 h 344087"/>
              <a:gd name="connsiteX7" fmla="*/ 61780 w 87456"/>
              <a:gd name="connsiteY7" fmla="*/ 133708 h 344087"/>
              <a:gd name="connsiteX8" fmla="*/ 1455 w 87456"/>
              <a:gd name="connsiteY8" fmla="*/ 358 h 344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456" h="344087">
                <a:moveTo>
                  <a:pt x="1455" y="358"/>
                </a:moveTo>
                <a:cubicBezTo>
                  <a:pt x="-5953" y="7766"/>
                  <a:pt x="17330" y="127358"/>
                  <a:pt x="17330" y="178158"/>
                </a:cubicBezTo>
                <a:cubicBezTo>
                  <a:pt x="17330" y="228958"/>
                  <a:pt x="-1191" y="299866"/>
                  <a:pt x="1455" y="305158"/>
                </a:cubicBezTo>
                <a:cubicBezTo>
                  <a:pt x="4101" y="310450"/>
                  <a:pt x="31618" y="203558"/>
                  <a:pt x="33205" y="209908"/>
                </a:cubicBezTo>
                <a:cubicBezTo>
                  <a:pt x="34793" y="216258"/>
                  <a:pt x="8863" y="334262"/>
                  <a:pt x="10980" y="343258"/>
                </a:cubicBezTo>
                <a:cubicBezTo>
                  <a:pt x="13097" y="352254"/>
                  <a:pt x="33205" y="285579"/>
                  <a:pt x="45905" y="263883"/>
                </a:cubicBezTo>
                <a:cubicBezTo>
                  <a:pt x="58605" y="242187"/>
                  <a:pt x="84534" y="234779"/>
                  <a:pt x="87180" y="213083"/>
                </a:cubicBezTo>
                <a:cubicBezTo>
                  <a:pt x="89826" y="191387"/>
                  <a:pt x="72892" y="164929"/>
                  <a:pt x="61780" y="133708"/>
                </a:cubicBezTo>
                <a:cubicBezTo>
                  <a:pt x="50668" y="102487"/>
                  <a:pt x="8863" y="-7050"/>
                  <a:pt x="1455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C2AC03E1-4286-417C-F101-8F120C5C74FB}"/>
              </a:ext>
            </a:extLst>
          </p:cNvPr>
          <p:cNvSpPr/>
          <p:nvPr/>
        </p:nvSpPr>
        <p:spPr>
          <a:xfrm>
            <a:off x="8296267" y="4533426"/>
            <a:ext cx="705016" cy="77674"/>
          </a:xfrm>
          <a:custGeom>
            <a:avLst/>
            <a:gdLst>
              <a:gd name="connsiteX0" fmla="*/ 8 w 705016"/>
              <a:gd name="connsiteY0" fmla="*/ 6824 h 77674"/>
              <a:gd name="connsiteX1" fmla="*/ 279408 w 705016"/>
              <a:gd name="connsiteY1" fmla="*/ 76674 h 77674"/>
              <a:gd name="connsiteX2" fmla="*/ 406408 w 705016"/>
              <a:gd name="connsiteY2" fmla="*/ 48099 h 77674"/>
              <a:gd name="connsiteX3" fmla="*/ 314333 w 705016"/>
              <a:gd name="connsiteY3" fmla="*/ 48099 h 77674"/>
              <a:gd name="connsiteX4" fmla="*/ 476258 w 705016"/>
              <a:gd name="connsiteY4" fmla="*/ 22699 h 77674"/>
              <a:gd name="connsiteX5" fmla="*/ 454033 w 705016"/>
              <a:gd name="connsiteY5" fmla="*/ 474 h 77674"/>
              <a:gd name="connsiteX6" fmla="*/ 704858 w 705016"/>
              <a:gd name="connsiteY6" fmla="*/ 9999 h 77674"/>
              <a:gd name="connsiteX7" fmla="*/ 412758 w 705016"/>
              <a:gd name="connsiteY7" fmla="*/ 38574 h 77674"/>
              <a:gd name="connsiteX8" fmla="*/ 288933 w 705016"/>
              <a:gd name="connsiteY8" fmla="*/ 63974 h 77674"/>
              <a:gd name="connsiteX9" fmla="*/ 8 w 705016"/>
              <a:gd name="connsiteY9" fmla="*/ 6824 h 7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016" h="77674">
                <a:moveTo>
                  <a:pt x="8" y="6824"/>
                </a:moveTo>
                <a:cubicBezTo>
                  <a:pt x="-1580" y="8941"/>
                  <a:pt x="211675" y="69795"/>
                  <a:pt x="279408" y="76674"/>
                </a:cubicBezTo>
                <a:cubicBezTo>
                  <a:pt x="347141" y="83553"/>
                  <a:pt x="400587" y="52861"/>
                  <a:pt x="406408" y="48099"/>
                </a:cubicBezTo>
                <a:cubicBezTo>
                  <a:pt x="412229" y="43337"/>
                  <a:pt x="302691" y="52332"/>
                  <a:pt x="314333" y="48099"/>
                </a:cubicBezTo>
                <a:cubicBezTo>
                  <a:pt x="325975" y="43866"/>
                  <a:pt x="452975" y="30637"/>
                  <a:pt x="476258" y="22699"/>
                </a:cubicBezTo>
                <a:cubicBezTo>
                  <a:pt x="499541" y="14762"/>
                  <a:pt x="415933" y="2591"/>
                  <a:pt x="454033" y="474"/>
                </a:cubicBezTo>
                <a:cubicBezTo>
                  <a:pt x="492133" y="-1643"/>
                  <a:pt x="711737" y="3649"/>
                  <a:pt x="704858" y="9999"/>
                </a:cubicBezTo>
                <a:cubicBezTo>
                  <a:pt x="697979" y="16349"/>
                  <a:pt x="482079" y="29578"/>
                  <a:pt x="412758" y="38574"/>
                </a:cubicBezTo>
                <a:cubicBezTo>
                  <a:pt x="343437" y="47570"/>
                  <a:pt x="357195" y="68207"/>
                  <a:pt x="288933" y="63974"/>
                </a:cubicBezTo>
                <a:cubicBezTo>
                  <a:pt x="220671" y="59741"/>
                  <a:pt x="1596" y="4707"/>
                  <a:pt x="8" y="6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878D568A-E909-E89C-ECC3-F94F9D64AA5E}"/>
              </a:ext>
            </a:extLst>
          </p:cNvPr>
          <p:cNvSpPr/>
          <p:nvPr/>
        </p:nvSpPr>
        <p:spPr>
          <a:xfrm>
            <a:off x="8030791" y="4587151"/>
            <a:ext cx="438532" cy="193276"/>
          </a:xfrm>
          <a:custGeom>
            <a:avLst/>
            <a:gdLst>
              <a:gd name="connsiteX0" fmla="*/ 74984 w 438532"/>
              <a:gd name="connsiteY0" fmla="*/ 7074 h 193276"/>
              <a:gd name="connsiteX1" fmla="*/ 424234 w 438532"/>
              <a:gd name="connsiteY1" fmla="*/ 35649 h 193276"/>
              <a:gd name="connsiteX2" fmla="*/ 367084 w 438532"/>
              <a:gd name="connsiteY2" fmla="*/ 41999 h 193276"/>
              <a:gd name="connsiteX3" fmla="*/ 328984 w 438532"/>
              <a:gd name="connsiteY3" fmla="*/ 105499 h 193276"/>
              <a:gd name="connsiteX4" fmla="*/ 395659 w 438532"/>
              <a:gd name="connsiteY4" fmla="*/ 146774 h 193276"/>
              <a:gd name="connsiteX5" fmla="*/ 398834 w 438532"/>
              <a:gd name="connsiteY5" fmla="*/ 184874 h 193276"/>
              <a:gd name="connsiteX6" fmla="*/ 408359 w 438532"/>
              <a:gd name="connsiteY6" fmla="*/ 188049 h 193276"/>
              <a:gd name="connsiteX7" fmla="*/ 322634 w 438532"/>
              <a:gd name="connsiteY7" fmla="*/ 124549 h 193276"/>
              <a:gd name="connsiteX8" fmla="*/ 427409 w 438532"/>
              <a:gd name="connsiteY8" fmla="*/ 26124 h 193276"/>
              <a:gd name="connsiteX9" fmla="*/ 252784 w 438532"/>
              <a:gd name="connsiteY9" fmla="*/ 22949 h 193276"/>
              <a:gd name="connsiteX10" fmla="*/ 11484 w 438532"/>
              <a:gd name="connsiteY10" fmla="*/ 724 h 193276"/>
              <a:gd name="connsiteX11" fmla="*/ 74984 w 438532"/>
              <a:gd name="connsiteY11" fmla="*/ 7074 h 19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532" h="193276">
                <a:moveTo>
                  <a:pt x="74984" y="7074"/>
                </a:moveTo>
                <a:lnTo>
                  <a:pt x="424234" y="35649"/>
                </a:lnTo>
                <a:cubicBezTo>
                  <a:pt x="472917" y="41470"/>
                  <a:pt x="382959" y="30357"/>
                  <a:pt x="367084" y="41999"/>
                </a:cubicBezTo>
                <a:cubicBezTo>
                  <a:pt x="351209" y="53641"/>
                  <a:pt x="324221" y="88036"/>
                  <a:pt x="328984" y="105499"/>
                </a:cubicBezTo>
                <a:cubicBezTo>
                  <a:pt x="333747" y="122962"/>
                  <a:pt x="384017" y="133545"/>
                  <a:pt x="395659" y="146774"/>
                </a:cubicBezTo>
                <a:cubicBezTo>
                  <a:pt x="407301" y="160003"/>
                  <a:pt x="396717" y="177995"/>
                  <a:pt x="398834" y="184874"/>
                </a:cubicBezTo>
                <a:cubicBezTo>
                  <a:pt x="400951" y="191753"/>
                  <a:pt x="421059" y="198103"/>
                  <a:pt x="408359" y="188049"/>
                </a:cubicBezTo>
                <a:cubicBezTo>
                  <a:pt x="395659" y="177995"/>
                  <a:pt x="319459" y="151537"/>
                  <a:pt x="322634" y="124549"/>
                </a:cubicBezTo>
                <a:cubicBezTo>
                  <a:pt x="325809" y="97561"/>
                  <a:pt x="439051" y="43057"/>
                  <a:pt x="427409" y="26124"/>
                </a:cubicBezTo>
                <a:cubicBezTo>
                  <a:pt x="415767" y="9191"/>
                  <a:pt x="322105" y="27182"/>
                  <a:pt x="252784" y="22949"/>
                </a:cubicBezTo>
                <a:cubicBezTo>
                  <a:pt x="183463" y="18716"/>
                  <a:pt x="39001" y="2841"/>
                  <a:pt x="11484" y="724"/>
                </a:cubicBezTo>
                <a:cubicBezTo>
                  <a:pt x="-16033" y="-1393"/>
                  <a:pt x="6192" y="1253"/>
                  <a:pt x="74984" y="7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606F6195-7B3F-28A3-A570-5806DB9D3DDE}"/>
              </a:ext>
            </a:extLst>
          </p:cNvPr>
          <p:cNvSpPr/>
          <p:nvPr/>
        </p:nvSpPr>
        <p:spPr>
          <a:xfrm>
            <a:off x="8362638" y="4511512"/>
            <a:ext cx="396613" cy="268050"/>
          </a:xfrm>
          <a:custGeom>
            <a:avLst/>
            <a:gdLst>
              <a:gd name="connsiteX0" fmla="*/ 312 w 396613"/>
              <a:gd name="connsiteY0" fmla="*/ 101763 h 268050"/>
              <a:gd name="connsiteX1" fmla="*/ 152712 w 396613"/>
              <a:gd name="connsiteY1" fmla="*/ 136688 h 268050"/>
              <a:gd name="connsiteX2" fmla="*/ 228912 w 396613"/>
              <a:gd name="connsiteY2" fmla="*/ 187488 h 268050"/>
              <a:gd name="connsiteX3" fmla="*/ 197162 w 396613"/>
              <a:gd name="connsiteY3" fmla="*/ 174788 h 268050"/>
              <a:gd name="connsiteX4" fmla="*/ 279712 w 396613"/>
              <a:gd name="connsiteY4" fmla="*/ 250988 h 268050"/>
              <a:gd name="connsiteX5" fmla="*/ 292412 w 396613"/>
              <a:gd name="connsiteY5" fmla="*/ 260513 h 268050"/>
              <a:gd name="connsiteX6" fmla="*/ 254312 w 396613"/>
              <a:gd name="connsiteY6" fmla="*/ 158913 h 268050"/>
              <a:gd name="connsiteX7" fmla="*/ 336862 w 396613"/>
              <a:gd name="connsiteY7" fmla="*/ 193838 h 268050"/>
              <a:gd name="connsiteX8" fmla="*/ 394012 w 396613"/>
              <a:gd name="connsiteY8" fmla="*/ 120813 h 268050"/>
              <a:gd name="connsiteX9" fmla="*/ 251137 w 396613"/>
              <a:gd name="connsiteY9" fmla="*/ 123988 h 268050"/>
              <a:gd name="connsiteX10" fmla="*/ 203512 w 396613"/>
              <a:gd name="connsiteY10" fmla="*/ 89063 h 268050"/>
              <a:gd name="connsiteX11" fmla="*/ 171762 w 396613"/>
              <a:gd name="connsiteY11" fmla="*/ 163 h 268050"/>
              <a:gd name="connsiteX12" fmla="*/ 171762 w 396613"/>
              <a:gd name="connsiteY12" fmla="*/ 66838 h 268050"/>
              <a:gd name="connsiteX13" fmla="*/ 92387 w 396613"/>
              <a:gd name="connsiteY13" fmla="*/ 60488 h 268050"/>
              <a:gd name="connsiteX14" fmla="*/ 92387 w 396613"/>
              <a:gd name="connsiteY14" fmla="*/ 66838 h 268050"/>
              <a:gd name="connsiteX15" fmla="*/ 209862 w 396613"/>
              <a:gd name="connsiteY15" fmla="*/ 92238 h 268050"/>
              <a:gd name="connsiteX16" fmla="*/ 114612 w 396613"/>
              <a:gd name="connsiteY16" fmla="*/ 92238 h 268050"/>
              <a:gd name="connsiteX17" fmla="*/ 312 w 396613"/>
              <a:gd name="connsiteY17" fmla="*/ 101763 h 26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6613" h="268050">
                <a:moveTo>
                  <a:pt x="312" y="101763"/>
                </a:moveTo>
                <a:cubicBezTo>
                  <a:pt x="6662" y="109171"/>
                  <a:pt x="114612" y="122401"/>
                  <a:pt x="152712" y="136688"/>
                </a:cubicBezTo>
                <a:cubicBezTo>
                  <a:pt x="190812" y="150975"/>
                  <a:pt x="221504" y="181138"/>
                  <a:pt x="228912" y="187488"/>
                </a:cubicBezTo>
                <a:cubicBezTo>
                  <a:pt x="236320" y="193838"/>
                  <a:pt x="188695" y="164205"/>
                  <a:pt x="197162" y="174788"/>
                </a:cubicBezTo>
                <a:cubicBezTo>
                  <a:pt x="205629" y="185371"/>
                  <a:pt x="279712" y="250988"/>
                  <a:pt x="279712" y="250988"/>
                </a:cubicBezTo>
                <a:cubicBezTo>
                  <a:pt x="295587" y="265276"/>
                  <a:pt x="296645" y="275859"/>
                  <a:pt x="292412" y="260513"/>
                </a:cubicBezTo>
                <a:cubicBezTo>
                  <a:pt x="288179" y="245167"/>
                  <a:pt x="246904" y="170026"/>
                  <a:pt x="254312" y="158913"/>
                </a:cubicBezTo>
                <a:cubicBezTo>
                  <a:pt x="261720" y="147801"/>
                  <a:pt x="313579" y="200188"/>
                  <a:pt x="336862" y="193838"/>
                </a:cubicBezTo>
                <a:cubicBezTo>
                  <a:pt x="360145" y="187488"/>
                  <a:pt x="408299" y="132455"/>
                  <a:pt x="394012" y="120813"/>
                </a:cubicBezTo>
                <a:cubicBezTo>
                  <a:pt x="379725" y="109171"/>
                  <a:pt x="282887" y="129280"/>
                  <a:pt x="251137" y="123988"/>
                </a:cubicBezTo>
                <a:cubicBezTo>
                  <a:pt x="219387" y="118696"/>
                  <a:pt x="216741" y="109701"/>
                  <a:pt x="203512" y="89063"/>
                </a:cubicBezTo>
                <a:cubicBezTo>
                  <a:pt x="190283" y="68425"/>
                  <a:pt x="177054" y="3867"/>
                  <a:pt x="171762" y="163"/>
                </a:cubicBezTo>
                <a:cubicBezTo>
                  <a:pt x="166470" y="-3541"/>
                  <a:pt x="184991" y="56784"/>
                  <a:pt x="171762" y="66838"/>
                </a:cubicBezTo>
                <a:cubicBezTo>
                  <a:pt x="158533" y="76892"/>
                  <a:pt x="105616" y="60488"/>
                  <a:pt x="92387" y="60488"/>
                </a:cubicBezTo>
                <a:cubicBezTo>
                  <a:pt x="79158" y="60488"/>
                  <a:pt x="72808" y="61546"/>
                  <a:pt x="92387" y="66838"/>
                </a:cubicBezTo>
                <a:cubicBezTo>
                  <a:pt x="111966" y="72130"/>
                  <a:pt x="206158" y="88005"/>
                  <a:pt x="209862" y="92238"/>
                </a:cubicBezTo>
                <a:cubicBezTo>
                  <a:pt x="213566" y="96471"/>
                  <a:pt x="143187" y="90650"/>
                  <a:pt x="114612" y="92238"/>
                </a:cubicBezTo>
                <a:cubicBezTo>
                  <a:pt x="86037" y="93825"/>
                  <a:pt x="-6038" y="94355"/>
                  <a:pt x="312" y="101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6909F252-F612-50B2-EF8D-A01F58B0AD63}"/>
              </a:ext>
            </a:extLst>
          </p:cNvPr>
          <p:cNvSpPr/>
          <p:nvPr/>
        </p:nvSpPr>
        <p:spPr>
          <a:xfrm>
            <a:off x="8696473" y="3942929"/>
            <a:ext cx="99447" cy="391410"/>
          </a:xfrm>
          <a:custGeom>
            <a:avLst/>
            <a:gdLst>
              <a:gd name="connsiteX0" fmla="*/ 25252 w 99447"/>
              <a:gd name="connsiteY0" fmla="*/ 421 h 391410"/>
              <a:gd name="connsiteX1" fmla="*/ 91927 w 99447"/>
              <a:gd name="connsiteY1" fmla="*/ 225846 h 391410"/>
              <a:gd name="connsiteX2" fmla="*/ 47477 w 99447"/>
              <a:gd name="connsiteY2" fmla="*/ 200446 h 391410"/>
              <a:gd name="connsiteX3" fmla="*/ 98277 w 99447"/>
              <a:gd name="connsiteY3" fmla="*/ 314746 h 391410"/>
              <a:gd name="connsiteX4" fmla="*/ 79227 w 99447"/>
              <a:gd name="connsiteY4" fmla="*/ 390946 h 391410"/>
              <a:gd name="connsiteX5" fmla="*/ 34777 w 99447"/>
              <a:gd name="connsiteY5" fmla="*/ 279821 h 391410"/>
              <a:gd name="connsiteX6" fmla="*/ 15727 w 99447"/>
              <a:gd name="connsiteY6" fmla="*/ 387771 h 391410"/>
              <a:gd name="connsiteX7" fmla="*/ 3027 w 99447"/>
              <a:gd name="connsiteY7" fmla="*/ 311571 h 391410"/>
              <a:gd name="connsiteX8" fmla="*/ 6202 w 99447"/>
              <a:gd name="connsiteY8" fmla="*/ 282996 h 391410"/>
              <a:gd name="connsiteX9" fmla="*/ 66527 w 99447"/>
              <a:gd name="connsiteY9" fmla="*/ 171871 h 391410"/>
              <a:gd name="connsiteX10" fmla="*/ 25252 w 99447"/>
              <a:gd name="connsiteY10" fmla="*/ 421 h 391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447" h="391410">
                <a:moveTo>
                  <a:pt x="25252" y="421"/>
                </a:moveTo>
                <a:cubicBezTo>
                  <a:pt x="29485" y="9417"/>
                  <a:pt x="88223" y="192508"/>
                  <a:pt x="91927" y="225846"/>
                </a:cubicBezTo>
                <a:cubicBezTo>
                  <a:pt x="95631" y="259184"/>
                  <a:pt x="46419" y="185629"/>
                  <a:pt x="47477" y="200446"/>
                </a:cubicBezTo>
                <a:cubicBezTo>
                  <a:pt x="48535" y="215263"/>
                  <a:pt x="92985" y="282996"/>
                  <a:pt x="98277" y="314746"/>
                </a:cubicBezTo>
                <a:cubicBezTo>
                  <a:pt x="103569" y="346496"/>
                  <a:pt x="89810" y="396767"/>
                  <a:pt x="79227" y="390946"/>
                </a:cubicBezTo>
                <a:cubicBezTo>
                  <a:pt x="68644" y="385125"/>
                  <a:pt x="45360" y="280350"/>
                  <a:pt x="34777" y="279821"/>
                </a:cubicBezTo>
                <a:cubicBezTo>
                  <a:pt x="24194" y="279292"/>
                  <a:pt x="21019" y="382479"/>
                  <a:pt x="15727" y="387771"/>
                </a:cubicBezTo>
                <a:cubicBezTo>
                  <a:pt x="10435" y="393063"/>
                  <a:pt x="4614" y="329033"/>
                  <a:pt x="3027" y="311571"/>
                </a:cubicBezTo>
                <a:cubicBezTo>
                  <a:pt x="1440" y="294109"/>
                  <a:pt x="-4381" y="306279"/>
                  <a:pt x="6202" y="282996"/>
                </a:cubicBezTo>
                <a:cubicBezTo>
                  <a:pt x="16785" y="259713"/>
                  <a:pt x="61765" y="214734"/>
                  <a:pt x="66527" y="171871"/>
                </a:cubicBezTo>
                <a:cubicBezTo>
                  <a:pt x="71290" y="129009"/>
                  <a:pt x="21019" y="-8575"/>
                  <a:pt x="25252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C23D1E68-DACD-35C3-854C-3E805D2A44E2}"/>
              </a:ext>
            </a:extLst>
          </p:cNvPr>
          <p:cNvSpPr/>
          <p:nvPr/>
        </p:nvSpPr>
        <p:spPr>
          <a:xfrm>
            <a:off x="7698487" y="4219352"/>
            <a:ext cx="1023664" cy="238461"/>
          </a:xfrm>
          <a:custGeom>
            <a:avLst/>
            <a:gdLst>
              <a:gd name="connsiteX0" fmla="*/ 4063 w 1023664"/>
              <a:gd name="connsiteY0" fmla="*/ 238348 h 238461"/>
              <a:gd name="connsiteX1" fmla="*/ 350138 w 1023664"/>
              <a:gd name="connsiteY1" fmla="*/ 66898 h 238461"/>
              <a:gd name="connsiteX2" fmla="*/ 388238 w 1023664"/>
              <a:gd name="connsiteY2" fmla="*/ 70073 h 238461"/>
              <a:gd name="connsiteX3" fmla="*/ 327913 w 1023664"/>
              <a:gd name="connsiteY3" fmla="*/ 63723 h 238461"/>
              <a:gd name="connsiteX4" fmla="*/ 651763 w 1023664"/>
              <a:gd name="connsiteY4" fmla="*/ 66898 h 238461"/>
              <a:gd name="connsiteX5" fmla="*/ 483488 w 1023664"/>
              <a:gd name="connsiteY5" fmla="*/ 223 h 238461"/>
              <a:gd name="connsiteX6" fmla="*/ 680338 w 1023664"/>
              <a:gd name="connsiteY6" fmla="*/ 44673 h 238461"/>
              <a:gd name="connsiteX7" fmla="*/ 943863 w 1023664"/>
              <a:gd name="connsiteY7" fmla="*/ 28798 h 238461"/>
              <a:gd name="connsiteX8" fmla="*/ 575563 w 1023664"/>
              <a:gd name="connsiteY8" fmla="*/ 41498 h 238461"/>
              <a:gd name="connsiteX9" fmla="*/ 1023238 w 1023664"/>
              <a:gd name="connsiteY9" fmla="*/ 28798 h 238461"/>
              <a:gd name="connsiteX10" fmla="*/ 651763 w 1023664"/>
              <a:gd name="connsiteY10" fmla="*/ 47848 h 238461"/>
              <a:gd name="connsiteX11" fmla="*/ 366013 w 1023664"/>
              <a:gd name="connsiteY11" fmla="*/ 51023 h 238461"/>
              <a:gd name="connsiteX12" fmla="*/ 172338 w 1023664"/>
              <a:gd name="connsiteY12" fmla="*/ 92298 h 238461"/>
              <a:gd name="connsiteX13" fmla="*/ 4063 w 1023664"/>
              <a:gd name="connsiteY13" fmla="*/ 238348 h 23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23664" h="238461">
                <a:moveTo>
                  <a:pt x="4063" y="238348"/>
                </a:moveTo>
                <a:cubicBezTo>
                  <a:pt x="33696" y="234115"/>
                  <a:pt x="286109" y="94944"/>
                  <a:pt x="350138" y="66898"/>
                </a:cubicBezTo>
                <a:cubicBezTo>
                  <a:pt x="414167" y="38852"/>
                  <a:pt x="391942" y="70602"/>
                  <a:pt x="388238" y="70073"/>
                </a:cubicBezTo>
                <a:cubicBezTo>
                  <a:pt x="384534" y="69544"/>
                  <a:pt x="327913" y="63723"/>
                  <a:pt x="327913" y="63723"/>
                </a:cubicBezTo>
                <a:cubicBezTo>
                  <a:pt x="371834" y="63194"/>
                  <a:pt x="625834" y="77481"/>
                  <a:pt x="651763" y="66898"/>
                </a:cubicBezTo>
                <a:cubicBezTo>
                  <a:pt x="677692" y="56315"/>
                  <a:pt x="478726" y="3927"/>
                  <a:pt x="483488" y="223"/>
                </a:cubicBezTo>
                <a:cubicBezTo>
                  <a:pt x="488250" y="-3481"/>
                  <a:pt x="603609" y="39911"/>
                  <a:pt x="680338" y="44673"/>
                </a:cubicBezTo>
                <a:lnTo>
                  <a:pt x="943863" y="28798"/>
                </a:lnTo>
                <a:lnTo>
                  <a:pt x="575563" y="41498"/>
                </a:lnTo>
                <a:cubicBezTo>
                  <a:pt x="588792" y="41498"/>
                  <a:pt x="1010538" y="27740"/>
                  <a:pt x="1023238" y="28798"/>
                </a:cubicBezTo>
                <a:cubicBezTo>
                  <a:pt x="1035938" y="29856"/>
                  <a:pt x="761301" y="44144"/>
                  <a:pt x="651763" y="47848"/>
                </a:cubicBezTo>
                <a:cubicBezTo>
                  <a:pt x="542226" y="51552"/>
                  <a:pt x="445917" y="43615"/>
                  <a:pt x="366013" y="51023"/>
                </a:cubicBezTo>
                <a:cubicBezTo>
                  <a:pt x="286109" y="58431"/>
                  <a:pt x="230017" y="57373"/>
                  <a:pt x="172338" y="92298"/>
                </a:cubicBezTo>
                <a:cubicBezTo>
                  <a:pt x="114659" y="127223"/>
                  <a:pt x="-25570" y="242581"/>
                  <a:pt x="4063" y="238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36D3D07B-6A43-07D2-BF9D-497E60ED5C2F}"/>
              </a:ext>
            </a:extLst>
          </p:cNvPr>
          <p:cNvSpPr/>
          <p:nvPr/>
        </p:nvSpPr>
        <p:spPr>
          <a:xfrm>
            <a:off x="8680360" y="3847251"/>
            <a:ext cx="105324" cy="420721"/>
          </a:xfrm>
          <a:custGeom>
            <a:avLst/>
            <a:gdLst>
              <a:gd name="connsiteX0" fmla="*/ 104865 w 105324"/>
              <a:gd name="connsiteY0" fmla="*/ 849 h 420721"/>
              <a:gd name="connsiteX1" fmla="*/ 50890 w 105324"/>
              <a:gd name="connsiteY1" fmla="*/ 238974 h 420721"/>
              <a:gd name="connsiteX2" fmla="*/ 90 w 105324"/>
              <a:gd name="connsiteY2" fmla="*/ 419949 h 420721"/>
              <a:gd name="connsiteX3" fmla="*/ 63590 w 105324"/>
              <a:gd name="connsiteY3" fmla="*/ 169124 h 420721"/>
              <a:gd name="connsiteX4" fmla="*/ 19140 w 105324"/>
              <a:gd name="connsiteY4" fmla="*/ 327874 h 420721"/>
              <a:gd name="connsiteX5" fmla="*/ 104865 w 105324"/>
              <a:gd name="connsiteY5" fmla="*/ 849 h 42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24" h="420721">
                <a:moveTo>
                  <a:pt x="104865" y="849"/>
                </a:moveTo>
                <a:cubicBezTo>
                  <a:pt x="110157" y="-13968"/>
                  <a:pt x="68352" y="169124"/>
                  <a:pt x="50890" y="238974"/>
                </a:cubicBezTo>
                <a:cubicBezTo>
                  <a:pt x="33428" y="308824"/>
                  <a:pt x="-2027" y="431591"/>
                  <a:pt x="90" y="419949"/>
                </a:cubicBezTo>
                <a:cubicBezTo>
                  <a:pt x="2207" y="408307"/>
                  <a:pt x="60415" y="184470"/>
                  <a:pt x="63590" y="169124"/>
                </a:cubicBezTo>
                <a:cubicBezTo>
                  <a:pt x="66765" y="153778"/>
                  <a:pt x="12790" y="351686"/>
                  <a:pt x="19140" y="327874"/>
                </a:cubicBezTo>
                <a:cubicBezTo>
                  <a:pt x="25490" y="304062"/>
                  <a:pt x="99573" y="15666"/>
                  <a:pt x="104865" y="8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12AE2A7C-3BA2-17ED-B724-67C06AB67CD6}"/>
              </a:ext>
            </a:extLst>
          </p:cNvPr>
          <p:cNvSpPr/>
          <p:nvPr/>
        </p:nvSpPr>
        <p:spPr>
          <a:xfrm>
            <a:off x="6038819" y="4200524"/>
            <a:ext cx="152894" cy="231783"/>
          </a:xfrm>
          <a:custGeom>
            <a:avLst/>
            <a:gdLst>
              <a:gd name="connsiteX0" fmla="*/ 31 w 152894"/>
              <a:gd name="connsiteY0" fmla="*/ 1 h 231783"/>
              <a:gd name="connsiteX1" fmla="*/ 127031 w 152894"/>
              <a:gd name="connsiteY1" fmla="*/ 165101 h 231783"/>
              <a:gd name="connsiteX2" fmla="*/ 146081 w 152894"/>
              <a:gd name="connsiteY2" fmla="*/ 231776 h 231783"/>
              <a:gd name="connsiteX3" fmla="*/ 139731 w 152894"/>
              <a:gd name="connsiteY3" fmla="*/ 161926 h 231783"/>
              <a:gd name="connsiteX4" fmla="*/ 31 w 152894"/>
              <a:gd name="connsiteY4" fmla="*/ 1 h 23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94" h="231783">
                <a:moveTo>
                  <a:pt x="31" y="1"/>
                </a:moveTo>
                <a:cubicBezTo>
                  <a:pt x="-2086" y="530"/>
                  <a:pt x="102689" y="126472"/>
                  <a:pt x="127031" y="165101"/>
                </a:cubicBezTo>
                <a:cubicBezTo>
                  <a:pt x="151373" y="203730"/>
                  <a:pt x="143964" y="232305"/>
                  <a:pt x="146081" y="231776"/>
                </a:cubicBezTo>
                <a:cubicBezTo>
                  <a:pt x="148198" y="231247"/>
                  <a:pt x="163543" y="198968"/>
                  <a:pt x="139731" y="161926"/>
                </a:cubicBezTo>
                <a:cubicBezTo>
                  <a:pt x="115919" y="124884"/>
                  <a:pt x="2148" y="-528"/>
                  <a:pt x="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66318471-1D3A-60DA-43AD-7FC2349FDDED}"/>
              </a:ext>
            </a:extLst>
          </p:cNvPr>
          <p:cNvSpPr/>
          <p:nvPr/>
        </p:nvSpPr>
        <p:spPr>
          <a:xfrm>
            <a:off x="7449940" y="4974224"/>
            <a:ext cx="214291" cy="458805"/>
          </a:xfrm>
          <a:custGeom>
            <a:avLst/>
            <a:gdLst>
              <a:gd name="connsiteX0" fmla="*/ 204985 w 214291"/>
              <a:gd name="connsiteY0" fmla="*/ 7351 h 458805"/>
              <a:gd name="connsiteX1" fmla="*/ 81160 w 214291"/>
              <a:gd name="connsiteY1" fmla="*/ 235951 h 458805"/>
              <a:gd name="connsiteX2" fmla="*/ 17660 w 214291"/>
              <a:gd name="connsiteY2" fmla="*/ 220076 h 458805"/>
              <a:gd name="connsiteX3" fmla="*/ 17660 w 214291"/>
              <a:gd name="connsiteY3" fmla="*/ 220076 h 458805"/>
              <a:gd name="connsiteX4" fmla="*/ 43060 w 214291"/>
              <a:gd name="connsiteY4" fmla="*/ 455026 h 458805"/>
              <a:gd name="connsiteX5" fmla="*/ 65285 w 214291"/>
              <a:gd name="connsiteY5" fmla="*/ 369301 h 458805"/>
              <a:gd name="connsiteX6" fmla="*/ 125610 w 214291"/>
              <a:gd name="connsiteY6" fmla="*/ 426451 h 458805"/>
              <a:gd name="connsiteX7" fmla="*/ 1785 w 214291"/>
              <a:gd name="connsiteY7" fmla="*/ 280401 h 458805"/>
              <a:gd name="connsiteX8" fmla="*/ 58935 w 214291"/>
              <a:gd name="connsiteY8" fmla="*/ 226426 h 458805"/>
              <a:gd name="connsiteX9" fmla="*/ 151010 w 214291"/>
              <a:gd name="connsiteY9" fmla="*/ 264526 h 458805"/>
              <a:gd name="connsiteX10" fmla="*/ 116085 w 214291"/>
              <a:gd name="connsiteY10" fmla="*/ 216901 h 458805"/>
              <a:gd name="connsiteX11" fmla="*/ 195460 w 214291"/>
              <a:gd name="connsiteY11" fmla="*/ 70851 h 458805"/>
              <a:gd name="connsiteX12" fmla="*/ 204985 w 214291"/>
              <a:gd name="connsiteY12" fmla="*/ 7351 h 45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291" h="458805">
                <a:moveTo>
                  <a:pt x="204985" y="7351"/>
                </a:moveTo>
                <a:cubicBezTo>
                  <a:pt x="185935" y="34868"/>
                  <a:pt x="112381" y="200497"/>
                  <a:pt x="81160" y="235951"/>
                </a:cubicBezTo>
                <a:cubicBezTo>
                  <a:pt x="49939" y="271405"/>
                  <a:pt x="17660" y="220076"/>
                  <a:pt x="17660" y="220076"/>
                </a:cubicBezTo>
                <a:lnTo>
                  <a:pt x="17660" y="220076"/>
                </a:lnTo>
                <a:cubicBezTo>
                  <a:pt x="21893" y="259234"/>
                  <a:pt x="35123" y="430155"/>
                  <a:pt x="43060" y="455026"/>
                </a:cubicBezTo>
                <a:cubicBezTo>
                  <a:pt x="50997" y="479897"/>
                  <a:pt x="51527" y="374063"/>
                  <a:pt x="65285" y="369301"/>
                </a:cubicBezTo>
                <a:cubicBezTo>
                  <a:pt x="79043" y="364539"/>
                  <a:pt x="136193" y="441268"/>
                  <a:pt x="125610" y="426451"/>
                </a:cubicBezTo>
                <a:cubicBezTo>
                  <a:pt x="115027" y="411634"/>
                  <a:pt x="12897" y="313738"/>
                  <a:pt x="1785" y="280401"/>
                </a:cubicBezTo>
                <a:cubicBezTo>
                  <a:pt x="-9327" y="247064"/>
                  <a:pt x="34064" y="229072"/>
                  <a:pt x="58935" y="226426"/>
                </a:cubicBezTo>
                <a:cubicBezTo>
                  <a:pt x="83806" y="223780"/>
                  <a:pt x="141485" y="266114"/>
                  <a:pt x="151010" y="264526"/>
                </a:cubicBezTo>
                <a:cubicBezTo>
                  <a:pt x="160535" y="262939"/>
                  <a:pt x="108677" y="249180"/>
                  <a:pt x="116085" y="216901"/>
                </a:cubicBezTo>
                <a:cubicBezTo>
                  <a:pt x="123493" y="184622"/>
                  <a:pt x="180643" y="105776"/>
                  <a:pt x="195460" y="70851"/>
                </a:cubicBezTo>
                <a:cubicBezTo>
                  <a:pt x="210277" y="35926"/>
                  <a:pt x="224035" y="-20166"/>
                  <a:pt x="204985" y="7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3C705DDA-F7C5-2C18-ED2A-57296184EA9C}"/>
              </a:ext>
            </a:extLst>
          </p:cNvPr>
          <p:cNvSpPr/>
          <p:nvPr/>
        </p:nvSpPr>
        <p:spPr>
          <a:xfrm>
            <a:off x="7041888" y="4854324"/>
            <a:ext cx="432483" cy="336809"/>
          </a:xfrm>
          <a:custGeom>
            <a:avLst/>
            <a:gdLst>
              <a:gd name="connsiteX0" fmla="*/ 432062 w 432483"/>
              <a:gd name="connsiteY0" fmla="*/ 251 h 336809"/>
              <a:gd name="connsiteX1" fmla="*/ 368562 w 432483"/>
              <a:gd name="connsiteY1" fmla="*/ 184401 h 336809"/>
              <a:gd name="connsiteX2" fmla="*/ 241562 w 432483"/>
              <a:gd name="connsiteY2" fmla="*/ 270126 h 336809"/>
              <a:gd name="connsiteX3" fmla="*/ 330462 w 432483"/>
              <a:gd name="connsiteY3" fmla="*/ 251076 h 336809"/>
              <a:gd name="connsiteX4" fmla="*/ 286012 w 432483"/>
              <a:gd name="connsiteY4" fmla="*/ 276476 h 336809"/>
              <a:gd name="connsiteX5" fmla="*/ 133612 w 432483"/>
              <a:gd name="connsiteY5" fmla="*/ 301876 h 336809"/>
              <a:gd name="connsiteX6" fmla="*/ 262 w 432483"/>
              <a:gd name="connsiteY6" fmla="*/ 336801 h 336809"/>
              <a:gd name="connsiteX7" fmla="*/ 101862 w 432483"/>
              <a:gd name="connsiteY7" fmla="*/ 298701 h 336809"/>
              <a:gd name="connsiteX8" fmla="*/ 184412 w 432483"/>
              <a:gd name="connsiteY8" fmla="*/ 187576 h 336809"/>
              <a:gd name="connsiteX9" fmla="*/ 238387 w 432483"/>
              <a:gd name="connsiteY9" fmla="*/ 105026 h 336809"/>
              <a:gd name="connsiteX10" fmla="*/ 228862 w 432483"/>
              <a:gd name="connsiteY10" fmla="*/ 149476 h 336809"/>
              <a:gd name="connsiteX11" fmla="*/ 359037 w 432483"/>
              <a:gd name="connsiteY11" fmla="*/ 85976 h 336809"/>
              <a:gd name="connsiteX12" fmla="*/ 349512 w 432483"/>
              <a:gd name="connsiteY12" fmla="*/ 108201 h 336809"/>
              <a:gd name="connsiteX13" fmla="*/ 162187 w 432483"/>
              <a:gd name="connsiteY13" fmla="*/ 266951 h 336809"/>
              <a:gd name="connsiteX14" fmla="*/ 292362 w 432483"/>
              <a:gd name="connsiteY14" fmla="*/ 244726 h 336809"/>
              <a:gd name="connsiteX15" fmla="*/ 339987 w 432483"/>
              <a:gd name="connsiteY15" fmla="*/ 146301 h 336809"/>
              <a:gd name="connsiteX16" fmla="*/ 432062 w 432483"/>
              <a:gd name="connsiteY16" fmla="*/ 251 h 33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2483" h="336809">
                <a:moveTo>
                  <a:pt x="432062" y="251"/>
                </a:moveTo>
                <a:cubicBezTo>
                  <a:pt x="436824" y="6601"/>
                  <a:pt x="400312" y="139422"/>
                  <a:pt x="368562" y="184401"/>
                </a:cubicBezTo>
                <a:cubicBezTo>
                  <a:pt x="336812" y="229380"/>
                  <a:pt x="247912" y="259014"/>
                  <a:pt x="241562" y="270126"/>
                </a:cubicBezTo>
                <a:cubicBezTo>
                  <a:pt x="235212" y="281238"/>
                  <a:pt x="323054" y="250018"/>
                  <a:pt x="330462" y="251076"/>
                </a:cubicBezTo>
                <a:cubicBezTo>
                  <a:pt x="337870" y="252134"/>
                  <a:pt x="318820" y="268009"/>
                  <a:pt x="286012" y="276476"/>
                </a:cubicBezTo>
                <a:cubicBezTo>
                  <a:pt x="253204" y="284943"/>
                  <a:pt x="181237" y="291822"/>
                  <a:pt x="133612" y="301876"/>
                </a:cubicBezTo>
                <a:cubicBezTo>
                  <a:pt x="85987" y="311930"/>
                  <a:pt x="5554" y="337330"/>
                  <a:pt x="262" y="336801"/>
                </a:cubicBezTo>
                <a:cubicBezTo>
                  <a:pt x="-5030" y="336272"/>
                  <a:pt x="71170" y="323572"/>
                  <a:pt x="101862" y="298701"/>
                </a:cubicBezTo>
                <a:cubicBezTo>
                  <a:pt x="132554" y="273830"/>
                  <a:pt x="161658" y="219855"/>
                  <a:pt x="184412" y="187576"/>
                </a:cubicBezTo>
                <a:cubicBezTo>
                  <a:pt x="207166" y="155297"/>
                  <a:pt x="230979" y="111376"/>
                  <a:pt x="238387" y="105026"/>
                </a:cubicBezTo>
                <a:cubicBezTo>
                  <a:pt x="245795" y="98676"/>
                  <a:pt x="208754" y="152651"/>
                  <a:pt x="228862" y="149476"/>
                </a:cubicBezTo>
                <a:cubicBezTo>
                  <a:pt x="248970" y="146301"/>
                  <a:pt x="338929" y="92855"/>
                  <a:pt x="359037" y="85976"/>
                </a:cubicBezTo>
                <a:cubicBezTo>
                  <a:pt x="379145" y="79097"/>
                  <a:pt x="382320" y="78039"/>
                  <a:pt x="349512" y="108201"/>
                </a:cubicBezTo>
                <a:cubicBezTo>
                  <a:pt x="316704" y="138363"/>
                  <a:pt x="171712" y="244197"/>
                  <a:pt x="162187" y="266951"/>
                </a:cubicBezTo>
                <a:cubicBezTo>
                  <a:pt x="152662" y="289705"/>
                  <a:pt x="262729" y="264834"/>
                  <a:pt x="292362" y="244726"/>
                </a:cubicBezTo>
                <a:cubicBezTo>
                  <a:pt x="321995" y="224618"/>
                  <a:pt x="316704" y="182814"/>
                  <a:pt x="339987" y="146301"/>
                </a:cubicBezTo>
                <a:cubicBezTo>
                  <a:pt x="363270" y="109789"/>
                  <a:pt x="427300" y="-6099"/>
                  <a:pt x="43206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6C5DED3E-F60F-44A7-B3E7-9F903B36C471}"/>
              </a:ext>
            </a:extLst>
          </p:cNvPr>
          <p:cNvSpPr/>
          <p:nvPr/>
        </p:nvSpPr>
        <p:spPr>
          <a:xfrm>
            <a:off x="3956744" y="3771447"/>
            <a:ext cx="721241" cy="1080157"/>
          </a:xfrm>
          <a:custGeom>
            <a:avLst/>
            <a:gdLst>
              <a:gd name="connsiteX0" fmla="*/ 83477 w 721241"/>
              <a:gd name="connsiteY0" fmla="*/ 41796 h 1080157"/>
              <a:gd name="connsiteX1" fmla="*/ 115903 w 721241"/>
              <a:gd name="connsiteY1" fmla="*/ 158527 h 1080157"/>
              <a:gd name="connsiteX2" fmla="*/ 316941 w 721241"/>
              <a:gd name="connsiteY2" fmla="*/ 962681 h 1080157"/>
              <a:gd name="connsiteX3" fmla="*/ 712533 w 721241"/>
              <a:gd name="connsiteY3" fmla="*/ 1021047 h 1080157"/>
              <a:gd name="connsiteX4" fmla="*/ 543920 w 721241"/>
              <a:gd name="connsiteY4" fmla="*/ 1072927 h 1080157"/>
              <a:gd name="connsiteX5" fmla="*/ 18626 w 721241"/>
              <a:gd name="connsiteY5" fmla="*/ 852434 h 1080157"/>
              <a:gd name="connsiteX6" fmla="*/ 115903 w 721241"/>
              <a:gd name="connsiteY6" fmla="*/ 599515 h 1080157"/>
              <a:gd name="connsiteX7" fmla="*/ 96447 w 721241"/>
              <a:gd name="connsiteY7" fmla="*/ 670851 h 1080157"/>
              <a:gd name="connsiteX8" fmla="*/ 83477 w 721241"/>
              <a:gd name="connsiteY8" fmla="*/ 41796 h 108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1241" h="1080157">
                <a:moveTo>
                  <a:pt x="83477" y="41796"/>
                </a:moveTo>
                <a:cubicBezTo>
                  <a:pt x="86720" y="-43591"/>
                  <a:pt x="76992" y="5046"/>
                  <a:pt x="115903" y="158527"/>
                </a:cubicBezTo>
                <a:cubicBezTo>
                  <a:pt x="154814" y="312008"/>
                  <a:pt x="217503" y="818928"/>
                  <a:pt x="316941" y="962681"/>
                </a:cubicBezTo>
                <a:cubicBezTo>
                  <a:pt x="416379" y="1106434"/>
                  <a:pt x="674703" y="1002673"/>
                  <a:pt x="712533" y="1021047"/>
                </a:cubicBezTo>
                <a:cubicBezTo>
                  <a:pt x="750363" y="1039421"/>
                  <a:pt x="659571" y="1101029"/>
                  <a:pt x="543920" y="1072927"/>
                </a:cubicBezTo>
                <a:cubicBezTo>
                  <a:pt x="428269" y="1044825"/>
                  <a:pt x="89962" y="931336"/>
                  <a:pt x="18626" y="852434"/>
                </a:cubicBezTo>
                <a:cubicBezTo>
                  <a:pt x="-52710" y="773532"/>
                  <a:pt x="102933" y="629779"/>
                  <a:pt x="115903" y="599515"/>
                </a:cubicBezTo>
                <a:cubicBezTo>
                  <a:pt x="128873" y="569251"/>
                  <a:pt x="99690" y="759481"/>
                  <a:pt x="96447" y="670851"/>
                </a:cubicBezTo>
                <a:cubicBezTo>
                  <a:pt x="93204" y="582221"/>
                  <a:pt x="80234" y="127183"/>
                  <a:pt x="83477" y="41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2F63F01E-8D36-DA06-FBAE-CC4B5D964915}"/>
              </a:ext>
            </a:extLst>
          </p:cNvPr>
          <p:cNvSpPr/>
          <p:nvPr/>
        </p:nvSpPr>
        <p:spPr>
          <a:xfrm>
            <a:off x="6403863" y="5844651"/>
            <a:ext cx="503168" cy="297116"/>
          </a:xfrm>
          <a:custGeom>
            <a:avLst/>
            <a:gdLst>
              <a:gd name="connsiteX0" fmla="*/ 3422 w 503168"/>
              <a:gd name="connsiteY0" fmla="*/ 4915 h 297116"/>
              <a:gd name="connsiteX1" fmla="*/ 418469 w 503168"/>
              <a:gd name="connsiteY1" fmla="*/ 11400 h 297116"/>
              <a:gd name="connsiteX2" fmla="*/ 502775 w 503168"/>
              <a:gd name="connsiteY2" fmla="*/ 4915 h 297116"/>
              <a:gd name="connsiteX3" fmla="*/ 450894 w 503168"/>
              <a:gd name="connsiteY3" fmla="*/ 37340 h 297116"/>
              <a:gd name="connsiteX4" fmla="*/ 470350 w 503168"/>
              <a:gd name="connsiteY4" fmla="*/ 115162 h 297116"/>
              <a:gd name="connsiteX5" fmla="*/ 191490 w 503168"/>
              <a:gd name="connsiteY5" fmla="*/ 296745 h 297116"/>
              <a:gd name="connsiteX6" fmla="*/ 275797 w 503168"/>
              <a:gd name="connsiteY6" fmla="*/ 160558 h 297116"/>
              <a:gd name="connsiteX7" fmla="*/ 223916 w 503168"/>
              <a:gd name="connsiteY7" fmla="*/ 95706 h 297116"/>
              <a:gd name="connsiteX8" fmla="*/ 3422 w 503168"/>
              <a:gd name="connsiteY8" fmla="*/ 4915 h 29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168" h="297116">
                <a:moveTo>
                  <a:pt x="3422" y="4915"/>
                </a:moveTo>
                <a:cubicBezTo>
                  <a:pt x="35848" y="-9136"/>
                  <a:pt x="335244" y="11400"/>
                  <a:pt x="418469" y="11400"/>
                </a:cubicBezTo>
                <a:cubicBezTo>
                  <a:pt x="501694" y="11400"/>
                  <a:pt x="497371" y="592"/>
                  <a:pt x="502775" y="4915"/>
                </a:cubicBezTo>
                <a:cubicBezTo>
                  <a:pt x="508179" y="9238"/>
                  <a:pt x="456298" y="18966"/>
                  <a:pt x="450894" y="37340"/>
                </a:cubicBezTo>
                <a:cubicBezTo>
                  <a:pt x="445490" y="55715"/>
                  <a:pt x="513584" y="71928"/>
                  <a:pt x="470350" y="115162"/>
                </a:cubicBezTo>
                <a:cubicBezTo>
                  <a:pt x="427116" y="158396"/>
                  <a:pt x="223916" y="289179"/>
                  <a:pt x="191490" y="296745"/>
                </a:cubicBezTo>
                <a:cubicBezTo>
                  <a:pt x="159065" y="304311"/>
                  <a:pt x="270393" y="194064"/>
                  <a:pt x="275797" y="160558"/>
                </a:cubicBezTo>
                <a:cubicBezTo>
                  <a:pt x="281201" y="127052"/>
                  <a:pt x="269312" y="118404"/>
                  <a:pt x="223916" y="95706"/>
                </a:cubicBezTo>
                <a:cubicBezTo>
                  <a:pt x="178520" y="73008"/>
                  <a:pt x="-29004" y="18966"/>
                  <a:pt x="3422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1E5EEF10-2022-B7D9-CFEF-4A05A445B0D5}"/>
              </a:ext>
            </a:extLst>
          </p:cNvPr>
          <p:cNvSpPr/>
          <p:nvPr/>
        </p:nvSpPr>
        <p:spPr>
          <a:xfrm>
            <a:off x="4990115" y="6031144"/>
            <a:ext cx="290265" cy="629359"/>
          </a:xfrm>
          <a:custGeom>
            <a:avLst/>
            <a:gdLst>
              <a:gd name="connsiteX0" fmla="*/ 288762 w 290265"/>
              <a:gd name="connsiteY0" fmla="*/ 5 h 629359"/>
              <a:gd name="connsiteX1" fmla="*/ 126634 w 290265"/>
              <a:gd name="connsiteY1" fmla="*/ 220499 h 629359"/>
              <a:gd name="connsiteX2" fmla="*/ 139604 w 290265"/>
              <a:gd name="connsiteY2" fmla="*/ 629060 h 629359"/>
              <a:gd name="connsiteX3" fmla="*/ 35842 w 290265"/>
              <a:gd name="connsiteY3" fmla="*/ 285350 h 629359"/>
              <a:gd name="connsiteX4" fmla="*/ 16387 w 290265"/>
              <a:gd name="connsiteY4" fmla="*/ 214013 h 629359"/>
              <a:gd name="connsiteX5" fmla="*/ 288762 w 290265"/>
              <a:gd name="connsiteY5" fmla="*/ 5 h 62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265" h="629359">
                <a:moveTo>
                  <a:pt x="288762" y="5"/>
                </a:moveTo>
                <a:cubicBezTo>
                  <a:pt x="307136" y="1086"/>
                  <a:pt x="151494" y="115657"/>
                  <a:pt x="126634" y="220499"/>
                </a:cubicBezTo>
                <a:cubicBezTo>
                  <a:pt x="101774" y="325341"/>
                  <a:pt x="154736" y="618252"/>
                  <a:pt x="139604" y="629060"/>
                </a:cubicBezTo>
                <a:cubicBezTo>
                  <a:pt x="124472" y="639868"/>
                  <a:pt x="56378" y="354525"/>
                  <a:pt x="35842" y="285350"/>
                </a:cubicBezTo>
                <a:cubicBezTo>
                  <a:pt x="15306" y="216176"/>
                  <a:pt x="-21443" y="256166"/>
                  <a:pt x="16387" y="214013"/>
                </a:cubicBezTo>
                <a:cubicBezTo>
                  <a:pt x="54217" y="171860"/>
                  <a:pt x="270388" y="-1076"/>
                  <a:pt x="28876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1535291B-588A-90E4-F355-8470CEA2EFF8}"/>
              </a:ext>
            </a:extLst>
          </p:cNvPr>
          <p:cNvSpPr/>
          <p:nvPr/>
        </p:nvSpPr>
        <p:spPr>
          <a:xfrm>
            <a:off x="5103702" y="6805752"/>
            <a:ext cx="324632" cy="283225"/>
          </a:xfrm>
          <a:custGeom>
            <a:avLst/>
            <a:gdLst>
              <a:gd name="connsiteX0" fmla="*/ 77 w 324632"/>
              <a:gd name="connsiteY0" fmla="*/ 3610 h 283225"/>
              <a:gd name="connsiteX1" fmla="*/ 252996 w 324632"/>
              <a:gd name="connsiteY1" fmla="*/ 152767 h 283225"/>
              <a:gd name="connsiteX2" fmla="*/ 240026 w 324632"/>
              <a:gd name="connsiteY2" fmla="*/ 230588 h 283225"/>
              <a:gd name="connsiteX3" fmla="*/ 58443 w 324632"/>
              <a:gd name="connsiteY3" fmla="*/ 282469 h 283225"/>
              <a:gd name="connsiteX4" fmla="*/ 317847 w 324632"/>
              <a:gd name="connsiteY4" fmla="*/ 191678 h 283225"/>
              <a:gd name="connsiteX5" fmla="*/ 227055 w 324632"/>
              <a:gd name="connsiteY5" fmla="*/ 55491 h 283225"/>
              <a:gd name="connsiteX6" fmla="*/ 77 w 324632"/>
              <a:gd name="connsiteY6" fmla="*/ 3610 h 28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632" h="283225">
                <a:moveTo>
                  <a:pt x="77" y="3610"/>
                </a:moveTo>
                <a:cubicBezTo>
                  <a:pt x="4400" y="19823"/>
                  <a:pt x="213005" y="114937"/>
                  <a:pt x="252996" y="152767"/>
                </a:cubicBezTo>
                <a:cubicBezTo>
                  <a:pt x="292987" y="190597"/>
                  <a:pt x="272452" y="208971"/>
                  <a:pt x="240026" y="230588"/>
                </a:cubicBezTo>
                <a:cubicBezTo>
                  <a:pt x="207601" y="252205"/>
                  <a:pt x="45473" y="288954"/>
                  <a:pt x="58443" y="282469"/>
                </a:cubicBezTo>
                <a:cubicBezTo>
                  <a:pt x="71413" y="275984"/>
                  <a:pt x="289745" y="229508"/>
                  <a:pt x="317847" y="191678"/>
                </a:cubicBezTo>
                <a:cubicBezTo>
                  <a:pt x="345949" y="153848"/>
                  <a:pt x="281098" y="81432"/>
                  <a:pt x="227055" y="55491"/>
                </a:cubicBezTo>
                <a:cubicBezTo>
                  <a:pt x="173012" y="29550"/>
                  <a:pt x="-4246" y="-12603"/>
                  <a:pt x="77" y="3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25FF7F72-54CE-25F7-C21D-5AAF9A517A7A}"/>
              </a:ext>
            </a:extLst>
          </p:cNvPr>
          <p:cNvSpPr/>
          <p:nvPr/>
        </p:nvSpPr>
        <p:spPr>
          <a:xfrm>
            <a:off x="5030731" y="6753816"/>
            <a:ext cx="188679" cy="449532"/>
          </a:xfrm>
          <a:custGeom>
            <a:avLst/>
            <a:gdLst>
              <a:gd name="connsiteX0" fmla="*/ 1712 w 188679"/>
              <a:gd name="connsiteY0" fmla="*/ 3665 h 449532"/>
              <a:gd name="connsiteX1" fmla="*/ 183295 w 188679"/>
              <a:gd name="connsiteY1" fmla="*/ 314950 h 449532"/>
              <a:gd name="connsiteX2" fmla="*/ 144384 w 188679"/>
              <a:gd name="connsiteY2" fmla="*/ 438167 h 449532"/>
              <a:gd name="connsiteX3" fmla="*/ 131414 w 188679"/>
              <a:gd name="connsiteY3" fmla="*/ 438167 h 449532"/>
              <a:gd name="connsiteX4" fmla="*/ 92503 w 188679"/>
              <a:gd name="connsiteY4" fmla="*/ 386286 h 449532"/>
              <a:gd name="connsiteX5" fmla="*/ 150869 w 188679"/>
              <a:gd name="connsiteY5" fmla="*/ 399256 h 449532"/>
              <a:gd name="connsiteX6" fmla="*/ 131414 w 188679"/>
              <a:gd name="connsiteY6" fmla="*/ 289010 h 449532"/>
              <a:gd name="connsiteX7" fmla="*/ 92503 w 188679"/>
              <a:gd name="connsiteY7" fmla="*/ 152822 h 449532"/>
              <a:gd name="connsiteX8" fmla="*/ 1712 w 188679"/>
              <a:gd name="connsiteY8" fmla="*/ 3665 h 44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679" h="449532">
                <a:moveTo>
                  <a:pt x="1712" y="3665"/>
                </a:moveTo>
                <a:cubicBezTo>
                  <a:pt x="16844" y="30686"/>
                  <a:pt x="159516" y="242533"/>
                  <a:pt x="183295" y="314950"/>
                </a:cubicBezTo>
                <a:cubicBezTo>
                  <a:pt x="207074" y="387367"/>
                  <a:pt x="144384" y="438167"/>
                  <a:pt x="144384" y="438167"/>
                </a:cubicBezTo>
                <a:cubicBezTo>
                  <a:pt x="135737" y="458703"/>
                  <a:pt x="140061" y="446814"/>
                  <a:pt x="131414" y="438167"/>
                </a:cubicBezTo>
                <a:cubicBezTo>
                  <a:pt x="122767" y="429520"/>
                  <a:pt x="89261" y="392771"/>
                  <a:pt x="92503" y="386286"/>
                </a:cubicBezTo>
                <a:cubicBezTo>
                  <a:pt x="95745" y="379801"/>
                  <a:pt x="144384" y="415469"/>
                  <a:pt x="150869" y="399256"/>
                </a:cubicBezTo>
                <a:cubicBezTo>
                  <a:pt x="157354" y="383043"/>
                  <a:pt x="141142" y="330082"/>
                  <a:pt x="131414" y="289010"/>
                </a:cubicBezTo>
                <a:cubicBezTo>
                  <a:pt x="121686" y="247938"/>
                  <a:pt x="108716" y="199299"/>
                  <a:pt x="92503" y="152822"/>
                </a:cubicBezTo>
                <a:cubicBezTo>
                  <a:pt x="76290" y="106345"/>
                  <a:pt x="-13420" y="-23356"/>
                  <a:pt x="1712" y="3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3F97D35F-2FDE-3544-7BFE-20F30811D596}"/>
              </a:ext>
            </a:extLst>
          </p:cNvPr>
          <p:cNvSpPr/>
          <p:nvPr/>
        </p:nvSpPr>
        <p:spPr>
          <a:xfrm>
            <a:off x="4380979" y="6728033"/>
            <a:ext cx="919578" cy="223200"/>
          </a:xfrm>
          <a:custGeom>
            <a:avLst/>
            <a:gdLst>
              <a:gd name="connsiteX0" fmla="*/ 2953 w 919578"/>
              <a:gd name="connsiteY0" fmla="*/ 3507 h 223200"/>
              <a:gd name="connsiteX1" fmla="*/ 456910 w 919578"/>
              <a:gd name="connsiteY1" fmla="*/ 74844 h 223200"/>
              <a:gd name="connsiteX2" fmla="*/ 366119 w 919578"/>
              <a:gd name="connsiteY2" fmla="*/ 100784 h 223200"/>
              <a:gd name="connsiteX3" fmla="*/ 690374 w 919578"/>
              <a:gd name="connsiteY3" fmla="*/ 81329 h 223200"/>
              <a:gd name="connsiteX4" fmla="*/ 437455 w 919578"/>
              <a:gd name="connsiteY4" fmla="*/ 120239 h 223200"/>
              <a:gd name="connsiteX5" fmla="*/ 884927 w 919578"/>
              <a:gd name="connsiteY5" fmla="*/ 100784 h 223200"/>
              <a:gd name="connsiteX6" fmla="*/ 878442 w 919578"/>
              <a:gd name="connsiteY6" fmla="*/ 198061 h 223200"/>
              <a:gd name="connsiteX7" fmla="*/ 787651 w 919578"/>
              <a:gd name="connsiteY7" fmla="*/ 217516 h 223200"/>
              <a:gd name="connsiteX8" fmla="*/ 288298 w 919578"/>
              <a:gd name="connsiteY8" fmla="*/ 198061 h 223200"/>
              <a:gd name="connsiteX9" fmla="*/ 2953 w 919578"/>
              <a:gd name="connsiteY9" fmla="*/ 3507 h 22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578" h="223200">
                <a:moveTo>
                  <a:pt x="2953" y="3507"/>
                </a:moveTo>
                <a:cubicBezTo>
                  <a:pt x="31055" y="-17029"/>
                  <a:pt x="396382" y="58631"/>
                  <a:pt x="456910" y="74844"/>
                </a:cubicBezTo>
                <a:cubicBezTo>
                  <a:pt x="517438" y="91057"/>
                  <a:pt x="327208" y="99703"/>
                  <a:pt x="366119" y="100784"/>
                </a:cubicBezTo>
                <a:cubicBezTo>
                  <a:pt x="405030" y="101865"/>
                  <a:pt x="678485" y="78087"/>
                  <a:pt x="690374" y="81329"/>
                </a:cubicBezTo>
                <a:cubicBezTo>
                  <a:pt x="702263" y="84572"/>
                  <a:pt x="405030" y="116997"/>
                  <a:pt x="437455" y="120239"/>
                </a:cubicBezTo>
                <a:cubicBezTo>
                  <a:pt x="469881" y="123482"/>
                  <a:pt x="811429" y="87814"/>
                  <a:pt x="884927" y="100784"/>
                </a:cubicBezTo>
                <a:cubicBezTo>
                  <a:pt x="958425" y="113754"/>
                  <a:pt x="894655" y="178606"/>
                  <a:pt x="878442" y="198061"/>
                </a:cubicBezTo>
                <a:cubicBezTo>
                  <a:pt x="862229" y="217516"/>
                  <a:pt x="886008" y="217516"/>
                  <a:pt x="787651" y="217516"/>
                </a:cubicBezTo>
                <a:cubicBezTo>
                  <a:pt x="689294" y="217516"/>
                  <a:pt x="423404" y="239133"/>
                  <a:pt x="288298" y="198061"/>
                </a:cubicBezTo>
                <a:cubicBezTo>
                  <a:pt x="153192" y="156989"/>
                  <a:pt x="-25149" y="24043"/>
                  <a:pt x="2953" y="3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B6BABB3C-CEAE-A38E-2B61-9F926835B5C6}"/>
              </a:ext>
            </a:extLst>
          </p:cNvPr>
          <p:cNvSpPr/>
          <p:nvPr/>
        </p:nvSpPr>
        <p:spPr>
          <a:xfrm>
            <a:off x="3804454" y="5843058"/>
            <a:ext cx="859982" cy="1080356"/>
          </a:xfrm>
          <a:custGeom>
            <a:avLst/>
            <a:gdLst>
              <a:gd name="connsiteX0" fmla="*/ 183886 w 859982"/>
              <a:gd name="connsiteY0" fmla="*/ 23 h 1080356"/>
              <a:gd name="connsiteX1" fmla="*/ 34729 w 859982"/>
              <a:gd name="connsiteY1" fmla="*/ 227002 h 1080356"/>
              <a:gd name="connsiteX2" fmla="*/ 151461 w 859982"/>
              <a:gd name="connsiteY2" fmla="*/ 421555 h 1080356"/>
              <a:gd name="connsiteX3" fmla="*/ 144976 w 859982"/>
              <a:gd name="connsiteY3" fmla="*/ 421555 h 1080356"/>
              <a:gd name="connsiteX4" fmla="*/ 261708 w 859982"/>
              <a:gd name="connsiteY4" fmla="*/ 512346 h 1080356"/>
              <a:gd name="connsiteX5" fmla="*/ 248737 w 859982"/>
              <a:gd name="connsiteY5" fmla="*/ 415070 h 1080356"/>
              <a:gd name="connsiteX6" fmla="*/ 475716 w 859982"/>
              <a:gd name="connsiteY6" fmla="*/ 661504 h 1080356"/>
              <a:gd name="connsiteX7" fmla="*/ 449776 w 859982"/>
              <a:gd name="connsiteY7" fmla="*/ 706899 h 1080356"/>
              <a:gd name="connsiteX8" fmla="*/ 858337 w 859982"/>
              <a:gd name="connsiteY8" fmla="*/ 1076551 h 1080356"/>
              <a:gd name="connsiteX9" fmla="*/ 592448 w 859982"/>
              <a:gd name="connsiteY9" fmla="*/ 901453 h 1080356"/>
              <a:gd name="connsiteX10" fmla="*/ 566508 w 859982"/>
              <a:gd name="connsiteY10" fmla="*/ 940363 h 1080356"/>
              <a:gd name="connsiteX11" fmla="*/ 132006 w 859982"/>
              <a:gd name="connsiteY11" fmla="*/ 590168 h 1080356"/>
              <a:gd name="connsiteX12" fmla="*/ 47699 w 859982"/>
              <a:gd name="connsiteY12" fmla="*/ 415070 h 1080356"/>
              <a:gd name="connsiteX13" fmla="*/ 8789 w 859982"/>
              <a:gd name="connsiteY13" fmla="*/ 214031 h 1080356"/>
              <a:gd name="connsiteX14" fmla="*/ 183886 w 859982"/>
              <a:gd name="connsiteY14" fmla="*/ 23 h 108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59982" h="1080356">
                <a:moveTo>
                  <a:pt x="183886" y="23"/>
                </a:moveTo>
                <a:cubicBezTo>
                  <a:pt x="188209" y="2185"/>
                  <a:pt x="40133" y="156747"/>
                  <a:pt x="34729" y="227002"/>
                </a:cubicBezTo>
                <a:cubicBezTo>
                  <a:pt x="29325" y="297257"/>
                  <a:pt x="133087" y="389130"/>
                  <a:pt x="151461" y="421555"/>
                </a:cubicBezTo>
                <a:cubicBezTo>
                  <a:pt x="169835" y="453980"/>
                  <a:pt x="126601" y="406423"/>
                  <a:pt x="144976" y="421555"/>
                </a:cubicBezTo>
                <a:cubicBezTo>
                  <a:pt x="163351" y="436687"/>
                  <a:pt x="244415" y="513427"/>
                  <a:pt x="261708" y="512346"/>
                </a:cubicBezTo>
                <a:cubicBezTo>
                  <a:pt x="279001" y="511265"/>
                  <a:pt x="213069" y="390210"/>
                  <a:pt x="248737" y="415070"/>
                </a:cubicBezTo>
                <a:cubicBezTo>
                  <a:pt x="284405" y="439930"/>
                  <a:pt x="442210" y="612866"/>
                  <a:pt x="475716" y="661504"/>
                </a:cubicBezTo>
                <a:cubicBezTo>
                  <a:pt x="509222" y="710142"/>
                  <a:pt x="386006" y="637725"/>
                  <a:pt x="449776" y="706899"/>
                </a:cubicBezTo>
                <a:cubicBezTo>
                  <a:pt x="513546" y="776074"/>
                  <a:pt x="834558" y="1044125"/>
                  <a:pt x="858337" y="1076551"/>
                </a:cubicBezTo>
                <a:cubicBezTo>
                  <a:pt x="882116" y="1108977"/>
                  <a:pt x="641086" y="924151"/>
                  <a:pt x="592448" y="901453"/>
                </a:cubicBezTo>
                <a:cubicBezTo>
                  <a:pt x="543810" y="878755"/>
                  <a:pt x="643248" y="992244"/>
                  <a:pt x="566508" y="940363"/>
                </a:cubicBezTo>
                <a:cubicBezTo>
                  <a:pt x="489768" y="888482"/>
                  <a:pt x="218474" y="677717"/>
                  <a:pt x="132006" y="590168"/>
                </a:cubicBezTo>
                <a:cubicBezTo>
                  <a:pt x="45538" y="502619"/>
                  <a:pt x="68235" y="477760"/>
                  <a:pt x="47699" y="415070"/>
                </a:cubicBezTo>
                <a:cubicBezTo>
                  <a:pt x="27163" y="352380"/>
                  <a:pt x="-19313" y="279963"/>
                  <a:pt x="8789" y="214031"/>
                </a:cubicBezTo>
                <a:cubicBezTo>
                  <a:pt x="36891" y="148099"/>
                  <a:pt x="179563" y="-2139"/>
                  <a:pt x="18388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381804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718055" y="4789591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65464B-9931-1E8B-6BDA-6DFC8E1985D8}"/>
              </a:ext>
            </a:extLst>
          </p:cNvPr>
          <p:cNvSpPr/>
          <p:nvPr/>
        </p:nvSpPr>
        <p:spPr>
          <a:xfrm>
            <a:off x="7768897" y="1400175"/>
            <a:ext cx="994099" cy="205792"/>
          </a:xfrm>
          <a:custGeom>
            <a:avLst/>
            <a:gdLst>
              <a:gd name="connsiteX0" fmla="*/ 120978 w 994099"/>
              <a:gd name="connsiteY0" fmla="*/ 203200 h 205792"/>
              <a:gd name="connsiteX1" fmla="*/ 95578 w 994099"/>
              <a:gd name="connsiteY1" fmla="*/ 158750 h 205792"/>
              <a:gd name="connsiteX2" fmla="*/ 13028 w 994099"/>
              <a:gd name="connsiteY2" fmla="*/ 82550 h 205792"/>
              <a:gd name="connsiteX3" fmla="*/ 76528 w 994099"/>
              <a:gd name="connsiteY3" fmla="*/ 114300 h 205792"/>
              <a:gd name="connsiteX4" fmla="*/ 13028 w 994099"/>
              <a:gd name="connsiteY4" fmla="*/ 57150 h 205792"/>
              <a:gd name="connsiteX5" fmla="*/ 51128 w 994099"/>
              <a:gd name="connsiteY5" fmla="*/ 38100 h 205792"/>
              <a:gd name="connsiteX6" fmla="*/ 22553 w 994099"/>
              <a:gd name="connsiteY6" fmla="*/ 19050 h 205792"/>
              <a:gd name="connsiteX7" fmla="*/ 438478 w 994099"/>
              <a:gd name="connsiteY7" fmla="*/ 15875 h 205792"/>
              <a:gd name="connsiteX8" fmla="*/ 378153 w 994099"/>
              <a:gd name="connsiteY8" fmla="*/ 0 h 205792"/>
              <a:gd name="connsiteX9" fmla="*/ 746453 w 994099"/>
              <a:gd name="connsiteY9" fmla="*/ 82550 h 205792"/>
              <a:gd name="connsiteX10" fmla="*/ 990928 w 994099"/>
              <a:gd name="connsiteY10" fmla="*/ 139700 h 205792"/>
              <a:gd name="connsiteX11" fmla="*/ 876628 w 994099"/>
              <a:gd name="connsiteY11" fmla="*/ 130175 h 205792"/>
              <a:gd name="connsiteX12" fmla="*/ 746453 w 994099"/>
              <a:gd name="connsiteY12" fmla="*/ 203200 h 205792"/>
              <a:gd name="connsiteX13" fmla="*/ 705178 w 994099"/>
              <a:gd name="connsiteY13" fmla="*/ 155575 h 205792"/>
              <a:gd name="connsiteX14" fmla="*/ 381328 w 994099"/>
              <a:gd name="connsiteY14" fmla="*/ 60325 h 205792"/>
              <a:gd name="connsiteX15" fmla="*/ 441653 w 994099"/>
              <a:gd name="connsiteY15" fmla="*/ 101600 h 205792"/>
              <a:gd name="connsiteX16" fmla="*/ 241628 w 994099"/>
              <a:gd name="connsiteY16" fmla="*/ 63500 h 205792"/>
              <a:gd name="connsiteX17" fmla="*/ 174953 w 994099"/>
              <a:gd name="connsiteY17" fmla="*/ 60325 h 205792"/>
              <a:gd name="connsiteX18" fmla="*/ 136853 w 994099"/>
              <a:gd name="connsiteY18" fmla="*/ 82550 h 205792"/>
              <a:gd name="connsiteX19" fmla="*/ 120978 w 994099"/>
              <a:gd name="connsiteY19" fmla="*/ 203200 h 20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4099" h="205792">
                <a:moveTo>
                  <a:pt x="120978" y="203200"/>
                </a:moveTo>
                <a:cubicBezTo>
                  <a:pt x="114099" y="215900"/>
                  <a:pt x="113570" y="178858"/>
                  <a:pt x="95578" y="158750"/>
                </a:cubicBezTo>
                <a:cubicBezTo>
                  <a:pt x="77586" y="138642"/>
                  <a:pt x="16203" y="89958"/>
                  <a:pt x="13028" y="82550"/>
                </a:cubicBezTo>
                <a:cubicBezTo>
                  <a:pt x="9853" y="75142"/>
                  <a:pt x="76528" y="118533"/>
                  <a:pt x="76528" y="114300"/>
                </a:cubicBezTo>
                <a:cubicBezTo>
                  <a:pt x="76528" y="110067"/>
                  <a:pt x="17261" y="69850"/>
                  <a:pt x="13028" y="57150"/>
                </a:cubicBezTo>
                <a:cubicBezTo>
                  <a:pt x="8795" y="44450"/>
                  <a:pt x="49540" y="44450"/>
                  <a:pt x="51128" y="38100"/>
                </a:cubicBezTo>
                <a:cubicBezTo>
                  <a:pt x="52715" y="31750"/>
                  <a:pt x="-42005" y="22754"/>
                  <a:pt x="22553" y="19050"/>
                </a:cubicBezTo>
                <a:cubicBezTo>
                  <a:pt x="87111" y="15346"/>
                  <a:pt x="379211" y="19050"/>
                  <a:pt x="438478" y="15875"/>
                </a:cubicBezTo>
                <a:cubicBezTo>
                  <a:pt x="497745" y="12700"/>
                  <a:pt x="378153" y="0"/>
                  <a:pt x="378153" y="0"/>
                </a:cubicBezTo>
                <a:lnTo>
                  <a:pt x="746453" y="82550"/>
                </a:lnTo>
                <a:cubicBezTo>
                  <a:pt x="848582" y="105833"/>
                  <a:pt x="969232" y="131763"/>
                  <a:pt x="990928" y="139700"/>
                </a:cubicBezTo>
                <a:cubicBezTo>
                  <a:pt x="1012624" y="147637"/>
                  <a:pt x="917374" y="119592"/>
                  <a:pt x="876628" y="130175"/>
                </a:cubicBezTo>
                <a:cubicBezTo>
                  <a:pt x="835882" y="140758"/>
                  <a:pt x="775028" y="198967"/>
                  <a:pt x="746453" y="203200"/>
                </a:cubicBezTo>
                <a:cubicBezTo>
                  <a:pt x="717878" y="207433"/>
                  <a:pt x="766032" y="179388"/>
                  <a:pt x="705178" y="155575"/>
                </a:cubicBezTo>
                <a:cubicBezTo>
                  <a:pt x="644324" y="131762"/>
                  <a:pt x="425249" y="69321"/>
                  <a:pt x="381328" y="60325"/>
                </a:cubicBezTo>
                <a:cubicBezTo>
                  <a:pt x="337407" y="51329"/>
                  <a:pt x="464936" y="101071"/>
                  <a:pt x="441653" y="101600"/>
                </a:cubicBezTo>
                <a:cubicBezTo>
                  <a:pt x="418370" y="102129"/>
                  <a:pt x="286078" y="70379"/>
                  <a:pt x="241628" y="63500"/>
                </a:cubicBezTo>
                <a:cubicBezTo>
                  <a:pt x="197178" y="56621"/>
                  <a:pt x="192416" y="57150"/>
                  <a:pt x="174953" y="60325"/>
                </a:cubicBezTo>
                <a:cubicBezTo>
                  <a:pt x="157491" y="63500"/>
                  <a:pt x="145320" y="60854"/>
                  <a:pt x="136853" y="82550"/>
                </a:cubicBezTo>
                <a:cubicBezTo>
                  <a:pt x="128386" y="104246"/>
                  <a:pt x="127857" y="190500"/>
                  <a:pt x="120978" y="203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1982D8EA-FABB-22DA-1C4A-2C731B24D6FE}"/>
              </a:ext>
            </a:extLst>
          </p:cNvPr>
          <p:cNvSpPr/>
          <p:nvPr/>
        </p:nvSpPr>
        <p:spPr>
          <a:xfrm>
            <a:off x="8702665" y="1615491"/>
            <a:ext cx="332373" cy="236252"/>
          </a:xfrm>
          <a:custGeom>
            <a:avLst/>
            <a:gdLst>
              <a:gd name="connsiteX0" fmla="*/ 323860 w 332373"/>
              <a:gd name="connsiteY0" fmla="*/ 64084 h 236252"/>
              <a:gd name="connsiteX1" fmla="*/ 269885 w 332373"/>
              <a:gd name="connsiteY1" fmla="*/ 137109 h 236252"/>
              <a:gd name="connsiteX2" fmla="*/ 139710 w 332373"/>
              <a:gd name="connsiteY2" fmla="*/ 235534 h 236252"/>
              <a:gd name="connsiteX3" fmla="*/ 184160 w 332373"/>
              <a:gd name="connsiteY3" fmla="*/ 175209 h 236252"/>
              <a:gd name="connsiteX4" fmla="*/ 120660 w 332373"/>
              <a:gd name="connsiteY4" fmla="*/ 57734 h 236252"/>
              <a:gd name="connsiteX5" fmla="*/ 193685 w 332373"/>
              <a:gd name="connsiteY5" fmla="*/ 89484 h 236252"/>
              <a:gd name="connsiteX6" fmla="*/ 111135 w 332373"/>
              <a:gd name="connsiteY6" fmla="*/ 32334 h 236252"/>
              <a:gd name="connsiteX7" fmla="*/ 10 w 332373"/>
              <a:gd name="connsiteY7" fmla="*/ 29159 h 236252"/>
              <a:gd name="connsiteX8" fmla="*/ 117485 w 332373"/>
              <a:gd name="connsiteY8" fmla="*/ 32334 h 236252"/>
              <a:gd name="connsiteX9" fmla="*/ 95260 w 332373"/>
              <a:gd name="connsiteY9" fmla="*/ 584 h 236252"/>
              <a:gd name="connsiteX10" fmla="*/ 323860 w 332373"/>
              <a:gd name="connsiteY10" fmla="*/ 64084 h 23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2373" h="236252">
                <a:moveTo>
                  <a:pt x="323860" y="64084"/>
                </a:moveTo>
                <a:cubicBezTo>
                  <a:pt x="352964" y="86838"/>
                  <a:pt x="300577" y="108534"/>
                  <a:pt x="269885" y="137109"/>
                </a:cubicBezTo>
                <a:cubicBezTo>
                  <a:pt x="239193" y="165684"/>
                  <a:pt x="153998" y="229184"/>
                  <a:pt x="139710" y="235534"/>
                </a:cubicBezTo>
                <a:cubicBezTo>
                  <a:pt x="125422" y="241884"/>
                  <a:pt x="187335" y="204842"/>
                  <a:pt x="184160" y="175209"/>
                </a:cubicBezTo>
                <a:cubicBezTo>
                  <a:pt x="180985" y="145576"/>
                  <a:pt x="119073" y="72021"/>
                  <a:pt x="120660" y="57734"/>
                </a:cubicBezTo>
                <a:cubicBezTo>
                  <a:pt x="122247" y="43447"/>
                  <a:pt x="195272" y="93717"/>
                  <a:pt x="193685" y="89484"/>
                </a:cubicBezTo>
                <a:cubicBezTo>
                  <a:pt x="192098" y="85251"/>
                  <a:pt x="143414" y="42388"/>
                  <a:pt x="111135" y="32334"/>
                </a:cubicBezTo>
                <a:cubicBezTo>
                  <a:pt x="78856" y="22280"/>
                  <a:pt x="-1048" y="29159"/>
                  <a:pt x="10" y="29159"/>
                </a:cubicBezTo>
                <a:cubicBezTo>
                  <a:pt x="1068" y="29159"/>
                  <a:pt x="101610" y="37096"/>
                  <a:pt x="117485" y="32334"/>
                </a:cubicBezTo>
                <a:cubicBezTo>
                  <a:pt x="133360" y="27572"/>
                  <a:pt x="57160" y="-4708"/>
                  <a:pt x="95260" y="584"/>
                </a:cubicBezTo>
                <a:cubicBezTo>
                  <a:pt x="133360" y="5876"/>
                  <a:pt x="294756" y="41330"/>
                  <a:pt x="323860" y="64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5CC012A6-F445-70C6-E0F5-5E01E6D025D7}"/>
              </a:ext>
            </a:extLst>
          </p:cNvPr>
          <p:cNvSpPr/>
          <p:nvPr/>
        </p:nvSpPr>
        <p:spPr>
          <a:xfrm>
            <a:off x="8492822" y="1605731"/>
            <a:ext cx="273519" cy="178623"/>
          </a:xfrm>
          <a:custGeom>
            <a:avLst/>
            <a:gdLst>
              <a:gd name="connsiteX0" fmla="*/ 273353 w 273519"/>
              <a:gd name="connsiteY0" fmla="*/ 29394 h 178623"/>
              <a:gd name="connsiteX1" fmla="*/ 95553 w 273519"/>
              <a:gd name="connsiteY1" fmla="*/ 111944 h 178623"/>
              <a:gd name="connsiteX2" fmla="*/ 63803 w 273519"/>
              <a:gd name="connsiteY2" fmla="*/ 178619 h 178623"/>
              <a:gd name="connsiteX3" fmla="*/ 38403 w 273519"/>
              <a:gd name="connsiteY3" fmla="*/ 108769 h 178623"/>
              <a:gd name="connsiteX4" fmla="*/ 303 w 273519"/>
              <a:gd name="connsiteY4" fmla="*/ 819 h 178623"/>
              <a:gd name="connsiteX5" fmla="*/ 60628 w 273519"/>
              <a:gd name="connsiteY5" fmla="*/ 57969 h 178623"/>
              <a:gd name="connsiteX6" fmla="*/ 273353 w 273519"/>
              <a:gd name="connsiteY6" fmla="*/ 29394 h 17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519" h="178623">
                <a:moveTo>
                  <a:pt x="273353" y="29394"/>
                </a:moveTo>
                <a:cubicBezTo>
                  <a:pt x="279174" y="38390"/>
                  <a:pt x="130478" y="87073"/>
                  <a:pt x="95553" y="111944"/>
                </a:cubicBezTo>
                <a:cubicBezTo>
                  <a:pt x="60628" y="136815"/>
                  <a:pt x="73328" y="179148"/>
                  <a:pt x="63803" y="178619"/>
                </a:cubicBezTo>
                <a:cubicBezTo>
                  <a:pt x="54278" y="178090"/>
                  <a:pt x="48986" y="138402"/>
                  <a:pt x="38403" y="108769"/>
                </a:cubicBezTo>
                <a:cubicBezTo>
                  <a:pt x="27820" y="79136"/>
                  <a:pt x="-3401" y="9286"/>
                  <a:pt x="303" y="819"/>
                </a:cubicBezTo>
                <a:cubicBezTo>
                  <a:pt x="4007" y="-7648"/>
                  <a:pt x="17765" y="52148"/>
                  <a:pt x="60628" y="57969"/>
                </a:cubicBezTo>
                <a:cubicBezTo>
                  <a:pt x="103490" y="63790"/>
                  <a:pt x="267532" y="20398"/>
                  <a:pt x="273353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BC0B5CDB-0CBF-3075-7207-811BC5C6DDB1}"/>
              </a:ext>
            </a:extLst>
          </p:cNvPr>
          <p:cNvSpPr/>
          <p:nvPr/>
        </p:nvSpPr>
        <p:spPr>
          <a:xfrm>
            <a:off x="8264378" y="1513930"/>
            <a:ext cx="191011" cy="172084"/>
          </a:xfrm>
          <a:custGeom>
            <a:avLst/>
            <a:gdLst>
              <a:gd name="connsiteX0" fmla="*/ 147 w 191011"/>
              <a:gd name="connsiteY0" fmla="*/ 545 h 172084"/>
              <a:gd name="connsiteX1" fmla="*/ 168422 w 191011"/>
              <a:gd name="connsiteY1" fmla="*/ 54520 h 172084"/>
              <a:gd name="connsiteX2" fmla="*/ 171597 w 191011"/>
              <a:gd name="connsiteY2" fmla="*/ 105320 h 172084"/>
              <a:gd name="connsiteX3" fmla="*/ 190647 w 191011"/>
              <a:gd name="connsiteY3" fmla="*/ 171995 h 172084"/>
              <a:gd name="connsiteX4" fmla="*/ 152547 w 191011"/>
              <a:gd name="connsiteY4" fmla="*/ 118020 h 172084"/>
              <a:gd name="connsiteX5" fmla="*/ 41422 w 191011"/>
              <a:gd name="connsiteY5" fmla="*/ 51345 h 172084"/>
              <a:gd name="connsiteX6" fmla="*/ 136672 w 191011"/>
              <a:gd name="connsiteY6" fmla="*/ 89445 h 172084"/>
              <a:gd name="connsiteX7" fmla="*/ 147 w 191011"/>
              <a:gd name="connsiteY7" fmla="*/ 545 h 17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11" h="172084">
                <a:moveTo>
                  <a:pt x="147" y="545"/>
                </a:moveTo>
                <a:cubicBezTo>
                  <a:pt x="5439" y="-5276"/>
                  <a:pt x="139847" y="37058"/>
                  <a:pt x="168422" y="54520"/>
                </a:cubicBezTo>
                <a:cubicBezTo>
                  <a:pt x="196997" y="71982"/>
                  <a:pt x="167893" y="85741"/>
                  <a:pt x="171597" y="105320"/>
                </a:cubicBezTo>
                <a:cubicBezTo>
                  <a:pt x="175301" y="124899"/>
                  <a:pt x="193822" y="169878"/>
                  <a:pt x="190647" y="171995"/>
                </a:cubicBezTo>
                <a:cubicBezTo>
                  <a:pt x="187472" y="174112"/>
                  <a:pt x="177418" y="138128"/>
                  <a:pt x="152547" y="118020"/>
                </a:cubicBezTo>
                <a:cubicBezTo>
                  <a:pt x="127676" y="97912"/>
                  <a:pt x="44068" y="56107"/>
                  <a:pt x="41422" y="51345"/>
                </a:cubicBezTo>
                <a:cubicBezTo>
                  <a:pt x="38776" y="46583"/>
                  <a:pt x="139847" y="95266"/>
                  <a:pt x="136672" y="89445"/>
                </a:cubicBezTo>
                <a:cubicBezTo>
                  <a:pt x="133497" y="83624"/>
                  <a:pt x="-5145" y="6366"/>
                  <a:pt x="147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7CA1A885-3E09-5397-E147-B346C31F685C}"/>
              </a:ext>
            </a:extLst>
          </p:cNvPr>
          <p:cNvSpPr/>
          <p:nvPr/>
        </p:nvSpPr>
        <p:spPr>
          <a:xfrm>
            <a:off x="7968874" y="1571622"/>
            <a:ext cx="375213" cy="450853"/>
          </a:xfrm>
          <a:custGeom>
            <a:avLst/>
            <a:gdLst>
              <a:gd name="connsiteX0" fmla="*/ 376 w 375213"/>
              <a:gd name="connsiteY0" fmla="*/ 3 h 450853"/>
              <a:gd name="connsiteX1" fmla="*/ 276601 w 375213"/>
              <a:gd name="connsiteY1" fmla="*/ 76203 h 450853"/>
              <a:gd name="connsiteX2" fmla="*/ 330576 w 375213"/>
              <a:gd name="connsiteY2" fmla="*/ 130178 h 450853"/>
              <a:gd name="connsiteX3" fmla="*/ 343276 w 375213"/>
              <a:gd name="connsiteY3" fmla="*/ 212728 h 450853"/>
              <a:gd name="connsiteX4" fmla="*/ 346451 w 375213"/>
              <a:gd name="connsiteY4" fmla="*/ 152403 h 450853"/>
              <a:gd name="connsiteX5" fmla="*/ 355976 w 375213"/>
              <a:gd name="connsiteY5" fmla="*/ 381003 h 450853"/>
              <a:gd name="connsiteX6" fmla="*/ 375026 w 375213"/>
              <a:gd name="connsiteY6" fmla="*/ 450853 h 450853"/>
              <a:gd name="connsiteX7" fmla="*/ 343276 w 375213"/>
              <a:gd name="connsiteY7" fmla="*/ 381003 h 450853"/>
              <a:gd name="connsiteX8" fmla="*/ 289301 w 375213"/>
              <a:gd name="connsiteY8" fmla="*/ 238128 h 450853"/>
              <a:gd name="connsiteX9" fmla="*/ 279776 w 375213"/>
              <a:gd name="connsiteY9" fmla="*/ 342903 h 450853"/>
              <a:gd name="connsiteX10" fmla="*/ 289301 w 375213"/>
              <a:gd name="connsiteY10" fmla="*/ 161928 h 450853"/>
              <a:gd name="connsiteX11" fmla="*/ 203576 w 375213"/>
              <a:gd name="connsiteY11" fmla="*/ 85728 h 450853"/>
              <a:gd name="connsiteX12" fmla="*/ 216276 w 375213"/>
              <a:gd name="connsiteY12" fmla="*/ 79378 h 450853"/>
              <a:gd name="connsiteX13" fmla="*/ 376 w 375213"/>
              <a:gd name="connsiteY13" fmla="*/ 3 h 45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5213" h="450853">
                <a:moveTo>
                  <a:pt x="376" y="3"/>
                </a:moveTo>
                <a:cubicBezTo>
                  <a:pt x="10430" y="-526"/>
                  <a:pt x="221568" y="54507"/>
                  <a:pt x="276601" y="76203"/>
                </a:cubicBezTo>
                <a:cubicBezTo>
                  <a:pt x="331634" y="97899"/>
                  <a:pt x="319464" y="107424"/>
                  <a:pt x="330576" y="130178"/>
                </a:cubicBezTo>
                <a:cubicBezTo>
                  <a:pt x="341688" y="152932"/>
                  <a:pt x="340630" y="209024"/>
                  <a:pt x="343276" y="212728"/>
                </a:cubicBezTo>
                <a:cubicBezTo>
                  <a:pt x="345922" y="216432"/>
                  <a:pt x="344334" y="124357"/>
                  <a:pt x="346451" y="152403"/>
                </a:cubicBezTo>
                <a:cubicBezTo>
                  <a:pt x="348568" y="180449"/>
                  <a:pt x="351214" y="331261"/>
                  <a:pt x="355976" y="381003"/>
                </a:cubicBezTo>
                <a:cubicBezTo>
                  <a:pt x="360738" y="430745"/>
                  <a:pt x="377143" y="450853"/>
                  <a:pt x="375026" y="450853"/>
                </a:cubicBezTo>
                <a:cubicBezTo>
                  <a:pt x="372909" y="450853"/>
                  <a:pt x="357564" y="416457"/>
                  <a:pt x="343276" y="381003"/>
                </a:cubicBezTo>
                <a:cubicBezTo>
                  <a:pt x="328989" y="345549"/>
                  <a:pt x="299884" y="244478"/>
                  <a:pt x="289301" y="238128"/>
                </a:cubicBezTo>
                <a:cubicBezTo>
                  <a:pt x="278718" y="231778"/>
                  <a:pt x="279776" y="355603"/>
                  <a:pt x="279776" y="342903"/>
                </a:cubicBezTo>
                <a:cubicBezTo>
                  <a:pt x="279776" y="330203"/>
                  <a:pt x="302001" y="204791"/>
                  <a:pt x="289301" y="161928"/>
                </a:cubicBezTo>
                <a:cubicBezTo>
                  <a:pt x="276601" y="119066"/>
                  <a:pt x="215747" y="99486"/>
                  <a:pt x="203576" y="85728"/>
                </a:cubicBezTo>
                <a:cubicBezTo>
                  <a:pt x="191405" y="71970"/>
                  <a:pt x="248026" y="93666"/>
                  <a:pt x="216276" y="79378"/>
                </a:cubicBezTo>
                <a:cubicBezTo>
                  <a:pt x="184526" y="65091"/>
                  <a:pt x="-9678" y="532"/>
                  <a:pt x="3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535BB3D1-167C-D86E-F5EF-9F1601176ECB}"/>
              </a:ext>
            </a:extLst>
          </p:cNvPr>
          <p:cNvSpPr/>
          <p:nvPr/>
        </p:nvSpPr>
        <p:spPr>
          <a:xfrm>
            <a:off x="7810337" y="1533379"/>
            <a:ext cx="115124" cy="181793"/>
          </a:xfrm>
          <a:custGeom>
            <a:avLst/>
            <a:gdLst>
              <a:gd name="connsiteX0" fmla="*/ 163 w 115124"/>
              <a:gd name="connsiteY0" fmla="*/ 146 h 181793"/>
              <a:gd name="connsiteX1" fmla="*/ 66838 w 115124"/>
              <a:gd name="connsiteY1" fmla="*/ 82696 h 181793"/>
              <a:gd name="connsiteX2" fmla="*/ 76363 w 115124"/>
              <a:gd name="connsiteY2" fmla="*/ 111271 h 181793"/>
              <a:gd name="connsiteX3" fmla="*/ 73188 w 115124"/>
              <a:gd name="connsiteY3" fmla="*/ 152546 h 181793"/>
              <a:gd name="connsiteX4" fmla="*/ 114463 w 115124"/>
              <a:gd name="connsiteY4" fmla="*/ 181121 h 181793"/>
              <a:gd name="connsiteX5" fmla="*/ 35088 w 115124"/>
              <a:gd name="connsiteY5" fmla="*/ 123971 h 181793"/>
              <a:gd name="connsiteX6" fmla="*/ 44613 w 115124"/>
              <a:gd name="connsiteY6" fmla="*/ 152546 h 181793"/>
              <a:gd name="connsiteX7" fmla="*/ 47788 w 115124"/>
              <a:gd name="connsiteY7" fmla="*/ 104921 h 181793"/>
              <a:gd name="connsiteX8" fmla="*/ 163 w 115124"/>
              <a:gd name="connsiteY8" fmla="*/ 146 h 1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124" h="181793">
                <a:moveTo>
                  <a:pt x="163" y="146"/>
                </a:moveTo>
                <a:cubicBezTo>
                  <a:pt x="3338" y="-3558"/>
                  <a:pt x="54138" y="64175"/>
                  <a:pt x="66838" y="82696"/>
                </a:cubicBezTo>
                <a:cubicBezTo>
                  <a:pt x="79538" y="101217"/>
                  <a:pt x="75305" y="99629"/>
                  <a:pt x="76363" y="111271"/>
                </a:cubicBezTo>
                <a:cubicBezTo>
                  <a:pt x="77421" y="122913"/>
                  <a:pt x="66838" y="140904"/>
                  <a:pt x="73188" y="152546"/>
                </a:cubicBezTo>
                <a:cubicBezTo>
                  <a:pt x="79538" y="164188"/>
                  <a:pt x="120813" y="185883"/>
                  <a:pt x="114463" y="181121"/>
                </a:cubicBezTo>
                <a:cubicBezTo>
                  <a:pt x="108113" y="176359"/>
                  <a:pt x="46730" y="128733"/>
                  <a:pt x="35088" y="123971"/>
                </a:cubicBezTo>
                <a:cubicBezTo>
                  <a:pt x="23446" y="119209"/>
                  <a:pt x="42496" y="155721"/>
                  <a:pt x="44613" y="152546"/>
                </a:cubicBezTo>
                <a:cubicBezTo>
                  <a:pt x="46730" y="149371"/>
                  <a:pt x="54667" y="129792"/>
                  <a:pt x="47788" y="104921"/>
                </a:cubicBezTo>
                <a:cubicBezTo>
                  <a:pt x="40909" y="80050"/>
                  <a:pt x="-3012" y="3850"/>
                  <a:pt x="163" y="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98930D9E-BF4C-59C7-7EE9-43A21B1A1A97}"/>
              </a:ext>
            </a:extLst>
          </p:cNvPr>
          <p:cNvSpPr/>
          <p:nvPr/>
        </p:nvSpPr>
        <p:spPr>
          <a:xfrm>
            <a:off x="7770308" y="1997068"/>
            <a:ext cx="150133" cy="336681"/>
          </a:xfrm>
          <a:custGeom>
            <a:avLst/>
            <a:gdLst>
              <a:gd name="connsiteX0" fmla="*/ 97342 w 150133"/>
              <a:gd name="connsiteY0" fmla="*/ 7 h 336681"/>
              <a:gd name="connsiteX1" fmla="*/ 100517 w 150133"/>
              <a:gd name="connsiteY1" fmla="*/ 127007 h 336681"/>
              <a:gd name="connsiteX2" fmla="*/ 144967 w 150133"/>
              <a:gd name="connsiteY2" fmla="*/ 225432 h 336681"/>
              <a:gd name="connsiteX3" fmla="*/ 144967 w 150133"/>
              <a:gd name="connsiteY3" fmla="*/ 336557 h 336681"/>
              <a:gd name="connsiteX4" fmla="*/ 106867 w 150133"/>
              <a:gd name="connsiteY4" fmla="*/ 244482 h 336681"/>
              <a:gd name="connsiteX5" fmla="*/ 5267 w 150133"/>
              <a:gd name="connsiteY5" fmla="*/ 114307 h 336681"/>
              <a:gd name="connsiteX6" fmla="*/ 21142 w 150133"/>
              <a:gd name="connsiteY6" fmla="*/ 120657 h 336681"/>
              <a:gd name="connsiteX7" fmla="*/ 97342 w 150133"/>
              <a:gd name="connsiteY7" fmla="*/ 7 h 33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133" h="336681">
                <a:moveTo>
                  <a:pt x="97342" y="7"/>
                </a:moveTo>
                <a:cubicBezTo>
                  <a:pt x="110571" y="1065"/>
                  <a:pt x="92580" y="89436"/>
                  <a:pt x="100517" y="127007"/>
                </a:cubicBezTo>
                <a:cubicBezTo>
                  <a:pt x="108454" y="164578"/>
                  <a:pt x="137559" y="190507"/>
                  <a:pt x="144967" y="225432"/>
                </a:cubicBezTo>
                <a:cubicBezTo>
                  <a:pt x="152375" y="260357"/>
                  <a:pt x="151317" y="333382"/>
                  <a:pt x="144967" y="336557"/>
                </a:cubicBezTo>
                <a:cubicBezTo>
                  <a:pt x="138617" y="339732"/>
                  <a:pt x="130150" y="281524"/>
                  <a:pt x="106867" y="244482"/>
                </a:cubicBezTo>
                <a:cubicBezTo>
                  <a:pt x="83584" y="207440"/>
                  <a:pt x="19554" y="134944"/>
                  <a:pt x="5267" y="114307"/>
                </a:cubicBezTo>
                <a:cubicBezTo>
                  <a:pt x="-9020" y="93670"/>
                  <a:pt x="8971" y="134944"/>
                  <a:pt x="21142" y="120657"/>
                </a:cubicBezTo>
                <a:cubicBezTo>
                  <a:pt x="33313" y="106370"/>
                  <a:pt x="84113" y="-1051"/>
                  <a:pt x="9734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6A327513-0F38-5B1A-7AED-1C97D0217E7E}"/>
              </a:ext>
            </a:extLst>
          </p:cNvPr>
          <p:cNvSpPr/>
          <p:nvPr/>
        </p:nvSpPr>
        <p:spPr>
          <a:xfrm>
            <a:off x="7764139" y="2065935"/>
            <a:ext cx="78403" cy="261086"/>
          </a:xfrm>
          <a:custGeom>
            <a:avLst/>
            <a:gdLst>
              <a:gd name="connsiteX0" fmla="*/ 1911 w 78403"/>
              <a:gd name="connsiteY0" fmla="*/ 990 h 261086"/>
              <a:gd name="connsiteX1" fmla="*/ 78111 w 78403"/>
              <a:gd name="connsiteY1" fmla="*/ 254990 h 261086"/>
              <a:gd name="connsiteX2" fmla="*/ 27311 w 78403"/>
              <a:gd name="connsiteY2" fmla="*/ 169265 h 261086"/>
              <a:gd name="connsiteX3" fmla="*/ 1911 w 78403"/>
              <a:gd name="connsiteY3" fmla="*/ 990 h 26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03" h="261086">
                <a:moveTo>
                  <a:pt x="1911" y="990"/>
                </a:moveTo>
                <a:cubicBezTo>
                  <a:pt x="10378" y="15278"/>
                  <a:pt x="73878" y="226944"/>
                  <a:pt x="78111" y="254990"/>
                </a:cubicBezTo>
                <a:cubicBezTo>
                  <a:pt x="82344" y="283036"/>
                  <a:pt x="39482" y="207365"/>
                  <a:pt x="27311" y="169265"/>
                </a:cubicBezTo>
                <a:cubicBezTo>
                  <a:pt x="15140" y="131165"/>
                  <a:pt x="-6556" y="-13298"/>
                  <a:pt x="1911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61E5DC87-45E1-6174-8C33-314108E1FAEE}"/>
              </a:ext>
            </a:extLst>
          </p:cNvPr>
          <p:cNvSpPr/>
          <p:nvPr/>
        </p:nvSpPr>
        <p:spPr>
          <a:xfrm>
            <a:off x="8528038" y="2093988"/>
            <a:ext cx="150840" cy="196564"/>
          </a:xfrm>
          <a:custGeom>
            <a:avLst/>
            <a:gdLst>
              <a:gd name="connsiteX0" fmla="*/ 12 w 150840"/>
              <a:gd name="connsiteY0" fmla="*/ 1512 h 196564"/>
              <a:gd name="connsiteX1" fmla="*/ 88912 w 150840"/>
              <a:gd name="connsiteY1" fmla="*/ 87237 h 196564"/>
              <a:gd name="connsiteX2" fmla="*/ 149237 w 150840"/>
              <a:gd name="connsiteY2" fmla="*/ 195187 h 196564"/>
              <a:gd name="connsiteX3" fmla="*/ 130187 w 150840"/>
              <a:gd name="connsiteY3" fmla="*/ 141212 h 196564"/>
              <a:gd name="connsiteX4" fmla="*/ 95262 w 150840"/>
              <a:gd name="connsiteY4" fmla="*/ 39612 h 196564"/>
              <a:gd name="connsiteX5" fmla="*/ 12 w 150840"/>
              <a:gd name="connsiteY5" fmla="*/ 1512 h 19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840" h="196564">
                <a:moveTo>
                  <a:pt x="12" y="1512"/>
                </a:moveTo>
                <a:cubicBezTo>
                  <a:pt x="-1046" y="9449"/>
                  <a:pt x="64041" y="54958"/>
                  <a:pt x="88912" y="87237"/>
                </a:cubicBezTo>
                <a:cubicBezTo>
                  <a:pt x="113783" y="119516"/>
                  <a:pt x="142358" y="186191"/>
                  <a:pt x="149237" y="195187"/>
                </a:cubicBezTo>
                <a:cubicBezTo>
                  <a:pt x="156116" y="204183"/>
                  <a:pt x="139183" y="167141"/>
                  <a:pt x="130187" y="141212"/>
                </a:cubicBezTo>
                <a:cubicBezTo>
                  <a:pt x="121191" y="115283"/>
                  <a:pt x="109550" y="60779"/>
                  <a:pt x="95262" y="39612"/>
                </a:cubicBezTo>
                <a:cubicBezTo>
                  <a:pt x="80975" y="18445"/>
                  <a:pt x="1070" y="-6425"/>
                  <a:pt x="12" y="15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78FBE83E-4E03-77AA-7DBB-4EC884CB7105}"/>
              </a:ext>
            </a:extLst>
          </p:cNvPr>
          <p:cNvSpPr/>
          <p:nvPr/>
        </p:nvSpPr>
        <p:spPr>
          <a:xfrm>
            <a:off x="8889578" y="1860427"/>
            <a:ext cx="141389" cy="279546"/>
          </a:xfrm>
          <a:custGeom>
            <a:avLst/>
            <a:gdLst>
              <a:gd name="connsiteX0" fmla="*/ 140122 w 141389"/>
              <a:gd name="connsiteY0" fmla="*/ 123 h 279546"/>
              <a:gd name="connsiteX1" fmla="*/ 63922 w 141389"/>
              <a:gd name="connsiteY1" fmla="*/ 79498 h 279546"/>
              <a:gd name="connsiteX2" fmla="*/ 422 w 141389"/>
              <a:gd name="connsiteY2" fmla="*/ 250948 h 279546"/>
              <a:gd name="connsiteX3" fmla="*/ 35347 w 141389"/>
              <a:gd name="connsiteY3" fmla="*/ 196973 h 279546"/>
              <a:gd name="connsiteX4" fmla="*/ 16297 w 141389"/>
              <a:gd name="connsiteY4" fmla="*/ 279523 h 279546"/>
              <a:gd name="connsiteX5" fmla="*/ 38522 w 141389"/>
              <a:gd name="connsiteY5" fmla="*/ 187448 h 279546"/>
              <a:gd name="connsiteX6" fmla="*/ 92497 w 141389"/>
              <a:gd name="connsiteY6" fmla="*/ 117598 h 279546"/>
              <a:gd name="connsiteX7" fmla="*/ 111547 w 141389"/>
              <a:gd name="connsiteY7" fmla="*/ 95373 h 279546"/>
              <a:gd name="connsiteX8" fmla="*/ 140122 w 141389"/>
              <a:gd name="connsiteY8" fmla="*/ 123 h 27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389" h="279546">
                <a:moveTo>
                  <a:pt x="140122" y="123"/>
                </a:moveTo>
                <a:cubicBezTo>
                  <a:pt x="132185" y="-2523"/>
                  <a:pt x="87205" y="37694"/>
                  <a:pt x="63922" y="79498"/>
                </a:cubicBezTo>
                <a:cubicBezTo>
                  <a:pt x="40639" y="121302"/>
                  <a:pt x="5184" y="231369"/>
                  <a:pt x="422" y="250948"/>
                </a:cubicBezTo>
                <a:cubicBezTo>
                  <a:pt x="-4340" y="270527"/>
                  <a:pt x="32701" y="192211"/>
                  <a:pt x="35347" y="196973"/>
                </a:cubicBezTo>
                <a:cubicBezTo>
                  <a:pt x="37993" y="201735"/>
                  <a:pt x="15768" y="281110"/>
                  <a:pt x="16297" y="279523"/>
                </a:cubicBezTo>
                <a:cubicBezTo>
                  <a:pt x="16826" y="277936"/>
                  <a:pt x="25822" y="214435"/>
                  <a:pt x="38522" y="187448"/>
                </a:cubicBezTo>
                <a:cubicBezTo>
                  <a:pt x="51222" y="160461"/>
                  <a:pt x="80326" y="132944"/>
                  <a:pt x="92497" y="117598"/>
                </a:cubicBezTo>
                <a:cubicBezTo>
                  <a:pt x="104668" y="102252"/>
                  <a:pt x="106784" y="110190"/>
                  <a:pt x="111547" y="95373"/>
                </a:cubicBezTo>
                <a:cubicBezTo>
                  <a:pt x="116310" y="80556"/>
                  <a:pt x="148059" y="2769"/>
                  <a:pt x="140122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D1650130-FE5A-8115-48D7-968C51AAEA67}"/>
              </a:ext>
            </a:extLst>
          </p:cNvPr>
          <p:cNvSpPr/>
          <p:nvPr/>
        </p:nvSpPr>
        <p:spPr>
          <a:xfrm>
            <a:off x="9016979" y="1758451"/>
            <a:ext cx="104438" cy="420527"/>
          </a:xfrm>
          <a:custGeom>
            <a:avLst/>
            <a:gdLst>
              <a:gd name="connsiteX0" fmla="*/ 88921 w 104438"/>
              <a:gd name="connsiteY0" fmla="*/ 499 h 420527"/>
              <a:gd name="connsiteX1" fmla="*/ 60346 w 104438"/>
              <a:gd name="connsiteY1" fmla="*/ 244974 h 420527"/>
              <a:gd name="connsiteX2" fmla="*/ 21 w 104438"/>
              <a:gd name="connsiteY2" fmla="*/ 419599 h 420527"/>
              <a:gd name="connsiteX3" fmla="*/ 53996 w 104438"/>
              <a:gd name="connsiteY3" fmla="*/ 308474 h 420527"/>
              <a:gd name="connsiteX4" fmla="*/ 101621 w 104438"/>
              <a:gd name="connsiteY4" fmla="*/ 184649 h 420527"/>
              <a:gd name="connsiteX5" fmla="*/ 88921 w 104438"/>
              <a:gd name="connsiteY5" fmla="*/ 499 h 42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38" h="420527">
                <a:moveTo>
                  <a:pt x="88921" y="499"/>
                </a:moveTo>
                <a:cubicBezTo>
                  <a:pt x="82042" y="10553"/>
                  <a:pt x="75163" y="175124"/>
                  <a:pt x="60346" y="244974"/>
                </a:cubicBezTo>
                <a:cubicBezTo>
                  <a:pt x="45529" y="314824"/>
                  <a:pt x="1079" y="409016"/>
                  <a:pt x="21" y="419599"/>
                </a:cubicBezTo>
                <a:cubicBezTo>
                  <a:pt x="-1037" y="430182"/>
                  <a:pt x="37063" y="347632"/>
                  <a:pt x="53996" y="308474"/>
                </a:cubicBezTo>
                <a:cubicBezTo>
                  <a:pt x="70929" y="269316"/>
                  <a:pt x="92625" y="234391"/>
                  <a:pt x="101621" y="184649"/>
                </a:cubicBezTo>
                <a:cubicBezTo>
                  <a:pt x="110617" y="134907"/>
                  <a:pt x="95800" y="-9555"/>
                  <a:pt x="88921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DB83753B-0A28-80FA-6392-80B9C63B392F}"/>
              </a:ext>
            </a:extLst>
          </p:cNvPr>
          <p:cNvSpPr/>
          <p:nvPr/>
        </p:nvSpPr>
        <p:spPr>
          <a:xfrm>
            <a:off x="8131121" y="2472650"/>
            <a:ext cx="288510" cy="169054"/>
          </a:xfrm>
          <a:custGeom>
            <a:avLst/>
            <a:gdLst>
              <a:gd name="connsiteX0" fmla="*/ 54 w 288510"/>
              <a:gd name="connsiteY0" fmla="*/ 675 h 169054"/>
              <a:gd name="connsiteX1" fmla="*/ 139754 w 288510"/>
              <a:gd name="connsiteY1" fmla="*/ 45125 h 169054"/>
              <a:gd name="connsiteX2" fmla="*/ 285804 w 288510"/>
              <a:gd name="connsiteY2" fmla="*/ 64175 h 169054"/>
              <a:gd name="connsiteX3" fmla="*/ 238179 w 288510"/>
              <a:gd name="connsiteY3" fmla="*/ 67350 h 169054"/>
              <a:gd name="connsiteX4" fmla="*/ 282629 w 288510"/>
              <a:gd name="connsiteY4" fmla="*/ 92750 h 169054"/>
              <a:gd name="connsiteX5" fmla="*/ 228654 w 288510"/>
              <a:gd name="connsiteY5" fmla="*/ 127675 h 169054"/>
              <a:gd name="connsiteX6" fmla="*/ 181029 w 288510"/>
              <a:gd name="connsiteY6" fmla="*/ 168950 h 169054"/>
              <a:gd name="connsiteX7" fmla="*/ 282629 w 288510"/>
              <a:gd name="connsiteY7" fmla="*/ 114975 h 169054"/>
              <a:gd name="connsiteX8" fmla="*/ 155629 w 288510"/>
              <a:gd name="connsiteY8" fmla="*/ 83225 h 169054"/>
              <a:gd name="connsiteX9" fmla="*/ 54 w 288510"/>
              <a:gd name="connsiteY9" fmla="*/ 67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510" h="169054">
                <a:moveTo>
                  <a:pt x="54" y="675"/>
                </a:moveTo>
                <a:cubicBezTo>
                  <a:pt x="-2592" y="-5675"/>
                  <a:pt x="92129" y="34542"/>
                  <a:pt x="139754" y="45125"/>
                </a:cubicBezTo>
                <a:cubicBezTo>
                  <a:pt x="187379" y="55708"/>
                  <a:pt x="269400" y="60471"/>
                  <a:pt x="285804" y="64175"/>
                </a:cubicBezTo>
                <a:cubicBezTo>
                  <a:pt x="302208" y="67879"/>
                  <a:pt x="238708" y="62588"/>
                  <a:pt x="238179" y="67350"/>
                </a:cubicBezTo>
                <a:cubicBezTo>
                  <a:pt x="237650" y="72113"/>
                  <a:pt x="284216" y="82696"/>
                  <a:pt x="282629" y="92750"/>
                </a:cubicBezTo>
                <a:cubicBezTo>
                  <a:pt x="281042" y="102804"/>
                  <a:pt x="245587" y="114975"/>
                  <a:pt x="228654" y="127675"/>
                </a:cubicBezTo>
                <a:cubicBezTo>
                  <a:pt x="211721" y="140375"/>
                  <a:pt x="172033" y="171067"/>
                  <a:pt x="181029" y="168950"/>
                </a:cubicBezTo>
                <a:cubicBezTo>
                  <a:pt x="190025" y="166833"/>
                  <a:pt x="286862" y="129262"/>
                  <a:pt x="282629" y="114975"/>
                </a:cubicBezTo>
                <a:cubicBezTo>
                  <a:pt x="278396" y="100688"/>
                  <a:pt x="197433" y="98042"/>
                  <a:pt x="155629" y="83225"/>
                </a:cubicBezTo>
                <a:cubicBezTo>
                  <a:pt x="113825" y="68408"/>
                  <a:pt x="2700" y="7025"/>
                  <a:pt x="54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A9FE33CE-8EF8-7386-1C40-7C90FD5511A7}"/>
              </a:ext>
            </a:extLst>
          </p:cNvPr>
          <p:cNvSpPr/>
          <p:nvPr/>
        </p:nvSpPr>
        <p:spPr>
          <a:xfrm>
            <a:off x="8025867" y="2225330"/>
            <a:ext cx="182301" cy="235380"/>
          </a:xfrm>
          <a:custGeom>
            <a:avLst/>
            <a:gdLst>
              <a:gd name="connsiteX0" fmla="*/ 16408 w 182301"/>
              <a:gd name="connsiteY0" fmla="*/ 345 h 235380"/>
              <a:gd name="connsiteX1" fmla="*/ 41808 w 182301"/>
              <a:gd name="connsiteY1" fmla="*/ 89245 h 235380"/>
              <a:gd name="connsiteX2" fmla="*/ 121183 w 182301"/>
              <a:gd name="connsiteY2" fmla="*/ 152745 h 235380"/>
              <a:gd name="connsiteX3" fmla="*/ 118008 w 182301"/>
              <a:gd name="connsiteY3" fmla="*/ 165445 h 235380"/>
              <a:gd name="connsiteX4" fmla="*/ 181508 w 182301"/>
              <a:gd name="connsiteY4" fmla="*/ 235295 h 235380"/>
              <a:gd name="connsiteX5" fmla="*/ 143408 w 182301"/>
              <a:gd name="connsiteY5" fmla="*/ 178145 h 235380"/>
              <a:gd name="connsiteX6" fmla="*/ 3708 w 182301"/>
              <a:gd name="connsiteY6" fmla="*/ 105120 h 235380"/>
              <a:gd name="connsiteX7" fmla="*/ 38633 w 182301"/>
              <a:gd name="connsiteY7" fmla="*/ 124170 h 235380"/>
              <a:gd name="connsiteX8" fmla="*/ 16408 w 182301"/>
              <a:gd name="connsiteY8" fmla="*/ 345 h 23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301" h="235380">
                <a:moveTo>
                  <a:pt x="16408" y="345"/>
                </a:moveTo>
                <a:cubicBezTo>
                  <a:pt x="16937" y="-5476"/>
                  <a:pt x="24345" y="63845"/>
                  <a:pt x="41808" y="89245"/>
                </a:cubicBezTo>
                <a:cubicBezTo>
                  <a:pt x="59271" y="114645"/>
                  <a:pt x="121183" y="152745"/>
                  <a:pt x="121183" y="152745"/>
                </a:cubicBezTo>
                <a:cubicBezTo>
                  <a:pt x="133883" y="165445"/>
                  <a:pt x="107954" y="151687"/>
                  <a:pt x="118008" y="165445"/>
                </a:cubicBezTo>
                <a:cubicBezTo>
                  <a:pt x="128062" y="179203"/>
                  <a:pt x="177275" y="233178"/>
                  <a:pt x="181508" y="235295"/>
                </a:cubicBezTo>
                <a:cubicBezTo>
                  <a:pt x="185741" y="237412"/>
                  <a:pt x="173041" y="199841"/>
                  <a:pt x="143408" y="178145"/>
                </a:cubicBezTo>
                <a:cubicBezTo>
                  <a:pt x="113775" y="156449"/>
                  <a:pt x="21171" y="114116"/>
                  <a:pt x="3708" y="105120"/>
                </a:cubicBezTo>
                <a:cubicBezTo>
                  <a:pt x="-13755" y="96124"/>
                  <a:pt x="35987" y="136341"/>
                  <a:pt x="38633" y="124170"/>
                </a:cubicBezTo>
                <a:cubicBezTo>
                  <a:pt x="41279" y="111999"/>
                  <a:pt x="15879" y="6166"/>
                  <a:pt x="16408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F78CA44F-3048-0E88-FE22-5F4E1BAE5A70}"/>
              </a:ext>
            </a:extLst>
          </p:cNvPr>
          <p:cNvSpPr/>
          <p:nvPr/>
        </p:nvSpPr>
        <p:spPr>
          <a:xfrm>
            <a:off x="8437085" y="2589647"/>
            <a:ext cx="278338" cy="334413"/>
          </a:xfrm>
          <a:custGeom>
            <a:avLst/>
            <a:gdLst>
              <a:gd name="connsiteX0" fmla="*/ 278290 w 278338"/>
              <a:gd name="connsiteY0" fmla="*/ 1153 h 334413"/>
              <a:gd name="connsiteX1" fmla="*/ 84615 w 278338"/>
              <a:gd name="connsiteY1" fmla="*/ 248803 h 334413"/>
              <a:gd name="connsiteX2" fmla="*/ 14765 w 278338"/>
              <a:gd name="connsiteY2" fmla="*/ 331353 h 334413"/>
              <a:gd name="connsiteX3" fmla="*/ 33815 w 278338"/>
              <a:gd name="connsiteY3" fmla="*/ 283728 h 334413"/>
              <a:gd name="connsiteX4" fmla="*/ 2065 w 278338"/>
              <a:gd name="connsiteY4" fmla="*/ 328178 h 334413"/>
              <a:gd name="connsiteX5" fmla="*/ 103665 w 278338"/>
              <a:gd name="connsiteY5" fmla="*/ 118628 h 334413"/>
              <a:gd name="connsiteX6" fmla="*/ 65565 w 278338"/>
              <a:gd name="connsiteY6" fmla="*/ 153553 h 334413"/>
              <a:gd name="connsiteX7" fmla="*/ 278290 w 278338"/>
              <a:gd name="connsiteY7" fmla="*/ 1153 h 33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338" h="334413">
                <a:moveTo>
                  <a:pt x="278290" y="1153"/>
                </a:moveTo>
                <a:cubicBezTo>
                  <a:pt x="281465" y="17028"/>
                  <a:pt x="128536" y="193770"/>
                  <a:pt x="84615" y="248803"/>
                </a:cubicBezTo>
                <a:cubicBezTo>
                  <a:pt x="40694" y="303836"/>
                  <a:pt x="23232" y="325532"/>
                  <a:pt x="14765" y="331353"/>
                </a:cubicBezTo>
                <a:cubicBezTo>
                  <a:pt x="6298" y="337174"/>
                  <a:pt x="35932" y="284257"/>
                  <a:pt x="33815" y="283728"/>
                </a:cubicBezTo>
                <a:cubicBezTo>
                  <a:pt x="31698" y="283199"/>
                  <a:pt x="-9577" y="355695"/>
                  <a:pt x="2065" y="328178"/>
                </a:cubicBezTo>
                <a:cubicBezTo>
                  <a:pt x="13707" y="300661"/>
                  <a:pt x="93082" y="147732"/>
                  <a:pt x="103665" y="118628"/>
                </a:cubicBezTo>
                <a:cubicBezTo>
                  <a:pt x="114248" y="89524"/>
                  <a:pt x="41753" y="168899"/>
                  <a:pt x="65565" y="153553"/>
                </a:cubicBezTo>
                <a:cubicBezTo>
                  <a:pt x="89377" y="138207"/>
                  <a:pt x="275115" y="-14722"/>
                  <a:pt x="278290" y="1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A3C796EB-CCC9-0BEA-D806-EB568A52B804}"/>
              </a:ext>
            </a:extLst>
          </p:cNvPr>
          <p:cNvSpPr/>
          <p:nvPr/>
        </p:nvSpPr>
        <p:spPr>
          <a:xfrm>
            <a:off x="9074239" y="3028534"/>
            <a:ext cx="138553" cy="145657"/>
          </a:xfrm>
          <a:custGeom>
            <a:avLst/>
            <a:gdLst>
              <a:gd name="connsiteX0" fmla="*/ 6261 w 138553"/>
              <a:gd name="connsiteY0" fmla="*/ 416 h 145657"/>
              <a:gd name="connsiteX1" fmla="*/ 130086 w 138553"/>
              <a:gd name="connsiteY1" fmla="*/ 140116 h 145657"/>
              <a:gd name="connsiteX2" fmla="*/ 114211 w 138553"/>
              <a:gd name="connsiteY2" fmla="*/ 114716 h 145657"/>
              <a:gd name="connsiteX3" fmla="*/ 6261 w 138553"/>
              <a:gd name="connsiteY3" fmla="*/ 86141 h 145657"/>
              <a:gd name="connsiteX4" fmla="*/ 15786 w 138553"/>
              <a:gd name="connsiteY4" fmla="*/ 95666 h 145657"/>
              <a:gd name="connsiteX5" fmla="*/ 6261 w 138553"/>
              <a:gd name="connsiteY5" fmla="*/ 416 h 14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145657">
                <a:moveTo>
                  <a:pt x="6261" y="416"/>
                </a:moveTo>
                <a:cubicBezTo>
                  <a:pt x="25311" y="7824"/>
                  <a:pt x="112094" y="121066"/>
                  <a:pt x="130086" y="140116"/>
                </a:cubicBezTo>
                <a:cubicBezTo>
                  <a:pt x="148078" y="159166"/>
                  <a:pt x="134849" y="123712"/>
                  <a:pt x="114211" y="114716"/>
                </a:cubicBezTo>
                <a:cubicBezTo>
                  <a:pt x="93574" y="105720"/>
                  <a:pt x="6261" y="86141"/>
                  <a:pt x="6261" y="86141"/>
                </a:cubicBezTo>
                <a:cubicBezTo>
                  <a:pt x="-10143" y="82966"/>
                  <a:pt x="13669" y="104662"/>
                  <a:pt x="15786" y="95666"/>
                </a:cubicBezTo>
                <a:cubicBezTo>
                  <a:pt x="17903" y="86670"/>
                  <a:pt x="-12789" y="-6992"/>
                  <a:pt x="6261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4D5C5BE7-7418-B653-2C94-0DDBBBF578BA}"/>
              </a:ext>
            </a:extLst>
          </p:cNvPr>
          <p:cNvSpPr/>
          <p:nvPr/>
        </p:nvSpPr>
        <p:spPr>
          <a:xfrm>
            <a:off x="9082723" y="3123993"/>
            <a:ext cx="383397" cy="531007"/>
          </a:xfrm>
          <a:custGeom>
            <a:avLst/>
            <a:gdLst>
              <a:gd name="connsiteX0" fmla="*/ 952 w 383397"/>
              <a:gd name="connsiteY0" fmla="*/ 51007 h 531007"/>
              <a:gd name="connsiteX1" fmla="*/ 140652 w 383397"/>
              <a:gd name="connsiteY1" fmla="*/ 235157 h 531007"/>
              <a:gd name="connsiteX2" fmla="*/ 93027 w 383397"/>
              <a:gd name="connsiteY2" fmla="*/ 181182 h 531007"/>
              <a:gd name="connsiteX3" fmla="*/ 321627 w 383397"/>
              <a:gd name="connsiteY3" fmla="*/ 466932 h 531007"/>
              <a:gd name="connsiteX4" fmla="*/ 337502 w 383397"/>
              <a:gd name="connsiteY4" fmla="*/ 530432 h 531007"/>
              <a:gd name="connsiteX5" fmla="*/ 362902 w 383397"/>
              <a:gd name="connsiteY5" fmla="*/ 447882 h 531007"/>
              <a:gd name="connsiteX6" fmla="*/ 362902 w 383397"/>
              <a:gd name="connsiteY6" fmla="*/ 397082 h 531007"/>
              <a:gd name="connsiteX7" fmla="*/ 99377 w 383397"/>
              <a:gd name="connsiteY7" fmla="*/ 19257 h 531007"/>
              <a:gd name="connsiteX8" fmla="*/ 80327 w 383397"/>
              <a:gd name="connsiteY8" fmla="*/ 54182 h 531007"/>
              <a:gd name="connsiteX9" fmla="*/ 952 w 383397"/>
              <a:gd name="connsiteY9" fmla="*/ 51007 h 5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397" h="531007">
                <a:moveTo>
                  <a:pt x="952" y="51007"/>
                </a:moveTo>
                <a:cubicBezTo>
                  <a:pt x="11006" y="81169"/>
                  <a:pt x="125306" y="213461"/>
                  <a:pt x="140652" y="235157"/>
                </a:cubicBezTo>
                <a:cubicBezTo>
                  <a:pt x="155998" y="256853"/>
                  <a:pt x="62865" y="142553"/>
                  <a:pt x="93027" y="181182"/>
                </a:cubicBezTo>
                <a:cubicBezTo>
                  <a:pt x="123190" y="219811"/>
                  <a:pt x="280881" y="408724"/>
                  <a:pt x="321627" y="466932"/>
                </a:cubicBezTo>
                <a:cubicBezTo>
                  <a:pt x="362373" y="525140"/>
                  <a:pt x="330623" y="533607"/>
                  <a:pt x="337502" y="530432"/>
                </a:cubicBezTo>
                <a:cubicBezTo>
                  <a:pt x="344381" y="527257"/>
                  <a:pt x="358669" y="470107"/>
                  <a:pt x="362902" y="447882"/>
                </a:cubicBezTo>
                <a:cubicBezTo>
                  <a:pt x="367135" y="425657"/>
                  <a:pt x="406823" y="468520"/>
                  <a:pt x="362902" y="397082"/>
                </a:cubicBezTo>
                <a:cubicBezTo>
                  <a:pt x="318981" y="325644"/>
                  <a:pt x="146473" y="76407"/>
                  <a:pt x="99377" y="19257"/>
                </a:cubicBezTo>
                <a:cubicBezTo>
                  <a:pt x="52281" y="-37893"/>
                  <a:pt x="97260" y="49949"/>
                  <a:pt x="80327" y="54182"/>
                </a:cubicBezTo>
                <a:cubicBezTo>
                  <a:pt x="63394" y="58415"/>
                  <a:pt x="-9102" y="20845"/>
                  <a:pt x="952" y="51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69575670-A003-2E5F-E6A0-BE17877E5A3A}"/>
              </a:ext>
            </a:extLst>
          </p:cNvPr>
          <p:cNvSpPr/>
          <p:nvPr/>
        </p:nvSpPr>
        <p:spPr>
          <a:xfrm>
            <a:off x="8814412" y="6029302"/>
            <a:ext cx="510755" cy="1033077"/>
          </a:xfrm>
          <a:custGeom>
            <a:avLst/>
            <a:gdLst>
              <a:gd name="connsiteX0" fmla="*/ 2563 w 510755"/>
              <a:gd name="connsiteY0" fmla="*/ 23 h 1033077"/>
              <a:gd name="connsiteX1" fmla="*/ 164488 w 510755"/>
              <a:gd name="connsiteY1" fmla="*/ 384198 h 1033077"/>
              <a:gd name="connsiteX2" fmla="*/ 132738 w 510755"/>
              <a:gd name="connsiteY2" fmla="*/ 200048 h 1033077"/>
              <a:gd name="connsiteX3" fmla="*/ 231163 w 510755"/>
              <a:gd name="connsiteY3" fmla="*/ 549298 h 1033077"/>
              <a:gd name="connsiteX4" fmla="*/ 221638 w 510755"/>
              <a:gd name="connsiteY4" fmla="*/ 457223 h 1033077"/>
              <a:gd name="connsiteX5" fmla="*/ 320063 w 510755"/>
              <a:gd name="connsiteY5" fmla="*/ 650898 h 1033077"/>
              <a:gd name="connsiteX6" fmla="*/ 285138 w 510755"/>
              <a:gd name="connsiteY6" fmla="*/ 476273 h 1033077"/>
              <a:gd name="connsiteX7" fmla="*/ 405788 w 510755"/>
              <a:gd name="connsiteY7" fmla="*/ 771548 h 1033077"/>
              <a:gd name="connsiteX8" fmla="*/ 510563 w 510755"/>
              <a:gd name="connsiteY8" fmla="*/ 1031898 h 1033077"/>
              <a:gd name="connsiteX9" fmla="*/ 424838 w 510755"/>
              <a:gd name="connsiteY9" fmla="*/ 854098 h 1033077"/>
              <a:gd name="connsiteX10" fmla="*/ 196238 w 510755"/>
              <a:gd name="connsiteY10" fmla="*/ 539773 h 1033077"/>
              <a:gd name="connsiteX11" fmla="*/ 62888 w 510755"/>
              <a:gd name="connsiteY11" fmla="*/ 317523 h 1033077"/>
              <a:gd name="connsiteX12" fmla="*/ 66063 w 510755"/>
              <a:gd name="connsiteY12" fmla="*/ 365148 h 1033077"/>
              <a:gd name="connsiteX13" fmla="*/ 2563 w 510755"/>
              <a:gd name="connsiteY13" fmla="*/ 23 h 103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0755" h="1033077">
                <a:moveTo>
                  <a:pt x="2563" y="23"/>
                </a:moveTo>
                <a:cubicBezTo>
                  <a:pt x="18967" y="3198"/>
                  <a:pt x="142792" y="350861"/>
                  <a:pt x="164488" y="384198"/>
                </a:cubicBezTo>
                <a:cubicBezTo>
                  <a:pt x="186184" y="417536"/>
                  <a:pt x="121626" y="172531"/>
                  <a:pt x="132738" y="200048"/>
                </a:cubicBezTo>
                <a:cubicBezTo>
                  <a:pt x="143850" y="227565"/>
                  <a:pt x="216346" y="506436"/>
                  <a:pt x="231163" y="549298"/>
                </a:cubicBezTo>
                <a:cubicBezTo>
                  <a:pt x="245980" y="592160"/>
                  <a:pt x="206821" y="440290"/>
                  <a:pt x="221638" y="457223"/>
                </a:cubicBezTo>
                <a:cubicBezTo>
                  <a:pt x="236455" y="474156"/>
                  <a:pt x="309480" y="647723"/>
                  <a:pt x="320063" y="650898"/>
                </a:cubicBezTo>
                <a:cubicBezTo>
                  <a:pt x="330646" y="654073"/>
                  <a:pt x="270851" y="456165"/>
                  <a:pt x="285138" y="476273"/>
                </a:cubicBezTo>
                <a:cubicBezTo>
                  <a:pt x="299425" y="496381"/>
                  <a:pt x="368217" y="678944"/>
                  <a:pt x="405788" y="771548"/>
                </a:cubicBezTo>
                <a:cubicBezTo>
                  <a:pt x="443359" y="864152"/>
                  <a:pt x="507388" y="1018140"/>
                  <a:pt x="510563" y="1031898"/>
                </a:cubicBezTo>
                <a:cubicBezTo>
                  <a:pt x="513738" y="1045656"/>
                  <a:pt x="477225" y="936119"/>
                  <a:pt x="424838" y="854098"/>
                </a:cubicBezTo>
                <a:cubicBezTo>
                  <a:pt x="372451" y="772077"/>
                  <a:pt x="256563" y="629202"/>
                  <a:pt x="196238" y="539773"/>
                </a:cubicBezTo>
                <a:cubicBezTo>
                  <a:pt x="135913" y="450344"/>
                  <a:pt x="84584" y="346627"/>
                  <a:pt x="62888" y="317523"/>
                </a:cubicBezTo>
                <a:cubicBezTo>
                  <a:pt x="41192" y="288419"/>
                  <a:pt x="78763" y="414890"/>
                  <a:pt x="66063" y="365148"/>
                </a:cubicBezTo>
                <a:cubicBezTo>
                  <a:pt x="53363" y="315406"/>
                  <a:pt x="-13841" y="-3152"/>
                  <a:pt x="256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73041CAC-05AE-AD9F-BC73-43E2ACCFCACD}"/>
              </a:ext>
            </a:extLst>
          </p:cNvPr>
          <p:cNvSpPr/>
          <p:nvPr/>
        </p:nvSpPr>
        <p:spPr>
          <a:xfrm>
            <a:off x="9345753" y="6864053"/>
            <a:ext cx="361567" cy="711350"/>
          </a:xfrm>
          <a:custGeom>
            <a:avLst/>
            <a:gdLst>
              <a:gd name="connsiteX0" fmla="*/ 103047 w 361567"/>
              <a:gd name="connsiteY0" fmla="*/ 3472 h 711350"/>
              <a:gd name="connsiteX1" fmla="*/ 217347 w 361567"/>
              <a:gd name="connsiteY1" fmla="*/ 435272 h 711350"/>
              <a:gd name="connsiteX2" fmla="*/ 360222 w 361567"/>
              <a:gd name="connsiteY2" fmla="*/ 708322 h 711350"/>
              <a:gd name="connsiteX3" fmla="*/ 274497 w 361567"/>
              <a:gd name="connsiteY3" fmla="*/ 562272 h 711350"/>
              <a:gd name="connsiteX4" fmla="*/ 42722 w 361567"/>
              <a:gd name="connsiteY4" fmla="*/ 270172 h 711350"/>
              <a:gd name="connsiteX5" fmla="*/ 64947 w 361567"/>
              <a:gd name="connsiteY5" fmla="*/ 286047 h 711350"/>
              <a:gd name="connsiteX6" fmla="*/ 1447 w 361567"/>
              <a:gd name="connsiteY6" fmla="*/ 51097 h 711350"/>
              <a:gd name="connsiteX7" fmla="*/ 20497 w 361567"/>
              <a:gd name="connsiteY7" fmla="*/ 165397 h 711350"/>
              <a:gd name="connsiteX8" fmla="*/ 20497 w 361567"/>
              <a:gd name="connsiteY8" fmla="*/ 19347 h 711350"/>
              <a:gd name="connsiteX9" fmla="*/ 83997 w 361567"/>
              <a:gd name="connsiteY9" fmla="*/ 219372 h 711350"/>
              <a:gd name="connsiteX10" fmla="*/ 103047 w 361567"/>
              <a:gd name="connsiteY10" fmla="*/ 3472 h 7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567" h="711350">
                <a:moveTo>
                  <a:pt x="103047" y="3472"/>
                </a:moveTo>
                <a:cubicBezTo>
                  <a:pt x="125272" y="39455"/>
                  <a:pt x="174485" y="317797"/>
                  <a:pt x="217347" y="435272"/>
                </a:cubicBezTo>
                <a:cubicBezTo>
                  <a:pt x="260209" y="552747"/>
                  <a:pt x="350697" y="687155"/>
                  <a:pt x="360222" y="708322"/>
                </a:cubicBezTo>
                <a:cubicBezTo>
                  <a:pt x="369747" y="729489"/>
                  <a:pt x="327414" y="635297"/>
                  <a:pt x="274497" y="562272"/>
                </a:cubicBezTo>
                <a:cubicBezTo>
                  <a:pt x="221580" y="489247"/>
                  <a:pt x="77647" y="316209"/>
                  <a:pt x="42722" y="270172"/>
                </a:cubicBezTo>
                <a:cubicBezTo>
                  <a:pt x="7797" y="224135"/>
                  <a:pt x="71826" y="322559"/>
                  <a:pt x="64947" y="286047"/>
                </a:cubicBezTo>
                <a:cubicBezTo>
                  <a:pt x="58068" y="249535"/>
                  <a:pt x="8855" y="71205"/>
                  <a:pt x="1447" y="51097"/>
                </a:cubicBezTo>
                <a:cubicBezTo>
                  <a:pt x="-5961" y="30989"/>
                  <a:pt x="17322" y="170689"/>
                  <a:pt x="20497" y="165397"/>
                </a:cubicBezTo>
                <a:cubicBezTo>
                  <a:pt x="23672" y="160105"/>
                  <a:pt x="9914" y="10351"/>
                  <a:pt x="20497" y="19347"/>
                </a:cubicBezTo>
                <a:cubicBezTo>
                  <a:pt x="31080" y="28343"/>
                  <a:pt x="71297" y="215668"/>
                  <a:pt x="83997" y="219372"/>
                </a:cubicBezTo>
                <a:cubicBezTo>
                  <a:pt x="96697" y="223076"/>
                  <a:pt x="80822" y="-32511"/>
                  <a:pt x="103047" y="3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7712838-A7E0-281D-A5F5-CAE471C232F3}"/>
              </a:ext>
            </a:extLst>
          </p:cNvPr>
          <p:cNvSpPr/>
          <p:nvPr/>
        </p:nvSpPr>
        <p:spPr>
          <a:xfrm>
            <a:off x="9518622" y="6192266"/>
            <a:ext cx="339872" cy="993505"/>
          </a:xfrm>
          <a:custGeom>
            <a:avLst/>
            <a:gdLst>
              <a:gd name="connsiteX0" fmla="*/ 28 w 339872"/>
              <a:gd name="connsiteY0" fmla="*/ 5334 h 993505"/>
              <a:gd name="connsiteX1" fmla="*/ 76228 w 339872"/>
              <a:gd name="connsiteY1" fmla="*/ 446659 h 993505"/>
              <a:gd name="connsiteX2" fmla="*/ 76228 w 339872"/>
              <a:gd name="connsiteY2" fmla="*/ 370459 h 993505"/>
              <a:gd name="connsiteX3" fmla="*/ 92103 w 339872"/>
              <a:gd name="connsiteY3" fmla="*/ 656209 h 993505"/>
              <a:gd name="connsiteX4" fmla="*/ 107978 w 339872"/>
              <a:gd name="connsiteY4" fmla="*/ 621284 h 993505"/>
              <a:gd name="connsiteX5" fmla="*/ 222278 w 339872"/>
              <a:gd name="connsiteY5" fmla="*/ 856234 h 993505"/>
              <a:gd name="connsiteX6" fmla="*/ 304828 w 339872"/>
              <a:gd name="connsiteY6" fmla="*/ 992759 h 993505"/>
              <a:gd name="connsiteX7" fmla="*/ 276253 w 339872"/>
              <a:gd name="connsiteY7" fmla="*/ 913384 h 993505"/>
              <a:gd name="connsiteX8" fmla="*/ 339753 w 339872"/>
              <a:gd name="connsiteY8" fmla="*/ 967359 h 993505"/>
              <a:gd name="connsiteX9" fmla="*/ 257203 w 339872"/>
              <a:gd name="connsiteY9" fmla="*/ 789559 h 993505"/>
              <a:gd name="connsiteX10" fmla="*/ 98453 w 339872"/>
              <a:gd name="connsiteY10" fmla="*/ 354584 h 993505"/>
              <a:gd name="connsiteX11" fmla="*/ 117503 w 339872"/>
              <a:gd name="connsiteY11" fmla="*/ 332359 h 993505"/>
              <a:gd name="connsiteX12" fmla="*/ 85753 w 339872"/>
              <a:gd name="connsiteY12" fmla="*/ 208534 h 993505"/>
              <a:gd name="connsiteX13" fmla="*/ 28 w 339872"/>
              <a:gd name="connsiteY13" fmla="*/ 5334 h 99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9872" h="993505">
                <a:moveTo>
                  <a:pt x="28" y="5334"/>
                </a:moveTo>
                <a:cubicBezTo>
                  <a:pt x="-1559" y="45021"/>
                  <a:pt x="63528" y="385805"/>
                  <a:pt x="76228" y="446659"/>
                </a:cubicBezTo>
                <a:cubicBezTo>
                  <a:pt x="88928" y="507513"/>
                  <a:pt x="73582" y="335534"/>
                  <a:pt x="76228" y="370459"/>
                </a:cubicBezTo>
                <a:cubicBezTo>
                  <a:pt x="78874" y="405384"/>
                  <a:pt x="86811" y="614405"/>
                  <a:pt x="92103" y="656209"/>
                </a:cubicBezTo>
                <a:cubicBezTo>
                  <a:pt x="97395" y="698013"/>
                  <a:pt x="86282" y="587947"/>
                  <a:pt x="107978" y="621284"/>
                </a:cubicBezTo>
                <a:cubicBezTo>
                  <a:pt x="129674" y="654622"/>
                  <a:pt x="189470" y="794322"/>
                  <a:pt x="222278" y="856234"/>
                </a:cubicBezTo>
                <a:cubicBezTo>
                  <a:pt x="255086" y="918146"/>
                  <a:pt x="295832" y="983234"/>
                  <a:pt x="304828" y="992759"/>
                </a:cubicBezTo>
                <a:cubicBezTo>
                  <a:pt x="313824" y="1002284"/>
                  <a:pt x="270432" y="917617"/>
                  <a:pt x="276253" y="913384"/>
                </a:cubicBezTo>
                <a:cubicBezTo>
                  <a:pt x="282074" y="909151"/>
                  <a:pt x="342928" y="987997"/>
                  <a:pt x="339753" y="967359"/>
                </a:cubicBezTo>
                <a:cubicBezTo>
                  <a:pt x="336578" y="946722"/>
                  <a:pt x="297420" y="891688"/>
                  <a:pt x="257203" y="789559"/>
                </a:cubicBezTo>
                <a:cubicBezTo>
                  <a:pt x="216986" y="687430"/>
                  <a:pt x="121736" y="430784"/>
                  <a:pt x="98453" y="354584"/>
                </a:cubicBezTo>
                <a:cubicBezTo>
                  <a:pt x="75170" y="278384"/>
                  <a:pt x="119620" y="356701"/>
                  <a:pt x="117503" y="332359"/>
                </a:cubicBezTo>
                <a:cubicBezTo>
                  <a:pt x="115386" y="308017"/>
                  <a:pt x="102686" y="258276"/>
                  <a:pt x="85753" y="208534"/>
                </a:cubicBezTo>
                <a:cubicBezTo>
                  <a:pt x="68820" y="158792"/>
                  <a:pt x="1615" y="-34353"/>
                  <a:pt x="28" y="5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94A4EF49-9C72-5805-A781-9671E1A54F72}"/>
              </a:ext>
            </a:extLst>
          </p:cNvPr>
          <p:cNvSpPr/>
          <p:nvPr/>
        </p:nvSpPr>
        <p:spPr>
          <a:xfrm>
            <a:off x="9921875" y="7248525"/>
            <a:ext cx="187299" cy="288904"/>
          </a:xfrm>
          <a:custGeom>
            <a:avLst/>
            <a:gdLst>
              <a:gd name="connsiteX0" fmla="*/ 0 w 187299"/>
              <a:gd name="connsiteY0" fmla="*/ 0 h 288904"/>
              <a:gd name="connsiteX1" fmla="*/ 50800 w 187299"/>
              <a:gd name="connsiteY1" fmla="*/ 171450 h 288904"/>
              <a:gd name="connsiteX2" fmla="*/ 184150 w 187299"/>
              <a:gd name="connsiteY2" fmla="*/ 285750 h 288904"/>
              <a:gd name="connsiteX3" fmla="*/ 136525 w 187299"/>
              <a:gd name="connsiteY3" fmla="*/ 257175 h 288904"/>
              <a:gd name="connsiteX4" fmla="*/ 38100 w 187299"/>
              <a:gd name="connsiteY4" fmla="*/ 260350 h 288904"/>
              <a:gd name="connsiteX5" fmla="*/ 12700 w 187299"/>
              <a:gd name="connsiteY5" fmla="*/ 114300 h 288904"/>
              <a:gd name="connsiteX6" fmla="*/ 12700 w 187299"/>
              <a:gd name="connsiteY6" fmla="*/ 177800 h 288904"/>
              <a:gd name="connsiteX7" fmla="*/ 0 w 187299"/>
              <a:gd name="connsiteY7" fmla="*/ 0 h 2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299" h="288904">
                <a:moveTo>
                  <a:pt x="0" y="0"/>
                </a:moveTo>
                <a:cubicBezTo>
                  <a:pt x="10054" y="61912"/>
                  <a:pt x="20108" y="123825"/>
                  <a:pt x="50800" y="171450"/>
                </a:cubicBezTo>
                <a:cubicBezTo>
                  <a:pt x="81492" y="219075"/>
                  <a:pt x="169863" y="271463"/>
                  <a:pt x="184150" y="285750"/>
                </a:cubicBezTo>
                <a:cubicBezTo>
                  <a:pt x="198437" y="300037"/>
                  <a:pt x="160867" y="261408"/>
                  <a:pt x="136525" y="257175"/>
                </a:cubicBezTo>
                <a:cubicBezTo>
                  <a:pt x="112183" y="252942"/>
                  <a:pt x="58737" y="284162"/>
                  <a:pt x="38100" y="260350"/>
                </a:cubicBezTo>
                <a:cubicBezTo>
                  <a:pt x="17463" y="236538"/>
                  <a:pt x="16933" y="128058"/>
                  <a:pt x="12700" y="114300"/>
                </a:cubicBezTo>
                <a:cubicBezTo>
                  <a:pt x="8467" y="100542"/>
                  <a:pt x="12700" y="177800"/>
                  <a:pt x="12700" y="1778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C9A39DEC-216C-38DC-9CA8-3FD13E6D9577}"/>
              </a:ext>
            </a:extLst>
          </p:cNvPr>
          <p:cNvSpPr/>
          <p:nvPr/>
        </p:nvSpPr>
        <p:spPr>
          <a:xfrm>
            <a:off x="10062138" y="7576046"/>
            <a:ext cx="221792" cy="101168"/>
          </a:xfrm>
          <a:custGeom>
            <a:avLst/>
            <a:gdLst>
              <a:gd name="connsiteX0" fmla="*/ 2612 w 221792"/>
              <a:gd name="connsiteY0" fmla="*/ 2679 h 101168"/>
              <a:gd name="connsiteX1" fmla="*/ 218512 w 221792"/>
              <a:gd name="connsiteY1" fmla="*/ 12204 h 101168"/>
              <a:gd name="connsiteX2" fmla="*/ 129612 w 221792"/>
              <a:gd name="connsiteY2" fmla="*/ 47129 h 101168"/>
              <a:gd name="connsiteX3" fmla="*/ 81987 w 221792"/>
              <a:gd name="connsiteY3" fmla="*/ 101104 h 101168"/>
              <a:gd name="connsiteX4" fmla="*/ 97862 w 221792"/>
              <a:gd name="connsiteY4" fmla="*/ 56654 h 101168"/>
              <a:gd name="connsiteX5" fmla="*/ 2612 w 221792"/>
              <a:gd name="connsiteY5" fmla="*/ 2679 h 10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792" h="101168">
                <a:moveTo>
                  <a:pt x="2612" y="2679"/>
                </a:moveTo>
                <a:cubicBezTo>
                  <a:pt x="22720" y="-4729"/>
                  <a:pt x="197345" y="4796"/>
                  <a:pt x="218512" y="12204"/>
                </a:cubicBezTo>
                <a:cubicBezTo>
                  <a:pt x="239679" y="19612"/>
                  <a:pt x="152366" y="32312"/>
                  <a:pt x="129612" y="47129"/>
                </a:cubicBezTo>
                <a:cubicBezTo>
                  <a:pt x="106858" y="61946"/>
                  <a:pt x="87279" y="99517"/>
                  <a:pt x="81987" y="101104"/>
                </a:cubicBezTo>
                <a:cubicBezTo>
                  <a:pt x="76695" y="102691"/>
                  <a:pt x="111091" y="74646"/>
                  <a:pt x="97862" y="56654"/>
                </a:cubicBezTo>
                <a:cubicBezTo>
                  <a:pt x="84633" y="38662"/>
                  <a:pt x="-17496" y="10087"/>
                  <a:pt x="2612" y="26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D8E225B8-8E08-4D6A-8812-BB46BEF7B96B}"/>
              </a:ext>
            </a:extLst>
          </p:cNvPr>
          <p:cNvSpPr/>
          <p:nvPr/>
        </p:nvSpPr>
        <p:spPr>
          <a:xfrm>
            <a:off x="10107099" y="7810155"/>
            <a:ext cx="94197" cy="219454"/>
          </a:xfrm>
          <a:custGeom>
            <a:avLst/>
            <a:gdLst>
              <a:gd name="connsiteX0" fmla="*/ 59251 w 94197"/>
              <a:gd name="connsiteY0" fmla="*/ 345 h 219454"/>
              <a:gd name="connsiteX1" fmla="*/ 49726 w 94197"/>
              <a:gd name="connsiteY1" fmla="*/ 108295 h 219454"/>
              <a:gd name="connsiteX2" fmla="*/ 94176 w 94197"/>
              <a:gd name="connsiteY2" fmla="*/ 101945 h 219454"/>
              <a:gd name="connsiteX3" fmla="*/ 56076 w 94197"/>
              <a:gd name="connsiteY3" fmla="*/ 146395 h 219454"/>
              <a:gd name="connsiteX4" fmla="*/ 84651 w 94197"/>
              <a:gd name="connsiteY4" fmla="*/ 219420 h 219454"/>
              <a:gd name="connsiteX5" fmla="*/ 2101 w 94197"/>
              <a:gd name="connsiteY5" fmla="*/ 155920 h 219454"/>
              <a:gd name="connsiteX6" fmla="*/ 27501 w 94197"/>
              <a:gd name="connsiteY6" fmla="*/ 149570 h 219454"/>
              <a:gd name="connsiteX7" fmla="*/ 59251 w 94197"/>
              <a:gd name="connsiteY7" fmla="*/ 345 h 2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97" h="219454">
                <a:moveTo>
                  <a:pt x="59251" y="345"/>
                </a:moveTo>
                <a:cubicBezTo>
                  <a:pt x="62955" y="-6534"/>
                  <a:pt x="43905" y="91362"/>
                  <a:pt x="49726" y="108295"/>
                </a:cubicBezTo>
                <a:cubicBezTo>
                  <a:pt x="55547" y="125228"/>
                  <a:pt x="93118" y="95595"/>
                  <a:pt x="94176" y="101945"/>
                </a:cubicBezTo>
                <a:cubicBezTo>
                  <a:pt x="95234" y="108295"/>
                  <a:pt x="57663" y="126816"/>
                  <a:pt x="56076" y="146395"/>
                </a:cubicBezTo>
                <a:cubicBezTo>
                  <a:pt x="54489" y="165974"/>
                  <a:pt x="93647" y="217833"/>
                  <a:pt x="84651" y="219420"/>
                </a:cubicBezTo>
                <a:cubicBezTo>
                  <a:pt x="75655" y="221007"/>
                  <a:pt x="11626" y="167562"/>
                  <a:pt x="2101" y="155920"/>
                </a:cubicBezTo>
                <a:cubicBezTo>
                  <a:pt x="-7424" y="144278"/>
                  <a:pt x="17976" y="169149"/>
                  <a:pt x="27501" y="149570"/>
                </a:cubicBezTo>
                <a:cubicBezTo>
                  <a:pt x="37026" y="129991"/>
                  <a:pt x="55547" y="7224"/>
                  <a:pt x="59251" y="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B4B617B0-2D2A-ACC4-C69E-9EA5E166D99C}"/>
              </a:ext>
            </a:extLst>
          </p:cNvPr>
          <p:cNvSpPr/>
          <p:nvPr/>
        </p:nvSpPr>
        <p:spPr>
          <a:xfrm>
            <a:off x="9958829" y="8003321"/>
            <a:ext cx="496753" cy="206559"/>
          </a:xfrm>
          <a:custGeom>
            <a:avLst/>
            <a:gdLst>
              <a:gd name="connsiteX0" fmla="*/ 1146 w 496753"/>
              <a:gd name="connsiteY0" fmla="*/ 854 h 206559"/>
              <a:gd name="connsiteX1" fmla="*/ 191646 w 496753"/>
              <a:gd name="connsiteY1" fmla="*/ 38954 h 206559"/>
              <a:gd name="connsiteX2" fmla="*/ 299596 w 496753"/>
              <a:gd name="connsiteY2" fmla="*/ 83404 h 206559"/>
              <a:gd name="connsiteX3" fmla="*/ 283721 w 496753"/>
              <a:gd name="connsiteY3" fmla="*/ 58004 h 206559"/>
              <a:gd name="connsiteX4" fmla="*/ 369446 w 496753"/>
              <a:gd name="connsiteY4" fmla="*/ 146904 h 206559"/>
              <a:gd name="connsiteX5" fmla="*/ 496446 w 496753"/>
              <a:gd name="connsiteY5" fmla="*/ 204054 h 206559"/>
              <a:gd name="connsiteX6" fmla="*/ 398021 w 496753"/>
              <a:gd name="connsiteY6" fmla="*/ 188179 h 206559"/>
              <a:gd name="connsiteX7" fmla="*/ 185296 w 496753"/>
              <a:gd name="connsiteY7" fmla="*/ 115154 h 206559"/>
              <a:gd name="connsiteX8" fmla="*/ 207521 w 496753"/>
              <a:gd name="connsiteY8" fmla="*/ 124679 h 206559"/>
              <a:gd name="connsiteX9" fmla="*/ 115446 w 496753"/>
              <a:gd name="connsiteY9" fmla="*/ 77054 h 206559"/>
              <a:gd name="connsiteX10" fmla="*/ 1146 w 496753"/>
              <a:gd name="connsiteY10" fmla="*/ 854 h 20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753" h="206559">
                <a:moveTo>
                  <a:pt x="1146" y="854"/>
                </a:moveTo>
                <a:cubicBezTo>
                  <a:pt x="13846" y="-5496"/>
                  <a:pt x="141904" y="25196"/>
                  <a:pt x="191646" y="38954"/>
                </a:cubicBezTo>
                <a:cubicBezTo>
                  <a:pt x="241388" y="52712"/>
                  <a:pt x="284250" y="80229"/>
                  <a:pt x="299596" y="83404"/>
                </a:cubicBezTo>
                <a:cubicBezTo>
                  <a:pt x="314942" y="86579"/>
                  <a:pt x="272079" y="47421"/>
                  <a:pt x="283721" y="58004"/>
                </a:cubicBezTo>
                <a:cubicBezTo>
                  <a:pt x="295363" y="68587"/>
                  <a:pt x="333992" y="122562"/>
                  <a:pt x="369446" y="146904"/>
                </a:cubicBezTo>
                <a:cubicBezTo>
                  <a:pt x="404900" y="171246"/>
                  <a:pt x="491684" y="197175"/>
                  <a:pt x="496446" y="204054"/>
                </a:cubicBezTo>
                <a:cubicBezTo>
                  <a:pt x="501208" y="210933"/>
                  <a:pt x="449879" y="202996"/>
                  <a:pt x="398021" y="188179"/>
                </a:cubicBezTo>
                <a:cubicBezTo>
                  <a:pt x="346163" y="173362"/>
                  <a:pt x="217046" y="125737"/>
                  <a:pt x="185296" y="115154"/>
                </a:cubicBezTo>
                <a:cubicBezTo>
                  <a:pt x="153546" y="104571"/>
                  <a:pt x="219163" y="131029"/>
                  <a:pt x="207521" y="124679"/>
                </a:cubicBezTo>
                <a:cubicBezTo>
                  <a:pt x="195879" y="118329"/>
                  <a:pt x="146138" y="92400"/>
                  <a:pt x="115446" y="77054"/>
                </a:cubicBezTo>
                <a:cubicBezTo>
                  <a:pt x="84754" y="61708"/>
                  <a:pt x="-11554" y="7204"/>
                  <a:pt x="1146" y="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8BF18D8A-F657-C9F0-F127-5391604088FB}"/>
              </a:ext>
            </a:extLst>
          </p:cNvPr>
          <p:cNvSpPr/>
          <p:nvPr/>
        </p:nvSpPr>
        <p:spPr>
          <a:xfrm>
            <a:off x="10412556" y="7778589"/>
            <a:ext cx="684644" cy="114463"/>
          </a:xfrm>
          <a:custGeom>
            <a:avLst/>
            <a:gdLst>
              <a:gd name="connsiteX0" fmla="*/ 4619 w 684644"/>
              <a:gd name="connsiteY0" fmla="*/ 114461 h 114463"/>
              <a:gd name="connsiteX1" fmla="*/ 366569 w 684644"/>
              <a:gd name="connsiteY1" fmla="*/ 19211 h 114463"/>
              <a:gd name="connsiteX2" fmla="*/ 322119 w 684644"/>
              <a:gd name="connsiteY2" fmla="*/ 161 h 114463"/>
              <a:gd name="connsiteX3" fmla="*/ 471344 w 684644"/>
              <a:gd name="connsiteY3" fmla="*/ 9686 h 114463"/>
              <a:gd name="connsiteX4" fmla="*/ 684069 w 684644"/>
              <a:gd name="connsiteY4" fmla="*/ 3336 h 114463"/>
              <a:gd name="connsiteX5" fmla="*/ 525319 w 684644"/>
              <a:gd name="connsiteY5" fmla="*/ 25561 h 114463"/>
              <a:gd name="connsiteX6" fmla="*/ 268144 w 684644"/>
              <a:gd name="connsiteY6" fmla="*/ 19211 h 114463"/>
              <a:gd name="connsiteX7" fmla="*/ 112569 w 684644"/>
              <a:gd name="connsiteY7" fmla="*/ 35086 h 114463"/>
              <a:gd name="connsiteX8" fmla="*/ 160194 w 684644"/>
              <a:gd name="connsiteY8" fmla="*/ 16036 h 114463"/>
              <a:gd name="connsiteX9" fmla="*/ 4619 w 684644"/>
              <a:gd name="connsiteY9" fmla="*/ 114461 h 1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4644" h="114463">
                <a:moveTo>
                  <a:pt x="4619" y="114461"/>
                </a:moveTo>
                <a:cubicBezTo>
                  <a:pt x="39015" y="114990"/>
                  <a:pt x="313652" y="38261"/>
                  <a:pt x="366569" y="19211"/>
                </a:cubicBezTo>
                <a:cubicBezTo>
                  <a:pt x="419486" y="161"/>
                  <a:pt x="304657" y="1748"/>
                  <a:pt x="322119" y="161"/>
                </a:cubicBezTo>
                <a:cubicBezTo>
                  <a:pt x="339581" y="-1426"/>
                  <a:pt x="411019" y="9157"/>
                  <a:pt x="471344" y="9686"/>
                </a:cubicBezTo>
                <a:cubicBezTo>
                  <a:pt x="531669" y="10215"/>
                  <a:pt x="675073" y="690"/>
                  <a:pt x="684069" y="3336"/>
                </a:cubicBezTo>
                <a:cubicBezTo>
                  <a:pt x="693065" y="5982"/>
                  <a:pt x="594640" y="22915"/>
                  <a:pt x="525319" y="25561"/>
                </a:cubicBezTo>
                <a:cubicBezTo>
                  <a:pt x="455998" y="28207"/>
                  <a:pt x="336936" y="17623"/>
                  <a:pt x="268144" y="19211"/>
                </a:cubicBezTo>
                <a:cubicBezTo>
                  <a:pt x="199352" y="20799"/>
                  <a:pt x="130561" y="35615"/>
                  <a:pt x="112569" y="35086"/>
                </a:cubicBezTo>
                <a:cubicBezTo>
                  <a:pt x="94577" y="34557"/>
                  <a:pt x="181890" y="2807"/>
                  <a:pt x="160194" y="16036"/>
                </a:cubicBezTo>
                <a:cubicBezTo>
                  <a:pt x="138498" y="29265"/>
                  <a:pt x="-29777" y="113932"/>
                  <a:pt x="4619" y="114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998E716-AA89-5750-130C-F9C6C23B6903}"/>
              </a:ext>
            </a:extLst>
          </p:cNvPr>
          <p:cNvSpPr/>
          <p:nvPr/>
        </p:nvSpPr>
        <p:spPr>
          <a:xfrm>
            <a:off x="9709646" y="7381875"/>
            <a:ext cx="130730" cy="372304"/>
          </a:xfrm>
          <a:custGeom>
            <a:avLst/>
            <a:gdLst>
              <a:gd name="connsiteX0" fmla="*/ 59829 w 130730"/>
              <a:gd name="connsiteY0" fmla="*/ 0 h 372304"/>
              <a:gd name="connsiteX1" fmla="*/ 63004 w 130730"/>
              <a:gd name="connsiteY1" fmla="*/ 260350 h 372304"/>
              <a:gd name="connsiteX2" fmla="*/ 129679 w 130730"/>
              <a:gd name="connsiteY2" fmla="*/ 371475 h 372304"/>
              <a:gd name="connsiteX3" fmla="*/ 2679 w 130730"/>
              <a:gd name="connsiteY3" fmla="*/ 209550 h 372304"/>
              <a:gd name="connsiteX4" fmla="*/ 43954 w 130730"/>
              <a:gd name="connsiteY4" fmla="*/ 260350 h 372304"/>
              <a:gd name="connsiteX5" fmla="*/ 59829 w 130730"/>
              <a:gd name="connsiteY5" fmla="*/ 0 h 37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730" h="372304">
                <a:moveTo>
                  <a:pt x="59829" y="0"/>
                </a:moveTo>
                <a:cubicBezTo>
                  <a:pt x="63004" y="0"/>
                  <a:pt x="51362" y="198438"/>
                  <a:pt x="63004" y="260350"/>
                </a:cubicBezTo>
                <a:cubicBezTo>
                  <a:pt x="74646" y="322262"/>
                  <a:pt x="139733" y="379942"/>
                  <a:pt x="129679" y="371475"/>
                </a:cubicBezTo>
                <a:cubicBezTo>
                  <a:pt x="119625" y="363008"/>
                  <a:pt x="16966" y="228071"/>
                  <a:pt x="2679" y="209550"/>
                </a:cubicBezTo>
                <a:cubicBezTo>
                  <a:pt x="-11608" y="191029"/>
                  <a:pt x="35487" y="289454"/>
                  <a:pt x="43954" y="260350"/>
                </a:cubicBezTo>
                <a:cubicBezTo>
                  <a:pt x="52421" y="231246"/>
                  <a:pt x="56654" y="0"/>
                  <a:pt x="598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520EDB90-E1FC-72D3-D605-DEDADB64A211}"/>
              </a:ext>
            </a:extLst>
          </p:cNvPr>
          <p:cNvSpPr/>
          <p:nvPr/>
        </p:nvSpPr>
        <p:spPr>
          <a:xfrm>
            <a:off x="9488165" y="6191179"/>
            <a:ext cx="54343" cy="314399"/>
          </a:xfrm>
          <a:custGeom>
            <a:avLst/>
            <a:gdLst>
              <a:gd name="connsiteX0" fmla="*/ 20960 w 54343"/>
              <a:gd name="connsiteY0" fmla="*/ 71 h 314399"/>
              <a:gd name="connsiteX1" fmla="*/ 49535 w 54343"/>
              <a:gd name="connsiteY1" fmla="*/ 219146 h 314399"/>
              <a:gd name="connsiteX2" fmla="*/ 52710 w 54343"/>
              <a:gd name="connsiteY2" fmla="*/ 314396 h 314399"/>
              <a:gd name="connsiteX3" fmla="*/ 49535 w 54343"/>
              <a:gd name="connsiteY3" fmla="*/ 222321 h 314399"/>
              <a:gd name="connsiteX4" fmla="*/ 1910 w 54343"/>
              <a:gd name="connsiteY4" fmla="*/ 98496 h 314399"/>
              <a:gd name="connsiteX5" fmla="*/ 11435 w 54343"/>
              <a:gd name="connsiteY5" fmla="*/ 193746 h 314399"/>
              <a:gd name="connsiteX6" fmla="*/ 20960 w 54343"/>
              <a:gd name="connsiteY6" fmla="*/ 71 h 31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43" h="314399">
                <a:moveTo>
                  <a:pt x="20960" y="71"/>
                </a:moveTo>
                <a:cubicBezTo>
                  <a:pt x="27310" y="4304"/>
                  <a:pt x="44243" y="166759"/>
                  <a:pt x="49535" y="219146"/>
                </a:cubicBezTo>
                <a:cubicBezTo>
                  <a:pt x="54827" y="271533"/>
                  <a:pt x="52710" y="313867"/>
                  <a:pt x="52710" y="314396"/>
                </a:cubicBezTo>
                <a:cubicBezTo>
                  <a:pt x="52710" y="314925"/>
                  <a:pt x="58002" y="258304"/>
                  <a:pt x="49535" y="222321"/>
                </a:cubicBezTo>
                <a:cubicBezTo>
                  <a:pt x="41068" y="186338"/>
                  <a:pt x="8260" y="103258"/>
                  <a:pt x="1910" y="98496"/>
                </a:cubicBezTo>
                <a:cubicBezTo>
                  <a:pt x="-4440" y="93734"/>
                  <a:pt x="6673" y="205388"/>
                  <a:pt x="11435" y="193746"/>
                </a:cubicBezTo>
                <a:cubicBezTo>
                  <a:pt x="16197" y="182104"/>
                  <a:pt x="14610" y="-4162"/>
                  <a:pt x="2096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85435CC3-8EE1-A2C6-223F-B32B2E305E00}"/>
              </a:ext>
            </a:extLst>
          </p:cNvPr>
          <p:cNvSpPr/>
          <p:nvPr/>
        </p:nvSpPr>
        <p:spPr>
          <a:xfrm>
            <a:off x="7219585" y="1534449"/>
            <a:ext cx="228397" cy="345184"/>
          </a:xfrm>
          <a:custGeom>
            <a:avLst/>
            <a:gdLst>
              <a:gd name="connsiteX0" fmla="*/ 117840 w 228397"/>
              <a:gd name="connsiteY0" fmla="*/ 2251 h 345184"/>
              <a:gd name="connsiteX1" fmla="*/ 152765 w 228397"/>
              <a:gd name="connsiteY1" fmla="*/ 94326 h 345184"/>
              <a:gd name="connsiteX2" fmla="*/ 67040 w 228397"/>
              <a:gd name="connsiteY2" fmla="*/ 246726 h 345184"/>
              <a:gd name="connsiteX3" fmla="*/ 127365 w 228397"/>
              <a:gd name="connsiteY3" fmla="*/ 176876 h 345184"/>
              <a:gd name="connsiteX4" fmla="*/ 365 w 228397"/>
              <a:gd name="connsiteY4" fmla="*/ 345151 h 345184"/>
              <a:gd name="connsiteX5" fmla="*/ 174990 w 228397"/>
              <a:gd name="connsiteY5" fmla="*/ 161001 h 345184"/>
              <a:gd name="connsiteX6" fmla="*/ 222615 w 228397"/>
              <a:gd name="connsiteY6" fmla="*/ 68926 h 345184"/>
              <a:gd name="connsiteX7" fmla="*/ 216265 w 228397"/>
              <a:gd name="connsiteY7" fmla="*/ 30826 h 345184"/>
              <a:gd name="connsiteX8" fmla="*/ 117840 w 228397"/>
              <a:gd name="connsiteY8" fmla="*/ 2251 h 3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397" h="345184">
                <a:moveTo>
                  <a:pt x="117840" y="2251"/>
                </a:moveTo>
                <a:cubicBezTo>
                  <a:pt x="107257" y="12834"/>
                  <a:pt x="161232" y="53580"/>
                  <a:pt x="152765" y="94326"/>
                </a:cubicBezTo>
                <a:cubicBezTo>
                  <a:pt x="144298" y="135072"/>
                  <a:pt x="71273" y="232968"/>
                  <a:pt x="67040" y="246726"/>
                </a:cubicBezTo>
                <a:cubicBezTo>
                  <a:pt x="62807" y="260484"/>
                  <a:pt x="138477" y="160472"/>
                  <a:pt x="127365" y="176876"/>
                </a:cubicBezTo>
                <a:cubicBezTo>
                  <a:pt x="116253" y="193280"/>
                  <a:pt x="-7572" y="347797"/>
                  <a:pt x="365" y="345151"/>
                </a:cubicBezTo>
                <a:cubicBezTo>
                  <a:pt x="8302" y="342505"/>
                  <a:pt x="137948" y="207038"/>
                  <a:pt x="174990" y="161001"/>
                </a:cubicBezTo>
                <a:cubicBezTo>
                  <a:pt x="212032" y="114964"/>
                  <a:pt x="215736" y="90622"/>
                  <a:pt x="222615" y="68926"/>
                </a:cubicBezTo>
                <a:cubicBezTo>
                  <a:pt x="229494" y="47230"/>
                  <a:pt x="233198" y="40351"/>
                  <a:pt x="216265" y="30826"/>
                </a:cubicBezTo>
                <a:cubicBezTo>
                  <a:pt x="199332" y="21301"/>
                  <a:pt x="128423" y="-8332"/>
                  <a:pt x="117840" y="2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0A2016F0-9A40-5B9E-2862-D4778CB6434A}"/>
              </a:ext>
            </a:extLst>
          </p:cNvPr>
          <p:cNvSpPr/>
          <p:nvPr/>
        </p:nvSpPr>
        <p:spPr>
          <a:xfrm>
            <a:off x="6731636" y="771431"/>
            <a:ext cx="269239" cy="118090"/>
          </a:xfrm>
          <a:custGeom>
            <a:avLst/>
            <a:gdLst>
              <a:gd name="connsiteX0" fmla="*/ 269239 w 269239"/>
              <a:gd name="connsiteY0" fmla="*/ 94 h 118090"/>
              <a:gd name="connsiteX1" fmla="*/ 120014 w 269239"/>
              <a:gd name="connsiteY1" fmla="*/ 25494 h 118090"/>
              <a:gd name="connsiteX2" fmla="*/ 2539 w 269239"/>
              <a:gd name="connsiteY2" fmla="*/ 117569 h 118090"/>
              <a:gd name="connsiteX3" fmla="*/ 40639 w 269239"/>
              <a:gd name="connsiteY3" fmla="*/ 60419 h 118090"/>
              <a:gd name="connsiteX4" fmla="*/ 56514 w 269239"/>
              <a:gd name="connsiteY4" fmla="*/ 6444 h 118090"/>
              <a:gd name="connsiteX5" fmla="*/ 120014 w 269239"/>
              <a:gd name="connsiteY5" fmla="*/ 15969 h 118090"/>
              <a:gd name="connsiteX6" fmla="*/ 269239 w 269239"/>
              <a:gd name="connsiteY6" fmla="*/ 94 h 11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239" h="118090">
                <a:moveTo>
                  <a:pt x="269239" y="94"/>
                </a:moveTo>
                <a:cubicBezTo>
                  <a:pt x="269239" y="1681"/>
                  <a:pt x="164464" y="5915"/>
                  <a:pt x="120014" y="25494"/>
                </a:cubicBezTo>
                <a:cubicBezTo>
                  <a:pt x="75564" y="45073"/>
                  <a:pt x="15768" y="111748"/>
                  <a:pt x="2539" y="117569"/>
                </a:cubicBezTo>
                <a:cubicBezTo>
                  <a:pt x="-10690" y="123390"/>
                  <a:pt x="31643" y="78940"/>
                  <a:pt x="40639" y="60419"/>
                </a:cubicBezTo>
                <a:cubicBezTo>
                  <a:pt x="49635" y="41898"/>
                  <a:pt x="43285" y="13852"/>
                  <a:pt x="56514" y="6444"/>
                </a:cubicBezTo>
                <a:cubicBezTo>
                  <a:pt x="69743" y="-964"/>
                  <a:pt x="84031" y="14382"/>
                  <a:pt x="120014" y="15969"/>
                </a:cubicBezTo>
                <a:cubicBezTo>
                  <a:pt x="155997" y="17557"/>
                  <a:pt x="269239" y="-1493"/>
                  <a:pt x="269239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660A6FF6-F036-401D-307E-4568B99BC29A}"/>
              </a:ext>
            </a:extLst>
          </p:cNvPr>
          <p:cNvSpPr/>
          <p:nvPr/>
        </p:nvSpPr>
        <p:spPr>
          <a:xfrm>
            <a:off x="6711505" y="1133468"/>
            <a:ext cx="471788" cy="249345"/>
          </a:xfrm>
          <a:custGeom>
            <a:avLst/>
            <a:gdLst>
              <a:gd name="connsiteX0" fmla="*/ 445 w 471788"/>
              <a:gd name="connsiteY0" fmla="*/ 7 h 249345"/>
              <a:gd name="connsiteX1" fmla="*/ 209995 w 471788"/>
              <a:gd name="connsiteY1" fmla="*/ 120657 h 249345"/>
              <a:gd name="connsiteX2" fmla="*/ 156020 w 471788"/>
              <a:gd name="connsiteY2" fmla="*/ 28582 h 249345"/>
              <a:gd name="connsiteX3" fmla="*/ 314770 w 471788"/>
              <a:gd name="connsiteY3" fmla="*/ 152407 h 249345"/>
              <a:gd name="connsiteX4" fmla="*/ 292545 w 471788"/>
              <a:gd name="connsiteY4" fmla="*/ 123832 h 249345"/>
              <a:gd name="connsiteX5" fmla="*/ 470345 w 471788"/>
              <a:gd name="connsiteY5" fmla="*/ 247657 h 249345"/>
              <a:gd name="connsiteX6" fmla="*/ 362395 w 471788"/>
              <a:gd name="connsiteY6" fmla="*/ 190507 h 249345"/>
              <a:gd name="connsiteX7" fmla="*/ 117920 w 471788"/>
              <a:gd name="connsiteY7" fmla="*/ 117482 h 249345"/>
              <a:gd name="connsiteX8" fmla="*/ 152845 w 471788"/>
              <a:gd name="connsiteY8" fmla="*/ 127007 h 249345"/>
              <a:gd name="connsiteX9" fmla="*/ 445 w 471788"/>
              <a:gd name="connsiteY9" fmla="*/ 7 h 24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1788" h="249345">
                <a:moveTo>
                  <a:pt x="445" y="7"/>
                </a:moveTo>
                <a:cubicBezTo>
                  <a:pt x="9970" y="-1051"/>
                  <a:pt x="184066" y="115895"/>
                  <a:pt x="209995" y="120657"/>
                </a:cubicBezTo>
                <a:cubicBezTo>
                  <a:pt x="235924" y="125419"/>
                  <a:pt x="138558" y="23290"/>
                  <a:pt x="156020" y="28582"/>
                </a:cubicBezTo>
                <a:cubicBezTo>
                  <a:pt x="173482" y="33874"/>
                  <a:pt x="292016" y="136532"/>
                  <a:pt x="314770" y="152407"/>
                </a:cubicBezTo>
                <a:cubicBezTo>
                  <a:pt x="337524" y="168282"/>
                  <a:pt x="266616" y="107957"/>
                  <a:pt x="292545" y="123832"/>
                </a:cubicBezTo>
                <a:cubicBezTo>
                  <a:pt x="318474" y="139707"/>
                  <a:pt x="458703" y="236545"/>
                  <a:pt x="470345" y="247657"/>
                </a:cubicBezTo>
                <a:cubicBezTo>
                  <a:pt x="481987" y="258770"/>
                  <a:pt x="421132" y="212203"/>
                  <a:pt x="362395" y="190507"/>
                </a:cubicBezTo>
                <a:cubicBezTo>
                  <a:pt x="303658" y="168811"/>
                  <a:pt x="152845" y="128065"/>
                  <a:pt x="117920" y="117482"/>
                </a:cubicBezTo>
                <a:cubicBezTo>
                  <a:pt x="82995" y="106899"/>
                  <a:pt x="168720" y="144469"/>
                  <a:pt x="152845" y="127007"/>
                </a:cubicBezTo>
                <a:cubicBezTo>
                  <a:pt x="136970" y="109545"/>
                  <a:pt x="-9080" y="1065"/>
                  <a:pt x="44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C006953C-0209-2FF8-4365-9A1FBD399463}"/>
              </a:ext>
            </a:extLst>
          </p:cNvPr>
          <p:cNvSpPr/>
          <p:nvPr/>
        </p:nvSpPr>
        <p:spPr>
          <a:xfrm>
            <a:off x="6378207" y="1422901"/>
            <a:ext cx="422861" cy="164982"/>
          </a:xfrm>
          <a:custGeom>
            <a:avLst/>
            <a:gdLst>
              <a:gd name="connsiteX0" fmla="*/ 63868 w 422861"/>
              <a:gd name="connsiteY0" fmla="*/ 15374 h 164982"/>
              <a:gd name="connsiteX1" fmla="*/ 251193 w 422861"/>
              <a:gd name="connsiteY1" fmla="*/ 161424 h 164982"/>
              <a:gd name="connsiteX2" fmla="*/ 359143 w 422861"/>
              <a:gd name="connsiteY2" fmla="*/ 123324 h 164982"/>
              <a:gd name="connsiteX3" fmla="*/ 422643 w 422861"/>
              <a:gd name="connsiteY3" fmla="*/ 101099 h 164982"/>
              <a:gd name="connsiteX4" fmla="*/ 375018 w 422861"/>
              <a:gd name="connsiteY4" fmla="*/ 94749 h 164982"/>
              <a:gd name="connsiteX5" fmla="*/ 251193 w 422861"/>
              <a:gd name="connsiteY5" fmla="*/ 155074 h 164982"/>
              <a:gd name="connsiteX6" fmla="*/ 238493 w 422861"/>
              <a:gd name="connsiteY6" fmla="*/ 126499 h 164982"/>
              <a:gd name="connsiteX7" fmla="*/ 178168 w 422861"/>
              <a:gd name="connsiteY7" fmla="*/ 69349 h 164982"/>
              <a:gd name="connsiteX8" fmla="*/ 3543 w 422861"/>
              <a:gd name="connsiteY8" fmla="*/ 9024 h 164982"/>
              <a:gd name="connsiteX9" fmla="*/ 63868 w 422861"/>
              <a:gd name="connsiteY9" fmla="*/ 15374 h 16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2861" h="164982">
                <a:moveTo>
                  <a:pt x="63868" y="15374"/>
                </a:moveTo>
                <a:cubicBezTo>
                  <a:pt x="105143" y="40774"/>
                  <a:pt x="201981" y="143432"/>
                  <a:pt x="251193" y="161424"/>
                </a:cubicBezTo>
                <a:cubicBezTo>
                  <a:pt x="300405" y="179416"/>
                  <a:pt x="359143" y="123324"/>
                  <a:pt x="359143" y="123324"/>
                </a:cubicBezTo>
                <a:cubicBezTo>
                  <a:pt x="387718" y="113270"/>
                  <a:pt x="419997" y="105861"/>
                  <a:pt x="422643" y="101099"/>
                </a:cubicBezTo>
                <a:cubicBezTo>
                  <a:pt x="425289" y="96337"/>
                  <a:pt x="403593" y="85753"/>
                  <a:pt x="375018" y="94749"/>
                </a:cubicBezTo>
                <a:cubicBezTo>
                  <a:pt x="346443" y="103745"/>
                  <a:pt x="273947" y="149782"/>
                  <a:pt x="251193" y="155074"/>
                </a:cubicBezTo>
                <a:cubicBezTo>
                  <a:pt x="228439" y="160366"/>
                  <a:pt x="250664" y="140786"/>
                  <a:pt x="238493" y="126499"/>
                </a:cubicBezTo>
                <a:cubicBezTo>
                  <a:pt x="226322" y="112212"/>
                  <a:pt x="217326" y="88928"/>
                  <a:pt x="178168" y="69349"/>
                </a:cubicBezTo>
                <a:cubicBezTo>
                  <a:pt x="139010" y="49770"/>
                  <a:pt x="18360" y="15903"/>
                  <a:pt x="3543" y="9024"/>
                </a:cubicBezTo>
                <a:cubicBezTo>
                  <a:pt x="-11274" y="2145"/>
                  <a:pt x="22593" y="-10026"/>
                  <a:pt x="63868" y="1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0456638-0506-8682-68A1-C2783E89F3AD}"/>
              </a:ext>
            </a:extLst>
          </p:cNvPr>
          <p:cNvSpPr/>
          <p:nvPr/>
        </p:nvSpPr>
        <p:spPr>
          <a:xfrm>
            <a:off x="6961754" y="1501728"/>
            <a:ext cx="318934" cy="158799"/>
          </a:xfrm>
          <a:custGeom>
            <a:avLst/>
            <a:gdLst>
              <a:gd name="connsiteX0" fmla="*/ 318521 w 318934"/>
              <a:gd name="connsiteY0" fmla="*/ 47 h 158799"/>
              <a:gd name="connsiteX1" fmla="*/ 150246 w 318934"/>
              <a:gd name="connsiteY1" fmla="*/ 63547 h 158799"/>
              <a:gd name="connsiteX2" fmla="*/ 1021 w 318934"/>
              <a:gd name="connsiteY2" fmla="*/ 158797 h 158799"/>
              <a:gd name="connsiteX3" fmla="*/ 89921 w 318934"/>
              <a:gd name="connsiteY3" fmla="*/ 66722 h 158799"/>
              <a:gd name="connsiteX4" fmla="*/ 194696 w 318934"/>
              <a:gd name="connsiteY4" fmla="*/ 22272 h 158799"/>
              <a:gd name="connsiteX5" fmla="*/ 99446 w 318934"/>
              <a:gd name="connsiteY5" fmla="*/ 73072 h 158799"/>
              <a:gd name="connsiteX6" fmla="*/ 318521 w 318934"/>
              <a:gd name="connsiteY6" fmla="*/ 47 h 1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934" h="158799">
                <a:moveTo>
                  <a:pt x="318521" y="47"/>
                </a:moveTo>
                <a:cubicBezTo>
                  <a:pt x="326988" y="-1540"/>
                  <a:pt x="203163" y="37089"/>
                  <a:pt x="150246" y="63547"/>
                </a:cubicBezTo>
                <a:cubicBezTo>
                  <a:pt x="97329" y="90005"/>
                  <a:pt x="11075" y="158268"/>
                  <a:pt x="1021" y="158797"/>
                </a:cubicBezTo>
                <a:cubicBezTo>
                  <a:pt x="-9033" y="159326"/>
                  <a:pt x="57642" y="89476"/>
                  <a:pt x="89921" y="66722"/>
                </a:cubicBezTo>
                <a:cubicBezTo>
                  <a:pt x="122200" y="43968"/>
                  <a:pt x="193108" y="21214"/>
                  <a:pt x="194696" y="22272"/>
                </a:cubicBezTo>
                <a:cubicBezTo>
                  <a:pt x="196284" y="23330"/>
                  <a:pt x="85159" y="78893"/>
                  <a:pt x="99446" y="73072"/>
                </a:cubicBezTo>
                <a:cubicBezTo>
                  <a:pt x="113733" y="67251"/>
                  <a:pt x="310054" y="1634"/>
                  <a:pt x="31852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C55EA364-8FBF-E4C9-C6A8-5E86150F8E3F}"/>
              </a:ext>
            </a:extLst>
          </p:cNvPr>
          <p:cNvSpPr/>
          <p:nvPr/>
        </p:nvSpPr>
        <p:spPr>
          <a:xfrm>
            <a:off x="6489700" y="1459208"/>
            <a:ext cx="444999" cy="178233"/>
          </a:xfrm>
          <a:custGeom>
            <a:avLst/>
            <a:gdLst>
              <a:gd name="connsiteX0" fmla="*/ 441325 w 444999"/>
              <a:gd name="connsiteY0" fmla="*/ 1292 h 178233"/>
              <a:gd name="connsiteX1" fmla="*/ 428625 w 444999"/>
              <a:gd name="connsiteY1" fmla="*/ 77492 h 178233"/>
              <a:gd name="connsiteX2" fmla="*/ 422275 w 444999"/>
              <a:gd name="connsiteY2" fmla="*/ 131467 h 178233"/>
              <a:gd name="connsiteX3" fmla="*/ 368300 w 444999"/>
              <a:gd name="connsiteY3" fmla="*/ 99717 h 178233"/>
              <a:gd name="connsiteX4" fmla="*/ 384175 w 444999"/>
              <a:gd name="connsiteY4" fmla="*/ 175917 h 178233"/>
              <a:gd name="connsiteX5" fmla="*/ 269875 w 444999"/>
              <a:gd name="connsiteY5" fmla="*/ 160042 h 178233"/>
              <a:gd name="connsiteX6" fmla="*/ 0 w 444999"/>
              <a:gd name="connsiteY6" fmla="*/ 115592 h 178233"/>
              <a:gd name="connsiteX7" fmla="*/ 279400 w 444999"/>
              <a:gd name="connsiteY7" fmla="*/ 150517 h 178233"/>
              <a:gd name="connsiteX8" fmla="*/ 266700 w 444999"/>
              <a:gd name="connsiteY8" fmla="*/ 112417 h 178233"/>
              <a:gd name="connsiteX9" fmla="*/ 355600 w 444999"/>
              <a:gd name="connsiteY9" fmla="*/ 20342 h 178233"/>
              <a:gd name="connsiteX10" fmla="*/ 355600 w 444999"/>
              <a:gd name="connsiteY10" fmla="*/ 26692 h 178233"/>
              <a:gd name="connsiteX11" fmla="*/ 441325 w 444999"/>
              <a:gd name="connsiteY11" fmla="*/ 1292 h 17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999" h="178233">
                <a:moveTo>
                  <a:pt x="441325" y="1292"/>
                </a:moveTo>
                <a:cubicBezTo>
                  <a:pt x="453496" y="9759"/>
                  <a:pt x="431800" y="55796"/>
                  <a:pt x="428625" y="77492"/>
                </a:cubicBezTo>
                <a:cubicBezTo>
                  <a:pt x="425450" y="99188"/>
                  <a:pt x="432329" y="127763"/>
                  <a:pt x="422275" y="131467"/>
                </a:cubicBezTo>
                <a:cubicBezTo>
                  <a:pt x="412221" y="135171"/>
                  <a:pt x="374650" y="92309"/>
                  <a:pt x="368300" y="99717"/>
                </a:cubicBezTo>
                <a:cubicBezTo>
                  <a:pt x="361950" y="107125"/>
                  <a:pt x="400579" y="165863"/>
                  <a:pt x="384175" y="175917"/>
                </a:cubicBezTo>
                <a:cubicBezTo>
                  <a:pt x="367771" y="185971"/>
                  <a:pt x="269875" y="160042"/>
                  <a:pt x="269875" y="160042"/>
                </a:cubicBezTo>
                <a:lnTo>
                  <a:pt x="0" y="115592"/>
                </a:lnTo>
                <a:cubicBezTo>
                  <a:pt x="1587" y="114005"/>
                  <a:pt x="234950" y="151046"/>
                  <a:pt x="279400" y="150517"/>
                </a:cubicBezTo>
                <a:cubicBezTo>
                  <a:pt x="323850" y="149988"/>
                  <a:pt x="254000" y="134113"/>
                  <a:pt x="266700" y="112417"/>
                </a:cubicBezTo>
                <a:cubicBezTo>
                  <a:pt x="279400" y="90721"/>
                  <a:pt x="340783" y="34629"/>
                  <a:pt x="355600" y="20342"/>
                </a:cubicBezTo>
                <a:cubicBezTo>
                  <a:pt x="370417" y="6055"/>
                  <a:pt x="343958" y="24575"/>
                  <a:pt x="355600" y="26692"/>
                </a:cubicBezTo>
                <a:cubicBezTo>
                  <a:pt x="367242" y="28809"/>
                  <a:pt x="429154" y="-7175"/>
                  <a:pt x="441325" y="1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815E0A03-8A9A-B082-861B-219607CB5D60}"/>
              </a:ext>
            </a:extLst>
          </p:cNvPr>
          <p:cNvSpPr/>
          <p:nvPr/>
        </p:nvSpPr>
        <p:spPr>
          <a:xfrm>
            <a:off x="6520423" y="2450897"/>
            <a:ext cx="318625" cy="232147"/>
          </a:xfrm>
          <a:custGeom>
            <a:avLst/>
            <a:gdLst>
              <a:gd name="connsiteX0" fmla="*/ 318527 w 318625"/>
              <a:gd name="connsiteY0" fmla="*/ 203 h 232147"/>
              <a:gd name="connsiteX1" fmla="*/ 13727 w 318625"/>
              <a:gd name="connsiteY1" fmla="*/ 120853 h 232147"/>
              <a:gd name="connsiteX2" fmla="*/ 51827 w 318625"/>
              <a:gd name="connsiteY2" fmla="*/ 158953 h 232147"/>
              <a:gd name="connsiteX3" fmla="*/ 45477 w 318625"/>
              <a:gd name="connsiteY3" fmla="*/ 231978 h 232147"/>
              <a:gd name="connsiteX4" fmla="*/ 147077 w 318625"/>
              <a:gd name="connsiteY4" fmla="*/ 136728 h 232147"/>
              <a:gd name="connsiteX5" fmla="*/ 48652 w 318625"/>
              <a:gd name="connsiteY5" fmla="*/ 152603 h 232147"/>
              <a:gd name="connsiteX6" fmla="*/ 318527 w 318625"/>
              <a:gd name="connsiteY6" fmla="*/ 203 h 23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625" h="232147">
                <a:moveTo>
                  <a:pt x="318527" y="203"/>
                </a:moveTo>
                <a:cubicBezTo>
                  <a:pt x="312706" y="-5089"/>
                  <a:pt x="58177" y="94395"/>
                  <a:pt x="13727" y="120853"/>
                </a:cubicBezTo>
                <a:cubicBezTo>
                  <a:pt x="-30723" y="147311"/>
                  <a:pt x="46535" y="140432"/>
                  <a:pt x="51827" y="158953"/>
                </a:cubicBezTo>
                <a:cubicBezTo>
                  <a:pt x="57119" y="177474"/>
                  <a:pt x="29602" y="235682"/>
                  <a:pt x="45477" y="231978"/>
                </a:cubicBezTo>
                <a:cubicBezTo>
                  <a:pt x="61352" y="228274"/>
                  <a:pt x="146548" y="149957"/>
                  <a:pt x="147077" y="136728"/>
                </a:cubicBezTo>
                <a:cubicBezTo>
                  <a:pt x="147606" y="123499"/>
                  <a:pt x="26956" y="172711"/>
                  <a:pt x="48652" y="152603"/>
                </a:cubicBezTo>
                <a:cubicBezTo>
                  <a:pt x="70348" y="132495"/>
                  <a:pt x="324348" y="5495"/>
                  <a:pt x="31852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3D38B94-B4F1-C7DB-4F84-A15618F5A46E}"/>
              </a:ext>
            </a:extLst>
          </p:cNvPr>
          <p:cNvSpPr/>
          <p:nvPr/>
        </p:nvSpPr>
        <p:spPr>
          <a:xfrm>
            <a:off x="4800521" y="5045068"/>
            <a:ext cx="539806" cy="333987"/>
          </a:xfrm>
          <a:custGeom>
            <a:avLst/>
            <a:gdLst>
              <a:gd name="connsiteX0" fmla="*/ 79 w 539806"/>
              <a:gd name="connsiteY0" fmla="*/ 7 h 333987"/>
              <a:gd name="connsiteX1" fmla="*/ 355679 w 539806"/>
              <a:gd name="connsiteY1" fmla="*/ 142882 h 333987"/>
              <a:gd name="connsiteX2" fmla="*/ 473154 w 539806"/>
              <a:gd name="connsiteY2" fmla="*/ 234957 h 333987"/>
              <a:gd name="connsiteX3" fmla="*/ 454104 w 539806"/>
              <a:gd name="connsiteY3" fmla="*/ 196857 h 333987"/>
              <a:gd name="connsiteX4" fmla="*/ 536654 w 539806"/>
              <a:gd name="connsiteY4" fmla="*/ 330207 h 333987"/>
              <a:gd name="connsiteX5" fmla="*/ 504904 w 539806"/>
              <a:gd name="connsiteY5" fmla="*/ 288932 h 333987"/>
              <a:gd name="connsiteX6" fmla="*/ 342979 w 539806"/>
              <a:gd name="connsiteY6" fmla="*/ 200032 h 333987"/>
              <a:gd name="connsiteX7" fmla="*/ 419179 w 539806"/>
              <a:gd name="connsiteY7" fmla="*/ 238132 h 333987"/>
              <a:gd name="connsiteX8" fmla="*/ 323929 w 539806"/>
              <a:gd name="connsiteY8" fmla="*/ 149232 h 333987"/>
              <a:gd name="connsiteX9" fmla="*/ 79 w 539806"/>
              <a:gd name="connsiteY9" fmla="*/ 7 h 33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806" h="333987">
                <a:moveTo>
                  <a:pt x="79" y="7"/>
                </a:moveTo>
                <a:cubicBezTo>
                  <a:pt x="5370" y="-1051"/>
                  <a:pt x="276833" y="103724"/>
                  <a:pt x="355679" y="142882"/>
                </a:cubicBezTo>
                <a:cubicBezTo>
                  <a:pt x="434525" y="182040"/>
                  <a:pt x="456750" y="225961"/>
                  <a:pt x="473154" y="234957"/>
                </a:cubicBezTo>
                <a:cubicBezTo>
                  <a:pt x="489558" y="243953"/>
                  <a:pt x="443521" y="180982"/>
                  <a:pt x="454104" y="196857"/>
                </a:cubicBezTo>
                <a:cubicBezTo>
                  <a:pt x="464687" y="212732"/>
                  <a:pt x="528187" y="314861"/>
                  <a:pt x="536654" y="330207"/>
                </a:cubicBezTo>
                <a:cubicBezTo>
                  <a:pt x="545121" y="345553"/>
                  <a:pt x="537183" y="310628"/>
                  <a:pt x="504904" y="288932"/>
                </a:cubicBezTo>
                <a:cubicBezTo>
                  <a:pt x="472625" y="267236"/>
                  <a:pt x="357267" y="208499"/>
                  <a:pt x="342979" y="200032"/>
                </a:cubicBezTo>
                <a:cubicBezTo>
                  <a:pt x="328691" y="191565"/>
                  <a:pt x="422354" y="246599"/>
                  <a:pt x="419179" y="238132"/>
                </a:cubicBezTo>
                <a:cubicBezTo>
                  <a:pt x="416004" y="229665"/>
                  <a:pt x="393250" y="185215"/>
                  <a:pt x="323929" y="149232"/>
                </a:cubicBezTo>
                <a:cubicBezTo>
                  <a:pt x="254608" y="113249"/>
                  <a:pt x="-5212" y="1065"/>
                  <a:pt x="7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876251DC-5AB7-4DB3-0692-5FE58166F810}"/>
              </a:ext>
            </a:extLst>
          </p:cNvPr>
          <p:cNvSpPr/>
          <p:nvPr/>
        </p:nvSpPr>
        <p:spPr>
          <a:xfrm>
            <a:off x="4686211" y="5743554"/>
            <a:ext cx="322371" cy="235139"/>
          </a:xfrm>
          <a:custGeom>
            <a:avLst/>
            <a:gdLst>
              <a:gd name="connsiteX0" fmla="*/ 89 w 322371"/>
              <a:gd name="connsiteY0" fmla="*/ 21 h 235139"/>
              <a:gd name="connsiteX1" fmla="*/ 133439 w 322371"/>
              <a:gd name="connsiteY1" fmla="*/ 101621 h 235139"/>
              <a:gd name="connsiteX2" fmla="*/ 146139 w 322371"/>
              <a:gd name="connsiteY2" fmla="*/ 219096 h 235139"/>
              <a:gd name="connsiteX3" fmla="*/ 149314 w 322371"/>
              <a:gd name="connsiteY3" fmla="*/ 114321 h 235139"/>
              <a:gd name="connsiteX4" fmla="*/ 215989 w 322371"/>
              <a:gd name="connsiteY4" fmla="*/ 187346 h 235139"/>
              <a:gd name="connsiteX5" fmla="*/ 231864 w 322371"/>
              <a:gd name="connsiteY5" fmla="*/ 114321 h 235139"/>
              <a:gd name="connsiteX6" fmla="*/ 263614 w 322371"/>
              <a:gd name="connsiteY6" fmla="*/ 222271 h 235139"/>
              <a:gd name="connsiteX7" fmla="*/ 279489 w 322371"/>
              <a:gd name="connsiteY7" fmla="*/ 133371 h 235139"/>
              <a:gd name="connsiteX8" fmla="*/ 317589 w 322371"/>
              <a:gd name="connsiteY8" fmla="*/ 234971 h 235139"/>
              <a:gd name="connsiteX9" fmla="*/ 311239 w 322371"/>
              <a:gd name="connsiteY9" fmla="*/ 155596 h 235139"/>
              <a:gd name="connsiteX10" fmla="*/ 222339 w 322371"/>
              <a:gd name="connsiteY10" fmla="*/ 85746 h 235139"/>
              <a:gd name="connsiteX11" fmla="*/ 171539 w 322371"/>
              <a:gd name="connsiteY11" fmla="*/ 50821 h 235139"/>
              <a:gd name="connsiteX12" fmla="*/ 155664 w 322371"/>
              <a:gd name="connsiteY12" fmla="*/ 92096 h 235139"/>
              <a:gd name="connsiteX13" fmla="*/ 89 w 322371"/>
              <a:gd name="connsiteY13" fmla="*/ 21 h 23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2371" h="235139">
                <a:moveTo>
                  <a:pt x="89" y="21"/>
                </a:moveTo>
                <a:cubicBezTo>
                  <a:pt x="-3615" y="1608"/>
                  <a:pt x="109097" y="65109"/>
                  <a:pt x="133439" y="101621"/>
                </a:cubicBezTo>
                <a:cubicBezTo>
                  <a:pt x="157781" y="138134"/>
                  <a:pt x="143493" y="216979"/>
                  <a:pt x="146139" y="219096"/>
                </a:cubicBezTo>
                <a:cubicBezTo>
                  <a:pt x="148785" y="221213"/>
                  <a:pt x="137672" y="119613"/>
                  <a:pt x="149314" y="114321"/>
                </a:cubicBezTo>
                <a:cubicBezTo>
                  <a:pt x="160956" y="109029"/>
                  <a:pt x="202231" y="187346"/>
                  <a:pt x="215989" y="187346"/>
                </a:cubicBezTo>
                <a:cubicBezTo>
                  <a:pt x="229747" y="187346"/>
                  <a:pt x="223927" y="108500"/>
                  <a:pt x="231864" y="114321"/>
                </a:cubicBezTo>
                <a:cubicBezTo>
                  <a:pt x="239801" y="120142"/>
                  <a:pt x="255676" y="219096"/>
                  <a:pt x="263614" y="222271"/>
                </a:cubicBezTo>
                <a:cubicBezTo>
                  <a:pt x="271552" y="225446"/>
                  <a:pt x="270493" y="131254"/>
                  <a:pt x="279489" y="133371"/>
                </a:cubicBezTo>
                <a:cubicBezTo>
                  <a:pt x="288485" y="135488"/>
                  <a:pt x="312297" y="231267"/>
                  <a:pt x="317589" y="234971"/>
                </a:cubicBezTo>
                <a:cubicBezTo>
                  <a:pt x="322881" y="238675"/>
                  <a:pt x="327114" y="180467"/>
                  <a:pt x="311239" y="155596"/>
                </a:cubicBezTo>
                <a:cubicBezTo>
                  <a:pt x="295364" y="130725"/>
                  <a:pt x="245622" y="103209"/>
                  <a:pt x="222339" y="85746"/>
                </a:cubicBezTo>
                <a:cubicBezTo>
                  <a:pt x="199056" y="68284"/>
                  <a:pt x="182651" y="49763"/>
                  <a:pt x="171539" y="50821"/>
                </a:cubicBezTo>
                <a:cubicBezTo>
                  <a:pt x="160427" y="51879"/>
                  <a:pt x="182122" y="97917"/>
                  <a:pt x="155664" y="92096"/>
                </a:cubicBezTo>
                <a:cubicBezTo>
                  <a:pt x="129206" y="86275"/>
                  <a:pt x="3793" y="-1566"/>
                  <a:pt x="8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C8552A68-7A54-4E27-F8B3-CE7C3A1B35A5}"/>
              </a:ext>
            </a:extLst>
          </p:cNvPr>
          <p:cNvSpPr/>
          <p:nvPr/>
        </p:nvSpPr>
        <p:spPr>
          <a:xfrm>
            <a:off x="5057657" y="6051517"/>
            <a:ext cx="127330" cy="723949"/>
          </a:xfrm>
          <a:custGeom>
            <a:avLst/>
            <a:gdLst>
              <a:gd name="connsiteX0" fmla="*/ 82668 w 127330"/>
              <a:gd name="connsiteY0" fmla="*/ 33 h 723949"/>
              <a:gd name="connsiteX1" fmla="*/ 3293 w 127330"/>
              <a:gd name="connsiteY1" fmla="*/ 193708 h 723949"/>
              <a:gd name="connsiteX2" fmla="*/ 25518 w 127330"/>
              <a:gd name="connsiteY2" fmla="*/ 314358 h 723949"/>
              <a:gd name="connsiteX3" fmla="*/ 118 w 127330"/>
              <a:gd name="connsiteY3" fmla="*/ 295308 h 723949"/>
              <a:gd name="connsiteX4" fmla="*/ 38218 w 127330"/>
              <a:gd name="connsiteY4" fmla="*/ 412783 h 723949"/>
              <a:gd name="connsiteX5" fmla="*/ 111243 w 127330"/>
              <a:gd name="connsiteY5" fmla="*/ 628683 h 723949"/>
              <a:gd name="connsiteX6" fmla="*/ 98543 w 127330"/>
              <a:gd name="connsiteY6" fmla="*/ 562008 h 723949"/>
              <a:gd name="connsiteX7" fmla="*/ 127118 w 127330"/>
              <a:gd name="connsiteY7" fmla="*/ 723933 h 723949"/>
              <a:gd name="connsiteX8" fmla="*/ 111243 w 127330"/>
              <a:gd name="connsiteY8" fmla="*/ 571533 h 723949"/>
              <a:gd name="connsiteX9" fmla="*/ 104893 w 127330"/>
              <a:gd name="connsiteY9" fmla="*/ 473108 h 723949"/>
              <a:gd name="connsiteX10" fmla="*/ 15993 w 127330"/>
              <a:gd name="connsiteY10" fmla="*/ 269908 h 723949"/>
              <a:gd name="connsiteX11" fmla="*/ 15993 w 127330"/>
              <a:gd name="connsiteY11" fmla="*/ 155608 h 723949"/>
              <a:gd name="connsiteX12" fmla="*/ 15993 w 127330"/>
              <a:gd name="connsiteY12" fmla="*/ 177833 h 723949"/>
              <a:gd name="connsiteX13" fmla="*/ 82668 w 127330"/>
              <a:gd name="connsiteY13" fmla="*/ 33 h 72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330" h="723949">
                <a:moveTo>
                  <a:pt x="82668" y="33"/>
                </a:moveTo>
                <a:cubicBezTo>
                  <a:pt x="80551" y="2679"/>
                  <a:pt x="12818" y="141321"/>
                  <a:pt x="3293" y="193708"/>
                </a:cubicBezTo>
                <a:cubicBezTo>
                  <a:pt x="-6232" y="246095"/>
                  <a:pt x="26047" y="297425"/>
                  <a:pt x="25518" y="314358"/>
                </a:cubicBezTo>
                <a:cubicBezTo>
                  <a:pt x="24989" y="331291"/>
                  <a:pt x="-1999" y="278904"/>
                  <a:pt x="118" y="295308"/>
                </a:cubicBezTo>
                <a:cubicBezTo>
                  <a:pt x="2235" y="311712"/>
                  <a:pt x="19697" y="357221"/>
                  <a:pt x="38218" y="412783"/>
                </a:cubicBezTo>
                <a:cubicBezTo>
                  <a:pt x="56739" y="468346"/>
                  <a:pt x="101189" y="603812"/>
                  <a:pt x="111243" y="628683"/>
                </a:cubicBezTo>
                <a:cubicBezTo>
                  <a:pt x="121297" y="653554"/>
                  <a:pt x="95897" y="546133"/>
                  <a:pt x="98543" y="562008"/>
                </a:cubicBezTo>
                <a:cubicBezTo>
                  <a:pt x="101189" y="577883"/>
                  <a:pt x="125001" y="722345"/>
                  <a:pt x="127118" y="723933"/>
                </a:cubicBezTo>
                <a:cubicBezTo>
                  <a:pt x="129235" y="725521"/>
                  <a:pt x="114947" y="613337"/>
                  <a:pt x="111243" y="571533"/>
                </a:cubicBezTo>
                <a:cubicBezTo>
                  <a:pt x="107539" y="529729"/>
                  <a:pt x="120768" y="523379"/>
                  <a:pt x="104893" y="473108"/>
                </a:cubicBezTo>
                <a:cubicBezTo>
                  <a:pt x="89018" y="422837"/>
                  <a:pt x="30810" y="322825"/>
                  <a:pt x="15993" y="269908"/>
                </a:cubicBezTo>
                <a:cubicBezTo>
                  <a:pt x="1176" y="216991"/>
                  <a:pt x="15993" y="155608"/>
                  <a:pt x="15993" y="155608"/>
                </a:cubicBezTo>
                <a:cubicBezTo>
                  <a:pt x="15993" y="140262"/>
                  <a:pt x="4881" y="202704"/>
                  <a:pt x="15993" y="177833"/>
                </a:cubicBezTo>
                <a:cubicBezTo>
                  <a:pt x="27105" y="152962"/>
                  <a:pt x="84785" y="-2613"/>
                  <a:pt x="8266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392F3E71-8AB8-244B-6EF3-A57572A879DB}"/>
              </a:ext>
            </a:extLst>
          </p:cNvPr>
          <p:cNvSpPr/>
          <p:nvPr/>
        </p:nvSpPr>
        <p:spPr>
          <a:xfrm>
            <a:off x="5133857" y="6877026"/>
            <a:ext cx="109359" cy="241346"/>
          </a:xfrm>
          <a:custGeom>
            <a:avLst/>
            <a:gdLst>
              <a:gd name="connsiteX0" fmla="*/ 118 w 109359"/>
              <a:gd name="connsiteY0" fmla="*/ 24 h 241346"/>
              <a:gd name="connsiteX1" fmla="*/ 76318 w 109359"/>
              <a:gd name="connsiteY1" fmla="*/ 114324 h 241346"/>
              <a:gd name="connsiteX2" fmla="*/ 108068 w 109359"/>
              <a:gd name="connsiteY2" fmla="*/ 241324 h 241346"/>
              <a:gd name="connsiteX3" fmla="*/ 95368 w 109359"/>
              <a:gd name="connsiteY3" fmla="*/ 123849 h 241346"/>
              <a:gd name="connsiteX4" fmla="*/ 118 w 109359"/>
              <a:gd name="connsiteY4" fmla="*/ 24 h 2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59" h="241346">
                <a:moveTo>
                  <a:pt x="118" y="24"/>
                </a:moveTo>
                <a:cubicBezTo>
                  <a:pt x="-3057" y="-1563"/>
                  <a:pt x="58326" y="74107"/>
                  <a:pt x="76318" y="114324"/>
                </a:cubicBezTo>
                <a:cubicBezTo>
                  <a:pt x="94310" y="154541"/>
                  <a:pt x="104893" y="239737"/>
                  <a:pt x="108068" y="241324"/>
                </a:cubicBezTo>
                <a:cubicBezTo>
                  <a:pt x="111243" y="242911"/>
                  <a:pt x="109126" y="161949"/>
                  <a:pt x="95368" y="123849"/>
                </a:cubicBezTo>
                <a:cubicBezTo>
                  <a:pt x="81610" y="85749"/>
                  <a:pt x="3293" y="1611"/>
                  <a:pt x="118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E604FC97-374B-4EE8-3E0C-4CB7E2EA5A10}"/>
              </a:ext>
            </a:extLst>
          </p:cNvPr>
          <p:cNvSpPr/>
          <p:nvPr/>
        </p:nvSpPr>
        <p:spPr>
          <a:xfrm>
            <a:off x="4511378" y="5892709"/>
            <a:ext cx="309169" cy="520793"/>
          </a:xfrm>
          <a:custGeom>
            <a:avLst/>
            <a:gdLst>
              <a:gd name="connsiteX0" fmla="*/ 279697 w 309169"/>
              <a:gd name="connsiteY0" fmla="*/ 91 h 520793"/>
              <a:gd name="connsiteX1" fmla="*/ 305097 w 309169"/>
              <a:gd name="connsiteY1" fmla="*/ 111216 h 520793"/>
              <a:gd name="connsiteX2" fmla="*/ 200322 w 309169"/>
              <a:gd name="connsiteY2" fmla="*/ 203291 h 520793"/>
              <a:gd name="connsiteX3" fmla="*/ 263822 w 309169"/>
              <a:gd name="connsiteY3" fmla="*/ 193766 h 520793"/>
              <a:gd name="connsiteX4" fmla="*/ 193972 w 309169"/>
              <a:gd name="connsiteY4" fmla="*/ 295366 h 520793"/>
              <a:gd name="connsiteX5" fmla="*/ 232072 w 309169"/>
              <a:gd name="connsiteY5" fmla="*/ 260441 h 520793"/>
              <a:gd name="connsiteX6" fmla="*/ 165397 w 309169"/>
              <a:gd name="connsiteY6" fmla="*/ 406491 h 520793"/>
              <a:gd name="connsiteX7" fmla="*/ 193972 w 309169"/>
              <a:gd name="connsiteY7" fmla="*/ 365216 h 520793"/>
              <a:gd name="connsiteX8" fmla="*/ 297 w 309169"/>
              <a:gd name="connsiteY8" fmla="*/ 520791 h 520793"/>
              <a:gd name="connsiteX9" fmla="*/ 152697 w 309169"/>
              <a:gd name="connsiteY9" fmla="*/ 368391 h 520793"/>
              <a:gd name="connsiteX10" fmla="*/ 270172 w 309169"/>
              <a:gd name="connsiteY10" fmla="*/ 222341 h 520793"/>
              <a:gd name="connsiteX11" fmla="*/ 276522 w 309169"/>
              <a:gd name="connsiteY11" fmla="*/ 190591 h 520793"/>
              <a:gd name="connsiteX12" fmla="*/ 263822 w 309169"/>
              <a:gd name="connsiteY12" fmla="*/ 181066 h 520793"/>
              <a:gd name="connsiteX13" fmla="*/ 308272 w 309169"/>
              <a:gd name="connsiteY13" fmla="*/ 130266 h 520793"/>
              <a:gd name="connsiteX14" fmla="*/ 279697 w 309169"/>
              <a:gd name="connsiteY14" fmla="*/ 91 h 52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9169" h="520793">
                <a:moveTo>
                  <a:pt x="279697" y="91"/>
                </a:moveTo>
                <a:cubicBezTo>
                  <a:pt x="279168" y="-3084"/>
                  <a:pt x="318326" y="77349"/>
                  <a:pt x="305097" y="111216"/>
                </a:cubicBezTo>
                <a:cubicBezTo>
                  <a:pt x="291868" y="145083"/>
                  <a:pt x="207201" y="189533"/>
                  <a:pt x="200322" y="203291"/>
                </a:cubicBezTo>
                <a:cubicBezTo>
                  <a:pt x="193443" y="217049"/>
                  <a:pt x="264880" y="178420"/>
                  <a:pt x="263822" y="193766"/>
                </a:cubicBezTo>
                <a:cubicBezTo>
                  <a:pt x="262764" y="209112"/>
                  <a:pt x="199264" y="284254"/>
                  <a:pt x="193972" y="295366"/>
                </a:cubicBezTo>
                <a:cubicBezTo>
                  <a:pt x="188680" y="306479"/>
                  <a:pt x="236835" y="241920"/>
                  <a:pt x="232072" y="260441"/>
                </a:cubicBezTo>
                <a:cubicBezTo>
                  <a:pt x="227309" y="278962"/>
                  <a:pt x="171747" y="389029"/>
                  <a:pt x="165397" y="406491"/>
                </a:cubicBezTo>
                <a:cubicBezTo>
                  <a:pt x="159047" y="423953"/>
                  <a:pt x="221489" y="346166"/>
                  <a:pt x="193972" y="365216"/>
                </a:cubicBezTo>
                <a:cubicBezTo>
                  <a:pt x="166455" y="384266"/>
                  <a:pt x="7176" y="520262"/>
                  <a:pt x="297" y="520791"/>
                </a:cubicBezTo>
                <a:cubicBezTo>
                  <a:pt x="-6582" y="521320"/>
                  <a:pt x="107718" y="418133"/>
                  <a:pt x="152697" y="368391"/>
                </a:cubicBezTo>
                <a:cubicBezTo>
                  <a:pt x="197676" y="318649"/>
                  <a:pt x="249535" y="251974"/>
                  <a:pt x="270172" y="222341"/>
                </a:cubicBezTo>
                <a:cubicBezTo>
                  <a:pt x="290809" y="192708"/>
                  <a:pt x="277580" y="197470"/>
                  <a:pt x="276522" y="190591"/>
                </a:cubicBezTo>
                <a:cubicBezTo>
                  <a:pt x="275464" y="183712"/>
                  <a:pt x="258530" y="191120"/>
                  <a:pt x="263822" y="181066"/>
                </a:cubicBezTo>
                <a:cubicBezTo>
                  <a:pt x="269114" y="171012"/>
                  <a:pt x="301393" y="155666"/>
                  <a:pt x="308272" y="130266"/>
                </a:cubicBezTo>
                <a:cubicBezTo>
                  <a:pt x="315151" y="104866"/>
                  <a:pt x="280226" y="3266"/>
                  <a:pt x="27969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0292BB52-84FD-BAEC-F523-EDB050DFFDB0}"/>
              </a:ext>
            </a:extLst>
          </p:cNvPr>
          <p:cNvSpPr/>
          <p:nvPr/>
        </p:nvSpPr>
        <p:spPr>
          <a:xfrm>
            <a:off x="3831041" y="6133454"/>
            <a:ext cx="432641" cy="427225"/>
          </a:xfrm>
          <a:custGeom>
            <a:avLst/>
            <a:gdLst>
              <a:gd name="connsiteX0" fmla="*/ 10709 w 432641"/>
              <a:gd name="connsiteY0" fmla="*/ 646 h 427225"/>
              <a:gd name="connsiteX1" fmla="*/ 226609 w 432641"/>
              <a:gd name="connsiteY1" fmla="*/ 48271 h 427225"/>
              <a:gd name="connsiteX2" fmla="*/ 131359 w 432641"/>
              <a:gd name="connsiteY2" fmla="*/ 111771 h 427225"/>
              <a:gd name="connsiteX3" fmla="*/ 182159 w 432641"/>
              <a:gd name="connsiteY3" fmla="*/ 197496 h 427225"/>
              <a:gd name="connsiteX4" fmla="*/ 125009 w 432641"/>
              <a:gd name="connsiteY4" fmla="*/ 137171 h 427225"/>
              <a:gd name="connsiteX5" fmla="*/ 328209 w 432641"/>
              <a:gd name="connsiteY5" fmla="*/ 330846 h 427225"/>
              <a:gd name="connsiteX6" fmla="*/ 242484 w 432641"/>
              <a:gd name="connsiteY6" fmla="*/ 264171 h 427225"/>
              <a:gd name="connsiteX7" fmla="*/ 350434 w 432641"/>
              <a:gd name="connsiteY7" fmla="*/ 378471 h 427225"/>
              <a:gd name="connsiteX8" fmla="*/ 223434 w 432641"/>
              <a:gd name="connsiteY8" fmla="*/ 219721 h 427225"/>
              <a:gd name="connsiteX9" fmla="*/ 356784 w 432641"/>
              <a:gd name="connsiteY9" fmla="*/ 362596 h 427225"/>
              <a:gd name="connsiteX10" fmla="*/ 429809 w 432641"/>
              <a:gd name="connsiteY10" fmla="*/ 426096 h 427225"/>
              <a:gd name="connsiteX11" fmla="*/ 261534 w 432641"/>
              <a:gd name="connsiteY11" fmla="*/ 394346 h 427225"/>
              <a:gd name="connsiteX12" fmla="*/ 134534 w 432641"/>
              <a:gd name="connsiteY12" fmla="*/ 286396 h 427225"/>
              <a:gd name="connsiteX13" fmla="*/ 207559 w 432641"/>
              <a:gd name="connsiteY13" fmla="*/ 324496 h 427225"/>
              <a:gd name="connsiteX14" fmla="*/ 39284 w 432641"/>
              <a:gd name="connsiteY14" fmla="*/ 143521 h 427225"/>
              <a:gd name="connsiteX15" fmla="*/ 109134 w 432641"/>
              <a:gd name="connsiteY15" fmla="*/ 226071 h 427225"/>
              <a:gd name="connsiteX16" fmla="*/ 83734 w 432641"/>
              <a:gd name="connsiteY16" fmla="*/ 133996 h 427225"/>
              <a:gd name="connsiteX17" fmla="*/ 267884 w 432641"/>
              <a:gd name="connsiteY17" fmla="*/ 35571 h 427225"/>
              <a:gd name="connsiteX18" fmla="*/ 55159 w 432641"/>
              <a:gd name="connsiteY18" fmla="*/ 83196 h 427225"/>
              <a:gd name="connsiteX19" fmla="*/ 10709 w 432641"/>
              <a:gd name="connsiteY19" fmla="*/ 646 h 4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641" h="427225">
                <a:moveTo>
                  <a:pt x="10709" y="646"/>
                </a:moveTo>
                <a:cubicBezTo>
                  <a:pt x="39284" y="-5175"/>
                  <a:pt x="206501" y="29750"/>
                  <a:pt x="226609" y="48271"/>
                </a:cubicBezTo>
                <a:cubicBezTo>
                  <a:pt x="246717" y="66792"/>
                  <a:pt x="138767" y="86900"/>
                  <a:pt x="131359" y="111771"/>
                </a:cubicBezTo>
                <a:cubicBezTo>
                  <a:pt x="123951" y="136642"/>
                  <a:pt x="183217" y="193263"/>
                  <a:pt x="182159" y="197496"/>
                </a:cubicBezTo>
                <a:cubicBezTo>
                  <a:pt x="181101" y="201729"/>
                  <a:pt x="100667" y="114946"/>
                  <a:pt x="125009" y="137171"/>
                </a:cubicBezTo>
                <a:cubicBezTo>
                  <a:pt x="149351" y="159396"/>
                  <a:pt x="308630" y="309679"/>
                  <a:pt x="328209" y="330846"/>
                </a:cubicBezTo>
                <a:cubicBezTo>
                  <a:pt x="347788" y="352013"/>
                  <a:pt x="238780" y="256234"/>
                  <a:pt x="242484" y="264171"/>
                </a:cubicBezTo>
                <a:cubicBezTo>
                  <a:pt x="246188" y="272108"/>
                  <a:pt x="353609" y="385879"/>
                  <a:pt x="350434" y="378471"/>
                </a:cubicBezTo>
                <a:cubicBezTo>
                  <a:pt x="347259" y="371063"/>
                  <a:pt x="222376" y="222367"/>
                  <a:pt x="223434" y="219721"/>
                </a:cubicBezTo>
                <a:cubicBezTo>
                  <a:pt x="224492" y="217075"/>
                  <a:pt x="322388" y="328200"/>
                  <a:pt x="356784" y="362596"/>
                </a:cubicBezTo>
                <a:cubicBezTo>
                  <a:pt x="391180" y="396992"/>
                  <a:pt x="445684" y="420804"/>
                  <a:pt x="429809" y="426096"/>
                </a:cubicBezTo>
                <a:cubicBezTo>
                  <a:pt x="413934" y="431388"/>
                  <a:pt x="310746" y="417629"/>
                  <a:pt x="261534" y="394346"/>
                </a:cubicBezTo>
                <a:cubicBezTo>
                  <a:pt x="212322" y="371063"/>
                  <a:pt x="143530" y="298038"/>
                  <a:pt x="134534" y="286396"/>
                </a:cubicBezTo>
                <a:cubicBezTo>
                  <a:pt x="125538" y="274754"/>
                  <a:pt x="223434" y="348309"/>
                  <a:pt x="207559" y="324496"/>
                </a:cubicBezTo>
                <a:cubicBezTo>
                  <a:pt x="191684" y="300684"/>
                  <a:pt x="55688" y="159925"/>
                  <a:pt x="39284" y="143521"/>
                </a:cubicBezTo>
                <a:cubicBezTo>
                  <a:pt x="22880" y="127117"/>
                  <a:pt x="101726" y="227658"/>
                  <a:pt x="109134" y="226071"/>
                </a:cubicBezTo>
                <a:cubicBezTo>
                  <a:pt x="116542" y="224484"/>
                  <a:pt x="57276" y="165746"/>
                  <a:pt x="83734" y="133996"/>
                </a:cubicBezTo>
                <a:cubicBezTo>
                  <a:pt x="110192" y="102246"/>
                  <a:pt x="272647" y="44038"/>
                  <a:pt x="267884" y="35571"/>
                </a:cubicBezTo>
                <a:cubicBezTo>
                  <a:pt x="263121" y="27104"/>
                  <a:pt x="94847" y="87429"/>
                  <a:pt x="55159" y="83196"/>
                </a:cubicBezTo>
                <a:cubicBezTo>
                  <a:pt x="15471" y="78963"/>
                  <a:pt x="-17866" y="6467"/>
                  <a:pt x="1070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D33C92E9-E45F-10E7-D6A3-F109D02C5103}"/>
              </a:ext>
            </a:extLst>
          </p:cNvPr>
          <p:cNvSpPr/>
          <p:nvPr/>
        </p:nvSpPr>
        <p:spPr>
          <a:xfrm>
            <a:off x="4332148" y="6708775"/>
            <a:ext cx="416398" cy="127714"/>
          </a:xfrm>
          <a:custGeom>
            <a:avLst/>
            <a:gdLst>
              <a:gd name="connsiteX0" fmla="*/ 4902 w 416398"/>
              <a:gd name="connsiteY0" fmla="*/ 0 h 127714"/>
              <a:gd name="connsiteX1" fmla="*/ 265252 w 416398"/>
              <a:gd name="connsiteY1" fmla="*/ 104775 h 127714"/>
              <a:gd name="connsiteX2" fmla="*/ 189052 w 416398"/>
              <a:gd name="connsiteY2" fmla="*/ 66675 h 127714"/>
              <a:gd name="connsiteX3" fmla="*/ 414477 w 416398"/>
              <a:gd name="connsiteY3" fmla="*/ 123825 h 127714"/>
              <a:gd name="connsiteX4" fmla="*/ 287477 w 416398"/>
              <a:gd name="connsiteY4" fmla="*/ 120650 h 127714"/>
              <a:gd name="connsiteX5" fmla="*/ 109677 w 416398"/>
              <a:gd name="connsiteY5" fmla="*/ 104775 h 127714"/>
              <a:gd name="connsiteX6" fmla="*/ 4902 w 416398"/>
              <a:gd name="connsiteY6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398" h="127714">
                <a:moveTo>
                  <a:pt x="4902" y="0"/>
                </a:moveTo>
                <a:cubicBezTo>
                  <a:pt x="30831" y="0"/>
                  <a:pt x="234560" y="93663"/>
                  <a:pt x="265252" y="104775"/>
                </a:cubicBezTo>
                <a:cubicBezTo>
                  <a:pt x="295944" y="115888"/>
                  <a:pt x="164181" y="63500"/>
                  <a:pt x="189052" y="66675"/>
                </a:cubicBezTo>
                <a:cubicBezTo>
                  <a:pt x="213923" y="69850"/>
                  <a:pt x="398073" y="114829"/>
                  <a:pt x="414477" y="123825"/>
                </a:cubicBezTo>
                <a:cubicBezTo>
                  <a:pt x="430881" y="132821"/>
                  <a:pt x="338277" y="123825"/>
                  <a:pt x="287477" y="120650"/>
                </a:cubicBezTo>
                <a:cubicBezTo>
                  <a:pt x="236677" y="117475"/>
                  <a:pt x="157302" y="121179"/>
                  <a:pt x="109677" y="104775"/>
                </a:cubicBezTo>
                <a:cubicBezTo>
                  <a:pt x="62052" y="88371"/>
                  <a:pt x="-21027" y="0"/>
                  <a:pt x="4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A64EA2B7-0405-EA07-4453-46B08B96F330}"/>
              </a:ext>
            </a:extLst>
          </p:cNvPr>
          <p:cNvSpPr/>
          <p:nvPr/>
        </p:nvSpPr>
        <p:spPr>
          <a:xfrm>
            <a:off x="4264967" y="6627463"/>
            <a:ext cx="499147" cy="151820"/>
          </a:xfrm>
          <a:custGeom>
            <a:avLst/>
            <a:gdLst>
              <a:gd name="connsiteX0" fmla="*/ 2233 w 499147"/>
              <a:gd name="connsiteY0" fmla="*/ 52737 h 151820"/>
              <a:gd name="connsiteX1" fmla="*/ 297508 w 499147"/>
              <a:gd name="connsiteY1" fmla="*/ 1937 h 151820"/>
              <a:gd name="connsiteX2" fmla="*/ 227658 w 499147"/>
              <a:gd name="connsiteY2" fmla="*/ 14637 h 151820"/>
              <a:gd name="connsiteX3" fmla="*/ 376883 w 499147"/>
              <a:gd name="connsiteY3" fmla="*/ 52737 h 151820"/>
              <a:gd name="connsiteX4" fmla="*/ 345133 w 499147"/>
              <a:gd name="connsiteY4" fmla="*/ 27337 h 151820"/>
              <a:gd name="connsiteX5" fmla="*/ 497533 w 499147"/>
              <a:gd name="connsiteY5" fmla="*/ 151162 h 151820"/>
              <a:gd name="connsiteX6" fmla="*/ 411808 w 499147"/>
              <a:gd name="connsiteY6" fmla="*/ 74962 h 151820"/>
              <a:gd name="connsiteX7" fmla="*/ 205433 w 499147"/>
              <a:gd name="connsiteY7" fmla="*/ 43212 h 151820"/>
              <a:gd name="connsiteX8" fmla="*/ 253058 w 499147"/>
              <a:gd name="connsiteY8" fmla="*/ 113062 h 151820"/>
              <a:gd name="connsiteX9" fmla="*/ 103833 w 499147"/>
              <a:gd name="connsiteY9" fmla="*/ 68612 h 151820"/>
              <a:gd name="connsiteX10" fmla="*/ 157808 w 499147"/>
              <a:gd name="connsiteY10" fmla="*/ 55912 h 151820"/>
              <a:gd name="connsiteX11" fmla="*/ 2233 w 499147"/>
              <a:gd name="connsiteY11" fmla="*/ 52737 h 15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9147" h="151820">
                <a:moveTo>
                  <a:pt x="2233" y="52737"/>
                </a:moveTo>
                <a:cubicBezTo>
                  <a:pt x="25516" y="43741"/>
                  <a:pt x="259937" y="8287"/>
                  <a:pt x="297508" y="1937"/>
                </a:cubicBezTo>
                <a:cubicBezTo>
                  <a:pt x="335079" y="-4413"/>
                  <a:pt x="214429" y="6170"/>
                  <a:pt x="227658" y="14637"/>
                </a:cubicBezTo>
                <a:cubicBezTo>
                  <a:pt x="240887" y="23104"/>
                  <a:pt x="357304" y="50620"/>
                  <a:pt x="376883" y="52737"/>
                </a:cubicBezTo>
                <a:cubicBezTo>
                  <a:pt x="396462" y="54854"/>
                  <a:pt x="345133" y="27337"/>
                  <a:pt x="345133" y="27337"/>
                </a:cubicBezTo>
                <a:lnTo>
                  <a:pt x="497533" y="151162"/>
                </a:lnTo>
                <a:cubicBezTo>
                  <a:pt x="508646" y="159100"/>
                  <a:pt x="460491" y="92954"/>
                  <a:pt x="411808" y="74962"/>
                </a:cubicBezTo>
                <a:cubicBezTo>
                  <a:pt x="363125" y="56970"/>
                  <a:pt x="231891" y="36862"/>
                  <a:pt x="205433" y="43212"/>
                </a:cubicBezTo>
                <a:cubicBezTo>
                  <a:pt x="178975" y="49562"/>
                  <a:pt x="269991" y="108829"/>
                  <a:pt x="253058" y="113062"/>
                </a:cubicBezTo>
                <a:cubicBezTo>
                  <a:pt x="236125" y="117295"/>
                  <a:pt x="119708" y="78137"/>
                  <a:pt x="103833" y="68612"/>
                </a:cubicBezTo>
                <a:cubicBezTo>
                  <a:pt x="87958" y="59087"/>
                  <a:pt x="170508" y="59087"/>
                  <a:pt x="157808" y="55912"/>
                </a:cubicBezTo>
                <a:cubicBezTo>
                  <a:pt x="145108" y="52737"/>
                  <a:pt x="-21050" y="61733"/>
                  <a:pt x="2233" y="52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5C463350-8C9B-FEF0-E600-C2D99B1B9D4B}"/>
              </a:ext>
            </a:extLst>
          </p:cNvPr>
          <p:cNvSpPr/>
          <p:nvPr/>
        </p:nvSpPr>
        <p:spPr>
          <a:xfrm>
            <a:off x="4708522" y="6673848"/>
            <a:ext cx="441361" cy="101654"/>
          </a:xfrm>
          <a:custGeom>
            <a:avLst/>
            <a:gdLst>
              <a:gd name="connsiteX0" fmla="*/ 3 w 441361"/>
              <a:gd name="connsiteY0" fmla="*/ 2 h 101654"/>
              <a:gd name="connsiteX1" fmla="*/ 342903 w 441361"/>
              <a:gd name="connsiteY1" fmla="*/ 92077 h 101654"/>
              <a:gd name="connsiteX2" fmla="*/ 441328 w 441361"/>
              <a:gd name="connsiteY2" fmla="*/ 98427 h 101654"/>
              <a:gd name="connsiteX3" fmla="*/ 349253 w 441361"/>
              <a:gd name="connsiteY3" fmla="*/ 88902 h 101654"/>
              <a:gd name="connsiteX4" fmla="*/ 3 w 441361"/>
              <a:gd name="connsiteY4" fmla="*/ 2 h 10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61" h="101654">
                <a:moveTo>
                  <a:pt x="3" y="2"/>
                </a:moveTo>
                <a:cubicBezTo>
                  <a:pt x="-1055" y="531"/>
                  <a:pt x="269349" y="75673"/>
                  <a:pt x="342903" y="92077"/>
                </a:cubicBezTo>
                <a:cubicBezTo>
                  <a:pt x="416457" y="108481"/>
                  <a:pt x="440270" y="98956"/>
                  <a:pt x="441328" y="98427"/>
                </a:cubicBezTo>
                <a:cubicBezTo>
                  <a:pt x="442386" y="97898"/>
                  <a:pt x="418574" y="101602"/>
                  <a:pt x="349253" y="88902"/>
                </a:cubicBezTo>
                <a:cubicBezTo>
                  <a:pt x="279932" y="76202"/>
                  <a:pt x="1061" y="-527"/>
                  <a:pt x="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5FA5C648-C877-5E6E-0976-6DC0E5033E66}"/>
              </a:ext>
            </a:extLst>
          </p:cNvPr>
          <p:cNvSpPr/>
          <p:nvPr/>
        </p:nvSpPr>
        <p:spPr>
          <a:xfrm>
            <a:off x="4425812" y="6605243"/>
            <a:ext cx="772746" cy="154912"/>
          </a:xfrm>
          <a:custGeom>
            <a:avLst/>
            <a:gdLst>
              <a:gd name="connsiteX0" fmla="*/ 138 w 772746"/>
              <a:gd name="connsiteY0" fmla="*/ 20982 h 154912"/>
              <a:gd name="connsiteX1" fmla="*/ 238263 w 772746"/>
              <a:gd name="connsiteY1" fmla="*/ 20982 h 154912"/>
              <a:gd name="connsiteX2" fmla="*/ 387488 w 772746"/>
              <a:gd name="connsiteY2" fmla="*/ 46382 h 154912"/>
              <a:gd name="connsiteX3" fmla="*/ 355738 w 772746"/>
              <a:gd name="connsiteY3" fmla="*/ 49557 h 154912"/>
              <a:gd name="connsiteX4" fmla="*/ 533538 w 772746"/>
              <a:gd name="connsiteY4" fmla="*/ 103532 h 154912"/>
              <a:gd name="connsiteX5" fmla="*/ 450988 w 772746"/>
              <a:gd name="connsiteY5" fmla="*/ 87657 h 154912"/>
              <a:gd name="connsiteX6" fmla="*/ 736738 w 772746"/>
              <a:gd name="connsiteY6" fmla="*/ 132107 h 154912"/>
              <a:gd name="connsiteX7" fmla="*/ 758963 w 772746"/>
              <a:gd name="connsiteY7" fmla="*/ 154332 h 154912"/>
              <a:gd name="connsiteX8" fmla="*/ 647838 w 772746"/>
              <a:gd name="connsiteY8" fmla="*/ 109882 h 154912"/>
              <a:gd name="connsiteX9" fmla="*/ 216038 w 772746"/>
              <a:gd name="connsiteY9" fmla="*/ 8282 h 154912"/>
              <a:gd name="connsiteX10" fmla="*/ 273188 w 772746"/>
              <a:gd name="connsiteY10" fmla="*/ 8282 h 154912"/>
              <a:gd name="connsiteX11" fmla="*/ 138 w 772746"/>
              <a:gd name="connsiteY11" fmla="*/ 20982 h 15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746" h="154912">
                <a:moveTo>
                  <a:pt x="138" y="20982"/>
                </a:moveTo>
                <a:cubicBezTo>
                  <a:pt x="-5683" y="23099"/>
                  <a:pt x="173705" y="16749"/>
                  <a:pt x="238263" y="20982"/>
                </a:cubicBezTo>
                <a:cubicBezTo>
                  <a:pt x="302821" y="25215"/>
                  <a:pt x="367909" y="41620"/>
                  <a:pt x="387488" y="46382"/>
                </a:cubicBezTo>
                <a:cubicBezTo>
                  <a:pt x="407067" y="51144"/>
                  <a:pt x="331396" y="40032"/>
                  <a:pt x="355738" y="49557"/>
                </a:cubicBezTo>
                <a:cubicBezTo>
                  <a:pt x="380080" y="59082"/>
                  <a:pt x="517663" y="97182"/>
                  <a:pt x="533538" y="103532"/>
                </a:cubicBezTo>
                <a:cubicBezTo>
                  <a:pt x="549413" y="109882"/>
                  <a:pt x="417121" y="82895"/>
                  <a:pt x="450988" y="87657"/>
                </a:cubicBezTo>
                <a:cubicBezTo>
                  <a:pt x="484855" y="92419"/>
                  <a:pt x="685409" y="120995"/>
                  <a:pt x="736738" y="132107"/>
                </a:cubicBezTo>
                <a:cubicBezTo>
                  <a:pt x="788067" y="143219"/>
                  <a:pt x="773780" y="158036"/>
                  <a:pt x="758963" y="154332"/>
                </a:cubicBezTo>
                <a:cubicBezTo>
                  <a:pt x="744146" y="150628"/>
                  <a:pt x="738326" y="134224"/>
                  <a:pt x="647838" y="109882"/>
                </a:cubicBezTo>
                <a:cubicBezTo>
                  <a:pt x="557351" y="85540"/>
                  <a:pt x="278480" y="25215"/>
                  <a:pt x="216038" y="8282"/>
                </a:cubicBezTo>
                <a:cubicBezTo>
                  <a:pt x="153596" y="-8651"/>
                  <a:pt x="305996" y="5107"/>
                  <a:pt x="273188" y="8282"/>
                </a:cubicBezTo>
                <a:cubicBezTo>
                  <a:pt x="240380" y="11457"/>
                  <a:pt x="5959" y="18865"/>
                  <a:pt x="138" y="209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F60B41FF-40DC-9361-4866-A0473D1BD412}"/>
              </a:ext>
            </a:extLst>
          </p:cNvPr>
          <p:cNvSpPr/>
          <p:nvPr/>
        </p:nvSpPr>
        <p:spPr>
          <a:xfrm>
            <a:off x="3467099" y="5305272"/>
            <a:ext cx="267373" cy="359001"/>
          </a:xfrm>
          <a:custGeom>
            <a:avLst/>
            <a:gdLst>
              <a:gd name="connsiteX0" fmla="*/ 1 w 267373"/>
              <a:gd name="connsiteY0" fmla="*/ 153 h 359001"/>
              <a:gd name="connsiteX1" fmla="*/ 184151 w 267373"/>
              <a:gd name="connsiteY1" fmla="*/ 136678 h 359001"/>
              <a:gd name="connsiteX2" fmla="*/ 196851 w 267373"/>
              <a:gd name="connsiteY2" fmla="*/ 203353 h 359001"/>
              <a:gd name="connsiteX3" fmla="*/ 238126 w 267373"/>
              <a:gd name="connsiteY3" fmla="*/ 311303 h 359001"/>
              <a:gd name="connsiteX4" fmla="*/ 266701 w 267373"/>
              <a:gd name="connsiteY4" fmla="*/ 358928 h 359001"/>
              <a:gd name="connsiteX5" fmla="*/ 209551 w 267373"/>
              <a:gd name="connsiteY5" fmla="*/ 320828 h 359001"/>
              <a:gd name="connsiteX6" fmla="*/ 184151 w 267373"/>
              <a:gd name="connsiteY6" fmla="*/ 266853 h 359001"/>
              <a:gd name="connsiteX7" fmla="*/ 180976 w 267373"/>
              <a:gd name="connsiteY7" fmla="*/ 165253 h 359001"/>
              <a:gd name="connsiteX8" fmla="*/ 1 w 267373"/>
              <a:gd name="connsiteY8" fmla="*/ 153 h 35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373" h="359001">
                <a:moveTo>
                  <a:pt x="1" y="153"/>
                </a:moveTo>
                <a:cubicBezTo>
                  <a:pt x="530" y="-4610"/>
                  <a:pt x="151343" y="102811"/>
                  <a:pt x="184151" y="136678"/>
                </a:cubicBezTo>
                <a:cubicBezTo>
                  <a:pt x="216959" y="170545"/>
                  <a:pt x="187855" y="174249"/>
                  <a:pt x="196851" y="203353"/>
                </a:cubicBezTo>
                <a:cubicBezTo>
                  <a:pt x="205847" y="232457"/>
                  <a:pt x="226484" y="285374"/>
                  <a:pt x="238126" y="311303"/>
                </a:cubicBezTo>
                <a:cubicBezTo>
                  <a:pt x="249768" y="337232"/>
                  <a:pt x="271463" y="357341"/>
                  <a:pt x="266701" y="358928"/>
                </a:cubicBezTo>
                <a:cubicBezTo>
                  <a:pt x="261939" y="360515"/>
                  <a:pt x="223309" y="336174"/>
                  <a:pt x="209551" y="320828"/>
                </a:cubicBezTo>
                <a:cubicBezTo>
                  <a:pt x="195793" y="305482"/>
                  <a:pt x="188913" y="292782"/>
                  <a:pt x="184151" y="266853"/>
                </a:cubicBezTo>
                <a:cubicBezTo>
                  <a:pt x="179389" y="240924"/>
                  <a:pt x="206376" y="206528"/>
                  <a:pt x="180976" y="165253"/>
                </a:cubicBezTo>
                <a:cubicBezTo>
                  <a:pt x="155576" y="123978"/>
                  <a:pt x="-528" y="4916"/>
                  <a:pt x="1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D94C6EF-7E08-6747-162A-CA7551063EB4}"/>
              </a:ext>
            </a:extLst>
          </p:cNvPr>
          <p:cNvSpPr/>
          <p:nvPr/>
        </p:nvSpPr>
        <p:spPr>
          <a:xfrm>
            <a:off x="3256596" y="6320400"/>
            <a:ext cx="284021" cy="112287"/>
          </a:xfrm>
          <a:custGeom>
            <a:avLst/>
            <a:gdLst>
              <a:gd name="connsiteX0" fmla="*/ 954 w 284021"/>
              <a:gd name="connsiteY0" fmla="*/ 7375 h 112287"/>
              <a:gd name="connsiteX1" fmla="*/ 178754 w 284021"/>
              <a:gd name="connsiteY1" fmla="*/ 74050 h 112287"/>
              <a:gd name="connsiteX2" fmla="*/ 283529 w 284021"/>
              <a:gd name="connsiteY2" fmla="*/ 112150 h 112287"/>
              <a:gd name="connsiteX3" fmla="*/ 213679 w 284021"/>
              <a:gd name="connsiteY3" fmla="*/ 61350 h 112287"/>
              <a:gd name="connsiteX4" fmla="*/ 112079 w 284021"/>
              <a:gd name="connsiteY4" fmla="*/ 7375 h 112287"/>
              <a:gd name="connsiteX5" fmla="*/ 954 w 284021"/>
              <a:gd name="connsiteY5" fmla="*/ 7375 h 112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21" h="112287">
                <a:moveTo>
                  <a:pt x="954" y="7375"/>
                </a:moveTo>
                <a:cubicBezTo>
                  <a:pt x="12066" y="18487"/>
                  <a:pt x="178754" y="74050"/>
                  <a:pt x="178754" y="74050"/>
                </a:cubicBezTo>
                <a:cubicBezTo>
                  <a:pt x="225850" y="91512"/>
                  <a:pt x="277708" y="114267"/>
                  <a:pt x="283529" y="112150"/>
                </a:cubicBezTo>
                <a:cubicBezTo>
                  <a:pt x="289350" y="110033"/>
                  <a:pt x="242254" y="78812"/>
                  <a:pt x="213679" y="61350"/>
                </a:cubicBezTo>
                <a:cubicBezTo>
                  <a:pt x="185104" y="43888"/>
                  <a:pt x="145416" y="15842"/>
                  <a:pt x="112079" y="7375"/>
                </a:cubicBezTo>
                <a:cubicBezTo>
                  <a:pt x="78742" y="-1092"/>
                  <a:pt x="-10158" y="-3737"/>
                  <a:pt x="954" y="7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78C35972-F3DA-5E32-E21F-9F0ADEEAA34C}"/>
              </a:ext>
            </a:extLst>
          </p:cNvPr>
          <p:cNvSpPr/>
          <p:nvPr/>
        </p:nvSpPr>
        <p:spPr>
          <a:xfrm>
            <a:off x="3203552" y="6528605"/>
            <a:ext cx="285824" cy="119919"/>
          </a:xfrm>
          <a:custGeom>
            <a:avLst/>
            <a:gdLst>
              <a:gd name="connsiteX0" fmla="*/ 23 w 285824"/>
              <a:gd name="connsiteY0" fmla="*/ 5545 h 119919"/>
              <a:gd name="connsiteX1" fmla="*/ 98448 w 285824"/>
              <a:gd name="connsiteY1" fmla="*/ 5545 h 119919"/>
              <a:gd name="connsiteX2" fmla="*/ 225448 w 285824"/>
              <a:gd name="connsiteY2" fmla="*/ 75395 h 119919"/>
              <a:gd name="connsiteX3" fmla="*/ 177823 w 285824"/>
              <a:gd name="connsiteY3" fmla="*/ 46820 h 119919"/>
              <a:gd name="connsiteX4" fmla="*/ 285773 w 285824"/>
              <a:gd name="connsiteY4" fmla="*/ 119845 h 119919"/>
              <a:gd name="connsiteX5" fmla="*/ 161948 w 285824"/>
              <a:gd name="connsiteY5" fmla="*/ 30945 h 119919"/>
              <a:gd name="connsiteX6" fmla="*/ 107973 w 285824"/>
              <a:gd name="connsiteY6" fmla="*/ 5545 h 119919"/>
              <a:gd name="connsiteX7" fmla="*/ 50823 w 285824"/>
              <a:gd name="connsiteY7" fmla="*/ 18245 h 119919"/>
              <a:gd name="connsiteX8" fmla="*/ 88923 w 285824"/>
              <a:gd name="connsiteY8" fmla="*/ 15070 h 119919"/>
              <a:gd name="connsiteX9" fmla="*/ 23 w 285824"/>
              <a:gd name="connsiteY9" fmla="*/ 5545 h 11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24" h="119919">
                <a:moveTo>
                  <a:pt x="23" y="5545"/>
                </a:moveTo>
                <a:cubicBezTo>
                  <a:pt x="1610" y="3958"/>
                  <a:pt x="60877" y="-6097"/>
                  <a:pt x="98448" y="5545"/>
                </a:cubicBezTo>
                <a:cubicBezTo>
                  <a:pt x="136019" y="17187"/>
                  <a:pt x="212219" y="68516"/>
                  <a:pt x="225448" y="75395"/>
                </a:cubicBezTo>
                <a:cubicBezTo>
                  <a:pt x="238677" y="82274"/>
                  <a:pt x="167769" y="39412"/>
                  <a:pt x="177823" y="46820"/>
                </a:cubicBezTo>
                <a:cubicBezTo>
                  <a:pt x="187877" y="54228"/>
                  <a:pt x="288419" y="122491"/>
                  <a:pt x="285773" y="119845"/>
                </a:cubicBezTo>
                <a:cubicBezTo>
                  <a:pt x="283127" y="117199"/>
                  <a:pt x="191581" y="49995"/>
                  <a:pt x="161948" y="30945"/>
                </a:cubicBezTo>
                <a:cubicBezTo>
                  <a:pt x="132315" y="11895"/>
                  <a:pt x="126494" y="7662"/>
                  <a:pt x="107973" y="5545"/>
                </a:cubicBezTo>
                <a:cubicBezTo>
                  <a:pt x="89452" y="3428"/>
                  <a:pt x="53998" y="16658"/>
                  <a:pt x="50823" y="18245"/>
                </a:cubicBezTo>
                <a:cubicBezTo>
                  <a:pt x="47648" y="19832"/>
                  <a:pt x="99506" y="16128"/>
                  <a:pt x="88923" y="15070"/>
                </a:cubicBezTo>
                <a:cubicBezTo>
                  <a:pt x="78340" y="14012"/>
                  <a:pt x="-1564" y="7132"/>
                  <a:pt x="23" y="5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8D9291FC-9A0C-1540-C394-DFE7F7BCD756}"/>
              </a:ext>
            </a:extLst>
          </p:cNvPr>
          <p:cNvSpPr/>
          <p:nvPr/>
        </p:nvSpPr>
        <p:spPr>
          <a:xfrm>
            <a:off x="2757288" y="6708517"/>
            <a:ext cx="406392" cy="193942"/>
          </a:xfrm>
          <a:custGeom>
            <a:avLst/>
            <a:gdLst>
              <a:gd name="connsiteX0" fmla="*/ 1787 w 406392"/>
              <a:gd name="connsiteY0" fmla="*/ 258 h 193942"/>
              <a:gd name="connsiteX1" fmla="*/ 398662 w 406392"/>
              <a:gd name="connsiteY1" fmla="*/ 133608 h 193942"/>
              <a:gd name="connsiteX2" fmla="*/ 255787 w 406392"/>
              <a:gd name="connsiteY2" fmla="*/ 120908 h 193942"/>
              <a:gd name="connsiteX3" fmla="*/ 147837 w 406392"/>
              <a:gd name="connsiteY3" fmla="*/ 108208 h 193942"/>
              <a:gd name="connsiteX4" fmla="*/ 281187 w 406392"/>
              <a:gd name="connsiteY4" fmla="*/ 165358 h 193942"/>
              <a:gd name="connsiteX5" fmla="*/ 151012 w 406392"/>
              <a:gd name="connsiteY5" fmla="*/ 139958 h 193942"/>
              <a:gd name="connsiteX6" fmla="*/ 100212 w 406392"/>
              <a:gd name="connsiteY6" fmla="*/ 165358 h 193942"/>
              <a:gd name="connsiteX7" fmla="*/ 189112 w 406392"/>
              <a:gd name="connsiteY7" fmla="*/ 193933 h 193942"/>
              <a:gd name="connsiteX8" fmla="*/ 125612 w 406392"/>
              <a:gd name="connsiteY8" fmla="*/ 168533 h 193942"/>
              <a:gd name="connsiteX9" fmla="*/ 319287 w 406392"/>
              <a:gd name="connsiteY9" fmla="*/ 174883 h 193942"/>
              <a:gd name="connsiteX10" fmla="*/ 109737 w 406392"/>
              <a:gd name="connsiteY10" fmla="*/ 85983 h 193942"/>
              <a:gd name="connsiteX11" fmla="*/ 246262 w 406392"/>
              <a:gd name="connsiteY11" fmla="*/ 98683 h 193942"/>
              <a:gd name="connsiteX12" fmla="*/ 1787 w 406392"/>
              <a:gd name="connsiteY12" fmla="*/ 258 h 193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392" h="193942">
                <a:moveTo>
                  <a:pt x="1787" y="258"/>
                </a:moveTo>
                <a:cubicBezTo>
                  <a:pt x="27187" y="6079"/>
                  <a:pt x="356329" y="113500"/>
                  <a:pt x="398662" y="133608"/>
                </a:cubicBezTo>
                <a:cubicBezTo>
                  <a:pt x="440995" y="153716"/>
                  <a:pt x="297591" y="125141"/>
                  <a:pt x="255787" y="120908"/>
                </a:cubicBezTo>
                <a:cubicBezTo>
                  <a:pt x="213983" y="116675"/>
                  <a:pt x="143604" y="100800"/>
                  <a:pt x="147837" y="108208"/>
                </a:cubicBezTo>
                <a:cubicBezTo>
                  <a:pt x="152070" y="115616"/>
                  <a:pt x="280658" y="160066"/>
                  <a:pt x="281187" y="165358"/>
                </a:cubicBezTo>
                <a:cubicBezTo>
                  <a:pt x="281716" y="170650"/>
                  <a:pt x="181174" y="139958"/>
                  <a:pt x="151012" y="139958"/>
                </a:cubicBezTo>
                <a:cubicBezTo>
                  <a:pt x="120850" y="139958"/>
                  <a:pt x="93862" y="156362"/>
                  <a:pt x="100212" y="165358"/>
                </a:cubicBezTo>
                <a:cubicBezTo>
                  <a:pt x="106562" y="174354"/>
                  <a:pt x="184879" y="193404"/>
                  <a:pt x="189112" y="193933"/>
                </a:cubicBezTo>
                <a:cubicBezTo>
                  <a:pt x="193345" y="194462"/>
                  <a:pt x="103916" y="171708"/>
                  <a:pt x="125612" y="168533"/>
                </a:cubicBezTo>
                <a:cubicBezTo>
                  <a:pt x="147308" y="165358"/>
                  <a:pt x="321933" y="188641"/>
                  <a:pt x="319287" y="174883"/>
                </a:cubicBezTo>
                <a:cubicBezTo>
                  <a:pt x="316641" y="161125"/>
                  <a:pt x="121908" y="98683"/>
                  <a:pt x="109737" y="85983"/>
                </a:cubicBezTo>
                <a:cubicBezTo>
                  <a:pt x="97566" y="73283"/>
                  <a:pt x="262666" y="108737"/>
                  <a:pt x="246262" y="98683"/>
                </a:cubicBezTo>
                <a:cubicBezTo>
                  <a:pt x="229858" y="88629"/>
                  <a:pt x="-23613" y="-5563"/>
                  <a:pt x="1787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7D4F625D-470F-B9E7-A3BF-4858AC3BC1AA}"/>
              </a:ext>
            </a:extLst>
          </p:cNvPr>
          <p:cNvSpPr/>
          <p:nvPr/>
        </p:nvSpPr>
        <p:spPr>
          <a:xfrm>
            <a:off x="2298280" y="6143600"/>
            <a:ext cx="403681" cy="638501"/>
          </a:xfrm>
          <a:custGeom>
            <a:avLst/>
            <a:gdLst>
              <a:gd name="connsiteX0" fmla="*/ 420 w 403681"/>
              <a:gd name="connsiteY0" fmla="*/ 25 h 638501"/>
              <a:gd name="connsiteX1" fmla="*/ 375070 w 403681"/>
              <a:gd name="connsiteY1" fmla="*/ 241325 h 638501"/>
              <a:gd name="connsiteX2" fmla="*/ 349670 w 403681"/>
              <a:gd name="connsiteY2" fmla="*/ 241325 h 638501"/>
              <a:gd name="connsiteX3" fmla="*/ 403645 w 403681"/>
              <a:gd name="connsiteY3" fmla="*/ 444525 h 638501"/>
              <a:gd name="connsiteX4" fmla="*/ 340145 w 403681"/>
              <a:gd name="connsiteY4" fmla="*/ 476275 h 638501"/>
              <a:gd name="connsiteX5" fmla="*/ 295695 w 403681"/>
              <a:gd name="connsiteY5" fmla="*/ 638200 h 638501"/>
              <a:gd name="connsiteX6" fmla="*/ 305220 w 403681"/>
              <a:gd name="connsiteY6" fmla="*/ 514375 h 638501"/>
              <a:gd name="connsiteX7" fmla="*/ 286170 w 403681"/>
              <a:gd name="connsiteY7" fmla="*/ 431825 h 638501"/>
              <a:gd name="connsiteX8" fmla="*/ 270295 w 403681"/>
              <a:gd name="connsiteY8" fmla="*/ 269900 h 638501"/>
              <a:gd name="connsiteX9" fmla="*/ 305220 w 403681"/>
              <a:gd name="connsiteY9" fmla="*/ 409600 h 638501"/>
              <a:gd name="connsiteX10" fmla="*/ 317920 w 403681"/>
              <a:gd name="connsiteY10" fmla="*/ 301650 h 638501"/>
              <a:gd name="connsiteX11" fmla="*/ 343320 w 403681"/>
              <a:gd name="connsiteY11" fmla="*/ 371500 h 638501"/>
              <a:gd name="connsiteX12" fmla="*/ 302045 w 403681"/>
              <a:gd name="connsiteY12" fmla="*/ 257200 h 638501"/>
              <a:gd name="connsiteX13" fmla="*/ 420 w 403681"/>
              <a:gd name="connsiteY13" fmla="*/ 25 h 6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3681" h="638501">
                <a:moveTo>
                  <a:pt x="420" y="25"/>
                </a:moveTo>
                <a:cubicBezTo>
                  <a:pt x="12591" y="-2621"/>
                  <a:pt x="316862" y="201108"/>
                  <a:pt x="375070" y="241325"/>
                </a:cubicBezTo>
                <a:cubicBezTo>
                  <a:pt x="433278" y="281542"/>
                  <a:pt x="344908" y="207458"/>
                  <a:pt x="349670" y="241325"/>
                </a:cubicBezTo>
                <a:cubicBezTo>
                  <a:pt x="354432" y="275192"/>
                  <a:pt x="405232" y="405367"/>
                  <a:pt x="403645" y="444525"/>
                </a:cubicBezTo>
                <a:cubicBezTo>
                  <a:pt x="402058" y="483683"/>
                  <a:pt x="358137" y="443996"/>
                  <a:pt x="340145" y="476275"/>
                </a:cubicBezTo>
                <a:cubicBezTo>
                  <a:pt x="322153" y="508554"/>
                  <a:pt x="301516" y="631850"/>
                  <a:pt x="295695" y="638200"/>
                </a:cubicBezTo>
                <a:cubicBezTo>
                  <a:pt x="289874" y="644550"/>
                  <a:pt x="306808" y="548771"/>
                  <a:pt x="305220" y="514375"/>
                </a:cubicBezTo>
                <a:cubicBezTo>
                  <a:pt x="303633" y="479979"/>
                  <a:pt x="291991" y="472571"/>
                  <a:pt x="286170" y="431825"/>
                </a:cubicBezTo>
                <a:cubicBezTo>
                  <a:pt x="280349" y="391079"/>
                  <a:pt x="267120" y="273604"/>
                  <a:pt x="270295" y="269900"/>
                </a:cubicBezTo>
                <a:cubicBezTo>
                  <a:pt x="273470" y="266196"/>
                  <a:pt x="297283" y="404308"/>
                  <a:pt x="305220" y="409600"/>
                </a:cubicBezTo>
                <a:cubicBezTo>
                  <a:pt x="313157" y="414892"/>
                  <a:pt x="311570" y="308000"/>
                  <a:pt x="317920" y="301650"/>
                </a:cubicBezTo>
                <a:cubicBezTo>
                  <a:pt x="324270" y="295300"/>
                  <a:pt x="345966" y="378908"/>
                  <a:pt x="343320" y="371500"/>
                </a:cubicBezTo>
                <a:cubicBezTo>
                  <a:pt x="340674" y="364092"/>
                  <a:pt x="360253" y="316467"/>
                  <a:pt x="302045" y="257200"/>
                </a:cubicBezTo>
                <a:cubicBezTo>
                  <a:pt x="243837" y="197933"/>
                  <a:pt x="-11751" y="2671"/>
                  <a:pt x="4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D1464F83-17D7-50C8-D9E9-610A343009C2}"/>
              </a:ext>
            </a:extLst>
          </p:cNvPr>
          <p:cNvSpPr/>
          <p:nvPr/>
        </p:nvSpPr>
        <p:spPr>
          <a:xfrm>
            <a:off x="2293082" y="6184892"/>
            <a:ext cx="304255" cy="556363"/>
          </a:xfrm>
          <a:custGeom>
            <a:avLst/>
            <a:gdLst>
              <a:gd name="connsiteX0" fmla="*/ 2443 w 304255"/>
              <a:gd name="connsiteY0" fmla="*/ 8 h 556363"/>
              <a:gd name="connsiteX1" fmla="*/ 250093 w 304255"/>
              <a:gd name="connsiteY1" fmla="*/ 295283 h 556363"/>
              <a:gd name="connsiteX2" fmla="*/ 294543 w 304255"/>
              <a:gd name="connsiteY2" fmla="*/ 476258 h 556363"/>
              <a:gd name="connsiteX3" fmla="*/ 288193 w 304255"/>
              <a:gd name="connsiteY3" fmla="*/ 555633 h 556363"/>
              <a:gd name="connsiteX4" fmla="*/ 129443 w 304255"/>
              <a:gd name="connsiteY4" fmla="*/ 434983 h 556363"/>
              <a:gd name="connsiteX5" fmla="*/ 123093 w 304255"/>
              <a:gd name="connsiteY5" fmla="*/ 285758 h 556363"/>
              <a:gd name="connsiteX6" fmla="*/ 2443 w 304255"/>
              <a:gd name="connsiteY6" fmla="*/ 8 h 55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255" h="556363">
                <a:moveTo>
                  <a:pt x="2443" y="8"/>
                </a:moveTo>
                <a:cubicBezTo>
                  <a:pt x="23610" y="1595"/>
                  <a:pt x="201410" y="215908"/>
                  <a:pt x="250093" y="295283"/>
                </a:cubicBezTo>
                <a:cubicBezTo>
                  <a:pt x="298776" y="374658"/>
                  <a:pt x="288193" y="432866"/>
                  <a:pt x="294543" y="476258"/>
                </a:cubicBezTo>
                <a:cubicBezTo>
                  <a:pt x="300893" y="519650"/>
                  <a:pt x="315710" y="562512"/>
                  <a:pt x="288193" y="555633"/>
                </a:cubicBezTo>
                <a:cubicBezTo>
                  <a:pt x="260676" y="548754"/>
                  <a:pt x="156960" y="479962"/>
                  <a:pt x="129443" y="434983"/>
                </a:cubicBezTo>
                <a:cubicBezTo>
                  <a:pt x="101926" y="390004"/>
                  <a:pt x="142143" y="351375"/>
                  <a:pt x="123093" y="285758"/>
                </a:cubicBezTo>
                <a:cubicBezTo>
                  <a:pt x="104043" y="220141"/>
                  <a:pt x="-18724" y="-1579"/>
                  <a:pt x="2443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CAA86C42-CCF1-EE7C-ABA4-E1E2C15655D1}"/>
              </a:ext>
            </a:extLst>
          </p:cNvPr>
          <p:cNvSpPr/>
          <p:nvPr/>
        </p:nvSpPr>
        <p:spPr>
          <a:xfrm>
            <a:off x="2798951" y="6479664"/>
            <a:ext cx="435707" cy="323772"/>
          </a:xfrm>
          <a:custGeom>
            <a:avLst/>
            <a:gdLst>
              <a:gd name="connsiteX0" fmla="*/ 23624 w 435707"/>
              <a:gd name="connsiteY0" fmla="*/ 3686 h 323772"/>
              <a:gd name="connsiteX1" fmla="*/ 331599 w 435707"/>
              <a:gd name="connsiteY1" fmla="*/ 270386 h 323772"/>
              <a:gd name="connsiteX2" fmla="*/ 430024 w 435707"/>
              <a:gd name="connsiteY2" fmla="*/ 318011 h 323772"/>
              <a:gd name="connsiteX3" fmla="*/ 188724 w 435707"/>
              <a:gd name="connsiteY3" fmla="*/ 187836 h 323772"/>
              <a:gd name="connsiteX4" fmla="*/ 7749 w 435707"/>
              <a:gd name="connsiteY4" fmla="*/ 203711 h 323772"/>
              <a:gd name="connsiteX5" fmla="*/ 33149 w 435707"/>
              <a:gd name="connsiteY5" fmla="*/ 117986 h 323772"/>
              <a:gd name="connsiteX6" fmla="*/ 23624 w 435707"/>
              <a:gd name="connsiteY6" fmla="*/ 3686 h 323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707" h="323772">
                <a:moveTo>
                  <a:pt x="23624" y="3686"/>
                </a:moveTo>
                <a:cubicBezTo>
                  <a:pt x="73366" y="29086"/>
                  <a:pt x="263866" y="217998"/>
                  <a:pt x="331599" y="270386"/>
                </a:cubicBezTo>
                <a:cubicBezTo>
                  <a:pt x="399332" y="322774"/>
                  <a:pt x="453836" y="331769"/>
                  <a:pt x="430024" y="318011"/>
                </a:cubicBezTo>
                <a:cubicBezTo>
                  <a:pt x="406212" y="304253"/>
                  <a:pt x="259103" y="206886"/>
                  <a:pt x="188724" y="187836"/>
                </a:cubicBezTo>
                <a:cubicBezTo>
                  <a:pt x="118345" y="168786"/>
                  <a:pt x="33678" y="215353"/>
                  <a:pt x="7749" y="203711"/>
                </a:cubicBezTo>
                <a:cubicBezTo>
                  <a:pt x="-18180" y="192069"/>
                  <a:pt x="28916" y="144444"/>
                  <a:pt x="33149" y="117986"/>
                </a:cubicBezTo>
                <a:cubicBezTo>
                  <a:pt x="37382" y="91528"/>
                  <a:pt x="-26118" y="-21714"/>
                  <a:pt x="23624" y="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FA3A7652-ADED-960C-EAFE-B7A9B22EC928}"/>
              </a:ext>
            </a:extLst>
          </p:cNvPr>
          <p:cNvSpPr/>
          <p:nvPr/>
        </p:nvSpPr>
        <p:spPr>
          <a:xfrm>
            <a:off x="2755450" y="4298182"/>
            <a:ext cx="224014" cy="188182"/>
          </a:xfrm>
          <a:custGeom>
            <a:avLst/>
            <a:gdLst>
              <a:gd name="connsiteX0" fmla="*/ 450 w 224014"/>
              <a:gd name="connsiteY0" fmla="*/ 768 h 188182"/>
              <a:gd name="connsiteX1" fmla="*/ 213175 w 224014"/>
              <a:gd name="connsiteY1" fmla="*/ 32518 h 188182"/>
              <a:gd name="connsiteX2" fmla="*/ 187775 w 224014"/>
              <a:gd name="connsiteY2" fmla="*/ 83318 h 188182"/>
              <a:gd name="connsiteX3" fmla="*/ 143325 w 224014"/>
              <a:gd name="connsiteY3" fmla="*/ 188093 h 188182"/>
              <a:gd name="connsiteX4" fmla="*/ 121100 w 224014"/>
              <a:gd name="connsiteY4" fmla="*/ 64268 h 188182"/>
              <a:gd name="connsiteX5" fmla="*/ 156025 w 224014"/>
              <a:gd name="connsiteY5" fmla="*/ 64268 h 188182"/>
              <a:gd name="connsiteX6" fmla="*/ 450 w 224014"/>
              <a:gd name="connsiteY6" fmla="*/ 768 h 1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014" h="188182">
                <a:moveTo>
                  <a:pt x="450" y="768"/>
                </a:moveTo>
                <a:cubicBezTo>
                  <a:pt x="9975" y="-4524"/>
                  <a:pt x="181954" y="18760"/>
                  <a:pt x="213175" y="32518"/>
                </a:cubicBezTo>
                <a:cubicBezTo>
                  <a:pt x="244396" y="46276"/>
                  <a:pt x="199417" y="57389"/>
                  <a:pt x="187775" y="83318"/>
                </a:cubicBezTo>
                <a:cubicBezTo>
                  <a:pt x="176133" y="109247"/>
                  <a:pt x="154438" y="191268"/>
                  <a:pt x="143325" y="188093"/>
                </a:cubicBezTo>
                <a:cubicBezTo>
                  <a:pt x="132212" y="184918"/>
                  <a:pt x="118983" y="84905"/>
                  <a:pt x="121100" y="64268"/>
                </a:cubicBezTo>
                <a:cubicBezTo>
                  <a:pt x="123217" y="43631"/>
                  <a:pt x="176662" y="75380"/>
                  <a:pt x="156025" y="64268"/>
                </a:cubicBezTo>
                <a:cubicBezTo>
                  <a:pt x="135388" y="53156"/>
                  <a:pt x="-9075" y="6060"/>
                  <a:pt x="450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28E62CEF-B825-7797-6C9D-EAE8FE543EA6}"/>
              </a:ext>
            </a:extLst>
          </p:cNvPr>
          <p:cNvSpPr/>
          <p:nvPr/>
        </p:nvSpPr>
        <p:spPr>
          <a:xfrm>
            <a:off x="2120900" y="4562104"/>
            <a:ext cx="251114" cy="184626"/>
          </a:xfrm>
          <a:custGeom>
            <a:avLst/>
            <a:gdLst>
              <a:gd name="connsiteX0" fmla="*/ 0 w 251114"/>
              <a:gd name="connsiteY0" fmla="*/ 371 h 184626"/>
              <a:gd name="connsiteX1" fmla="*/ 136525 w 251114"/>
              <a:gd name="connsiteY1" fmla="*/ 89271 h 184626"/>
              <a:gd name="connsiteX2" fmla="*/ 250825 w 251114"/>
              <a:gd name="connsiteY2" fmla="*/ 184521 h 184626"/>
              <a:gd name="connsiteX3" fmla="*/ 168275 w 251114"/>
              <a:gd name="connsiteY3" fmla="*/ 108321 h 184626"/>
              <a:gd name="connsiteX4" fmla="*/ 136525 w 251114"/>
              <a:gd name="connsiteY4" fmla="*/ 124196 h 184626"/>
              <a:gd name="connsiteX5" fmla="*/ 0 w 251114"/>
              <a:gd name="connsiteY5" fmla="*/ 371 h 18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114" h="184626">
                <a:moveTo>
                  <a:pt x="0" y="371"/>
                </a:moveTo>
                <a:cubicBezTo>
                  <a:pt x="0" y="-5450"/>
                  <a:pt x="94721" y="58580"/>
                  <a:pt x="136525" y="89271"/>
                </a:cubicBezTo>
                <a:cubicBezTo>
                  <a:pt x="178329" y="119962"/>
                  <a:pt x="245533" y="181346"/>
                  <a:pt x="250825" y="184521"/>
                </a:cubicBezTo>
                <a:cubicBezTo>
                  <a:pt x="256117" y="187696"/>
                  <a:pt x="187325" y="118375"/>
                  <a:pt x="168275" y="108321"/>
                </a:cubicBezTo>
                <a:cubicBezTo>
                  <a:pt x="149225" y="98267"/>
                  <a:pt x="158221" y="140071"/>
                  <a:pt x="136525" y="124196"/>
                </a:cubicBezTo>
                <a:cubicBezTo>
                  <a:pt x="114829" y="108321"/>
                  <a:pt x="0" y="6192"/>
                  <a:pt x="0" y="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2892FEA8-A7B2-7CDB-FBE1-1A3628B36353}"/>
              </a:ext>
            </a:extLst>
          </p:cNvPr>
          <p:cNvSpPr/>
          <p:nvPr/>
        </p:nvSpPr>
        <p:spPr>
          <a:xfrm>
            <a:off x="3669912" y="2720729"/>
            <a:ext cx="138048" cy="521113"/>
          </a:xfrm>
          <a:custGeom>
            <a:avLst/>
            <a:gdLst>
              <a:gd name="connsiteX0" fmla="*/ 136913 w 138048"/>
              <a:gd name="connsiteY0" fmla="*/ 246 h 521113"/>
              <a:gd name="connsiteX1" fmla="*/ 73413 w 138048"/>
              <a:gd name="connsiteY1" fmla="*/ 139946 h 521113"/>
              <a:gd name="connsiteX2" fmla="*/ 92463 w 138048"/>
              <a:gd name="connsiteY2" fmla="*/ 279646 h 521113"/>
              <a:gd name="connsiteX3" fmla="*/ 70238 w 138048"/>
              <a:gd name="connsiteY3" fmla="*/ 187571 h 521113"/>
              <a:gd name="connsiteX4" fmla="*/ 73413 w 138048"/>
              <a:gd name="connsiteY4" fmla="*/ 349496 h 521113"/>
              <a:gd name="connsiteX5" fmla="*/ 127388 w 138048"/>
              <a:gd name="connsiteY5" fmla="*/ 520946 h 521113"/>
              <a:gd name="connsiteX6" fmla="*/ 54363 w 138048"/>
              <a:gd name="connsiteY6" fmla="*/ 317746 h 521113"/>
              <a:gd name="connsiteX7" fmla="*/ 44838 w 138048"/>
              <a:gd name="connsiteY7" fmla="*/ 336796 h 521113"/>
              <a:gd name="connsiteX8" fmla="*/ 35313 w 138048"/>
              <a:gd name="connsiteY8" fmla="*/ 155821 h 521113"/>
              <a:gd name="connsiteX9" fmla="*/ 6738 w 138048"/>
              <a:gd name="connsiteY9" fmla="*/ 31996 h 521113"/>
              <a:gd name="connsiteX10" fmla="*/ 9913 w 138048"/>
              <a:gd name="connsiteY10" fmla="*/ 174871 h 521113"/>
              <a:gd name="connsiteX11" fmla="*/ 136913 w 138048"/>
              <a:gd name="connsiteY11" fmla="*/ 246 h 5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048" h="521113">
                <a:moveTo>
                  <a:pt x="136913" y="246"/>
                </a:moveTo>
                <a:cubicBezTo>
                  <a:pt x="147496" y="-5575"/>
                  <a:pt x="80821" y="93379"/>
                  <a:pt x="73413" y="139946"/>
                </a:cubicBezTo>
                <a:cubicBezTo>
                  <a:pt x="66005" y="186513"/>
                  <a:pt x="92992" y="271709"/>
                  <a:pt x="92463" y="279646"/>
                </a:cubicBezTo>
                <a:cubicBezTo>
                  <a:pt x="91934" y="287584"/>
                  <a:pt x="73413" y="175929"/>
                  <a:pt x="70238" y="187571"/>
                </a:cubicBezTo>
                <a:cubicBezTo>
                  <a:pt x="67063" y="199213"/>
                  <a:pt x="63888" y="293934"/>
                  <a:pt x="73413" y="349496"/>
                </a:cubicBezTo>
                <a:cubicBezTo>
                  <a:pt x="82938" y="405058"/>
                  <a:pt x="130563" y="526238"/>
                  <a:pt x="127388" y="520946"/>
                </a:cubicBezTo>
                <a:cubicBezTo>
                  <a:pt x="124213" y="515654"/>
                  <a:pt x="68121" y="348438"/>
                  <a:pt x="54363" y="317746"/>
                </a:cubicBezTo>
                <a:cubicBezTo>
                  <a:pt x="40605" y="287054"/>
                  <a:pt x="48013" y="363784"/>
                  <a:pt x="44838" y="336796"/>
                </a:cubicBezTo>
                <a:cubicBezTo>
                  <a:pt x="41663" y="309808"/>
                  <a:pt x="41663" y="206621"/>
                  <a:pt x="35313" y="155821"/>
                </a:cubicBezTo>
                <a:cubicBezTo>
                  <a:pt x="28963" y="105021"/>
                  <a:pt x="10971" y="28821"/>
                  <a:pt x="6738" y="31996"/>
                </a:cubicBezTo>
                <a:cubicBezTo>
                  <a:pt x="2505" y="35171"/>
                  <a:pt x="-7550" y="177517"/>
                  <a:pt x="9913" y="174871"/>
                </a:cubicBezTo>
                <a:cubicBezTo>
                  <a:pt x="27376" y="172225"/>
                  <a:pt x="126330" y="6067"/>
                  <a:pt x="136913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4D7BD98B-E50C-B652-DE41-918FDB00A4AB}"/>
              </a:ext>
            </a:extLst>
          </p:cNvPr>
          <p:cNvSpPr/>
          <p:nvPr/>
        </p:nvSpPr>
        <p:spPr>
          <a:xfrm>
            <a:off x="3486127" y="2670134"/>
            <a:ext cx="86898" cy="425906"/>
          </a:xfrm>
          <a:custGeom>
            <a:avLst/>
            <a:gdLst>
              <a:gd name="connsiteX0" fmla="*/ 85748 w 86898"/>
              <a:gd name="connsiteY0" fmla="*/ 41 h 425906"/>
              <a:gd name="connsiteX1" fmla="*/ 50823 w 86898"/>
              <a:gd name="connsiteY1" fmla="*/ 193716 h 425906"/>
              <a:gd name="connsiteX2" fmla="*/ 41298 w 86898"/>
              <a:gd name="connsiteY2" fmla="*/ 425491 h 425906"/>
              <a:gd name="connsiteX3" fmla="*/ 41298 w 86898"/>
              <a:gd name="connsiteY3" fmla="*/ 254041 h 425906"/>
              <a:gd name="connsiteX4" fmla="*/ 23 w 86898"/>
              <a:gd name="connsiteY4" fmla="*/ 390566 h 425906"/>
              <a:gd name="connsiteX5" fmla="*/ 34948 w 86898"/>
              <a:gd name="connsiteY5" fmla="*/ 123866 h 425906"/>
              <a:gd name="connsiteX6" fmla="*/ 3198 w 86898"/>
              <a:gd name="connsiteY6" fmla="*/ 209591 h 425906"/>
              <a:gd name="connsiteX7" fmla="*/ 85748 w 86898"/>
              <a:gd name="connsiteY7" fmla="*/ 41 h 42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898" h="425906">
                <a:moveTo>
                  <a:pt x="85748" y="41"/>
                </a:moveTo>
                <a:cubicBezTo>
                  <a:pt x="93685" y="-2605"/>
                  <a:pt x="58231" y="122808"/>
                  <a:pt x="50823" y="193716"/>
                </a:cubicBezTo>
                <a:cubicBezTo>
                  <a:pt x="43415" y="264624"/>
                  <a:pt x="42885" y="415437"/>
                  <a:pt x="41298" y="425491"/>
                </a:cubicBezTo>
                <a:cubicBezTo>
                  <a:pt x="39711" y="435545"/>
                  <a:pt x="48177" y="259862"/>
                  <a:pt x="41298" y="254041"/>
                </a:cubicBezTo>
                <a:cubicBezTo>
                  <a:pt x="34419" y="248220"/>
                  <a:pt x="1081" y="412262"/>
                  <a:pt x="23" y="390566"/>
                </a:cubicBezTo>
                <a:cubicBezTo>
                  <a:pt x="-1035" y="368870"/>
                  <a:pt x="34419" y="154029"/>
                  <a:pt x="34948" y="123866"/>
                </a:cubicBezTo>
                <a:cubicBezTo>
                  <a:pt x="35477" y="93704"/>
                  <a:pt x="-5798" y="229699"/>
                  <a:pt x="3198" y="209591"/>
                </a:cubicBezTo>
                <a:cubicBezTo>
                  <a:pt x="12194" y="189483"/>
                  <a:pt x="77811" y="2687"/>
                  <a:pt x="8574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F5FB7CA1-56E2-BD18-A620-3B60196098ED}"/>
              </a:ext>
            </a:extLst>
          </p:cNvPr>
          <p:cNvSpPr/>
          <p:nvPr/>
        </p:nvSpPr>
        <p:spPr>
          <a:xfrm>
            <a:off x="3416101" y="3276539"/>
            <a:ext cx="98243" cy="352519"/>
          </a:xfrm>
          <a:custGeom>
            <a:avLst/>
            <a:gdLst>
              <a:gd name="connsiteX0" fmla="*/ 82749 w 98243"/>
              <a:gd name="connsiteY0" fmla="*/ 61 h 352519"/>
              <a:gd name="connsiteX1" fmla="*/ 95449 w 98243"/>
              <a:gd name="connsiteY1" fmla="*/ 161986 h 352519"/>
              <a:gd name="connsiteX2" fmla="*/ 22424 w 98243"/>
              <a:gd name="connsiteY2" fmla="*/ 266761 h 352519"/>
              <a:gd name="connsiteX3" fmla="*/ 199 w 98243"/>
              <a:gd name="connsiteY3" fmla="*/ 352486 h 352519"/>
              <a:gd name="connsiteX4" fmla="*/ 31949 w 98243"/>
              <a:gd name="connsiteY4" fmla="*/ 257236 h 352519"/>
              <a:gd name="connsiteX5" fmla="*/ 79574 w 98243"/>
              <a:gd name="connsiteY5" fmla="*/ 181036 h 352519"/>
              <a:gd name="connsiteX6" fmla="*/ 82749 w 98243"/>
              <a:gd name="connsiteY6" fmla="*/ 61 h 35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43" h="352519">
                <a:moveTo>
                  <a:pt x="82749" y="61"/>
                </a:moveTo>
                <a:cubicBezTo>
                  <a:pt x="85395" y="-3114"/>
                  <a:pt x="105503" y="117536"/>
                  <a:pt x="95449" y="161986"/>
                </a:cubicBezTo>
                <a:cubicBezTo>
                  <a:pt x="85395" y="206436"/>
                  <a:pt x="38299" y="235011"/>
                  <a:pt x="22424" y="266761"/>
                </a:cubicBezTo>
                <a:cubicBezTo>
                  <a:pt x="6549" y="298511"/>
                  <a:pt x="-1388" y="354073"/>
                  <a:pt x="199" y="352486"/>
                </a:cubicBezTo>
                <a:cubicBezTo>
                  <a:pt x="1786" y="350899"/>
                  <a:pt x="18720" y="285811"/>
                  <a:pt x="31949" y="257236"/>
                </a:cubicBezTo>
                <a:cubicBezTo>
                  <a:pt x="45178" y="228661"/>
                  <a:pt x="71637" y="223898"/>
                  <a:pt x="79574" y="181036"/>
                </a:cubicBezTo>
                <a:cubicBezTo>
                  <a:pt x="87511" y="138174"/>
                  <a:pt x="80103" y="3236"/>
                  <a:pt x="8274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E1938B51-8F2C-B7AA-99D6-A847A6AA02EC}"/>
              </a:ext>
            </a:extLst>
          </p:cNvPr>
          <p:cNvSpPr/>
          <p:nvPr/>
        </p:nvSpPr>
        <p:spPr>
          <a:xfrm>
            <a:off x="3107112" y="4003627"/>
            <a:ext cx="48892" cy="358920"/>
          </a:xfrm>
          <a:custGeom>
            <a:avLst/>
            <a:gdLst>
              <a:gd name="connsiteX0" fmla="*/ 13913 w 48892"/>
              <a:gd name="connsiteY0" fmla="*/ 48 h 358920"/>
              <a:gd name="connsiteX1" fmla="*/ 10738 w 48892"/>
              <a:gd name="connsiteY1" fmla="*/ 209598 h 358920"/>
              <a:gd name="connsiteX2" fmla="*/ 48838 w 48892"/>
              <a:gd name="connsiteY2" fmla="*/ 358823 h 358920"/>
              <a:gd name="connsiteX3" fmla="*/ 1213 w 48892"/>
              <a:gd name="connsiteY3" fmla="*/ 228648 h 358920"/>
              <a:gd name="connsiteX4" fmla="*/ 13913 w 48892"/>
              <a:gd name="connsiteY4" fmla="*/ 48 h 3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92" h="358920">
                <a:moveTo>
                  <a:pt x="13913" y="48"/>
                </a:moveTo>
                <a:cubicBezTo>
                  <a:pt x="15500" y="-3127"/>
                  <a:pt x="4917" y="149802"/>
                  <a:pt x="10738" y="209598"/>
                </a:cubicBezTo>
                <a:cubicBezTo>
                  <a:pt x="16559" y="269394"/>
                  <a:pt x="50425" y="355648"/>
                  <a:pt x="48838" y="358823"/>
                </a:cubicBezTo>
                <a:cubicBezTo>
                  <a:pt x="47251" y="361998"/>
                  <a:pt x="7034" y="286856"/>
                  <a:pt x="1213" y="228648"/>
                </a:cubicBezTo>
                <a:cubicBezTo>
                  <a:pt x="-4608" y="170440"/>
                  <a:pt x="12326" y="3223"/>
                  <a:pt x="13913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DD208A7-F385-AEE2-86AE-7958140EBA1F}"/>
              </a:ext>
            </a:extLst>
          </p:cNvPr>
          <p:cNvSpPr/>
          <p:nvPr/>
        </p:nvSpPr>
        <p:spPr>
          <a:xfrm>
            <a:off x="3231911" y="4117971"/>
            <a:ext cx="172924" cy="284225"/>
          </a:xfrm>
          <a:custGeom>
            <a:avLst/>
            <a:gdLst>
              <a:gd name="connsiteX0" fmla="*/ 239 w 172924"/>
              <a:gd name="connsiteY0" fmla="*/ 4 h 284225"/>
              <a:gd name="connsiteX1" fmla="*/ 155814 w 172924"/>
              <a:gd name="connsiteY1" fmla="*/ 231779 h 284225"/>
              <a:gd name="connsiteX2" fmla="*/ 162164 w 172924"/>
              <a:gd name="connsiteY2" fmla="*/ 276229 h 284225"/>
              <a:gd name="connsiteX3" fmla="*/ 95489 w 172924"/>
              <a:gd name="connsiteY3" fmla="*/ 282579 h 284225"/>
              <a:gd name="connsiteX4" fmla="*/ 12939 w 172924"/>
              <a:gd name="connsiteY4" fmla="*/ 257179 h 284225"/>
              <a:gd name="connsiteX5" fmla="*/ 63739 w 172924"/>
              <a:gd name="connsiteY5" fmla="*/ 257179 h 284225"/>
              <a:gd name="connsiteX6" fmla="*/ 12939 w 172924"/>
              <a:gd name="connsiteY6" fmla="*/ 209554 h 284225"/>
              <a:gd name="connsiteX7" fmla="*/ 143114 w 172924"/>
              <a:gd name="connsiteY7" fmla="*/ 279404 h 284225"/>
              <a:gd name="connsiteX8" fmla="*/ 120889 w 172924"/>
              <a:gd name="connsiteY8" fmla="*/ 238129 h 284225"/>
              <a:gd name="connsiteX9" fmla="*/ 239 w 172924"/>
              <a:gd name="connsiteY9" fmla="*/ 4 h 2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924" h="284225">
                <a:moveTo>
                  <a:pt x="239" y="4"/>
                </a:moveTo>
                <a:cubicBezTo>
                  <a:pt x="6060" y="-1054"/>
                  <a:pt x="128826" y="185741"/>
                  <a:pt x="155814" y="231779"/>
                </a:cubicBezTo>
                <a:cubicBezTo>
                  <a:pt x="182802" y="277817"/>
                  <a:pt x="172218" y="267762"/>
                  <a:pt x="162164" y="276229"/>
                </a:cubicBezTo>
                <a:cubicBezTo>
                  <a:pt x="152110" y="284696"/>
                  <a:pt x="120360" y="285754"/>
                  <a:pt x="95489" y="282579"/>
                </a:cubicBezTo>
                <a:cubicBezTo>
                  <a:pt x="70618" y="279404"/>
                  <a:pt x="18231" y="261412"/>
                  <a:pt x="12939" y="257179"/>
                </a:cubicBezTo>
                <a:cubicBezTo>
                  <a:pt x="7647" y="252946"/>
                  <a:pt x="63739" y="265116"/>
                  <a:pt x="63739" y="257179"/>
                </a:cubicBezTo>
                <a:cubicBezTo>
                  <a:pt x="63739" y="249242"/>
                  <a:pt x="-290" y="205850"/>
                  <a:pt x="12939" y="209554"/>
                </a:cubicBezTo>
                <a:cubicBezTo>
                  <a:pt x="26168" y="213258"/>
                  <a:pt x="125122" y="274642"/>
                  <a:pt x="143114" y="279404"/>
                </a:cubicBezTo>
                <a:cubicBezTo>
                  <a:pt x="161106" y="284167"/>
                  <a:pt x="145231" y="279404"/>
                  <a:pt x="120889" y="238129"/>
                </a:cubicBezTo>
                <a:cubicBezTo>
                  <a:pt x="96547" y="196854"/>
                  <a:pt x="-5582" y="1062"/>
                  <a:pt x="23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41448503-89B1-5157-C507-5471959FA2E6}"/>
              </a:ext>
            </a:extLst>
          </p:cNvPr>
          <p:cNvSpPr/>
          <p:nvPr/>
        </p:nvSpPr>
        <p:spPr>
          <a:xfrm>
            <a:off x="3768722" y="4333855"/>
            <a:ext cx="101603" cy="533849"/>
          </a:xfrm>
          <a:custGeom>
            <a:avLst/>
            <a:gdLst>
              <a:gd name="connsiteX0" fmla="*/ 3 w 101603"/>
              <a:gd name="connsiteY0" fmla="*/ 20 h 533849"/>
              <a:gd name="connsiteX1" fmla="*/ 82553 w 101603"/>
              <a:gd name="connsiteY1" fmla="*/ 320695 h 533849"/>
              <a:gd name="connsiteX2" fmla="*/ 101603 w 101603"/>
              <a:gd name="connsiteY2" fmla="*/ 438170 h 533849"/>
              <a:gd name="connsiteX3" fmla="*/ 82553 w 101603"/>
              <a:gd name="connsiteY3" fmla="*/ 396895 h 533849"/>
              <a:gd name="connsiteX4" fmla="*/ 63503 w 101603"/>
              <a:gd name="connsiteY4" fmla="*/ 441345 h 533849"/>
              <a:gd name="connsiteX5" fmla="*/ 79378 w 101603"/>
              <a:gd name="connsiteY5" fmla="*/ 533420 h 533849"/>
              <a:gd name="connsiteX6" fmla="*/ 19053 w 101603"/>
              <a:gd name="connsiteY6" fmla="*/ 473095 h 533849"/>
              <a:gd name="connsiteX7" fmla="*/ 53978 w 101603"/>
              <a:gd name="connsiteY7" fmla="*/ 409595 h 533849"/>
              <a:gd name="connsiteX8" fmla="*/ 25403 w 101603"/>
              <a:gd name="connsiteY8" fmla="*/ 342920 h 533849"/>
              <a:gd name="connsiteX9" fmla="*/ 82553 w 101603"/>
              <a:gd name="connsiteY9" fmla="*/ 371495 h 533849"/>
              <a:gd name="connsiteX10" fmla="*/ 79378 w 101603"/>
              <a:gd name="connsiteY10" fmla="*/ 336570 h 533849"/>
              <a:gd name="connsiteX11" fmla="*/ 3 w 101603"/>
              <a:gd name="connsiteY11" fmla="*/ 20 h 533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03" h="533849">
                <a:moveTo>
                  <a:pt x="3" y="20"/>
                </a:moveTo>
                <a:cubicBezTo>
                  <a:pt x="532" y="-2626"/>
                  <a:pt x="65620" y="247670"/>
                  <a:pt x="82553" y="320695"/>
                </a:cubicBezTo>
                <a:cubicBezTo>
                  <a:pt x="99486" y="393720"/>
                  <a:pt x="101603" y="425470"/>
                  <a:pt x="101603" y="438170"/>
                </a:cubicBezTo>
                <a:cubicBezTo>
                  <a:pt x="101603" y="450870"/>
                  <a:pt x="88903" y="396366"/>
                  <a:pt x="82553" y="396895"/>
                </a:cubicBezTo>
                <a:cubicBezTo>
                  <a:pt x="76203" y="397424"/>
                  <a:pt x="64032" y="418591"/>
                  <a:pt x="63503" y="441345"/>
                </a:cubicBezTo>
                <a:cubicBezTo>
                  <a:pt x="62974" y="464099"/>
                  <a:pt x="86786" y="528128"/>
                  <a:pt x="79378" y="533420"/>
                </a:cubicBezTo>
                <a:cubicBezTo>
                  <a:pt x="71970" y="538712"/>
                  <a:pt x="23286" y="493732"/>
                  <a:pt x="19053" y="473095"/>
                </a:cubicBezTo>
                <a:cubicBezTo>
                  <a:pt x="14820" y="452458"/>
                  <a:pt x="52920" y="431291"/>
                  <a:pt x="53978" y="409595"/>
                </a:cubicBezTo>
                <a:cubicBezTo>
                  <a:pt x="55036" y="387899"/>
                  <a:pt x="20641" y="349270"/>
                  <a:pt x="25403" y="342920"/>
                </a:cubicBezTo>
                <a:cubicBezTo>
                  <a:pt x="30165" y="336570"/>
                  <a:pt x="73557" y="372553"/>
                  <a:pt x="82553" y="371495"/>
                </a:cubicBezTo>
                <a:cubicBezTo>
                  <a:pt x="91549" y="370437"/>
                  <a:pt x="93136" y="396366"/>
                  <a:pt x="79378" y="336570"/>
                </a:cubicBezTo>
                <a:cubicBezTo>
                  <a:pt x="65620" y="276774"/>
                  <a:pt x="-526" y="2666"/>
                  <a:pt x="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FD798A76-489C-093F-C845-9A6BB4EB8929}"/>
              </a:ext>
            </a:extLst>
          </p:cNvPr>
          <p:cNvSpPr/>
          <p:nvPr/>
        </p:nvSpPr>
        <p:spPr>
          <a:xfrm>
            <a:off x="4044936" y="3483320"/>
            <a:ext cx="89660" cy="907888"/>
          </a:xfrm>
          <a:custGeom>
            <a:avLst/>
            <a:gdLst>
              <a:gd name="connsiteX0" fmla="*/ 22239 w 89660"/>
              <a:gd name="connsiteY0" fmla="*/ 82205 h 907888"/>
              <a:gd name="connsiteX1" fmla="*/ 50814 w 89660"/>
              <a:gd name="connsiteY1" fmla="*/ 25055 h 907888"/>
              <a:gd name="connsiteX2" fmla="*/ 63514 w 89660"/>
              <a:gd name="connsiteY2" fmla="*/ 383830 h 907888"/>
              <a:gd name="connsiteX3" fmla="*/ 88914 w 89660"/>
              <a:gd name="connsiteY3" fmla="*/ 298105 h 907888"/>
              <a:gd name="connsiteX4" fmla="*/ 31764 w 89660"/>
              <a:gd name="connsiteY4" fmla="*/ 768005 h 907888"/>
              <a:gd name="connsiteX5" fmla="*/ 66689 w 89660"/>
              <a:gd name="connsiteY5" fmla="*/ 672755 h 907888"/>
              <a:gd name="connsiteX6" fmla="*/ 41289 w 89660"/>
              <a:gd name="connsiteY6" fmla="*/ 907705 h 907888"/>
              <a:gd name="connsiteX7" fmla="*/ 28589 w 89660"/>
              <a:gd name="connsiteY7" fmla="*/ 628305 h 907888"/>
              <a:gd name="connsiteX8" fmla="*/ 38114 w 89660"/>
              <a:gd name="connsiteY8" fmla="*/ 342555 h 907888"/>
              <a:gd name="connsiteX9" fmla="*/ 14 w 89660"/>
              <a:gd name="connsiteY9" fmla="*/ 498130 h 907888"/>
              <a:gd name="connsiteX10" fmla="*/ 22239 w 89660"/>
              <a:gd name="connsiteY10" fmla="*/ 82205 h 90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660" h="907888">
                <a:moveTo>
                  <a:pt x="22239" y="82205"/>
                </a:moveTo>
                <a:cubicBezTo>
                  <a:pt x="30706" y="3359"/>
                  <a:pt x="43935" y="-25216"/>
                  <a:pt x="50814" y="25055"/>
                </a:cubicBezTo>
                <a:cubicBezTo>
                  <a:pt x="57693" y="75326"/>
                  <a:pt x="57164" y="338322"/>
                  <a:pt x="63514" y="383830"/>
                </a:cubicBezTo>
                <a:cubicBezTo>
                  <a:pt x="69864" y="429338"/>
                  <a:pt x="94206" y="234076"/>
                  <a:pt x="88914" y="298105"/>
                </a:cubicBezTo>
                <a:cubicBezTo>
                  <a:pt x="83622" y="362134"/>
                  <a:pt x="35468" y="705563"/>
                  <a:pt x="31764" y="768005"/>
                </a:cubicBezTo>
                <a:cubicBezTo>
                  <a:pt x="28060" y="830447"/>
                  <a:pt x="65102" y="649472"/>
                  <a:pt x="66689" y="672755"/>
                </a:cubicBezTo>
                <a:cubicBezTo>
                  <a:pt x="68277" y="696038"/>
                  <a:pt x="47639" y="915113"/>
                  <a:pt x="41289" y="907705"/>
                </a:cubicBezTo>
                <a:cubicBezTo>
                  <a:pt x="34939" y="900297"/>
                  <a:pt x="29118" y="722497"/>
                  <a:pt x="28589" y="628305"/>
                </a:cubicBezTo>
                <a:cubicBezTo>
                  <a:pt x="28060" y="534113"/>
                  <a:pt x="42876" y="364251"/>
                  <a:pt x="38114" y="342555"/>
                </a:cubicBezTo>
                <a:cubicBezTo>
                  <a:pt x="33352" y="320859"/>
                  <a:pt x="543" y="543109"/>
                  <a:pt x="14" y="498130"/>
                </a:cubicBezTo>
                <a:cubicBezTo>
                  <a:pt x="-515" y="453151"/>
                  <a:pt x="13772" y="161051"/>
                  <a:pt x="22239" y="82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3033E181-123C-AEBF-5F94-809EE906F0C4}"/>
              </a:ext>
            </a:extLst>
          </p:cNvPr>
          <p:cNvSpPr/>
          <p:nvPr/>
        </p:nvSpPr>
        <p:spPr>
          <a:xfrm>
            <a:off x="4115958" y="3352766"/>
            <a:ext cx="245072" cy="1382086"/>
          </a:xfrm>
          <a:custGeom>
            <a:avLst/>
            <a:gdLst>
              <a:gd name="connsiteX0" fmla="*/ 135367 w 245072"/>
              <a:gd name="connsiteY0" fmla="*/ 34 h 1382086"/>
              <a:gd name="connsiteX1" fmla="*/ 78217 w 245072"/>
              <a:gd name="connsiteY1" fmla="*/ 593759 h 1382086"/>
              <a:gd name="connsiteX2" fmla="*/ 211567 w 245072"/>
              <a:gd name="connsiteY2" fmla="*/ 1000159 h 1382086"/>
              <a:gd name="connsiteX3" fmla="*/ 167117 w 245072"/>
              <a:gd name="connsiteY3" fmla="*/ 917609 h 1382086"/>
              <a:gd name="connsiteX4" fmla="*/ 243317 w 245072"/>
              <a:gd name="connsiteY4" fmla="*/ 1358934 h 1382086"/>
              <a:gd name="connsiteX5" fmla="*/ 202042 w 245072"/>
              <a:gd name="connsiteY5" fmla="*/ 1266859 h 1382086"/>
              <a:gd name="connsiteX6" fmla="*/ 5192 w 245072"/>
              <a:gd name="connsiteY6" fmla="*/ 812834 h 1382086"/>
              <a:gd name="connsiteX7" fmla="*/ 55992 w 245072"/>
              <a:gd name="connsiteY7" fmla="*/ 527084 h 1382086"/>
              <a:gd name="connsiteX8" fmla="*/ 43292 w 245072"/>
              <a:gd name="connsiteY8" fmla="*/ 565184 h 1382086"/>
              <a:gd name="connsiteX9" fmla="*/ 135367 w 245072"/>
              <a:gd name="connsiteY9" fmla="*/ 34 h 13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072" h="1382086">
                <a:moveTo>
                  <a:pt x="135367" y="34"/>
                </a:moveTo>
                <a:cubicBezTo>
                  <a:pt x="141188" y="4796"/>
                  <a:pt x="65517" y="427072"/>
                  <a:pt x="78217" y="593759"/>
                </a:cubicBezTo>
                <a:cubicBezTo>
                  <a:pt x="90917" y="760446"/>
                  <a:pt x="196750" y="946184"/>
                  <a:pt x="211567" y="1000159"/>
                </a:cubicBezTo>
                <a:cubicBezTo>
                  <a:pt x="226384" y="1054134"/>
                  <a:pt x="161825" y="857813"/>
                  <a:pt x="167117" y="917609"/>
                </a:cubicBezTo>
                <a:cubicBezTo>
                  <a:pt x="172409" y="977405"/>
                  <a:pt x="237496" y="1300726"/>
                  <a:pt x="243317" y="1358934"/>
                </a:cubicBezTo>
                <a:cubicBezTo>
                  <a:pt x="249138" y="1417142"/>
                  <a:pt x="241729" y="1357876"/>
                  <a:pt x="202042" y="1266859"/>
                </a:cubicBezTo>
                <a:cubicBezTo>
                  <a:pt x="162355" y="1175842"/>
                  <a:pt x="29534" y="936130"/>
                  <a:pt x="5192" y="812834"/>
                </a:cubicBezTo>
                <a:cubicBezTo>
                  <a:pt x="-19150" y="689538"/>
                  <a:pt x="49642" y="568359"/>
                  <a:pt x="55992" y="527084"/>
                </a:cubicBezTo>
                <a:cubicBezTo>
                  <a:pt x="62342" y="485809"/>
                  <a:pt x="32180" y="648263"/>
                  <a:pt x="43292" y="565184"/>
                </a:cubicBezTo>
                <a:cubicBezTo>
                  <a:pt x="54404" y="482105"/>
                  <a:pt x="129546" y="-4728"/>
                  <a:pt x="135367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F0BBD06A-7696-C4EE-C466-9892C483E424}"/>
              </a:ext>
            </a:extLst>
          </p:cNvPr>
          <p:cNvSpPr/>
          <p:nvPr/>
        </p:nvSpPr>
        <p:spPr>
          <a:xfrm>
            <a:off x="3378650" y="3016242"/>
            <a:ext cx="86058" cy="659660"/>
          </a:xfrm>
          <a:custGeom>
            <a:avLst/>
            <a:gdLst>
              <a:gd name="connsiteX0" fmla="*/ 75750 w 86058"/>
              <a:gd name="connsiteY0" fmla="*/ 8 h 659660"/>
              <a:gd name="connsiteX1" fmla="*/ 24950 w 86058"/>
              <a:gd name="connsiteY1" fmla="*/ 504833 h 659660"/>
              <a:gd name="connsiteX2" fmla="*/ 2725 w 86058"/>
              <a:gd name="connsiteY2" fmla="*/ 657233 h 659660"/>
              <a:gd name="connsiteX3" fmla="*/ 85275 w 86058"/>
              <a:gd name="connsiteY3" fmla="*/ 412758 h 659660"/>
              <a:gd name="connsiteX4" fmla="*/ 47175 w 86058"/>
              <a:gd name="connsiteY4" fmla="*/ 517533 h 659660"/>
              <a:gd name="connsiteX5" fmla="*/ 75750 w 86058"/>
              <a:gd name="connsiteY5" fmla="*/ 8 h 65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58" h="659660">
                <a:moveTo>
                  <a:pt x="75750" y="8"/>
                </a:moveTo>
                <a:cubicBezTo>
                  <a:pt x="72046" y="-2109"/>
                  <a:pt x="37121" y="395296"/>
                  <a:pt x="24950" y="504833"/>
                </a:cubicBezTo>
                <a:cubicBezTo>
                  <a:pt x="12779" y="614370"/>
                  <a:pt x="-7329" y="672579"/>
                  <a:pt x="2725" y="657233"/>
                </a:cubicBezTo>
                <a:cubicBezTo>
                  <a:pt x="12779" y="641887"/>
                  <a:pt x="77867" y="436041"/>
                  <a:pt x="85275" y="412758"/>
                </a:cubicBezTo>
                <a:cubicBezTo>
                  <a:pt x="92683" y="389475"/>
                  <a:pt x="45058" y="582091"/>
                  <a:pt x="47175" y="517533"/>
                </a:cubicBezTo>
                <a:cubicBezTo>
                  <a:pt x="49292" y="452975"/>
                  <a:pt x="79454" y="2125"/>
                  <a:pt x="757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324A7B95-0869-AD6B-5354-B149FB5456D0}"/>
              </a:ext>
            </a:extLst>
          </p:cNvPr>
          <p:cNvSpPr/>
          <p:nvPr/>
        </p:nvSpPr>
        <p:spPr>
          <a:xfrm>
            <a:off x="3209291" y="3702050"/>
            <a:ext cx="394635" cy="73036"/>
          </a:xfrm>
          <a:custGeom>
            <a:avLst/>
            <a:gdLst>
              <a:gd name="connsiteX0" fmla="*/ 634 w 394635"/>
              <a:gd name="connsiteY0" fmla="*/ 73025 h 73036"/>
              <a:gd name="connsiteX1" fmla="*/ 210184 w 394635"/>
              <a:gd name="connsiteY1" fmla="*/ 41275 h 73036"/>
              <a:gd name="connsiteX2" fmla="*/ 394334 w 394635"/>
              <a:gd name="connsiteY2" fmla="*/ 50800 h 73036"/>
              <a:gd name="connsiteX3" fmla="*/ 254634 w 394635"/>
              <a:gd name="connsiteY3" fmla="*/ 31750 h 73036"/>
              <a:gd name="connsiteX4" fmla="*/ 299084 w 394635"/>
              <a:gd name="connsiteY4" fmla="*/ 0 h 73036"/>
              <a:gd name="connsiteX5" fmla="*/ 257809 w 394635"/>
              <a:gd name="connsiteY5" fmla="*/ 31750 h 73036"/>
              <a:gd name="connsiteX6" fmla="*/ 16509 w 394635"/>
              <a:gd name="connsiteY6" fmla="*/ 19050 h 73036"/>
              <a:gd name="connsiteX7" fmla="*/ 140334 w 394635"/>
              <a:gd name="connsiteY7" fmla="*/ 44450 h 73036"/>
              <a:gd name="connsiteX8" fmla="*/ 634 w 394635"/>
              <a:gd name="connsiteY8" fmla="*/ 73025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635" h="73036">
                <a:moveTo>
                  <a:pt x="634" y="73025"/>
                </a:moveTo>
                <a:cubicBezTo>
                  <a:pt x="12276" y="72496"/>
                  <a:pt x="144567" y="44979"/>
                  <a:pt x="210184" y="41275"/>
                </a:cubicBezTo>
                <a:cubicBezTo>
                  <a:pt x="275801" y="37571"/>
                  <a:pt x="386926" y="52387"/>
                  <a:pt x="394334" y="50800"/>
                </a:cubicBezTo>
                <a:cubicBezTo>
                  <a:pt x="401742" y="49213"/>
                  <a:pt x="270509" y="40217"/>
                  <a:pt x="254634" y="31750"/>
                </a:cubicBezTo>
                <a:cubicBezTo>
                  <a:pt x="238759" y="23283"/>
                  <a:pt x="298555" y="0"/>
                  <a:pt x="299084" y="0"/>
                </a:cubicBezTo>
                <a:cubicBezTo>
                  <a:pt x="299613" y="0"/>
                  <a:pt x="304905" y="28575"/>
                  <a:pt x="257809" y="31750"/>
                </a:cubicBezTo>
                <a:cubicBezTo>
                  <a:pt x="210713" y="34925"/>
                  <a:pt x="36088" y="16933"/>
                  <a:pt x="16509" y="19050"/>
                </a:cubicBezTo>
                <a:cubicBezTo>
                  <a:pt x="-3070" y="21167"/>
                  <a:pt x="139276" y="33338"/>
                  <a:pt x="140334" y="44450"/>
                </a:cubicBezTo>
                <a:cubicBezTo>
                  <a:pt x="141392" y="55562"/>
                  <a:pt x="-11008" y="73554"/>
                  <a:pt x="634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063E8EDD-EF8B-AE3D-A20B-9110706CB4B8}"/>
              </a:ext>
            </a:extLst>
          </p:cNvPr>
          <p:cNvSpPr/>
          <p:nvPr/>
        </p:nvSpPr>
        <p:spPr>
          <a:xfrm>
            <a:off x="3556000" y="2492371"/>
            <a:ext cx="47774" cy="165107"/>
          </a:xfrm>
          <a:custGeom>
            <a:avLst/>
            <a:gdLst>
              <a:gd name="connsiteX0" fmla="*/ 47625 w 47774"/>
              <a:gd name="connsiteY0" fmla="*/ 4 h 165107"/>
              <a:gd name="connsiteX1" fmla="*/ 15875 w 47774"/>
              <a:gd name="connsiteY1" fmla="*/ 76204 h 165107"/>
              <a:gd name="connsiteX2" fmla="*/ 41275 w 47774"/>
              <a:gd name="connsiteY2" fmla="*/ 165104 h 165107"/>
              <a:gd name="connsiteX3" fmla="*/ 0 w 47774"/>
              <a:gd name="connsiteY3" fmla="*/ 73029 h 165107"/>
              <a:gd name="connsiteX4" fmla="*/ 47625 w 47774"/>
              <a:gd name="connsiteY4" fmla="*/ 4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74" h="165107">
                <a:moveTo>
                  <a:pt x="47625" y="4"/>
                </a:moveTo>
                <a:cubicBezTo>
                  <a:pt x="50271" y="533"/>
                  <a:pt x="16933" y="48687"/>
                  <a:pt x="15875" y="76204"/>
                </a:cubicBezTo>
                <a:cubicBezTo>
                  <a:pt x="14817" y="103721"/>
                  <a:pt x="43921" y="165633"/>
                  <a:pt x="41275" y="165104"/>
                </a:cubicBezTo>
                <a:cubicBezTo>
                  <a:pt x="38629" y="164575"/>
                  <a:pt x="0" y="96841"/>
                  <a:pt x="0" y="73029"/>
                </a:cubicBezTo>
                <a:cubicBezTo>
                  <a:pt x="0" y="49217"/>
                  <a:pt x="44979" y="-525"/>
                  <a:pt x="476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439DEC75-142C-0ECD-04F7-9034467EC206}"/>
              </a:ext>
            </a:extLst>
          </p:cNvPr>
          <p:cNvSpPr/>
          <p:nvPr/>
        </p:nvSpPr>
        <p:spPr>
          <a:xfrm>
            <a:off x="3270097" y="2669927"/>
            <a:ext cx="146485" cy="235200"/>
          </a:xfrm>
          <a:custGeom>
            <a:avLst/>
            <a:gdLst>
              <a:gd name="connsiteX0" fmla="*/ 146203 w 146485"/>
              <a:gd name="connsiteY0" fmla="*/ 248 h 235200"/>
              <a:gd name="connsiteX1" fmla="*/ 70003 w 146485"/>
              <a:gd name="connsiteY1" fmla="*/ 114548 h 235200"/>
              <a:gd name="connsiteX2" fmla="*/ 153 w 146485"/>
              <a:gd name="connsiteY2" fmla="*/ 235198 h 235200"/>
              <a:gd name="connsiteX3" fmla="*/ 50953 w 146485"/>
              <a:gd name="connsiteY3" fmla="*/ 117723 h 235200"/>
              <a:gd name="connsiteX4" fmla="*/ 41428 w 146485"/>
              <a:gd name="connsiteY4" fmla="*/ 146298 h 235200"/>
              <a:gd name="connsiteX5" fmla="*/ 146203 w 146485"/>
              <a:gd name="connsiteY5" fmla="*/ 248 h 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485" h="235200">
                <a:moveTo>
                  <a:pt x="146203" y="248"/>
                </a:moveTo>
                <a:cubicBezTo>
                  <a:pt x="150966" y="-5044"/>
                  <a:pt x="94345" y="75390"/>
                  <a:pt x="70003" y="114548"/>
                </a:cubicBezTo>
                <a:cubicBezTo>
                  <a:pt x="45661" y="153706"/>
                  <a:pt x="3328" y="234669"/>
                  <a:pt x="153" y="235198"/>
                </a:cubicBezTo>
                <a:cubicBezTo>
                  <a:pt x="-3022" y="235727"/>
                  <a:pt x="44074" y="132540"/>
                  <a:pt x="50953" y="117723"/>
                </a:cubicBezTo>
                <a:cubicBezTo>
                  <a:pt x="57832" y="102906"/>
                  <a:pt x="27670" y="163760"/>
                  <a:pt x="41428" y="146298"/>
                </a:cubicBezTo>
                <a:cubicBezTo>
                  <a:pt x="55186" y="128836"/>
                  <a:pt x="141440" y="5540"/>
                  <a:pt x="146203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10A0F5C0-84DD-B8A1-BE95-D434CAF45D9D}"/>
              </a:ext>
            </a:extLst>
          </p:cNvPr>
          <p:cNvSpPr/>
          <p:nvPr/>
        </p:nvSpPr>
        <p:spPr>
          <a:xfrm>
            <a:off x="3374812" y="2926689"/>
            <a:ext cx="25961" cy="296388"/>
          </a:xfrm>
          <a:custGeom>
            <a:avLst/>
            <a:gdLst>
              <a:gd name="connsiteX0" fmla="*/ 3388 w 25961"/>
              <a:gd name="connsiteY0" fmla="*/ 661 h 296388"/>
              <a:gd name="connsiteX1" fmla="*/ 12913 w 25961"/>
              <a:gd name="connsiteY1" fmla="*/ 156236 h 296388"/>
              <a:gd name="connsiteX2" fmla="*/ 213 w 25961"/>
              <a:gd name="connsiteY2" fmla="*/ 295936 h 296388"/>
              <a:gd name="connsiteX3" fmla="*/ 25613 w 25961"/>
              <a:gd name="connsiteY3" fmla="*/ 108611 h 296388"/>
              <a:gd name="connsiteX4" fmla="*/ 3388 w 25961"/>
              <a:gd name="connsiteY4" fmla="*/ 661 h 29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1" h="296388">
                <a:moveTo>
                  <a:pt x="3388" y="661"/>
                </a:moveTo>
                <a:cubicBezTo>
                  <a:pt x="1271" y="8598"/>
                  <a:pt x="13442" y="107024"/>
                  <a:pt x="12913" y="156236"/>
                </a:cubicBezTo>
                <a:cubicBezTo>
                  <a:pt x="12384" y="205448"/>
                  <a:pt x="-1904" y="303873"/>
                  <a:pt x="213" y="295936"/>
                </a:cubicBezTo>
                <a:cubicBezTo>
                  <a:pt x="2330" y="287999"/>
                  <a:pt x="29317" y="159411"/>
                  <a:pt x="25613" y="108611"/>
                </a:cubicBezTo>
                <a:cubicBezTo>
                  <a:pt x="21909" y="57811"/>
                  <a:pt x="5505" y="-7276"/>
                  <a:pt x="338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50F9C9C9-8CFD-DC34-F6A3-4CE2B7FBA39E}"/>
              </a:ext>
            </a:extLst>
          </p:cNvPr>
          <p:cNvSpPr/>
          <p:nvPr/>
        </p:nvSpPr>
        <p:spPr>
          <a:xfrm>
            <a:off x="3107972" y="3155637"/>
            <a:ext cx="162284" cy="423492"/>
          </a:xfrm>
          <a:custGeom>
            <a:avLst/>
            <a:gdLst>
              <a:gd name="connsiteX0" fmla="*/ 105128 w 162284"/>
              <a:gd name="connsiteY0" fmla="*/ 313 h 423492"/>
              <a:gd name="connsiteX1" fmla="*/ 6703 w 162284"/>
              <a:gd name="connsiteY1" fmla="*/ 400363 h 423492"/>
              <a:gd name="connsiteX2" fmla="*/ 25753 w 162284"/>
              <a:gd name="connsiteY2" fmla="*/ 355913 h 423492"/>
              <a:gd name="connsiteX3" fmla="*/ 162278 w 162284"/>
              <a:gd name="connsiteY3" fmla="*/ 193988 h 423492"/>
              <a:gd name="connsiteX4" fmla="*/ 32103 w 162284"/>
              <a:gd name="connsiteY4" fmla="*/ 330513 h 423492"/>
              <a:gd name="connsiteX5" fmla="*/ 105128 w 162284"/>
              <a:gd name="connsiteY5" fmla="*/ 313 h 42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4" h="423492">
                <a:moveTo>
                  <a:pt x="105128" y="313"/>
                </a:moveTo>
                <a:cubicBezTo>
                  <a:pt x="100895" y="11955"/>
                  <a:pt x="19932" y="341096"/>
                  <a:pt x="6703" y="400363"/>
                </a:cubicBezTo>
                <a:cubicBezTo>
                  <a:pt x="-6526" y="459630"/>
                  <a:pt x="-176" y="390309"/>
                  <a:pt x="25753" y="355913"/>
                </a:cubicBezTo>
                <a:cubicBezTo>
                  <a:pt x="51682" y="321517"/>
                  <a:pt x="161220" y="198221"/>
                  <a:pt x="162278" y="193988"/>
                </a:cubicBezTo>
                <a:cubicBezTo>
                  <a:pt x="163336" y="189755"/>
                  <a:pt x="41099" y="356442"/>
                  <a:pt x="32103" y="330513"/>
                </a:cubicBezTo>
                <a:cubicBezTo>
                  <a:pt x="23107" y="304584"/>
                  <a:pt x="109361" y="-11329"/>
                  <a:pt x="105128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A3127256-D4BC-246A-BDA0-26756D9FCBDA}"/>
              </a:ext>
            </a:extLst>
          </p:cNvPr>
          <p:cNvSpPr/>
          <p:nvPr/>
        </p:nvSpPr>
        <p:spPr>
          <a:xfrm>
            <a:off x="3644747" y="3124191"/>
            <a:ext cx="38300" cy="172396"/>
          </a:xfrm>
          <a:custGeom>
            <a:avLst/>
            <a:gdLst>
              <a:gd name="connsiteX0" fmla="*/ 9678 w 38300"/>
              <a:gd name="connsiteY0" fmla="*/ 9 h 172396"/>
              <a:gd name="connsiteX1" fmla="*/ 38253 w 38300"/>
              <a:gd name="connsiteY1" fmla="*/ 117484 h 172396"/>
              <a:gd name="connsiteX2" fmla="*/ 16028 w 38300"/>
              <a:gd name="connsiteY2" fmla="*/ 171459 h 172396"/>
              <a:gd name="connsiteX3" fmla="*/ 153 w 38300"/>
              <a:gd name="connsiteY3" fmla="*/ 76209 h 172396"/>
              <a:gd name="connsiteX4" fmla="*/ 25553 w 38300"/>
              <a:gd name="connsiteY4" fmla="*/ 123834 h 172396"/>
              <a:gd name="connsiteX5" fmla="*/ 9678 w 38300"/>
              <a:gd name="connsiteY5" fmla="*/ 9 h 17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00" h="172396">
                <a:moveTo>
                  <a:pt x="9678" y="9"/>
                </a:moveTo>
                <a:cubicBezTo>
                  <a:pt x="11795" y="-1049"/>
                  <a:pt x="37195" y="88909"/>
                  <a:pt x="38253" y="117484"/>
                </a:cubicBezTo>
                <a:cubicBezTo>
                  <a:pt x="39311" y="146059"/>
                  <a:pt x="22378" y="178338"/>
                  <a:pt x="16028" y="171459"/>
                </a:cubicBezTo>
                <a:cubicBezTo>
                  <a:pt x="9678" y="164580"/>
                  <a:pt x="-1435" y="84147"/>
                  <a:pt x="153" y="76209"/>
                </a:cubicBezTo>
                <a:cubicBezTo>
                  <a:pt x="1741" y="68271"/>
                  <a:pt x="25024" y="132830"/>
                  <a:pt x="25553" y="123834"/>
                </a:cubicBezTo>
                <a:cubicBezTo>
                  <a:pt x="26082" y="114838"/>
                  <a:pt x="7561" y="1067"/>
                  <a:pt x="967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9A25FBCF-9DCF-BFDA-C398-EFDCEB2F3236}"/>
              </a:ext>
            </a:extLst>
          </p:cNvPr>
          <p:cNvSpPr/>
          <p:nvPr/>
        </p:nvSpPr>
        <p:spPr>
          <a:xfrm>
            <a:off x="3612391" y="3095594"/>
            <a:ext cx="162684" cy="811883"/>
          </a:xfrm>
          <a:custGeom>
            <a:avLst/>
            <a:gdLst>
              <a:gd name="connsiteX0" fmla="*/ 162684 w 162684"/>
              <a:gd name="connsiteY0" fmla="*/ 31 h 811883"/>
              <a:gd name="connsiteX1" fmla="*/ 111884 w 162684"/>
              <a:gd name="connsiteY1" fmla="*/ 200056 h 811883"/>
              <a:gd name="connsiteX2" fmla="*/ 73784 w 162684"/>
              <a:gd name="connsiteY2" fmla="*/ 396906 h 811883"/>
              <a:gd name="connsiteX3" fmla="*/ 92834 w 162684"/>
              <a:gd name="connsiteY3" fmla="*/ 336581 h 811883"/>
              <a:gd name="connsiteX4" fmla="*/ 64259 w 162684"/>
              <a:gd name="connsiteY4" fmla="*/ 520731 h 811883"/>
              <a:gd name="connsiteX5" fmla="*/ 73784 w 162684"/>
              <a:gd name="connsiteY5" fmla="*/ 463581 h 811883"/>
              <a:gd name="connsiteX6" fmla="*/ 22984 w 162684"/>
              <a:gd name="connsiteY6" fmla="*/ 644556 h 811883"/>
              <a:gd name="connsiteX7" fmla="*/ 759 w 162684"/>
              <a:gd name="connsiteY7" fmla="*/ 809656 h 811883"/>
              <a:gd name="connsiteX8" fmla="*/ 48384 w 162684"/>
              <a:gd name="connsiteY8" fmla="*/ 520731 h 811883"/>
              <a:gd name="connsiteX9" fmla="*/ 111884 w 162684"/>
              <a:gd name="connsiteY9" fmla="*/ 187356 h 811883"/>
              <a:gd name="connsiteX10" fmla="*/ 162684 w 162684"/>
              <a:gd name="connsiteY10" fmla="*/ 31 h 8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684" h="811883">
                <a:moveTo>
                  <a:pt x="162684" y="31"/>
                </a:moveTo>
                <a:cubicBezTo>
                  <a:pt x="162684" y="2148"/>
                  <a:pt x="126701" y="133910"/>
                  <a:pt x="111884" y="200056"/>
                </a:cubicBezTo>
                <a:cubicBezTo>
                  <a:pt x="97067" y="266202"/>
                  <a:pt x="76959" y="374152"/>
                  <a:pt x="73784" y="396906"/>
                </a:cubicBezTo>
                <a:cubicBezTo>
                  <a:pt x="70609" y="419660"/>
                  <a:pt x="94421" y="315944"/>
                  <a:pt x="92834" y="336581"/>
                </a:cubicBezTo>
                <a:cubicBezTo>
                  <a:pt x="91247" y="357218"/>
                  <a:pt x="67434" y="499564"/>
                  <a:pt x="64259" y="520731"/>
                </a:cubicBezTo>
                <a:cubicBezTo>
                  <a:pt x="61084" y="541898"/>
                  <a:pt x="80663" y="442944"/>
                  <a:pt x="73784" y="463581"/>
                </a:cubicBezTo>
                <a:cubicBezTo>
                  <a:pt x="66905" y="484218"/>
                  <a:pt x="35155" y="586877"/>
                  <a:pt x="22984" y="644556"/>
                </a:cubicBezTo>
                <a:cubicBezTo>
                  <a:pt x="10813" y="702235"/>
                  <a:pt x="-3474" y="830293"/>
                  <a:pt x="759" y="809656"/>
                </a:cubicBezTo>
                <a:cubicBezTo>
                  <a:pt x="4992" y="789019"/>
                  <a:pt x="29863" y="624448"/>
                  <a:pt x="48384" y="520731"/>
                </a:cubicBezTo>
                <a:cubicBezTo>
                  <a:pt x="66905" y="417014"/>
                  <a:pt x="91776" y="270964"/>
                  <a:pt x="111884" y="187356"/>
                </a:cubicBezTo>
                <a:cubicBezTo>
                  <a:pt x="131992" y="103748"/>
                  <a:pt x="162684" y="-2086"/>
                  <a:pt x="162684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B242D204-C808-F82E-9F20-3B5FD98328B1}"/>
              </a:ext>
            </a:extLst>
          </p:cNvPr>
          <p:cNvSpPr/>
          <p:nvPr/>
        </p:nvSpPr>
        <p:spPr>
          <a:xfrm>
            <a:off x="3095617" y="3660175"/>
            <a:ext cx="389100" cy="80173"/>
          </a:xfrm>
          <a:custGeom>
            <a:avLst/>
            <a:gdLst>
              <a:gd name="connsiteX0" fmla="*/ 8 w 389100"/>
              <a:gd name="connsiteY0" fmla="*/ 73625 h 80173"/>
              <a:gd name="connsiteX1" fmla="*/ 133358 w 389100"/>
              <a:gd name="connsiteY1" fmla="*/ 45050 h 80173"/>
              <a:gd name="connsiteX2" fmla="*/ 152408 w 389100"/>
              <a:gd name="connsiteY2" fmla="*/ 600 h 80173"/>
              <a:gd name="connsiteX3" fmla="*/ 387358 w 389100"/>
              <a:gd name="connsiteY3" fmla="*/ 79975 h 80173"/>
              <a:gd name="connsiteX4" fmla="*/ 254008 w 389100"/>
              <a:gd name="connsiteY4" fmla="*/ 22825 h 80173"/>
              <a:gd name="connsiteX5" fmla="*/ 152408 w 389100"/>
              <a:gd name="connsiteY5" fmla="*/ 10125 h 80173"/>
              <a:gd name="connsiteX6" fmla="*/ 127008 w 389100"/>
              <a:gd name="connsiteY6" fmla="*/ 60925 h 80173"/>
              <a:gd name="connsiteX7" fmla="*/ 8 w 389100"/>
              <a:gd name="connsiteY7" fmla="*/ 73625 h 80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100" h="80173">
                <a:moveTo>
                  <a:pt x="8" y="73625"/>
                </a:moveTo>
                <a:cubicBezTo>
                  <a:pt x="1066" y="70979"/>
                  <a:pt x="107958" y="57221"/>
                  <a:pt x="133358" y="45050"/>
                </a:cubicBezTo>
                <a:cubicBezTo>
                  <a:pt x="158758" y="32879"/>
                  <a:pt x="110075" y="-5221"/>
                  <a:pt x="152408" y="600"/>
                </a:cubicBezTo>
                <a:cubicBezTo>
                  <a:pt x="194741" y="6421"/>
                  <a:pt x="370425" y="76271"/>
                  <a:pt x="387358" y="79975"/>
                </a:cubicBezTo>
                <a:cubicBezTo>
                  <a:pt x="404291" y="83679"/>
                  <a:pt x="293166" y="34467"/>
                  <a:pt x="254008" y="22825"/>
                </a:cubicBezTo>
                <a:cubicBezTo>
                  <a:pt x="214850" y="11183"/>
                  <a:pt x="173575" y="3775"/>
                  <a:pt x="152408" y="10125"/>
                </a:cubicBezTo>
                <a:cubicBezTo>
                  <a:pt x="131241" y="16475"/>
                  <a:pt x="156112" y="50871"/>
                  <a:pt x="127008" y="60925"/>
                </a:cubicBezTo>
                <a:cubicBezTo>
                  <a:pt x="97904" y="70979"/>
                  <a:pt x="-1050" y="76271"/>
                  <a:pt x="8" y="73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BEE0E280-D675-A377-2195-FFDB33A379D9}"/>
              </a:ext>
            </a:extLst>
          </p:cNvPr>
          <p:cNvSpPr/>
          <p:nvPr/>
        </p:nvSpPr>
        <p:spPr>
          <a:xfrm>
            <a:off x="3062173" y="3771569"/>
            <a:ext cx="302461" cy="54332"/>
          </a:xfrm>
          <a:custGeom>
            <a:avLst/>
            <a:gdLst>
              <a:gd name="connsiteX0" fmla="*/ 1702 w 302461"/>
              <a:gd name="connsiteY0" fmla="*/ 3506 h 54332"/>
              <a:gd name="connsiteX1" fmla="*/ 296977 w 302461"/>
              <a:gd name="connsiteY1" fmla="*/ 331 h 54332"/>
              <a:gd name="connsiteX2" fmla="*/ 182677 w 302461"/>
              <a:gd name="connsiteY2" fmla="*/ 9856 h 54332"/>
              <a:gd name="connsiteX3" fmla="*/ 42977 w 302461"/>
              <a:gd name="connsiteY3" fmla="*/ 54306 h 54332"/>
              <a:gd name="connsiteX4" fmla="*/ 169977 w 302461"/>
              <a:gd name="connsiteY4" fmla="*/ 16206 h 54332"/>
              <a:gd name="connsiteX5" fmla="*/ 1702 w 302461"/>
              <a:gd name="connsiteY5" fmla="*/ 3506 h 5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61" h="54332">
                <a:moveTo>
                  <a:pt x="1702" y="3506"/>
                </a:moveTo>
                <a:cubicBezTo>
                  <a:pt x="22869" y="860"/>
                  <a:pt x="266815" y="-727"/>
                  <a:pt x="296977" y="331"/>
                </a:cubicBezTo>
                <a:cubicBezTo>
                  <a:pt x="327139" y="1389"/>
                  <a:pt x="225010" y="860"/>
                  <a:pt x="182677" y="9856"/>
                </a:cubicBezTo>
                <a:cubicBezTo>
                  <a:pt x="140344" y="18852"/>
                  <a:pt x="45094" y="53248"/>
                  <a:pt x="42977" y="54306"/>
                </a:cubicBezTo>
                <a:cubicBezTo>
                  <a:pt x="40860" y="55364"/>
                  <a:pt x="176327" y="24673"/>
                  <a:pt x="169977" y="16206"/>
                </a:cubicBezTo>
                <a:cubicBezTo>
                  <a:pt x="163627" y="7739"/>
                  <a:pt x="-19465" y="6152"/>
                  <a:pt x="1702" y="3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EBF7B904-9940-77D0-3AB5-AEA6C6A45108}"/>
              </a:ext>
            </a:extLst>
          </p:cNvPr>
          <p:cNvSpPr/>
          <p:nvPr/>
        </p:nvSpPr>
        <p:spPr>
          <a:xfrm>
            <a:off x="3251200" y="3759200"/>
            <a:ext cx="175868" cy="177817"/>
          </a:xfrm>
          <a:custGeom>
            <a:avLst/>
            <a:gdLst>
              <a:gd name="connsiteX0" fmla="*/ 174625 w 175868"/>
              <a:gd name="connsiteY0" fmla="*/ 0 h 177817"/>
              <a:gd name="connsiteX1" fmla="*/ 152400 w 175868"/>
              <a:gd name="connsiteY1" fmla="*/ 66675 h 177817"/>
              <a:gd name="connsiteX2" fmla="*/ 165100 w 175868"/>
              <a:gd name="connsiteY2" fmla="*/ 107950 h 177817"/>
              <a:gd name="connsiteX3" fmla="*/ 0 w 175868"/>
              <a:gd name="connsiteY3" fmla="*/ 177800 h 177817"/>
              <a:gd name="connsiteX4" fmla="*/ 165100 w 175868"/>
              <a:gd name="connsiteY4" fmla="*/ 114300 h 177817"/>
              <a:gd name="connsiteX5" fmla="*/ 107950 w 175868"/>
              <a:gd name="connsiteY5" fmla="*/ 66675 h 177817"/>
              <a:gd name="connsiteX6" fmla="*/ 174625 w 175868"/>
              <a:gd name="connsiteY6" fmla="*/ 0 h 17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868" h="177817">
                <a:moveTo>
                  <a:pt x="174625" y="0"/>
                </a:moveTo>
                <a:cubicBezTo>
                  <a:pt x="182033" y="0"/>
                  <a:pt x="153987" y="48683"/>
                  <a:pt x="152400" y="66675"/>
                </a:cubicBezTo>
                <a:cubicBezTo>
                  <a:pt x="150812" y="84667"/>
                  <a:pt x="190500" y="89429"/>
                  <a:pt x="165100" y="107950"/>
                </a:cubicBezTo>
                <a:cubicBezTo>
                  <a:pt x="139700" y="126471"/>
                  <a:pt x="0" y="176742"/>
                  <a:pt x="0" y="177800"/>
                </a:cubicBezTo>
                <a:cubicBezTo>
                  <a:pt x="0" y="178858"/>
                  <a:pt x="147108" y="132821"/>
                  <a:pt x="165100" y="114300"/>
                </a:cubicBezTo>
                <a:cubicBezTo>
                  <a:pt x="183092" y="95779"/>
                  <a:pt x="101071" y="82021"/>
                  <a:pt x="107950" y="66675"/>
                </a:cubicBezTo>
                <a:cubicBezTo>
                  <a:pt x="114829" y="51329"/>
                  <a:pt x="167217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DA055C56-54B2-AF10-F694-CAE956111583}"/>
              </a:ext>
            </a:extLst>
          </p:cNvPr>
          <p:cNvSpPr/>
          <p:nvPr/>
        </p:nvSpPr>
        <p:spPr>
          <a:xfrm>
            <a:off x="3200400" y="4381500"/>
            <a:ext cx="289789" cy="146054"/>
          </a:xfrm>
          <a:custGeom>
            <a:avLst/>
            <a:gdLst>
              <a:gd name="connsiteX0" fmla="*/ 0 w 289789"/>
              <a:gd name="connsiteY0" fmla="*/ 6350 h 146054"/>
              <a:gd name="connsiteX1" fmla="*/ 222250 w 289789"/>
              <a:gd name="connsiteY1" fmla="*/ 44450 h 146054"/>
              <a:gd name="connsiteX2" fmla="*/ 273050 w 289789"/>
              <a:gd name="connsiteY2" fmla="*/ 0 h 146054"/>
              <a:gd name="connsiteX3" fmla="*/ 257175 w 289789"/>
              <a:gd name="connsiteY3" fmla="*/ 44450 h 146054"/>
              <a:gd name="connsiteX4" fmla="*/ 285750 w 289789"/>
              <a:gd name="connsiteY4" fmla="*/ 79375 h 146054"/>
              <a:gd name="connsiteX5" fmla="*/ 288925 w 289789"/>
              <a:gd name="connsiteY5" fmla="*/ 146050 h 146054"/>
              <a:gd name="connsiteX6" fmla="*/ 279400 w 289789"/>
              <a:gd name="connsiteY6" fmla="*/ 82550 h 146054"/>
              <a:gd name="connsiteX7" fmla="*/ 276225 w 289789"/>
              <a:gd name="connsiteY7" fmla="*/ 22225 h 146054"/>
              <a:gd name="connsiteX8" fmla="*/ 269875 w 289789"/>
              <a:gd name="connsiteY8" fmla="*/ 34925 h 146054"/>
              <a:gd name="connsiteX9" fmla="*/ 180975 w 289789"/>
              <a:gd name="connsiteY9" fmla="*/ 41275 h 146054"/>
              <a:gd name="connsiteX10" fmla="*/ 222250 w 289789"/>
              <a:gd name="connsiteY10" fmla="*/ 66675 h 146054"/>
              <a:gd name="connsiteX11" fmla="*/ 0 w 289789"/>
              <a:gd name="connsiteY11" fmla="*/ 6350 h 14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789" h="146054">
                <a:moveTo>
                  <a:pt x="0" y="6350"/>
                </a:moveTo>
                <a:cubicBezTo>
                  <a:pt x="0" y="2646"/>
                  <a:pt x="176742" y="45508"/>
                  <a:pt x="222250" y="44450"/>
                </a:cubicBezTo>
                <a:cubicBezTo>
                  <a:pt x="267758" y="43392"/>
                  <a:pt x="267229" y="0"/>
                  <a:pt x="273050" y="0"/>
                </a:cubicBezTo>
                <a:cubicBezTo>
                  <a:pt x="278871" y="0"/>
                  <a:pt x="255058" y="31221"/>
                  <a:pt x="257175" y="44450"/>
                </a:cubicBezTo>
                <a:cubicBezTo>
                  <a:pt x="259292" y="57679"/>
                  <a:pt x="280458" y="62442"/>
                  <a:pt x="285750" y="79375"/>
                </a:cubicBezTo>
                <a:cubicBezTo>
                  <a:pt x="291042" y="96308"/>
                  <a:pt x="289983" y="145521"/>
                  <a:pt x="288925" y="146050"/>
                </a:cubicBezTo>
                <a:cubicBezTo>
                  <a:pt x="287867" y="146579"/>
                  <a:pt x="281517" y="103187"/>
                  <a:pt x="279400" y="82550"/>
                </a:cubicBezTo>
                <a:cubicBezTo>
                  <a:pt x="277283" y="61913"/>
                  <a:pt x="277813" y="30163"/>
                  <a:pt x="276225" y="22225"/>
                </a:cubicBezTo>
                <a:cubicBezTo>
                  <a:pt x="274637" y="14287"/>
                  <a:pt x="285750" y="31750"/>
                  <a:pt x="269875" y="34925"/>
                </a:cubicBezTo>
                <a:cubicBezTo>
                  <a:pt x="254000" y="38100"/>
                  <a:pt x="188912" y="35983"/>
                  <a:pt x="180975" y="41275"/>
                </a:cubicBezTo>
                <a:cubicBezTo>
                  <a:pt x="173038" y="46567"/>
                  <a:pt x="252412" y="73025"/>
                  <a:pt x="222250" y="66675"/>
                </a:cubicBezTo>
                <a:cubicBezTo>
                  <a:pt x="192088" y="60325"/>
                  <a:pt x="0" y="10054"/>
                  <a:pt x="0" y="6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D1DA8CE8-18FC-74C3-E54D-304A456339CB}"/>
              </a:ext>
            </a:extLst>
          </p:cNvPr>
          <p:cNvSpPr/>
          <p:nvPr/>
        </p:nvSpPr>
        <p:spPr>
          <a:xfrm>
            <a:off x="3623866" y="3336895"/>
            <a:ext cx="68702" cy="285782"/>
          </a:xfrm>
          <a:custGeom>
            <a:avLst/>
            <a:gdLst>
              <a:gd name="connsiteX0" fmla="*/ 68659 w 68702"/>
              <a:gd name="connsiteY0" fmla="*/ 30 h 285782"/>
              <a:gd name="connsiteX1" fmla="*/ 17859 w 68702"/>
              <a:gd name="connsiteY1" fmla="*/ 155605 h 285782"/>
              <a:gd name="connsiteX2" fmla="*/ 11509 w 68702"/>
              <a:gd name="connsiteY2" fmla="*/ 285780 h 285782"/>
              <a:gd name="connsiteX3" fmla="*/ 1984 w 68702"/>
              <a:gd name="connsiteY3" fmla="*/ 152430 h 285782"/>
              <a:gd name="connsiteX4" fmla="*/ 8334 w 68702"/>
              <a:gd name="connsiteY4" fmla="*/ 168305 h 285782"/>
              <a:gd name="connsiteX5" fmla="*/ 68659 w 68702"/>
              <a:gd name="connsiteY5" fmla="*/ 30 h 2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702" h="285782">
                <a:moveTo>
                  <a:pt x="68659" y="30"/>
                </a:moveTo>
                <a:cubicBezTo>
                  <a:pt x="70247" y="-2087"/>
                  <a:pt x="27384" y="107980"/>
                  <a:pt x="17859" y="155605"/>
                </a:cubicBezTo>
                <a:cubicBezTo>
                  <a:pt x="8334" y="203230"/>
                  <a:pt x="14155" y="286309"/>
                  <a:pt x="11509" y="285780"/>
                </a:cubicBezTo>
                <a:cubicBezTo>
                  <a:pt x="8863" y="285251"/>
                  <a:pt x="2513" y="172009"/>
                  <a:pt x="1984" y="152430"/>
                </a:cubicBezTo>
                <a:cubicBezTo>
                  <a:pt x="1455" y="132851"/>
                  <a:pt x="-4895" y="194234"/>
                  <a:pt x="8334" y="168305"/>
                </a:cubicBezTo>
                <a:cubicBezTo>
                  <a:pt x="21563" y="142376"/>
                  <a:pt x="67071" y="2147"/>
                  <a:pt x="6865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CA5FC4A9-A36E-BDC1-A8CA-A7DA57972E0A}"/>
              </a:ext>
            </a:extLst>
          </p:cNvPr>
          <p:cNvSpPr/>
          <p:nvPr/>
        </p:nvSpPr>
        <p:spPr>
          <a:xfrm>
            <a:off x="4005189" y="3771423"/>
            <a:ext cx="43114" cy="831566"/>
          </a:xfrm>
          <a:custGeom>
            <a:avLst/>
            <a:gdLst>
              <a:gd name="connsiteX0" fmla="*/ 27061 w 43114"/>
              <a:gd name="connsiteY0" fmla="*/ 3652 h 831566"/>
              <a:gd name="connsiteX1" fmla="*/ 42936 w 43114"/>
              <a:gd name="connsiteY1" fmla="*/ 622777 h 831566"/>
              <a:gd name="connsiteX2" fmla="*/ 33411 w 43114"/>
              <a:gd name="connsiteY2" fmla="*/ 530702 h 831566"/>
              <a:gd name="connsiteX3" fmla="*/ 1661 w 43114"/>
              <a:gd name="connsiteY3" fmla="*/ 829152 h 831566"/>
              <a:gd name="connsiteX4" fmla="*/ 4836 w 43114"/>
              <a:gd name="connsiteY4" fmla="*/ 651352 h 831566"/>
              <a:gd name="connsiteX5" fmla="*/ 8011 w 43114"/>
              <a:gd name="connsiteY5" fmla="*/ 298927 h 831566"/>
              <a:gd name="connsiteX6" fmla="*/ 8011 w 43114"/>
              <a:gd name="connsiteY6" fmla="*/ 362427 h 831566"/>
              <a:gd name="connsiteX7" fmla="*/ 27061 w 43114"/>
              <a:gd name="connsiteY7" fmla="*/ 3652 h 83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14" h="831566">
                <a:moveTo>
                  <a:pt x="27061" y="3652"/>
                </a:moveTo>
                <a:cubicBezTo>
                  <a:pt x="32882" y="47044"/>
                  <a:pt x="41878" y="534935"/>
                  <a:pt x="42936" y="622777"/>
                </a:cubicBezTo>
                <a:cubicBezTo>
                  <a:pt x="43994" y="710619"/>
                  <a:pt x="40290" y="496306"/>
                  <a:pt x="33411" y="530702"/>
                </a:cubicBezTo>
                <a:cubicBezTo>
                  <a:pt x="26532" y="565098"/>
                  <a:pt x="6423" y="809044"/>
                  <a:pt x="1661" y="829152"/>
                </a:cubicBezTo>
                <a:cubicBezTo>
                  <a:pt x="-3101" y="849260"/>
                  <a:pt x="3778" y="739723"/>
                  <a:pt x="4836" y="651352"/>
                </a:cubicBezTo>
                <a:cubicBezTo>
                  <a:pt x="5894" y="562981"/>
                  <a:pt x="7482" y="347081"/>
                  <a:pt x="8011" y="298927"/>
                </a:cubicBezTo>
                <a:cubicBezTo>
                  <a:pt x="8540" y="250773"/>
                  <a:pt x="3778" y="407935"/>
                  <a:pt x="8011" y="362427"/>
                </a:cubicBezTo>
                <a:cubicBezTo>
                  <a:pt x="12244" y="316919"/>
                  <a:pt x="21240" y="-39740"/>
                  <a:pt x="27061" y="3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30446A9C-AC92-E1D4-8174-839486971E06}"/>
              </a:ext>
            </a:extLst>
          </p:cNvPr>
          <p:cNvSpPr/>
          <p:nvPr/>
        </p:nvSpPr>
        <p:spPr>
          <a:xfrm>
            <a:off x="5895423" y="3641635"/>
            <a:ext cx="150876" cy="333567"/>
          </a:xfrm>
          <a:custGeom>
            <a:avLst/>
            <a:gdLst>
              <a:gd name="connsiteX0" fmla="*/ 552 w 150876"/>
              <a:gd name="connsiteY0" fmla="*/ 90 h 333567"/>
              <a:gd name="connsiteX1" fmla="*/ 146602 w 150876"/>
              <a:gd name="connsiteY1" fmla="*/ 44540 h 333567"/>
              <a:gd name="connsiteX2" fmla="*/ 114852 w 150876"/>
              <a:gd name="connsiteY2" fmla="*/ 66765 h 333567"/>
              <a:gd name="connsiteX3" fmla="*/ 146602 w 150876"/>
              <a:gd name="connsiteY3" fmla="*/ 108040 h 333567"/>
              <a:gd name="connsiteX4" fmla="*/ 121202 w 150876"/>
              <a:gd name="connsiteY4" fmla="*/ 136615 h 333567"/>
              <a:gd name="connsiteX5" fmla="*/ 133902 w 150876"/>
              <a:gd name="connsiteY5" fmla="*/ 212815 h 333567"/>
              <a:gd name="connsiteX6" fmla="*/ 121202 w 150876"/>
              <a:gd name="connsiteY6" fmla="*/ 168365 h 333567"/>
              <a:gd name="connsiteX7" fmla="*/ 127552 w 150876"/>
              <a:gd name="connsiteY7" fmla="*/ 330290 h 333567"/>
              <a:gd name="connsiteX8" fmla="*/ 124377 w 150876"/>
              <a:gd name="connsiteY8" fmla="*/ 263615 h 333567"/>
              <a:gd name="connsiteX9" fmla="*/ 64052 w 150876"/>
              <a:gd name="connsiteY9" fmla="*/ 104865 h 333567"/>
              <a:gd name="connsiteX10" fmla="*/ 86277 w 150876"/>
              <a:gd name="connsiteY10" fmla="*/ 133440 h 333567"/>
              <a:gd name="connsiteX11" fmla="*/ 98977 w 150876"/>
              <a:gd name="connsiteY11" fmla="*/ 92165 h 333567"/>
              <a:gd name="connsiteX12" fmla="*/ 95802 w 150876"/>
              <a:gd name="connsiteY12" fmla="*/ 57240 h 333567"/>
              <a:gd name="connsiteX13" fmla="*/ 552 w 150876"/>
              <a:gd name="connsiteY13" fmla="*/ 90 h 33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876" h="333567">
                <a:moveTo>
                  <a:pt x="552" y="90"/>
                </a:moveTo>
                <a:cubicBezTo>
                  <a:pt x="9019" y="-2027"/>
                  <a:pt x="127552" y="33428"/>
                  <a:pt x="146602" y="44540"/>
                </a:cubicBezTo>
                <a:cubicBezTo>
                  <a:pt x="165652" y="55652"/>
                  <a:pt x="114852" y="56182"/>
                  <a:pt x="114852" y="66765"/>
                </a:cubicBezTo>
                <a:cubicBezTo>
                  <a:pt x="114852" y="77348"/>
                  <a:pt x="145544" y="96398"/>
                  <a:pt x="146602" y="108040"/>
                </a:cubicBezTo>
                <a:cubicBezTo>
                  <a:pt x="147660" y="119682"/>
                  <a:pt x="123319" y="119153"/>
                  <a:pt x="121202" y="136615"/>
                </a:cubicBezTo>
                <a:cubicBezTo>
                  <a:pt x="119085" y="154077"/>
                  <a:pt x="133902" y="207523"/>
                  <a:pt x="133902" y="212815"/>
                </a:cubicBezTo>
                <a:cubicBezTo>
                  <a:pt x="133902" y="218107"/>
                  <a:pt x="122260" y="148786"/>
                  <a:pt x="121202" y="168365"/>
                </a:cubicBezTo>
                <a:cubicBezTo>
                  <a:pt x="120144" y="187944"/>
                  <a:pt x="127023" y="314415"/>
                  <a:pt x="127552" y="330290"/>
                </a:cubicBezTo>
                <a:cubicBezTo>
                  <a:pt x="128081" y="346165"/>
                  <a:pt x="134960" y="301186"/>
                  <a:pt x="124377" y="263615"/>
                </a:cubicBezTo>
                <a:cubicBezTo>
                  <a:pt x="113794" y="226044"/>
                  <a:pt x="70402" y="126561"/>
                  <a:pt x="64052" y="104865"/>
                </a:cubicBezTo>
                <a:cubicBezTo>
                  <a:pt x="57702" y="83169"/>
                  <a:pt x="80456" y="135557"/>
                  <a:pt x="86277" y="133440"/>
                </a:cubicBezTo>
                <a:cubicBezTo>
                  <a:pt x="92098" y="131323"/>
                  <a:pt x="97390" y="104865"/>
                  <a:pt x="98977" y="92165"/>
                </a:cubicBezTo>
                <a:cubicBezTo>
                  <a:pt x="100564" y="79465"/>
                  <a:pt x="107973" y="69411"/>
                  <a:pt x="95802" y="57240"/>
                </a:cubicBezTo>
                <a:cubicBezTo>
                  <a:pt x="83631" y="45069"/>
                  <a:pt x="-7915" y="2207"/>
                  <a:pt x="55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55523063-3250-66CC-9968-D586D87491C0}"/>
              </a:ext>
            </a:extLst>
          </p:cNvPr>
          <p:cNvSpPr/>
          <p:nvPr/>
        </p:nvSpPr>
        <p:spPr>
          <a:xfrm>
            <a:off x="5711567" y="3908131"/>
            <a:ext cx="371733" cy="454477"/>
          </a:xfrm>
          <a:custGeom>
            <a:avLst/>
            <a:gdLst>
              <a:gd name="connsiteX0" fmla="*/ 289183 w 371733"/>
              <a:gd name="connsiteY0" fmla="*/ 6644 h 454477"/>
              <a:gd name="connsiteX1" fmla="*/ 98683 w 371733"/>
              <a:gd name="connsiteY1" fmla="*/ 232069 h 454477"/>
              <a:gd name="connsiteX2" fmla="*/ 124083 w 371733"/>
              <a:gd name="connsiteY2" fmla="*/ 216194 h 454477"/>
              <a:gd name="connsiteX3" fmla="*/ 54233 w 371733"/>
              <a:gd name="connsiteY3" fmla="*/ 352719 h 454477"/>
              <a:gd name="connsiteX4" fmla="*/ 258 w 371733"/>
              <a:gd name="connsiteY4" fmla="*/ 454319 h 454477"/>
              <a:gd name="connsiteX5" fmla="*/ 76458 w 371733"/>
              <a:gd name="connsiteY5" fmla="*/ 374944 h 454477"/>
              <a:gd name="connsiteX6" fmla="*/ 89158 w 371733"/>
              <a:gd name="connsiteY6" fmla="*/ 330494 h 454477"/>
              <a:gd name="connsiteX7" fmla="*/ 152658 w 371733"/>
              <a:gd name="connsiteY7" fmla="*/ 197144 h 454477"/>
              <a:gd name="connsiteX8" fmla="*/ 133608 w 371733"/>
              <a:gd name="connsiteY8" fmla="*/ 238419 h 454477"/>
              <a:gd name="connsiteX9" fmla="*/ 241558 w 371733"/>
              <a:gd name="connsiteY9" fmla="*/ 133644 h 454477"/>
              <a:gd name="connsiteX10" fmla="*/ 308233 w 371733"/>
              <a:gd name="connsiteY10" fmla="*/ 95544 h 454477"/>
              <a:gd name="connsiteX11" fmla="*/ 371733 w 371733"/>
              <a:gd name="connsiteY11" fmla="*/ 82844 h 454477"/>
              <a:gd name="connsiteX12" fmla="*/ 260608 w 371733"/>
              <a:gd name="connsiteY12" fmla="*/ 105069 h 454477"/>
              <a:gd name="connsiteX13" fmla="*/ 263783 w 371733"/>
              <a:gd name="connsiteY13" fmla="*/ 63794 h 454477"/>
              <a:gd name="connsiteX14" fmla="*/ 289183 w 371733"/>
              <a:gd name="connsiteY14" fmla="*/ 6644 h 45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733" h="454477">
                <a:moveTo>
                  <a:pt x="289183" y="6644"/>
                </a:moveTo>
                <a:cubicBezTo>
                  <a:pt x="261666" y="34690"/>
                  <a:pt x="126200" y="197144"/>
                  <a:pt x="98683" y="232069"/>
                </a:cubicBezTo>
                <a:cubicBezTo>
                  <a:pt x="71166" y="266994"/>
                  <a:pt x="131491" y="196086"/>
                  <a:pt x="124083" y="216194"/>
                </a:cubicBezTo>
                <a:cubicBezTo>
                  <a:pt x="116675" y="236302"/>
                  <a:pt x="74870" y="313032"/>
                  <a:pt x="54233" y="352719"/>
                </a:cubicBezTo>
                <a:cubicBezTo>
                  <a:pt x="33595" y="392407"/>
                  <a:pt x="-3446" y="450615"/>
                  <a:pt x="258" y="454319"/>
                </a:cubicBezTo>
                <a:cubicBezTo>
                  <a:pt x="3962" y="458023"/>
                  <a:pt x="61641" y="395581"/>
                  <a:pt x="76458" y="374944"/>
                </a:cubicBezTo>
                <a:cubicBezTo>
                  <a:pt x="91275" y="354307"/>
                  <a:pt x="76458" y="360127"/>
                  <a:pt x="89158" y="330494"/>
                </a:cubicBezTo>
                <a:cubicBezTo>
                  <a:pt x="101858" y="300861"/>
                  <a:pt x="145250" y="212490"/>
                  <a:pt x="152658" y="197144"/>
                </a:cubicBezTo>
                <a:cubicBezTo>
                  <a:pt x="160066" y="181798"/>
                  <a:pt x="118791" y="249002"/>
                  <a:pt x="133608" y="238419"/>
                </a:cubicBezTo>
                <a:cubicBezTo>
                  <a:pt x="148425" y="227836"/>
                  <a:pt x="212454" y="157456"/>
                  <a:pt x="241558" y="133644"/>
                </a:cubicBezTo>
                <a:cubicBezTo>
                  <a:pt x="270662" y="109832"/>
                  <a:pt x="286537" y="104011"/>
                  <a:pt x="308233" y="95544"/>
                </a:cubicBezTo>
                <a:cubicBezTo>
                  <a:pt x="329929" y="87077"/>
                  <a:pt x="371733" y="82844"/>
                  <a:pt x="371733" y="82844"/>
                </a:cubicBezTo>
                <a:cubicBezTo>
                  <a:pt x="363795" y="84432"/>
                  <a:pt x="278600" y="108244"/>
                  <a:pt x="260608" y="105069"/>
                </a:cubicBezTo>
                <a:cubicBezTo>
                  <a:pt x="242616" y="101894"/>
                  <a:pt x="252141" y="80198"/>
                  <a:pt x="263783" y="63794"/>
                </a:cubicBezTo>
                <a:cubicBezTo>
                  <a:pt x="275425" y="47390"/>
                  <a:pt x="316700" y="-21402"/>
                  <a:pt x="289183" y="6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A657D56C-A770-5B5D-3E61-71CFC651D551}"/>
              </a:ext>
            </a:extLst>
          </p:cNvPr>
          <p:cNvSpPr/>
          <p:nvPr/>
        </p:nvSpPr>
        <p:spPr>
          <a:xfrm>
            <a:off x="5705461" y="4086121"/>
            <a:ext cx="95453" cy="304566"/>
          </a:xfrm>
          <a:custGeom>
            <a:avLst/>
            <a:gdLst>
              <a:gd name="connsiteX0" fmla="*/ 95264 w 95453"/>
              <a:gd name="connsiteY0" fmla="*/ 104 h 304566"/>
              <a:gd name="connsiteX1" fmla="*/ 47639 w 95453"/>
              <a:gd name="connsiteY1" fmla="*/ 98529 h 304566"/>
              <a:gd name="connsiteX2" fmla="*/ 15889 w 95453"/>
              <a:gd name="connsiteY2" fmla="*/ 158854 h 304566"/>
              <a:gd name="connsiteX3" fmla="*/ 15889 w 95453"/>
              <a:gd name="connsiteY3" fmla="*/ 301729 h 304566"/>
              <a:gd name="connsiteX4" fmla="*/ 14 w 95453"/>
              <a:gd name="connsiteY4" fmla="*/ 244579 h 304566"/>
              <a:gd name="connsiteX5" fmla="*/ 19064 w 95453"/>
              <a:gd name="connsiteY5" fmla="*/ 130279 h 304566"/>
              <a:gd name="connsiteX6" fmla="*/ 34939 w 95453"/>
              <a:gd name="connsiteY6" fmla="*/ 79479 h 304566"/>
              <a:gd name="connsiteX7" fmla="*/ 28589 w 95453"/>
              <a:gd name="connsiteY7" fmla="*/ 79479 h 304566"/>
              <a:gd name="connsiteX8" fmla="*/ 95264 w 95453"/>
              <a:gd name="connsiteY8" fmla="*/ 104 h 30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453" h="304566">
                <a:moveTo>
                  <a:pt x="95264" y="104"/>
                </a:moveTo>
                <a:cubicBezTo>
                  <a:pt x="98439" y="3279"/>
                  <a:pt x="60868" y="72071"/>
                  <a:pt x="47639" y="98529"/>
                </a:cubicBezTo>
                <a:cubicBezTo>
                  <a:pt x="34410" y="124987"/>
                  <a:pt x="21181" y="124987"/>
                  <a:pt x="15889" y="158854"/>
                </a:cubicBezTo>
                <a:cubicBezTo>
                  <a:pt x="10597" y="192721"/>
                  <a:pt x="18535" y="287442"/>
                  <a:pt x="15889" y="301729"/>
                </a:cubicBezTo>
                <a:cubicBezTo>
                  <a:pt x="13243" y="316016"/>
                  <a:pt x="-515" y="273154"/>
                  <a:pt x="14" y="244579"/>
                </a:cubicBezTo>
                <a:cubicBezTo>
                  <a:pt x="543" y="216004"/>
                  <a:pt x="13243" y="157796"/>
                  <a:pt x="19064" y="130279"/>
                </a:cubicBezTo>
                <a:cubicBezTo>
                  <a:pt x="24885" y="102762"/>
                  <a:pt x="33352" y="87946"/>
                  <a:pt x="34939" y="79479"/>
                </a:cubicBezTo>
                <a:cubicBezTo>
                  <a:pt x="36526" y="71012"/>
                  <a:pt x="19064" y="92179"/>
                  <a:pt x="28589" y="79479"/>
                </a:cubicBezTo>
                <a:cubicBezTo>
                  <a:pt x="38114" y="66779"/>
                  <a:pt x="92089" y="-3071"/>
                  <a:pt x="95264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177E49F-37C5-29A0-F6F0-DE2B317C50DF}"/>
              </a:ext>
            </a:extLst>
          </p:cNvPr>
          <p:cNvSpPr/>
          <p:nvPr/>
        </p:nvSpPr>
        <p:spPr>
          <a:xfrm>
            <a:off x="5574279" y="4082915"/>
            <a:ext cx="36341" cy="290773"/>
          </a:xfrm>
          <a:custGeom>
            <a:avLst/>
            <a:gdLst>
              <a:gd name="connsiteX0" fmla="*/ 20071 w 36341"/>
              <a:gd name="connsiteY0" fmla="*/ 135 h 290773"/>
              <a:gd name="connsiteX1" fmla="*/ 35946 w 36341"/>
              <a:gd name="connsiteY1" fmla="*/ 139835 h 290773"/>
              <a:gd name="connsiteX2" fmla="*/ 1021 w 36341"/>
              <a:gd name="connsiteY2" fmla="*/ 285885 h 290773"/>
              <a:gd name="connsiteX3" fmla="*/ 10546 w 36341"/>
              <a:gd name="connsiteY3" fmla="*/ 247785 h 290773"/>
              <a:gd name="connsiteX4" fmla="*/ 23246 w 36341"/>
              <a:gd name="connsiteY4" fmla="*/ 165235 h 290773"/>
              <a:gd name="connsiteX5" fmla="*/ 20071 w 36341"/>
              <a:gd name="connsiteY5" fmla="*/ 135 h 29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341" h="290773">
                <a:moveTo>
                  <a:pt x="20071" y="135"/>
                </a:moveTo>
                <a:cubicBezTo>
                  <a:pt x="22188" y="-4098"/>
                  <a:pt x="39121" y="92210"/>
                  <a:pt x="35946" y="139835"/>
                </a:cubicBezTo>
                <a:cubicBezTo>
                  <a:pt x="32771" y="187460"/>
                  <a:pt x="5254" y="267893"/>
                  <a:pt x="1021" y="285885"/>
                </a:cubicBezTo>
                <a:cubicBezTo>
                  <a:pt x="-3212" y="303877"/>
                  <a:pt x="6842" y="267893"/>
                  <a:pt x="10546" y="247785"/>
                </a:cubicBezTo>
                <a:cubicBezTo>
                  <a:pt x="14250" y="227677"/>
                  <a:pt x="18484" y="201218"/>
                  <a:pt x="23246" y="165235"/>
                </a:cubicBezTo>
                <a:cubicBezTo>
                  <a:pt x="28008" y="129252"/>
                  <a:pt x="17954" y="4368"/>
                  <a:pt x="2007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DCC43E19-B2D4-27EF-D35C-94C262DE32BD}"/>
              </a:ext>
            </a:extLst>
          </p:cNvPr>
          <p:cNvSpPr/>
          <p:nvPr/>
        </p:nvSpPr>
        <p:spPr>
          <a:xfrm>
            <a:off x="6301972" y="2952237"/>
            <a:ext cx="76611" cy="193919"/>
          </a:xfrm>
          <a:custGeom>
            <a:avLst/>
            <a:gdLst>
              <a:gd name="connsiteX0" fmla="*/ 76603 w 76611"/>
              <a:gd name="connsiteY0" fmla="*/ 513 h 193919"/>
              <a:gd name="connsiteX1" fmla="*/ 35328 w 76611"/>
              <a:gd name="connsiteY1" fmla="*/ 64013 h 193919"/>
              <a:gd name="connsiteX2" fmla="*/ 35328 w 76611"/>
              <a:gd name="connsiteY2" fmla="*/ 191013 h 193919"/>
              <a:gd name="connsiteX3" fmla="*/ 19453 w 76611"/>
              <a:gd name="connsiteY3" fmla="*/ 149738 h 193919"/>
              <a:gd name="connsiteX4" fmla="*/ 403 w 76611"/>
              <a:gd name="connsiteY4" fmla="*/ 111638 h 193919"/>
              <a:gd name="connsiteX5" fmla="*/ 38503 w 76611"/>
              <a:gd name="connsiteY5" fmla="*/ 38613 h 193919"/>
              <a:gd name="connsiteX6" fmla="*/ 76603 w 76611"/>
              <a:gd name="connsiteY6" fmla="*/ 513 h 19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1" h="193919">
                <a:moveTo>
                  <a:pt x="76603" y="513"/>
                </a:moveTo>
                <a:cubicBezTo>
                  <a:pt x="76074" y="4746"/>
                  <a:pt x="42207" y="32263"/>
                  <a:pt x="35328" y="64013"/>
                </a:cubicBezTo>
                <a:cubicBezTo>
                  <a:pt x="28449" y="95763"/>
                  <a:pt x="37974" y="176726"/>
                  <a:pt x="35328" y="191013"/>
                </a:cubicBezTo>
                <a:cubicBezTo>
                  <a:pt x="32682" y="205300"/>
                  <a:pt x="25274" y="162967"/>
                  <a:pt x="19453" y="149738"/>
                </a:cubicBezTo>
                <a:cubicBezTo>
                  <a:pt x="13632" y="136509"/>
                  <a:pt x="-2772" y="130159"/>
                  <a:pt x="403" y="111638"/>
                </a:cubicBezTo>
                <a:cubicBezTo>
                  <a:pt x="3578" y="93117"/>
                  <a:pt x="23686" y="58192"/>
                  <a:pt x="38503" y="38613"/>
                </a:cubicBezTo>
                <a:cubicBezTo>
                  <a:pt x="53320" y="19034"/>
                  <a:pt x="77132" y="-3720"/>
                  <a:pt x="76603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FA667982-5361-0934-167B-758AE2588CE9}"/>
              </a:ext>
            </a:extLst>
          </p:cNvPr>
          <p:cNvSpPr/>
          <p:nvPr/>
        </p:nvSpPr>
        <p:spPr>
          <a:xfrm>
            <a:off x="6346217" y="2790808"/>
            <a:ext cx="92730" cy="225571"/>
          </a:xfrm>
          <a:custGeom>
            <a:avLst/>
            <a:gdLst>
              <a:gd name="connsiteX0" fmla="*/ 92683 w 92730"/>
              <a:gd name="connsiteY0" fmla="*/ 17 h 225571"/>
              <a:gd name="connsiteX1" fmla="*/ 10133 w 92730"/>
              <a:gd name="connsiteY1" fmla="*/ 127017 h 225571"/>
              <a:gd name="connsiteX2" fmla="*/ 3783 w 92730"/>
              <a:gd name="connsiteY2" fmla="*/ 187342 h 225571"/>
              <a:gd name="connsiteX3" fmla="*/ 32358 w 92730"/>
              <a:gd name="connsiteY3" fmla="*/ 225442 h 225571"/>
              <a:gd name="connsiteX4" fmla="*/ 22833 w 92730"/>
              <a:gd name="connsiteY4" fmla="*/ 196867 h 225571"/>
              <a:gd name="connsiteX5" fmla="*/ 29183 w 92730"/>
              <a:gd name="connsiteY5" fmla="*/ 123842 h 225571"/>
              <a:gd name="connsiteX6" fmla="*/ 79983 w 92730"/>
              <a:gd name="connsiteY6" fmla="*/ 107967 h 225571"/>
              <a:gd name="connsiteX7" fmla="*/ 76808 w 92730"/>
              <a:gd name="connsiteY7" fmla="*/ 85742 h 225571"/>
              <a:gd name="connsiteX8" fmla="*/ 22833 w 92730"/>
              <a:gd name="connsiteY8" fmla="*/ 117492 h 225571"/>
              <a:gd name="connsiteX9" fmla="*/ 92683 w 92730"/>
              <a:gd name="connsiteY9" fmla="*/ 17 h 22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30" h="225571">
                <a:moveTo>
                  <a:pt x="92683" y="17"/>
                </a:moveTo>
                <a:cubicBezTo>
                  <a:pt x="90566" y="1605"/>
                  <a:pt x="24950" y="95796"/>
                  <a:pt x="10133" y="127017"/>
                </a:cubicBezTo>
                <a:cubicBezTo>
                  <a:pt x="-4684" y="158238"/>
                  <a:pt x="79" y="170938"/>
                  <a:pt x="3783" y="187342"/>
                </a:cubicBezTo>
                <a:cubicBezTo>
                  <a:pt x="7487" y="203746"/>
                  <a:pt x="29183" y="223855"/>
                  <a:pt x="32358" y="225442"/>
                </a:cubicBezTo>
                <a:cubicBezTo>
                  <a:pt x="35533" y="227029"/>
                  <a:pt x="23362" y="213800"/>
                  <a:pt x="22833" y="196867"/>
                </a:cubicBezTo>
                <a:cubicBezTo>
                  <a:pt x="22304" y="179934"/>
                  <a:pt x="19658" y="138659"/>
                  <a:pt x="29183" y="123842"/>
                </a:cubicBezTo>
                <a:cubicBezTo>
                  <a:pt x="38708" y="109025"/>
                  <a:pt x="72046" y="114317"/>
                  <a:pt x="79983" y="107967"/>
                </a:cubicBezTo>
                <a:cubicBezTo>
                  <a:pt x="87920" y="101617"/>
                  <a:pt x="86333" y="84155"/>
                  <a:pt x="76808" y="85742"/>
                </a:cubicBezTo>
                <a:cubicBezTo>
                  <a:pt x="67283" y="87330"/>
                  <a:pt x="20187" y="127546"/>
                  <a:pt x="22833" y="117492"/>
                </a:cubicBezTo>
                <a:cubicBezTo>
                  <a:pt x="25479" y="107438"/>
                  <a:pt x="94800" y="-1571"/>
                  <a:pt x="9268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6FB6371B-EE65-55D4-C71B-9E4708F221C8}"/>
              </a:ext>
            </a:extLst>
          </p:cNvPr>
          <p:cNvSpPr/>
          <p:nvPr/>
        </p:nvSpPr>
        <p:spPr>
          <a:xfrm>
            <a:off x="8177778" y="1983252"/>
            <a:ext cx="347910" cy="259593"/>
          </a:xfrm>
          <a:custGeom>
            <a:avLst/>
            <a:gdLst>
              <a:gd name="connsiteX0" fmla="*/ 98317 w 347910"/>
              <a:gd name="connsiteY0" fmla="*/ 531 h 259593"/>
              <a:gd name="connsiteX1" fmla="*/ 51822 w 347910"/>
              <a:gd name="connsiteY1" fmla="*/ 140016 h 259593"/>
              <a:gd name="connsiteX2" fmla="*/ 25991 w 347910"/>
              <a:gd name="connsiteY2" fmla="*/ 176179 h 259593"/>
              <a:gd name="connsiteX3" fmla="*/ 82819 w 347910"/>
              <a:gd name="connsiteY3" fmla="*/ 238172 h 259593"/>
              <a:gd name="connsiteX4" fmla="*/ 87985 w 347910"/>
              <a:gd name="connsiteY4" fmla="*/ 217507 h 259593"/>
              <a:gd name="connsiteX5" fmla="*/ 149978 w 347910"/>
              <a:gd name="connsiteY5" fmla="*/ 243338 h 259593"/>
              <a:gd name="connsiteX6" fmla="*/ 129314 w 347910"/>
              <a:gd name="connsiteY6" fmla="*/ 222673 h 259593"/>
              <a:gd name="connsiteX7" fmla="*/ 346290 w 347910"/>
              <a:gd name="connsiteY7" fmla="*/ 217507 h 259593"/>
              <a:gd name="connsiteX8" fmla="*/ 217137 w 347910"/>
              <a:gd name="connsiteY8" fmla="*/ 258836 h 259593"/>
              <a:gd name="connsiteX9" fmla="*/ 10493 w 347910"/>
              <a:gd name="connsiteY9" fmla="*/ 176179 h 259593"/>
              <a:gd name="connsiteX10" fmla="*/ 36324 w 347910"/>
              <a:gd name="connsiteY10" fmla="*/ 93521 h 259593"/>
              <a:gd name="connsiteX11" fmla="*/ 98317 w 347910"/>
              <a:gd name="connsiteY11" fmla="*/ 531 h 2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910" h="259593">
                <a:moveTo>
                  <a:pt x="98317" y="531"/>
                </a:moveTo>
                <a:cubicBezTo>
                  <a:pt x="100900" y="8280"/>
                  <a:pt x="63876" y="110741"/>
                  <a:pt x="51822" y="140016"/>
                </a:cubicBezTo>
                <a:cubicBezTo>
                  <a:pt x="39768" y="169291"/>
                  <a:pt x="20825" y="159820"/>
                  <a:pt x="25991" y="176179"/>
                </a:cubicBezTo>
                <a:cubicBezTo>
                  <a:pt x="31157" y="192538"/>
                  <a:pt x="72487" y="231284"/>
                  <a:pt x="82819" y="238172"/>
                </a:cubicBezTo>
                <a:cubicBezTo>
                  <a:pt x="93151" y="245060"/>
                  <a:pt x="76792" y="216646"/>
                  <a:pt x="87985" y="217507"/>
                </a:cubicBezTo>
                <a:cubicBezTo>
                  <a:pt x="99178" y="218368"/>
                  <a:pt x="149978" y="243338"/>
                  <a:pt x="149978" y="243338"/>
                </a:cubicBezTo>
                <a:cubicBezTo>
                  <a:pt x="156866" y="244199"/>
                  <a:pt x="96595" y="226978"/>
                  <a:pt x="129314" y="222673"/>
                </a:cubicBezTo>
                <a:cubicBezTo>
                  <a:pt x="162033" y="218368"/>
                  <a:pt x="331653" y="211480"/>
                  <a:pt x="346290" y="217507"/>
                </a:cubicBezTo>
                <a:cubicBezTo>
                  <a:pt x="360927" y="223534"/>
                  <a:pt x="273103" y="265724"/>
                  <a:pt x="217137" y="258836"/>
                </a:cubicBezTo>
                <a:cubicBezTo>
                  <a:pt x="161171" y="251948"/>
                  <a:pt x="40628" y="203732"/>
                  <a:pt x="10493" y="176179"/>
                </a:cubicBezTo>
                <a:cubicBezTo>
                  <a:pt x="-19643" y="148627"/>
                  <a:pt x="23409" y="115046"/>
                  <a:pt x="36324" y="93521"/>
                </a:cubicBezTo>
                <a:cubicBezTo>
                  <a:pt x="49239" y="71996"/>
                  <a:pt x="95734" y="-7218"/>
                  <a:pt x="98317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C9CB413C-106C-2C8A-7F25-FE642B0AFA69}"/>
              </a:ext>
            </a:extLst>
          </p:cNvPr>
          <p:cNvSpPr/>
          <p:nvPr/>
        </p:nvSpPr>
        <p:spPr>
          <a:xfrm>
            <a:off x="6419593" y="4098845"/>
            <a:ext cx="393967" cy="333811"/>
          </a:xfrm>
          <a:custGeom>
            <a:avLst/>
            <a:gdLst>
              <a:gd name="connsiteX0" fmla="*/ 393957 w 393967"/>
              <a:gd name="connsiteY0" fmla="*/ 80 h 333811"/>
              <a:gd name="connsiteX1" fmla="*/ 301882 w 393967"/>
              <a:gd name="connsiteY1" fmla="*/ 38180 h 333811"/>
              <a:gd name="connsiteX2" fmla="*/ 298707 w 393967"/>
              <a:gd name="connsiteY2" fmla="*/ 104855 h 333811"/>
              <a:gd name="connsiteX3" fmla="*/ 263782 w 393967"/>
              <a:gd name="connsiteY3" fmla="*/ 133430 h 333811"/>
              <a:gd name="connsiteX4" fmla="*/ 149482 w 393967"/>
              <a:gd name="connsiteY4" fmla="*/ 219155 h 333811"/>
              <a:gd name="connsiteX5" fmla="*/ 82807 w 393967"/>
              <a:gd name="connsiteY5" fmla="*/ 292180 h 333811"/>
              <a:gd name="connsiteX6" fmla="*/ 257 w 393967"/>
              <a:gd name="connsiteY6" fmla="*/ 333455 h 333811"/>
              <a:gd name="connsiteX7" fmla="*/ 60582 w 393967"/>
              <a:gd name="connsiteY7" fmla="*/ 269955 h 333811"/>
              <a:gd name="connsiteX8" fmla="*/ 162182 w 393967"/>
              <a:gd name="connsiteY8" fmla="*/ 184230 h 333811"/>
              <a:gd name="connsiteX9" fmla="*/ 266957 w 393967"/>
              <a:gd name="connsiteY9" fmla="*/ 139780 h 333811"/>
              <a:gd name="connsiteX10" fmla="*/ 279657 w 393967"/>
              <a:gd name="connsiteY10" fmla="*/ 73105 h 333811"/>
              <a:gd name="connsiteX11" fmla="*/ 292357 w 393967"/>
              <a:gd name="connsiteY11" fmla="*/ 88980 h 333811"/>
              <a:gd name="connsiteX12" fmla="*/ 295532 w 393967"/>
              <a:gd name="connsiteY12" fmla="*/ 47705 h 333811"/>
              <a:gd name="connsiteX13" fmla="*/ 393957 w 393967"/>
              <a:gd name="connsiteY13" fmla="*/ 80 h 33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3967" h="333811">
                <a:moveTo>
                  <a:pt x="393957" y="80"/>
                </a:moveTo>
                <a:cubicBezTo>
                  <a:pt x="395015" y="-1508"/>
                  <a:pt x="317757" y="20718"/>
                  <a:pt x="301882" y="38180"/>
                </a:cubicBezTo>
                <a:cubicBezTo>
                  <a:pt x="286007" y="55642"/>
                  <a:pt x="305057" y="88980"/>
                  <a:pt x="298707" y="104855"/>
                </a:cubicBezTo>
                <a:cubicBezTo>
                  <a:pt x="292357" y="120730"/>
                  <a:pt x="288653" y="114380"/>
                  <a:pt x="263782" y="133430"/>
                </a:cubicBezTo>
                <a:cubicBezTo>
                  <a:pt x="238911" y="152480"/>
                  <a:pt x="179644" y="192697"/>
                  <a:pt x="149482" y="219155"/>
                </a:cubicBezTo>
                <a:cubicBezTo>
                  <a:pt x="119320" y="245613"/>
                  <a:pt x="107678" y="273130"/>
                  <a:pt x="82807" y="292180"/>
                </a:cubicBezTo>
                <a:cubicBezTo>
                  <a:pt x="57936" y="311230"/>
                  <a:pt x="3961" y="337159"/>
                  <a:pt x="257" y="333455"/>
                </a:cubicBezTo>
                <a:cubicBezTo>
                  <a:pt x="-3447" y="329751"/>
                  <a:pt x="33595" y="294826"/>
                  <a:pt x="60582" y="269955"/>
                </a:cubicBezTo>
                <a:cubicBezTo>
                  <a:pt x="87569" y="245084"/>
                  <a:pt x="127786" y="205926"/>
                  <a:pt x="162182" y="184230"/>
                </a:cubicBezTo>
                <a:cubicBezTo>
                  <a:pt x="196578" y="162534"/>
                  <a:pt x="247378" y="158301"/>
                  <a:pt x="266957" y="139780"/>
                </a:cubicBezTo>
                <a:cubicBezTo>
                  <a:pt x="286536" y="121259"/>
                  <a:pt x="275424" y="81572"/>
                  <a:pt x="279657" y="73105"/>
                </a:cubicBezTo>
                <a:cubicBezTo>
                  <a:pt x="283890" y="64638"/>
                  <a:pt x="289711" y="93213"/>
                  <a:pt x="292357" y="88980"/>
                </a:cubicBezTo>
                <a:cubicBezTo>
                  <a:pt x="295003" y="84747"/>
                  <a:pt x="284420" y="60934"/>
                  <a:pt x="295532" y="47705"/>
                </a:cubicBezTo>
                <a:cubicBezTo>
                  <a:pt x="306644" y="34476"/>
                  <a:pt x="392899" y="1668"/>
                  <a:pt x="39395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93E2E5C4-B250-63DE-4903-DE41378C3C30}"/>
              </a:ext>
            </a:extLst>
          </p:cNvPr>
          <p:cNvSpPr/>
          <p:nvPr/>
        </p:nvSpPr>
        <p:spPr>
          <a:xfrm>
            <a:off x="6364966" y="4305300"/>
            <a:ext cx="461284" cy="181017"/>
          </a:xfrm>
          <a:custGeom>
            <a:avLst/>
            <a:gdLst>
              <a:gd name="connsiteX0" fmla="*/ 461284 w 461284"/>
              <a:gd name="connsiteY0" fmla="*/ 0 h 181017"/>
              <a:gd name="connsiteX1" fmla="*/ 223159 w 461284"/>
              <a:gd name="connsiteY1" fmla="*/ 60325 h 181017"/>
              <a:gd name="connsiteX2" fmla="*/ 159659 w 461284"/>
              <a:gd name="connsiteY2" fmla="*/ 85725 h 181017"/>
              <a:gd name="connsiteX3" fmla="*/ 909 w 461284"/>
              <a:gd name="connsiteY3" fmla="*/ 180975 h 181017"/>
              <a:gd name="connsiteX4" fmla="*/ 239034 w 461284"/>
              <a:gd name="connsiteY4" fmla="*/ 73025 h 181017"/>
              <a:gd name="connsiteX5" fmla="*/ 181884 w 461284"/>
              <a:gd name="connsiteY5" fmla="*/ 85725 h 181017"/>
              <a:gd name="connsiteX6" fmla="*/ 461284 w 461284"/>
              <a:gd name="connsiteY6" fmla="*/ 0 h 18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1284" h="181017">
                <a:moveTo>
                  <a:pt x="461284" y="0"/>
                </a:moveTo>
                <a:lnTo>
                  <a:pt x="223159" y="60325"/>
                </a:lnTo>
                <a:cubicBezTo>
                  <a:pt x="172888" y="74612"/>
                  <a:pt x="196701" y="65617"/>
                  <a:pt x="159659" y="85725"/>
                </a:cubicBezTo>
                <a:cubicBezTo>
                  <a:pt x="122617" y="105833"/>
                  <a:pt x="-12320" y="183092"/>
                  <a:pt x="909" y="180975"/>
                </a:cubicBezTo>
                <a:cubicBezTo>
                  <a:pt x="14138" y="178858"/>
                  <a:pt x="208872" y="88900"/>
                  <a:pt x="239034" y="73025"/>
                </a:cubicBezTo>
                <a:cubicBezTo>
                  <a:pt x="269196" y="57150"/>
                  <a:pt x="181884" y="85725"/>
                  <a:pt x="181884" y="85725"/>
                </a:cubicBezTo>
                <a:lnTo>
                  <a:pt x="46128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E2611FD6-2502-3FA3-69CB-5D2F003B2855}"/>
              </a:ext>
            </a:extLst>
          </p:cNvPr>
          <p:cNvSpPr/>
          <p:nvPr/>
        </p:nvSpPr>
        <p:spPr>
          <a:xfrm>
            <a:off x="6312826" y="4304890"/>
            <a:ext cx="464943" cy="205963"/>
          </a:xfrm>
          <a:custGeom>
            <a:avLst/>
            <a:gdLst>
              <a:gd name="connsiteX0" fmla="*/ 459449 w 464943"/>
              <a:gd name="connsiteY0" fmla="*/ 13110 h 205963"/>
              <a:gd name="connsiteX1" fmla="*/ 281649 w 464943"/>
              <a:gd name="connsiteY1" fmla="*/ 127410 h 205963"/>
              <a:gd name="connsiteX2" fmla="*/ 208624 w 464943"/>
              <a:gd name="connsiteY2" fmla="*/ 200435 h 205963"/>
              <a:gd name="connsiteX3" fmla="*/ 2249 w 464943"/>
              <a:gd name="connsiteY3" fmla="*/ 200435 h 205963"/>
              <a:gd name="connsiteX4" fmla="*/ 97499 w 464943"/>
              <a:gd name="connsiteY4" fmla="*/ 197260 h 205963"/>
              <a:gd name="connsiteX5" fmla="*/ 75274 w 464943"/>
              <a:gd name="connsiteY5" fmla="*/ 184560 h 205963"/>
              <a:gd name="connsiteX6" fmla="*/ 243549 w 464943"/>
              <a:gd name="connsiteY6" fmla="*/ 171860 h 205963"/>
              <a:gd name="connsiteX7" fmla="*/ 322924 w 464943"/>
              <a:gd name="connsiteY7" fmla="*/ 89310 h 205963"/>
              <a:gd name="connsiteX8" fmla="*/ 256249 w 464943"/>
              <a:gd name="connsiteY8" fmla="*/ 76610 h 205963"/>
              <a:gd name="connsiteX9" fmla="*/ 405474 w 464943"/>
              <a:gd name="connsiteY9" fmla="*/ 9935 h 205963"/>
              <a:gd name="connsiteX10" fmla="*/ 459449 w 464943"/>
              <a:gd name="connsiteY10" fmla="*/ 13110 h 20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43" h="205963">
                <a:moveTo>
                  <a:pt x="459449" y="13110"/>
                </a:moveTo>
                <a:cubicBezTo>
                  <a:pt x="438812" y="32689"/>
                  <a:pt x="323453" y="96189"/>
                  <a:pt x="281649" y="127410"/>
                </a:cubicBezTo>
                <a:cubicBezTo>
                  <a:pt x="239845" y="158631"/>
                  <a:pt x="255191" y="188264"/>
                  <a:pt x="208624" y="200435"/>
                </a:cubicBezTo>
                <a:cubicBezTo>
                  <a:pt x="162057" y="212606"/>
                  <a:pt x="20770" y="200964"/>
                  <a:pt x="2249" y="200435"/>
                </a:cubicBezTo>
                <a:cubicBezTo>
                  <a:pt x="-16272" y="199906"/>
                  <a:pt x="85328" y="199906"/>
                  <a:pt x="97499" y="197260"/>
                </a:cubicBezTo>
                <a:cubicBezTo>
                  <a:pt x="109670" y="194614"/>
                  <a:pt x="50932" y="188793"/>
                  <a:pt x="75274" y="184560"/>
                </a:cubicBezTo>
                <a:cubicBezTo>
                  <a:pt x="99616" y="180327"/>
                  <a:pt x="202274" y="187735"/>
                  <a:pt x="243549" y="171860"/>
                </a:cubicBezTo>
                <a:cubicBezTo>
                  <a:pt x="284824" y="155985"/>
                  <a:pt x="320807" y="105185"/>
                  <a:pt x="322924" y="89310"/>
                </a:cubicBezTo>
                <a:cubicBezTo>
                  <a:pt x="325041" y="73435"/>
                  <a:pt x="242491" y="89839"/>
                  <a:pt x="256249" y="76610"/>
                </a:cubicBezTo>
                <a:cubicBezTo>
                  <a:pt x="270007" y="63381"/>
                  <a:pt x="372666" y="21048"/>
                  <a:pt x="405474" y="9935"/>
                </a:cubicBezTo>
                <a:cubicBezTo>
                  <a:pt x="438282" y="-1178"/>
                  <a:pt x="480086" y="-6469"/>
                  <a:pt x="459449" y="13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B938CFDF-FC10-6700-501C-BFD9A535D4EE}"/>
              </a:ext>
            </a:extLst>
          </p:cNvPr>
          <p:cNvSpPr/>
          <p:nvPr/>
        </p:nvSpPr>
        <p:spPr>
          <a:xfrm>
            <a:off x="6848468" y="4349748"/>
            <a:ext cx="63536" cy="378572"/>
          </a:xfrm>
          <a:custGeom>
            <a:avLst/>
            <a:gdLst>
              <a:gd name="connsiteX0" fmla="*/ 53982 w 63536"/>
              <a:gd name="connsiteY0" fmla="*/ 2 h 378572"/>
              <a:gd name="connsiteX1" fmla="*/ 25407 w 63536"/>
              <a:gd name="connsiteY1" fmla="*/ 127002 h 378572"/>
              <a:gd name="connsiteX2" fmla="*/ 25407 w 63536"/>
              <a:gd name="connsiteY2" fmla="*/ 215902 h 378572"/>
              <a:gd name="connsiteX3" fmla="*/ 44457 w 63536"/>
              <a:gd name="connsiteY3" fmla="*/ 146052 h 378572"/>
              <a:gd name="connsiteX4" fmla="*/ 25407 w 63536"/>
              <a:gd name="connsiteY4" fmla="*/ 288927 h 378572"/>
              <a:gd name="connsiteX5" fmla="*/ 63507 w 63536"/>
              <a:gd name="connsiteY5" fmla="*/ 228602 h 378572"/>
              <a:gd name="connsiteX6" fmla="*/ 31757 w 63536"/>
              <a:gd name="connsiteY6" fmla="*/ 377827 h 378572"/>
              <a:gd name="connsiteX7" fmla="*/ 31757 w 63536"/>
              <a:gd name="connsiteY7" fmla="*/ 279402 h 378572"/>
              <a:gd name="connsiteX8" fmla="*/ 7 w 63536"/>
              <a:gd name="connsiteY8" fmla="*/ 130177 h 378572"/>
              <a:gd name="connsiteX9" fmla="*/ 53982 w 63536"/>
              <a:gd name="connsiteY9" fmla="*/ 2 h 378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36" h="378572">
                <a:moveTo>
                  <a:pt x="53982" y="2"/>
                </a:moveTo>
                <a:cubicBezTo>
                  <a:pt x="58215" y="-527"/>
                  <a:pt x="30169" y="91019"/>
                  <a:pt x="25407" y="127002"/>
                </a:cubicBezTo>
                <a:cubicBezTo>
                  <a:pt x="20645" y="162985"/>
                  <a:pt x="22232" y="212727"/>
                  <a:pt x="25407" y="215902"/>
                </a:cubicBezTo>
                <a:cubicBezTo>
                  <a:pt x="28582" y="219077"/>
                  <a:pt x="44457" y="133881"/>
                  <a:pt x="44457" y="146052"/>
                </a:cubicBezTo>
                <a:cubicBezTo>
                  <a:pt x="44457" y="158223"/>
                  <a:pt x="22232" y="275169"/>
                  <a:pt x="25407" y="288927"/>
                </a:cubicBezTo>
                <a:cubicBezTo>
                  <a:pt x="28582" y="302685"/>
                  <a:pt x="62449" y="213785"/>
                  <a:pt x="63507" y="228602"/>
                </a:cubicBezTo>
                <a:cubicBezTo>
                  <a:pt x="64565" y="243419"/>
                  <a:pt x="37049" y="369360"/>
                  <a:pt x="31757" y="377827"/>
                </a:cubicBezTo>
                <a:cubicBezTo>
                  <a:pt x="26465" y="386294"/>
                  <a:pt x="37049" y="320677"/>
                  <a:pt x="31757" y="279402"/>
                </a:cubicBezTo>
                <a:cubicBezTo>
                  <a:pt x="26465" y="238127"/>
                  <a:pt x="-522" y="171452"/>
                  <a:pt x="7" y="130177"/>
                </a:cubicBezTo>
                <a:cubicBezTo>
                  <a:pt x="536" y="88902"/>
                  <a:pt x="49749" y="531"/>
                  <a:pt x="5398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03B17DBD-88A0-DD3D-0EC7-A788E1EC2448}"/>
              </a:ext>
            </a:extLst>
          </p:cNvPr>
          <p:cNvSpPr/>
          <p:nvPr/>
        </p:nvSpPr>
        <p:spPr>
          <a:xfrm>
            <a:off x="6426007" y="4527845"/>
            <a:ext cx="438597" cy="915019"/>
          </a:xfrm>
          <a:custGeom>
            <a:avLst/>
            <a:gdLst>
              <a:gd name="connsiteX0" fmla="*/ 438343 w 438597"/>
              <a:gd name="connsiteY0" fmla="*/ 2880 h 915019"/>
              <a:gd name="connsiteX1" fmla="*/ 390718 w 438597"/>
              <a:gd name="connsiteY1" fmla="*/ 291805 h 915019"/>
              <a:gd name="connsiteX2" fmla="*/ 212918 w 438597"/>
              <a:gd name="connsiteY2" fmla="*/ 460080 h 915019"/>
              <a:gd name="connsiteX3" fmla="*/ 200218 w 438597"/>
              <a:gd name="connsiteY3" fmla="*/ 504530 h 915019"/>
              <a:gd name="connsiteX4" fmla="*/ 225618 w 438597"/>
              <a:gd name="connsiteY4" fmla="*/ 523580 h 915019"/>
              <a:gd name="connsiteX5" fmla="*/ 92268 w 438597"/>
              <a:gd name="connsiteY5" fmla="*/ 742655 h 915019"/>
              <a:gd name="connsiteX6" fmla="*/ 9718 w 438597"/>
              <a:gd name="connsiteY6" fmla="*/ 809330 h 915019"/>
              <a:gd name="connsiteX7" fmla="*/ 76393 w 438597"/>
              <a:gd name="connsiteY7" fmla="*/ 914105 h 915019"/>
              <a:gd name="connsiteX8" fmla="*/ 3368 w 438597"/>
              <a:gd name="connsiteY8" fmla="*/ 853780 h 915019"/>
              <a:gd name="connsiteX9" fmla="*/ 12893 w 438597"/>
              <a:gd name="connsiteY9" fmla="*/ 742655 h 915019"/>
              <a:gd name="connsiteX10" fmla="*/ 6543 w 438597"/>
              <a:gd name="connsiteY10" fmla="*/ 780755 h 915019"/>
              <a:gd name="connsiteX11" fmla="*/ 120843 w 438597"/>
              <a:gd name="connsiteY11" fmla="*/ 688680 h 915019"/>
              <a:gd name="connsiteX12" fmla="*/ 111318 w 438597"/>
              <a:gd name="connsiteY12" fmla="*/ 682330 h 915019"/>
              <a:gd name="connsiteX13" fmla="*/ 155768 w 438597"/>
              <a:gd name="connsiteY13" fmla="*/ 647405 h 915019"/>
              <a:gd name="connsiteX14" fmla="*/ 143068 w 438597"/>
              <a:gd name="connsiteY14" fmla="*/ 533105 h 915019"/>
              <a:gd name="connsiteX15" fmla="*/ 171643 w 438597"/>
              <a:gd name="connsiteY15" fmla="*/ 568030 h 915019"/>
              <a:gd name="connsiteX16" fmla="*/ 216093 w 438597"/>
              <a:gd name="connsiteY16" fmla="*/ 463255 h 915019"/>
              <a:gd name="connsiteX17" fmla="*/ 260543 w 438597"/>
              <a:gd name="connsiteY17" fmla="*/ 453730 h 915019"/>
              <a:gd name="connsiteX18" fmla="*/ 282768 w 438597"/>
              <a:gd name="connsiteY18" fmla="*/ 463255 h 915019"/>
              <a:gd name="connsiteX19" fmla="*/ 330393 w 438597"/>
              <a:gd name="connsiteY19" fmla="*/ 390230 h 915019"/>
              <a:gd name="connsiteX20" fmla="*/ 263718 w 438597"/>
              <a:gd name="connsiteY20" fmla="*/ 307680 h 915019"/>
              <a:gd name="connsiteX21" fmla="*/ 416118 w 438597"/>
              <a:gd name="connsiteY21" fmla="*/ 326730 h 915019"/>
              <a:gd name="connsiteX22" fmla="*/ 419293 w 438597"/>
              <a:gd name="connsiteY22" fmla="*/ 218780 h 915019"/>
              <a:gd name="connsiteX23" fmla="*/ 409768 w 438597"/>
              <a:gd name="connsiteY23" fmla="*/ 145755 h 915019"/>
              <a:gd name="connsiteX24" fmla="*/ 438343 w 438597"/>
              <a:gd name="connsiteY24" fmla="*/ 2880 h 9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8597" h="915019">
                <a:moveTo>
                  <a:pt x="438343" y="2880"/>
                </a:moveTo>
                <a:cubicBezTo>
                  <a:pt x="435168" y="27222"/>
                  <a:pt x="428289" y="215605"/>
                  <a:pt x="390718" y="291805"/>
                </a:cubicBezTo>
                <a:cubicBezTo>
                  <a:pt x="353147" y="368005"/>
                  <a:pt x="244668" y="424626"/>
                  <a:pt x="212918" y="460080"/>
                </a:cubicBezTo>
                <a:cubicBezTo>
                  <a:pt x="181168" y="495534"/>
                  <a:pt x="198101" y="493947"/>
                  <a:pt x="200218" y="504530"/>
                </a:cubicBezTo>
                <a:cubicBezTo>
                  <a:pt x="202335" y="515113"/>
                  <a:pt x="243610" y="483892"/>
                  <a:pt x="225618" y="523580"/>
                </a:cubicBezTo>
                <a:cubicBezTo>
                  <a:pt x="207626" y="563268"/>
                  <a:pt x="128251" y="695030"/>
                  <a:pt x="92268" y="742655"/>
                </a:cubicBezTo>
                <a:cubicBezTo>
                  <a:pt x="56285" y="790280"/>
                  <a:pt x="12364" y="780755"/>
                  <a:pt x="9718" y="809330"/>
                </a:cubicBezTo>
                <a:cubicBezTo>
                  <a:pt x="7072" y="837905"/>
                  <a:pt x="77451" y="906697"/>
                  <a:pt x="76393" y="914105"/>
                </a:cubicBezTo>
                <a:cubicBezTo>
                  <a:pt x="75335" y="921513"/>
                  <a:pt x="13951" y="882355"/>
                  <a:pt x="3368" y="853780"/>
                </a:cubicBezTo>
                <a:cubicBezTo>
                  <a:pt x="-7215" y="825205"/>
                  <a:pt x="12364" y="754826"/>
                  <a:pt x="12893" y="742655"/>
                </a:cubicBezTo>
                <a:cubicBezTo>
                  <a:pt x="13422" y="730484"/>
                  <a:pt x="-11449" y="789751"/>
                  <a:pt x="6543" y="780755"/>
                </a:cubicBezTo>
                <a:cubicBezTo>
                  <a:pt x="24535" y="771759"/>
                  <a:pt x="103380" y="705084"/>
                  <a:pt x="120843" y="688680"/>
                </a:cubicBezTo>
                <a:cubicBezTo>
                  <a:pt x="138305" y="672276"/>
                  <a:pt x="105497" y="689209"/>
                  <a:pt x="111318" y="682330"/>
                </a:cubicBezTo>
                <a:cubicBezTo>
                  <a:pt x="117139" y="675451"/>
                  <a:pt x="150476" y="672276"/>
                  <a:pt x="155768" y="647405"/>
                </a:cubicBezTo>
                <a:cubicBezTo>
                  <a:pt x="161060" y="622534"/>
                  <a:pt x="140422" y="546334"/>
                  <a:pt x="143068" y="533105"/>
                </a:cubicBezTo>
                <a:cubicBezTo>
                  <a:pt x="145714" y="519876"/>
                  <a:pt x="159472" y="579672"/>
                  <a:pt x="171643" y="568030"/>
                </a:cubicBezTo>
                <a:cubicBezTo>
                  <a:pt x="183814" y="556388"/>
                  <a:pt x="201276" y="482305"/>
                  <a:pt x="216093" y="463255"/>
                </a:cubicBezTo>
                <a:cubicBezTo>
                  <a:pt x="230910" y="444205"/>
                  <a:pt x="249431" y="453730"/>
                  <a:pt x="260543" y="453730"/>
                </a:cubicBezTo>
                <a:cubicBezTo>
                  <a:pt x="271655" y="453730"/>
                  <a:pt x="271126" y="473838"/>
                  <a:pt x="282768" y="463255"/>
                </a:cubicBezTo>
                <a:cubicBezTo>
                  <a:pt x="294410" y="452672"/>
                  <a:pt x="333568" y="416159"/>
                  <a:pt x="330393" y="390230"/>
                </a:cubicBezTo>
                <a:cubicBezTo>
                  <a:pt x="327218" y="364301"/>
                  <a:pt x="249430" y="318263"/>
                  <a:pt x="263718" y="307680"/>
                </a:cubicBezTo>
                <a:cubicBezTo>
                  <a:pt x="278005" y="297097"/>
                  <a:pt x="390189" y="341547"/>
                  <a:pt x="416118" y="326730"/>
                </a:cubicBezTo>
                <a:cubicBezTo>
                  <a:pt x="442047" y="311913"/>
                  <a:pt x="420351" y="248942"/>
                  <a:pt x="419293" y="218780"/>
                </a:cubicBezTo>
                <a:cubicBezTo>
                  <a:pt x="418235" y="188618"/>
                  <a:pt x="405535" y="175917"/>
                  <a:pt x="409768" y="145755"/>
                </a:cubicBezTo>
                <a:cubicBezTo>
                  <a:pt x="414001" y="115593"/>
                  <a:pt x="441518" y="-21462"/>
                  <a:pt x="438343" y="2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997F232A-5BC4-AEE7-98B1-C2E0B249A6B9}"/>
              </a:ext>
            </a:extLst>
          </p:cNvPr>
          <p:cNvSpPr/>
          <p:nvPr/>
        </p:nvSpPr>
        <p:spPr>
          <a:xfrm>
            <a:off x="7024718" y="4383185"/>
            <a:ext cx="90518" cy="176118"/>
          </a:xfrm>
          <a:custGeom>
            <a:avLst/>
            <a:gdLst>
              <a:gd name="connsiteX0" fmla="*/ 90457 w 90518"/>
              <a:gd name="connsiteY0" fmla="*/ 1490 h 176118"/>
              <a:gd name="connsiteX1" fmla="*/ 26957 w 90518"/>
              <a:gd name="connsiteY1" fmla="*/ 90390 h 176118"/>
              <a:gd name="connsiteX2" fmla="*/ 17432 w 90518"/>
              <a:gd name="connsiteY2" fmla="*/ 176115 h 176118"/>
              <a:gd name="connsiteX3" fmla="*/ 1557 w 90518"/>
              <a:gd name="connsiteY3" fmla="*/ 87215 h 176118"/>
              <a:gd name="connsiteX4" fmla="*/ 14257 w 90518"/>
              <a:gd name="connsiteY4" fmla="*/ 39590 h 176118"/>
              <a:gd name="connsiteX5" fmla="*/ 90457 w 90518"/>
              <a:gd name="connsiteY5" fmla="*/ 1490 h 176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518" h="176118">
                <a:moveTo>
                  <a:pt x="90457" y="1490"/>
                </a:moveTo>
                <a:cubicBezTo>
                  <a:pt x="92574" y="9957"/>
                  <a:pt x="39128" y="61286"/>
                  <a:pt x="26957" y="90390"/>
                </a:cubicBezTo>
                <a:cubicBezTo>
                  <a:pt x="14786" y="119494"/>
                  <a:pt x="21665" y="176644"/>
                  <a:pt x="17432" y="176115"/>
                </a:cubicBezTo>
                <a:cubicBezTo>
                  <a:pt x="13199" y="175586"/>
                  <a:pt x="2086" y="109969"/>
                  <a:pt x="1557" y="87215"/>
                </a:cubicBezTo>
                <a:cubicBezTo>
                  <a:pt x="1028" y="64461"/>
                  <a:pt x="-5851" y="56523"/>
                  <a:pt x="14257" y="39590"/>
                </a:cubicBezTo>
                <a:cubicBezTo>
                  <a:pt x="34365" y="22657"/>
                  <a:pt x="88340" y="-6977"/>
                  <a:pt x="90457" y="1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2448A4AC-3080-30A0-F4B4-88982076CFCB}"/>
              </a:ext>
            </a:extLst>
          </p:cNvPr>
          <p:cNvSpPr/>
          <p:nvPr/>
        </p:nvSpPr>
        <p:spPr>
          <a:xfrm>
            <a:off x="7193072" y="4384582"/>
            <a:ext cx="68527" cy="286994"/>
          </a:xfrm>
          <a:custGeom>
            <a:avLst/>
            <a:gdLst>
              <a:gd name="connsiteX0" fmla="*/ 58628 w 68527"/>
              <a:gd name="connsiteY0" fmla="*/ 93 h 286994"/>
              <a:gd name="connsiteX1" fmla="*/ 4653 w 68527"/>
              <a:gd name="connsiteY1" fmla="*/ 98518 h 286994"/>
              <a:gd name="connsiteX2" fmla="*/ 4653 w 68527"/>
              <a:gd name="connsiteY2" fmla="*/ 139793 h 286994"/>
              <a:gd name="connsiteX3" fmla="*/ 20528 w 68527"/>
              <a:gd name="connsiteY3" fmla="*/ 139793 h 286994"/>
              <a:gd name="connsiteX4" fmla="*/ 68153 w 68527"/>
              <a:gd name="connsiteY4" fmla="*/ 285843 h 286994"/>
              <a:gd name="connsiteX5" fmla="*/ 42753 w 68527"/>
              <a:gd name="connsiteY5" fmla="*/ 203293 h 286994"/>
              <a:gd name="connsiteX6" fmla="*/ 42753 w 68527"/>
              <a:gd name="connsiteY6" fmla="*/ 117568 h 286994"/>
              <a:gd name="connsiteX7" fmla="*/ 58628 w 68527"/>
              <a:gd name="connsiteY7" fmla="*/ 93 h 286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527" h="286994">
                <a:moveTo>
                  <a:pt x="58628" y="93"/>
                </a:moveTo>
                <a:cubicBezTo>
                  <a:pt x="52278" y="-3082"/>
                  <a:pt x="13649" y="75235"/>
                  <a:pt x="4653" y="98518"/>
                </a:cubicBezTo>
                <a:cubicBezTo>
                  <a:pt x="-4343" y="121801"/>
                  <a:pt x="2007" y="132914"/>
                  <a:pt x="4653" y="139793"/>
                </a:cubicBezTo>
                <a:cubicBezTo>
                  <a:pt x="7299" y="146672"/>
                  <a:pt x="9945" y="115451"/>
                  <a:pt x="20528" y="139793"/>
                </a:cubicBezTo>
                <a:cubicBezTo>
                  <a:pt x="31111" y="164135"/>
                  <a:pt x="64449" y="275260"/>
                  <a:pt x="68153" y="285843"/>
                </a:cubicBezTo>
                <a:cubicBezTo>
                  <a:pt x="71857" y="296426"/>
                  <a:pt x="46986" y="231339"/>
                  <a:pt x="42753" y="203293"/>
                </a:cubicBezTo>
                <a:cubicBezTo>
                  <a:pt x="38520" y="175247"/>
                  <a:pt x="42224" y="146143"/>
                  <a:pt x="42753" y="117568"/>
                </a:cubicBezTo>
                <a:cubicBezTo>
                  <a:pt x="43282" y="88993"/>
                  <a:pt x="64978" y="3268"/>
                  <a:pt x="58628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0A156B5B-7C4E-8B47-D4F3-0940FD073647}"/>
              </a:ext>
            </a:extLst>
          </p:cNvPr>
          <p:cNvSpPr/>
          <p:nvPr/>
        </p:nvSpPr>
        <p:spPr>
          <a:xfrm>
            <a:off x="7073276" y="4381212"/>
            <a:ext cx="107259" cy="291243"/>
          </a:xfrm>
          <a:custGeom>
            <a:avLst/>
            <a:gdLst>
              <a:gd name="connsiteX0" fmla="*/ 102224 w 107259"/>
              <a:gd name="connsiteY0" fmla="*/ 288 h 291243"/>
              <a:gd name="connsiteX1" fmla="*/ 86349 w 107259"/>
              <a:gd name="connsiteY1" fmla="*/ 98713 h 291243"/>
              <a:gd name="connsiteX2" fmla="*/ 38724 w 107259"/>
              <a:gd name="connsiteY2" fmla="*/ 289213 h 291243"/>
              <a:gd name="connsiteX3" fmla="*/ 45074 w 107259"/>
              <a:gd name="connsiteY3" fmla="*/ 193963 h 291243"/>
              <a:gd name="connsiteX4" fmla="*/ 48249 w 107259"/>
              <a:gd name="connsiteY4" fmla="*/ 111413 h 291243"/>
              <a:gd name="connsiteX5" fmla="*/ 13324 w 107259"/>
              <a:gd name="connsiteY5" fmla="*/ 70138 h 291243"/>
              <a:gd name="connsiteX6" fmla="*/ 41899 w 107259"/>
              <a:gd name="connsiteY6" fmla="*/ 120938 h 291243"/>
              <a:gd name="connsiteX7" fmla="*/ 60949 w 107259"/>
              <a:gd name="connsiteY7" fmla="*/ 79663 h 291243"/>
              <a:gd name="connsiteX8" fmla="*/ 624 w 107259"/>
              <a:gd name="connsiteY8" fmla="*/ 127288 h 291243"/>
              <a:gd name="connsiteX9" fmla="*/ 102224 w 107259"/>
              <a:gd name="connsiteY9" fmla="*/ 288 h 291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259" h="291243">
                <a:moveTo>
                  <a:pt x="102224" y="288"/>
                </a:moveTo>
                <a:cubicBezTo>
                  <a:pt x="116512" y="-4475"/>
                  <a:pt x="96932" y="50559"/>
                  <a:pt x="86349" y="98713"/>
                </a:cubicBezTo>
                <a:cubicBezTo>
                  <a:pt x="75766" y="146867"/>
                  <a:pt x="45603" y="273338"/>
                  <a:pt x="38724" y="289213"/>
                </a:cubicBezTo>
                <a:cubicBezTo>
                  <a:pt x="31845" y="305088"/>
                  <a:pt x="43487" y="223596"/>
                  <a:pt x="45074" y="193963"/>
                </a:cubicBezTo>
                <a:cubicBezTo>
                  <a:pt x="46661" y="164330"/>
                  <a:pt x="53541" y="132050"/>
                  <a:pt x="48249" y="111413"/>
                </a:cubicBezTo>
                <a:cubicBezTo>
                  <a:pt x="42957" y="90776"/>
                  <a:pt x="14382" y="68550"/>
                  <a:pt x="13324" y="70138"/>
                </a:cubicBezTo>
                <a:cubicBezTo>
                  <a:pt x="12266" y="71726"/>
                  <a:pt x="33961" y="119350"/>
                  <a:pt x="41899" y="120938"/>
                </a:cubicBezTo>
                <a:cubicBezTo>
                  <a:pt x="49837" y="122526"/>
                  <a:pt x="67828" y="78605"/>
                  <a:pt x="60949" y="79663"/>
                </a:cubicBezTo>
                <a:cubicBezTo>
                  <a:pt x="54070" y="80721"/>
                  <a:pt x="-6784" y="138401"/>
                  <a:pt x="624" y="127288"/>
                </a:cubicBezTo>
                <a:cubicBezTo>
                  <a:pt x="8032" y="116176"/>
                  <a:pt x="87936" y="5051"/>
                  <a:pt x="102224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05059071-BBE6-026C-F554-04FEBC51FD4A}"/>
              </a:ext>
            </a:extLst>
          </p:cNvPr>
          <p:cNvSpPr/>
          <p:nvPr/>
        </p:nvSpPr>
        <p:spPr>
          <a:xfrm>
            <a:off x="6864188" y="4555552"/>
            <a:ext cx="254167" cy="556327"/>
          </a:xfrm>
          <a:custGeom>
            <a:avLst/>
            <a:gdLst>
              <a:gd name="connsiteX0" fmla="*/ 152562 w 254167"/>
              <a:gd name="connsiteY0" fmla="*/ 573 h 556327"/>
              <a:gd name="connsiteX1" fmla="*/ 206537 w 254167"/>
              <a:gd name="connsiteY1" fmla="*/ 213298 h 556327"/>
              <a:gd name="connsiteX2" fmla="*/ 168437 w 254167"/>
              <a:gd name="connsiteY2" fmla="*/ 299023 h 556327"/>
              <a:gd name="connsiteX3" fmla="*/ 244637 w 254167"/>
              <a:gd name="connsiteY3" fmla="*/ 178373 h 556327"/>
              <a:gd name="connsiteX4" fmla="*/ 247812 w 254167"/>
              <a:gd name="connsiteY4" fmla="*/ 162498 h 556327"/>
              <a:gd name="connsiteX5" fmla="*/ 197012 w 254167"/>
              <a:gd name="connsiteY5" fmla="*/ 276798 h 556327"/>
              <a:gd name="connsiteX6" fmla="*/ 89062 w 254167"/>
              <a:gd name="connsiteY6" fmla="*/ 416498 h 556327"/>
              <a:gd name="connsiteX7" fmla="*/ 31912 w 254167"/>
              <a:gd name="connsiteY7" fmla="*/ 479998 h 556327"/>
              <a:gd name="connsiteX8" fmla="*/ 162 w 254167"/>
              <a:gd name="connsiteY8" fmla="*/ 556198 h 556327"/>
              <a:gd name="connsiteX9" fmla="*/ 44612 w 254167"/>
              <a:gd name="connsiteY9" fmla="*/ 460948 h 556327"/>
              <a:gd name="connsiteX10" fmla="*/ 152562 w 254167"/>
              <a:gd name="connsiteY10" fmla="*/ 308548 h 556327"/>
              <a:gd name="connsiteX11" fmla="*/ 95412 w 254167"/>
              <a:gd name="connsiteY11" fmla="*/ 426023 h 556327"/>
              <a:gd name="connsiteX12" fmla="*/ 177962 w 254167"/>
              <a:gd name="connsiteY12" fmla="*/ 229173 h 556327"/>
              <a:gd name="connsiteX13" fmla="*/ 193837 w 254167"/>
              <a:gd name="connsiteY13" fmla="*/ 181548 h 556327"/>
              <a:gd name="connsiteX14" fmla="*/ 193837 w 254167"/>
              <a:gd name="connsiteY14" fmla="*/ 276798 h 556327"/>
              <a:gd name="connsiteX15" fmla="*/ 193837 w 254167"/>
              <a:gd name="connsiteY15" fmla="*/ 222823 h 556327"/>
              <a:gd name="connsiteX16" fmla="*/ 222412 w 254167"/>
              <a:gd name="connsiteY16" fmla="*/ 156148 h 556327"/>
              <a:gd name="connsiteX17" fmla="*/ 222412 w 254167"/>
              <a:gd name="connsiteY17" fmla="*/ 127573 h 556327"/>
              <a:gd name="connsiteX18" fmla="*/ 219237 w 254167"/>
              <a:gd name="connsiteY18" fmla="*/ 257748 h 556327"/>
              <a:gd name="connsiteX19" fmla="*/ 209712 w 254167"/>
              <a:gd name="connsiteY19" fmla="*/ 152973 h 556327"/>
              <a:gd name="connsiteX20" fmla="*/ 152562 w 254167"/>
              <a:gd name="connsiteY20" fmla="*/ 573 h 5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4167" h="556327">
                <a:moveTo>
                  <a:pt x="152562" y="573"/>
                </a:moveTo>
                <a:cubicBezTo>
                  <a:pt x="152033" y="10627"/>
                  <a:pt x="203891" y="163556"/>
                  <a:pt x="206537" y="213298"/>
                </a:cubicBezTo>
                <a:cubicBezTo>
                  <a:pt x="209183" y="263040"/>
                  <a:pt x="162087" y="304844"/>
                  <a:pt x="168437" y="299023"/>
                </a:cubicBezTo>
                <a:cubicBezTo>
                  <a:pt x="174787" y="293202"/>
                  <a:pt x="231408" y="201127"/>
                  <a:pt x="244637" y="178373"/>
                </a:cubicBezTo>
                <a:cubicBezTo>
                  <a:pt x="257866" y="155619"/>
                  <a:pt x="255750" y="146094"/>
                  <a:pt x="247812" y="162498"/>
                </a:cubicBezTo>
                <a:cubicBezTo>
                  <a:pt x="239875" y="178902"/>
                  <a:pt x="223470" y="234465"/>
                  <a:pt x="197012" y="276798"/>
                </a:cubicBezTo>
                <a:cubicBezTo>
                  <a:pt x="170554" y="319131"/>
                  <a:pt x="116579" y="382631"/>
                  <a:pt x="89062" y="416498"/>
                </a:cubicBezTo>
                <a:cubicBezTo>
                  <a:pt x="61545" y="450365"/>
                  <a:pt x="46729" y="456715"/>
                  <a:pt x="31912" y="479998"/>
                </a:cubicBezTo>
                <a:cubicBezTo>
                  <a:pt x="17095" y="503281"/>
                  <a:pt x="-1955" y="559373"/>
                  <a:pt x="162" y="556198"/>
                </a:cubicBezTo>
                <a:cubicBezTo>
                  <a:pt x="2279" y="553023"/>
                  <a:pt x="19212" y="502223"/>
                  <a:pt x="44612" y="460948"/>
                </a:cubicBezTo>
                <a:cubicBezTo>
                  <a:pt x="70012" y="419673"/>
                  <a:pt x="144095" y="314369"/>
                  <a:pt x="152562" y="308548"/>
                </a:cubicBezTo>
                <a:cubicBezTo>
                  <a:pt x="161029" y="302727"/>
                  <a:pt x="91179" y="439252"/>
                  <a:pt x="95412" y="426023"/>
                </a:cubicBezTo>
                <a:cubicBezTo>
                  <a:pt x="99645" y="412794"/>
                  <a:pt x="161558" y="269919"/>
                  <a:pt x="177962" y="229173"/>
                </a:cubicBezTo>
                <a:cubicBezTo>
                  <a:pt x="194366" y="188427"/>
                  <a:pt x="191191" y="173611"/>
                  <a:pt x="193837" y="181548"/>
                </a:cubicBezTo>
                <a:cubicBezTo>
                  <a:pt x="196483" y="189485"/>
                  <a:pt x="193837" y="276798"/>
                  <a:pt x="193837" y="276798"/>
                </a:cubicBezTo>
                <a:cubicBezTo>
                  <a:pt x="193837" y="283677"/>
                  <a:pt x="189075" y="242931"/>
                  <a:pt x="193837" y="222823"/>
                </a:cubicBezTo>
                <a:cubicBezTo>
                  <a:pt x="198599" y="202715"/>
                  <a:pt x="217650" y="172023"/>
                  <a:pt x="222412" y="156148"/>
                </a:cubicBezTo>
                <a:cubicBezTo>
                  <a:pt x="227174" y="140273"/>
                  <a:pt x="222941" y="110640"/>
                  <a:pt x="222412" y="127573"/>
                </a:cubicBezTo>
                <a:cubicBezTo>
                  <a:pt x="221883" y="144506"/>
                  <a:pt x="221354" y="253515"/>
                  <a:pt x="219237" y="257748"/>
                </a:cubicBezTo>
                <a:cubicBezTo>
                  <a:pt x="217120" y="261981"/>
                  <a:pt x="220825" y="190544"/>
                  <a:pt x="209712" y="152973"/>
                </a:cubicBezTo>
                <a:cubicBezTo>
                  <a:pt x="198600" y="115402"/>
                  <a:pt x="153091" y="-9481"/>
                  <a:pt x="152562" y="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F2000971-40E6-B65C-A5FF-E65C30DC49B5}"/>
              </a:ext>
            </a:extLst>
          </p:cNvPr>
          <p:cNvSpPr/>
          <p:nvPr/>
        </p:nvSpPr>
        <p:spPr>
          <a:xfrm>
            <a:off x="6713900" y="4784631"/>
            <a:ext cx="277790" cy="222361"/>
          </a:xfrm>
          <a:custGeom>
            <a:avLst/>
            <a:gdLst>
              <a:gd name="connsiteX0" fmla="*/ 29800 w 277790"/>
              <a:gd name="connsiteY0" fmla="*/ 104869 h 222361"/>
              <a:gd name="connsiteX1" fmla="*/ 277450 w 277790"/>
              <a:gd name="connsiteY1" fmla="*/ 94 h 222361"/>
              <a:gd name="connsiteX2" fmla="*/ 86950 w 277790"/>
              <a:gd name="connsiteY2" fmla="*/ 85819 h 222361"/>
              <a:gd name="connsiteX3" fmla="*/ 236175 w 277790"/>
              <a:gd name="connsiteY3" fmla="*/ 66769 h 222361"/>
              <a:gd name="connsiteX4" fmla="*/ 125050 w 277790"/>
              <a:gd name="connsiteY4" fmla="*/ 108044 h 222361"/>
              <a:gd name="connsiteX5" fmla="*/ 153625 w 277790"/>
              <a:gd name="connsiteY5" fmla="*/ 111219 h 222361"/>
              <a:gd name="connsiteX6" fmla="*/ 144100 w 277790"/>
              <a:gd name="connsiteY6" fmla="*/ 136619 h 222361"/>
              <a:gd name="connsiteX7" fmla="*/ 93300 w 277790"/>
              <a:gd name="connsiteY7" fmla="*/ 162019 h 222361"/>
              <a:gd name="connsiteX8" fmla="*/ 1225 w 277790"/>
              <a:gd name="connsiteY8" fmla="*/ 222344 h 222361"/>
              <a:gd name="connsiteX9" fmla="*/ 71075 w 277790"/>
              <a:gd name="connsiteY9" fmla="*/ 155669 h 222361"/>
              <a:gd name="connsiteX10" fmla="*/ 90125 w 277790"/>
              <a:gd name="connsiteY10" fmla="*/ 111219 h 222361"/>
              <a:gd name="connsiteX11" fmla="*/ 1225 w 277790"/>
              <a:gd name="connsiteY11" fmla="*/ 219169 h 222361"/>
              <a:gd name="connsiteX12" fmla="*/ 166325 w 277790"/>
              <a:gd name="connsiteY12" fmla="*/ 25494 h 222361"/>
              <a:gd name="connsiteX13" fmla="*/ 29800 w 277790"/>
              <a:gd name="connsiteY13" fmla="*/ 104869 h 22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7790" h="222361">
                <a:moveTo>
                  <a:pt x="29800" y="104869"/>
                </a:moveTo>
                <a:cubicBezTo>
                  <a:pt x="48321" y="100636"/>
                  <a:pt x="267925" y="3269"/>
                  <a:pt x="277450" y="94"/>
                </a:cubicBezTo>
                <a:cubicBezTo>
                  <a:pt x="286975" y="-3081"/>
                  <a:pt x="93829" y="74707"/>
                  <a:pt x="86950" y="85819"/>
                </a:cubicBezTo>
                <a:cubicBezTo>
                  <a:pt x="80071" y="96931"/>
                  <a:pt x="229825" y="63065"/>
                  <a:pt x="236175" y="66769"/>
                </a:cubicBezTo>
                <a:cubicBezTo>
                  <a:pt x="242525" y="70473"/>
                  <a:pt x="138808" y="100636"/>
                  <a:pt x="125050" y="108044"/>
                </a:cubicBezTo>
                <a:cubicBezTo>
                  <a:pt x="111292" y="115452"/>
                  <a:pt x="150450" y="106457"/>
                  <a:pt x="153625" y="111219"/>
                </a:cubicBezTo>
                <a:cubicBezTo>
                  <a:pt x="156800" y="115981"/>
                  <a:pt x="154154" y="128152"/>
                  <a:pt x="144100" y="136619"/>
                </a:cubicBezTo>
                <a:cubicBezTo>
                  <a:pt x="134046" y="145086"/>
                  <a:pt x="117112" y="147732"/>
                  <a:pt x="93300" y="162019"/>
                </a:cubicBezTo>
                <a:cubicBezTo>
                  <a:pt x="69488" y="176306"/>
                  <a:pt x="4929" y="223402"/>
                  <a:pt x="1225" y="222344"/>
                </a:cubicBezTo>
                <a:cubicBezTo>
                  <a:pt x="-2479" y="221286"/>
                  <a:pt x="56258" y="174190"/>
                  <a:pt x="71075" y="155669"/>
                </a:cubicBezTo>
                <a:cubicBezTo>
                  <a:pt x="85892" y="137148"/>
                  <a:pt x="101767" y="100636"/>
                  <a:pt x="90125" y="111219"/>
                </a:cubicBezTo>
                <a:cubicBezTo>
                  <a:pt x="78483" y="121802"/>
                  <a:pt x="-11475" y="233457"/>
                  <a:pt x="1225" y="219169"/>
                </a:cubicBezTo>
                <a:cubicBezTo>
                  <a:pt x="13925" y="204882"/>
                  <a:pt x="162621" y="41898"/>
                  <a:pt x="166325" y="25494"/>
                </a:cubicBezTo>
                <a:cubicBezTo>
                  <a:pt x="170029" y="9090"/>
                  <a:pt x="11279" y="109102"/>
                  <a:pt x="29800" y="104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EDBA5B9B-B1CF-7B6E-A18E-620895AF3077}"/>
              </a:ext>
            </a:extLst>
          </p:cNvPr>
          <p:cNvSpPr/>
          <p:nvPr/>
        </p:nvSpPr>
        <p:spPr>
          <a:xfrm>
            <a:off x="6579077" y="4951975"/>
            <a:ext cx="301625" cy="269118"/>
          </a:xfrm>
          <a:custGeom>
            <a:avLst/>
            <a:gdLst>
              <a:gd name="connsiteX0" fmla="*/ 301148 w 301625"/>
              <a:gd name="connsiteY0" fmla="*/ 26425 h 269118"/>
              <a:gd name="connsiteX1" fmla="*/ 167798 w 301625"/>
              <a:gd name="connsiteY1" fmla="*/ 51825 h 269118"/>
              <a:gd name="connsiteX2" fmla="*/ 88423 w 301625"/>
              <a:gd name="connsiteY2" fmla="*/ 118500 h 269118"/>
              <a:gd name="connsiteX3" fmla="*/ 148748 w 301625"/>
              <a:gd name="connsiteY3" fmla="*/ 93100 h 269118"/>
              <a:gd name="connsiteX4" fmla="*/ 183673 w 301625"/>
              <a:gd name="connsiteY4" fmla="*/ 80400 h 269118"/>
              <a:gd name="connsiteX5" fmla="*/ 21748 w 301625"/>
              <a:gd name="connsiteY5" fmla="*/ 156600 h 269118"/>
              <a:gd name="connsiteX6" fmla="*/ 167798 w 301625"/>
              <a:gd name="connsiteY6" fmla="*/ 147075 h 269118"/>
              <a:gd name="connsiteX7" fmla="*/ 85248 w 301625"/>
              <a:gd name="connsiteY7" fmla="*/ 185175 h 269118"/>
              <a:gd name="connsiteX8" fmla="*/ 120173 w 301625"/>
              <a:gd name="connsiteY8" fmla="*/ 197875 h 269118"/>
              <a:gd name="connsiteX9" fmla="*/ 75723 w 301625"/>
              <a:gd name="connsiteY9" fmla="*/ 216925 h 269118"/>
              <a:gd name="connsiteX10" fmla="*/ 161448 w 301625"/>
              <a:gd name="connsiteY10" fmla="*/ 255025 h 269118"/>
              <a:gd name="connsiteX11" fmla="*/ 136048 w 301625"/>
              <a:gd name="connsiteY11" fmla="*/ 261375 h 269118"/>
              <a:gd name="connsiteX12" fmla="*/ 2698 w 301625"/>
              <a:gd name="connsiteY12" fmla="*/ 264550 h 269118"/>
              <a:gd name="connsiteX13" fmla="*/ 43973 w 301625"/>
              <a:gd name="connsiteY13" fmla="*/ 229625 h 269118"/>
              <a:gd name="connsiteX14" fmla="*/ 12223 w 301625"/>
              <a:gd name="connsiteY14" fmla="*/ 267725 h 269118"/>
              <a:gd name="connsiteX15" fmla="*/ 59848 w 301625"/>
              <a:gd name="connsiteY15" fmla="*/ 169300 h 269118"/>
              <a:gd name="connsiteX16" fmla="*/ 202723 w 301625"/>
              <a:gd name="connsiteY16" fmla="*/ 1025 h 269118"/>
              <a:gd name="connsiteX17" fmla="*/ 116998 w 301625"/>
              <a:gd name="connsiteY17" fmla="*/ 96275 h 269118"/>
              <a:gd name="connsiteX18" fmla="*/ 301148 w 301625"/>
              <a:gd name="connsiteY18" fmla="*/ 26425 h 2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1625" h="269118">
                <a:moveTo>
                  <a:pt x="301148" y="26425"/>
                </a:moveTo>
                <a:cubicBezTo>
                  <a:pt x="309615" y="19017"/>
                  <a:pt x="203252" y="36479"/>
                  <a:pt x="167798" y="51825"/>
                </a:cubicBezTo>
                <a:cubicBezTo>
                  <a:pt x="132344" y="67171"/>
                  <a:pt x="91598" y="111621"/>
                  <a:pt x="88423" y="118500"/>
                </a:cubicBezTo>
                <a:cubicBezTo>
                  <a:pt x="85248" y="125379"/>
                  <a:pt x="132873" y="99450"/>
                  <a:pt x="148748" y="93100"/>
                </a:cubicBezTo>
                <a:cubicBezTo>
                  <a:pt x="164623" y="86750"/>
                  <a:pt x="204840" y="69817"/>
                  <a:pt x="183673" y="80400"/>
                </a:cubicBezTo>
                <a:cubicBezTo>
                  <a:pt x="162506" y="90983"/>
                  <a:pt x="24394" y="145487"/>
                  <a:pt x="21748" y="156600"/>
                </a:cubicBezTo>
                <a:cubicBezTo>
                  <a:pt x="19102" y="167713"/>
                  <a:pt x="157215" y="142313"/>
                  <a:pt x="167798" y="147075"/>
                </a:cubicBezTo>
                <a:cubicBezTo>
                  <a:pt x="178381" y="151838"/>
                  <a:pt x="93185" y="176708"/>
                  <a:pt x="85248" y="185175"/>
                </a:cubicBezTo>
                <a:cubicBezTo>
                  <a:pt x="77310" y="193642"/>
                  <a:pt x="121760" y="192583"/>
                  <a:pt x="120173" y="197875"/>
                </a:cubicBezTo>
                <a:cubicBezTo>
                  <a:pt x="118586" y="203167"/>
                  <a:pt x="68844" y="207400"/>
                  <a:pt x="75723" y="216925"/>
                </a:cubicBezTo>
                <a:cubicBezTo>
                  <a:pt x="82602" y="226450"/>
                  <a:pt x="151394" y="247617"/>
                  <a:pt x="161448" y="255025"/>
                </a:cubicBezTo>
                <a:cubicBezTo>
                  <a:pt x="171502" y="262433"/>
                  <a:pt x="162506" y="259788"/>
                  <a:pt x="136048" y="261375"/>
                </a:cubicBezTo>
                <a:cubicBezTo>
                  <a:pt x="109590" y="262963"/>
                  <a:pt x="18044" y="269842"/>
                  <a:pt x="2698" y="264550"/>
                </a:cubicBezTo>
                <a:cubicBezTo>
                  <a:pt x="-12648" y="259258"/>
                  <a:pt x="42386" y="229096"/>
                  <a:pt x="43973" y="229625"/>
                </a:cubicBezTo>
                <a:cubicBezTo>
                  <a:pt x="45560" y="230154"/>
                  <a:pt x="9577" y="277779"/>
                  <a:pt x="12223" y="267725"/>
                </a:cubicBezTo>
                <a:cubicBezTo>
                  <a:pt x="14869" y="257671"/>
                  <a:pt x="28098" y="213750"/>
                  <a:pt x="59848" y="169300"/>
                </a:cubicBezTo>
                <a:cubicBezTo>
                  <a:pt x="91598" y="124850"/>
                  <a:pt x="193198" y="13196"/>
                  <a:pt x="202723" y="1025"/>
                </a:cubicBezTo>
                <a:cubicBezTo>
                  <a:pt x="212248" y="-11146"/>
                  <a:pt x="106415" y="88867"/>
                  <a:pt x="116998" y="96275"/>
                </a:cubicBezTo>
                <a:cubicBezTo>
                  <a:pt x="127581" y="103683"/>
                  <a:pt x="292681" y="33833"/>
                  <a:pt x="301148" y="26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EBC4D76D-FB14-746F-25B4-E05DE11B2946}"/>
              </a:ext>
            </a:extLst>
          </p:cNvPr>
          <p:cNvSpPr/>
          <p:nvPr/>
        </p:nvSpPr>
        <p:spPr>
          <a:xfrm>
            <a:off x="6579256" y="5092409"/>
            <a:ext cx="409073" cy="301652"/>
          </a:xfrm>
          <a:custGeom>
            <a:avLst/>
            <a:gdLst>
              <a:gd name="connsiteX0" fmla="*/ 408919 w 409073"/>
              <a:gd name="connsiteY0" fmla="*/ 291 h 301652"/>
              <a:gd name="connsiteX1" fmla="*/ 288269 w 409073"/>
              <a:gd name="connsiteY1" fmla="*/ 98716 h 301652"/>
              <a:gd name="connsiteX2" fmla="*/ 161269 w 409073"/>
              <a:gd name="connsiteY2" fmla="*/ 127291 h 301652"/>
              <a:gd name="connsiteX3" fmla="*/ 237469 w 409073"/>
              <a:gd name="connsiteY3" fmla="*/ 130466 h 301652"/>
              <a:gd name="connsiteX4" fmla="*/ 193019 w 409073"/>
              <a:gd name="connsiteY4" fmla="*/ 178091 h 301652"/>
              <a:gd name="connsiteX5" fmla="*/ 2519 w 409073"/>
              <a:gd name="connsiteY5" fmla="*/ 298741 h 301652"/>
              <a:gd name="connsiteX6" fmla="*/ 78719 w 409073"/>
              <a:gd name="connsiteY6" fmla="*/ 266991 h 301652"/>
              <a:gd name="connsiteX7" fmla="*/ 246994 w 409073"/>
              <a:gd name="connsiteY7" fmla="*/ 197141 h 301652"/>
              <a:gd name="connsiteX8" fmla="*/ 262869 w 409073"/>
              <a:gd name="connsiteY8" fmla="*/ 133641 h 301652"/>
              <a:gd name="connsiteX9" fmla="*/ 408919 w 409073"/>
              <a:gd name="connsiteY9" fmla="*/ 291 h 30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073" h="301652">
                <a:moveTo>
                  <a:pt x="408919" y="291"/>
                </a:moveTo>
                <a:cubicBezTo>
                  <a:pt x="413152" y="-5530"/>
                  <a:pt x="329544" y="77549"/>
                  <a:pt x="288269" y="98716"/>
                </a:cubicBezTo>
                <a:cubicBezTo>
                  <a:pt x="246994" y="119883"/>
                  <a:pt x="169736" y="121999"/>
                  <a:pt x="161269" y="127291"/>
                </a:cubicBezTo>
                <a:cubicBezTo>
                  <a:pt x="152802" y="132583"/>
                  <a:pt x="232177" y="121999"/>
                  <a:pt x="237469" y="130466"/>
                </a:cubicBezTo>
                <a:cubicBezTo>
                  <a:pt x="242761" y="138933"/>
                  <a:pt x="232177" y="150045"/>
                  <a:pt x="193019" y="178091"/>
                </a:cubicBezTo>
                <a:cubicBezTo>
                  <a:pt x="153861" y="206137"/>
                  <a:pt x="21569" y="283924"/>
                  <a:pt x="2519" y="298741"/>
                </a:cubicBezTo>
                <a:cubicBezTo>
                  <a:pt x="-16531" y="313558"/>
                  <a:pt x="78719" y="266991"/>
                  <a:pt x="78719" y="266991"/>
                </a:cubicBezTo>
                <a:cubicBezTo>
                  <a:pt x="119465" y="250058"/>
                  <a:pt x="216302" y="219366"/>
                  <a:pt x="246994" y="197141"/>
                </a:cubicBezTo>
                <a:cubicBezTo>
                  <a:pt x="277686" y="174916"/>
                  <a:pt x="232707" y="162216"/>
                  <a:pt x="262869" y="133641"/>
                </a:cubicBezTo>
                <a:cubicBezTo>
                  <a:pt x="293031" y="105066"/>
                  <a:pt x="404686" y="6112"/>
                  <a:pt x="408919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EBAB5307-7CCC-6829-ED3E-12DA2DBAA6F2}"/>
              </a:ext>
            </a:extLst>
          </p:cNvPr>
          <p:cNvSpPr/>
          <p:nvPr/>
        </p:nvSpPr>
        <p:spPr>
          <a:xfrm>
            <a:off x="6768905" y="4073525"/>
            <a:ext cx="124984" cy="279416"/>
          </a:xfrm>
          <a:custGeom>
            <a:avLst/>
            <a:gdLst>
              <a:gd name="connsiteX0" fmla="*/ 195 w 124984"/>
              <a:gd name="connsiteY0" fmla="*/ 0 h 279416"/>
              <a:gd name="connsiteX1" fmla="*/ 120845 w 124984"/>
              <a:gd name="connsiteY1" fmla="*/ 82550 h 279416"/>
              <a:gd name="connsiteX2" fmla="*/ 98620 w 124984"/>
              <a:gd name="connsiteY2" fmla="*/ 222250 h 279416"/>
              <a:gd name="connsiteX3" fmla="*/ 114495 w 124984"/>
              <a:gd name="connsiteY3" fmla="*/ 155575 h 279416"/>
              <a:gd name="connsiteX4" fmla="*/ 92270 w 124984"/>
              <a:gd name="connsiteY4" fmla="*/ 279400 h 279416"/>
              <a:gd name="connsiteX5" fmla="*/ 111320 w 124984"/>
              <a:gd name="connsiteY5" fmla="*/ 146050 h 279416"/>
              <a:gd name="connsiteX6" fmla="*/ 108145 w 124984"/>
              <a:gd name="connsiteY6" fmla="*/ 158750 h 279416"/>
              <a:gd name="connsiteX7" fmla="*/ 92270 w 124984"/>
              <a:gd name="connsiteY7" fmla="*/ 82550 h 279416"/>
              <a:gd name="connsiteX8" fmla="*/ 195 w 124984"/>
              <a:gd name="connsiteY8" fmla="*/ 0 h 279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84" h="279416">
                <a:moveTo>
                  <a:pt x="195" y="0"/>
                </a:moveTo>
                <a:cubicBezTo>
                  <a:pt x="4957" y="0"/>
                  <a:pt x="104441" y="45508"/>
                  <a:pt x="120845" y="82550"/>
                </a:cubicBezTo>
                <a:cubicBezTo>
                  <a:pt x="137249" y="119592"/>
                  <a:pt x="99678" y="210079"/>
                  <a:pt x="98620" y="222250"/>
                </a:cubicBezTo>
                <a:cubicBezTo>
                  <a:pt x="97562" y="234421"/>
                  <a:pt x="115553" y="146050"/>
                  <a:pt x="114495" y="155575"/>
                </a:cubicBezTo>
                <a:cubicBezTo>
                  <a:pt x="113437" y="165100"/>
                  <a:pt x="92799" y="280987"/>
                  <a:pt x="92270" y="279400"/>
                </a:cubicBezTo>
                <a:cubicBezTo>
                  <a:pt x="91741" y="277813"/>
                  <a:pt x="108674" y="166158"/>
                  <a:pt x="111320" y="146050"/>
                </a:cubicBezTo>
                <a:cubicBezTo>
                  <a:pt x="113966" y="125942"/>
                  <a:pt x="111320" y="169333"/>
                  <a:pt x="108145" y="158750"/>
                </a:cubicBezTo>
                <a:cubicBezTo>
                  <a:pt x="104970" y="148167"/>
                  <a:pt x="105499" y="110067"/>
                  <a:pt x="92270" y="82550"/>
                </a:cubicBezTo>
                <a:cubicBezTo>
                  <a:pt x="79041" y="55033"/>
                  <a:pt x="-4567" y="0"/>
                  <a:pt x="1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30A061D4-3342-7E7C-0E14-1E40A558A7C7}"/>
              </a:ext>
            </a:extLst>
          </p:cNvPr>
          <p:cNvSpPr/>
          <p:nvPr/>
        </p:nvSpPr>
        <p:spPr>
          <a:xfrm>
            <a:off x="6511455" y="4698149"/>
            <a:ext cx="159365" cy="370183"/>
          </a:xfrm>
          <a:custGeom>
            <a:avLst/>
            <a:gdLst>
              <a:gd name="connsiteX0" fmla="*/ 83020 w 159365"/>
              <a:gd name="connsiteY0" fmla="*/ 86576 h 370183"/>
              <a:gd name="connsiteX1" fmla="*/ 89370 w 159365"/>
              <a:gd name="connsiteY1" fmla="*/ 181826 h 370183"/>
              <a:gd name="connsiteX2" fmla="*/ 121120 w 159365"/>
              <a:gd name="connsiteY2" fmla="*/ 277076 h 370183"/>
              <a:gd name="connsiteX3" fmla="*/ 98895 w 159365"/>
              <a:gd name="connsiteY3" fmla="*/ 213576 h 370183"/>
              <a:gd name="connsiteX4" fmla="*/ 127470 w 159365"/>
              <a:gd name="connsiteY4" fmla="*/ 280251 h 370183"/>
              <a:gd name="connsiteX5" fmla="*/ 79845 w 159365"/>
              <a:gd name="connsiteY5" fmla="*/ 197701 h 370183"/>
              <a:gd name="connsiteX6" fmla="*/ 83020 w 159365"/>
              <a:gd name="connsiteY6" fmla="*/ 318351 h 370183"/>
              <a:gd name="connsiteX7" fmla="*/ 48095 w 159365"/>
              <a:gd name="connsiteY7" fmla="*/ 251676 h 370183"/>
              <a:gd name="connsiteX8" fmla="*/ 44920 w 159365"/>
              <a:gd name="connsiteY8" fmla="*/ 369151 h 370183"/>
              <a:gd name="connsiteX9" fmla="*/ 29045 w 159365"/>
              <a:gd name="connsiteY9" fmla="*/ 312001 h 370183"/>
              <a:gd name="connsiteX10" fmla="*/ 32220 w 159365"/>
              <a:gd name="connsiteY10" fmla="*/ 365976 h 370183"/>
              <a:gd name="connsiteX11" fmla="*/ 16345 w 159365"/>
              <a:gd name="connsiteY11" fmla="*/ 216751 h 370183"/>
              <a:gd name="connsiteX12" fmla="*/ 470 w 159365"/>
              <a:gd name="connsiteY12" fmla="*/ 264376 h 370183"/>
              <a:gd name="connsiteX13" fmla="*/ 35395 w 159365"/>
              <a:gd name="connsiteY13" fmla="*/ 146901 h 370183"/>
              <a:gd name="connsiteX14" fmla="*/ 159220 w 159365"/>
              <a:gd name="connsiteY14" fmla="*/ 851 h 370183"/>
              <a:gd name="connsiteX15" fmla="*/ 83020 w 159365"/>
              <a:gd name="connsiteY15" fmla="*/ 86576 h 370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9365" h="370183">
                <a:moveTo>
                  <a:pt x="83020" y="86576"/>
                </a:moveTo>
                <a:cubicBezTo>
                  <a:pt x="71378" y="116738"/>
                  <a:pt x="83020" y="150076"/>
                  <a:pt x="89370" y="181826"/>
                </a:cubicBezTo>
                <a:cubicBezTo>
                  <a:pt x="95720" y="213576"/>
                  <a:pt x="119533" y="271784"/>
                  <a:pt x="121120" y="277076"/>
                </a:cubicBezTo>
                <a:cubicBezTo>
                  <a:pt x="122707" y="282368"/>
                  <a:pt x="97837" y="213047"/>
                  <a:pt x="98895" y="213576"/>
                </a:cubicBezTo>
                <a:cubicBezTo>
                  <a:pt x="99953" y="214105"/>
                  <a:pt x="130645" y="282897"/>
                  <a:pt x="127470" y="280251"/>
                </a:cubicBezTo>
                <a:cubicBezTo>
                  <a:pt x="124295" y="277605"/>
                  <a:pt x="87253" y="191351"/>
                  <a:pt x="79845" y="197701"/>
                </a:cubicBezTo>
                <a:cubicBezTo>
                  <a:pt x="72437" y="204051"/>
                  <a:pt x="88312" y="309355"/>
                  <a:pt x="83020" y="318351"/>
                </a:cubicBezTo>
                <a:cubicBezTo>
                  <a:pt x="77728" y="327347"/>
                  <a:pt x="54445" y="243209"/>
                  <a:pt x="48095" y="251676"/>
                </a:cubicBezTo>
                <a:cubicBezTo>
                  <a:pt x="41745" y="260143"/>
                  <a:pt x="48095" y="359097"/>
                  <a:pt x="44920" y="369151"/>
                </a:cubicBezTo>
                <a:cubicBezTo>
                  <a:pt x="41745" y="379205"/>
                  <a:pt x="31162" y="312530"/>
                  <a:pt x="29045" y="312001"/>
                </a:cubicBezTo>
                <a:cubicBezTo>
                  <a:pt x="26928" y="311472"/>
                  <a:pt x="34337" y="381851"/>
                  <a:pt x="32220" y="365976"/>
                </a:cubicBezTo>
                <a:cubicBezTo>
                  <a:pt x="30103" y="350101"/>
                  <a:pt x="21637" y="233684"/>
                  <a:pt x="16345" y="216751"/>
                </a:cubicBezTo>
                <a:cubicBezTo>
                  <a:pt x="11053" y="199818"/>
                  <a:pt x="-2705" y="276018"/>
                  <a:pt x="470" y="264376"/>
                </a:cubicBezTo>
                <a:cubicBezTo>
                  <a:pt x="3645" y="252734"/>
                  <a:pt x="8937" y="190822"/>
                  <a:pt x="35395" y="146901"/>
                </a:cubicBezTo>
                <a:cubicBezTo>
                  <a:pt x="61853" y="102980"/>
                  <a:pt x="155516" y="9847"/>
                  <a:pt x="159220" y="851"/>
                </a:cubicBezTo>
                <a:cubicBezTo>
                  <a:pt x="162924" y="-8145"/>
                  <a:pt x="94662" y="56414"/>
                  <a:pt x="83020" y="86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B2FD2FFB-CCC0-8906-4427-0C01CF8DF428}"/>
              </a:ext>
            </a:extLst>
          </p:cNvPr>
          <p:cNvSpPr/>
          <p:nvPr/>
        </p:nvSpPr>
        <p:spPr>
          <a:xfrm>
            <a:off x="7117461" y="4770426"/>
            <a:ext cx="80264" cy="211214"/>
          </a:xfrm>
          <a:custGeom>
            <a:avLst/>
            <a:gdLst>
              <a:gd name="connsiteX0" fmla="*/ 80264 w 80264"/>
              <a:gd name="connsiteY0" fmla="*/ 1599 h 211214"/>
              <a:gd name="connsiteX1" fmla="*/ 35814 w 80264"/>
              <a:gd name="connsiteY1" fmla="*/ 134949 h 211214"/>
              <a:gd name="connsiteX2" fmla="*/ 889 w 80264"/>
              <a:gd name="connsiteY2" fmla="*/ 211149 h 211214"/>
              <a:gd name="connsiteX3" fmla="*/ 10414 w 80264"/>
              <a:gd name="connsiteY3" fmla="*/ 147649 h 211214"/>
              <a:gd name="connsiteX4" fmla="*/ 10414 w 80264"/>
              <a:gd name="connsiteY4" fmla="*/ 115899 h 211214"/>
              <a:gd name="connsiteX5" fmla="*/ 35814 w 80264"/>
              <a:gd name="connsiteY5" fmla="*/ 65099 h 211214"/>
              <a:gd name="connsiteX6" fmla="*/ 80264 w 80264"/>
              <a:gd name="connsiteY6" fmla="*/ 1599 h 211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64" h="211214">
                <a:moveTo>
                  <a:pt x="80264" y="1599"/>
                </a:moveTo>
                <a:cubicBezTo>
                  <a:pt x="80264" y="13241"/>
                  <a:pt x="49043" y="100024"/>
                  <a:pt x="35814" y="134949"/>
                </a:cubicBezTo>
                <a:cubicBezTo>
                  <a:pt x="22585" y="169874"/>
                  <a:pt x="5122" y="209032"/>
                  <a:pt x="889" y="211149"/>
                </a:cubicBezTo>
                <a:cubicBezTo>
                  <a:pt x="-3344" y="213266"/>
                  <a:pt x="8826" y="163524"/>
                  <a:pt x="10414" y="147649"/>
                </a:cubicBezTo>
                <a:cubicBezTo>
                  <a:pt x="12001" y="131774"/>
                  <a:pt x="6181" y="129657"/>
                  <a:pt x="10414" y="115899"/>
                </a:cubicBezTo>
                <a:cubicBezTo>
                  <a:pt x="14647" y="102141"/>
                  <a:pt x="23643" y="85207"/>
                  <a:pt x="35814" y="65099"/>
                </a:cubicBezTo>
                <a:cubicBezTo>
                  <a:pt x="47985" y="44991"/>
                  <a:pt x="80264" y="-10043"/>
                  <a:pt x="80264" y="1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A017B61B-0DB7-24AD-5E9C-4353729D8104}"/>
              </a:ext>
            </a:extLst>
          </p:cNvPr>
          <p:cNvSpPr/>
          <p:nvPr/>
        </p:nvSpPr>
        <p:spPr>
          <a:xfrm>
            <a:off x="6826214" y="4981459"/>
            <a:ext cx="277411" cy="140028"/>
          </a:xfrm>
          <a:custGeom>
            <a:avLst/>
            <a:gdLst>
              <a:gd name="connsiteX0" fmla="*/ 276261 w 277411"/>
              <a:gd name="connsiteY0" fmla="*/ 116 h 140028"/>
              <a:gd name="connsiteX1" fmla="*/ 152436 w 277411"/>
              <a:gd name="connsiteY1" fmla="*/ 73141 h 140028"/>
              <a:gd name="connsiteX2" fmla="*/ 190536 w 277411"/>
              <a:gd name="connsiteY2" fmla="*/ 82666 h 140028"/>
              <a:gd name="connsiteX3" fmla="*/ 36 w 277411"/>
              <a:gd name="connsiteY3" fmla="*/ 139816 h 140028"/>
              <a:gd name="connsiteX4" fmla="*/ 174661 w 277411"/>
              <a:gd name="connsiteY4" fmla="*/ 101716 h 140028"/>
              <a:gd name="connsiteX5" fmla="*/ 212761 w 277411"/>
              <a:gd name="connsiteY5" fmla="*/ 92191 h 140028"/>
              <a:gd name="connsiteX6" fmla="*/ 276261 w 277411"/>
              <a:gd name="connsiteY6" fmla="*/ 116 h 14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411" h="140028">
                <a:moveTo>
                  <a:pt x="276261" y="116"/>
                </a:moveTo>
                <a:cubicBezTo>
                  <a:pt x="266207" y="-3059"/>
                  <a:pt x="166724" y="59383"/>
                  <a:pt x="152436" y="73141"/>
                </a:cubicBezTo>
                <a:cubicBezTo>
                  <a:pt x="138148" y="86899"/>
                  <a:pt x="215936" y="71554"/>
                  <a:pt x="190536" y="82666"/>
                </a:cubicBezTo>
                <a:cubicBezTo>
                  <a:pt x="165136" y="93778"/>
                  <a:pt x="2682" y="136641"/>
                  <a:pt x="36" y="139816"/>
                </a:cubicBezTo>
                <a:cubicBezTo>
                  <a:pt x="-2610" y="142991"/>
                  <a:pt x="139207" y="109653"/>
                  <a:pt x="174661" y="101716"/>
                </a:cubicBezTo>
                <a:cubicBezTo>
                  <a:pt x="210115" y="93779"/>
                  <a:pt x="197945" y="103303"/>
                  <a:pt x="212761" y="92191"/>
                </a:cubicBezTo>
                <a:cubicBezTo>
                  <a:pt x="227577" y="81079"/>
                  <a:pt x="286315" y="3291"/>
                  <a:pt x="276261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8E7B15AA-C39A-0A41-5F32-EC2A8AF1FB41}"/>
              </a:ext>
            </a:extLst>
          </p:cNvPr>
          <p:cNvSpPr/>
          <p:nvPr/>
        </p:nvSpPr>
        <p:spPr>
          <a:xfrm>
            <a:off x="6168833" y="5724515"/>
            <a:ext cx="333582" cy="196886"/>
          </a:xfrm>
          <a:custGeom>
            <a:avLst/>
            <a:gdLst>
              <a:gd name="connsiteX0" fmla="*/ 192 w 333582"/>
              <a:gd name="connsiteY0" fmla="*/ 10 h 196886"/>
              <a:gd name="connsiteX1" fmla="*/ 282767 w 333582"/>
              <a:gd name="connsiteY1" fmla="*/ 34935 h 196886"/>
              <a:gd name="connsiteX2" fmla="*/ 273242 w 333582"/>
              <a:gd name="connsiteY2" fmla="*/ 92085 h 196886"/>
              <a:gd name="connsiteX3" fmla="*/ 333567 w 333582"/>
              <a:gd name="connsiteY3" fmla="*/ 196860 h 196886"/>
              <a:gd name="connsiteX4" fmla="*/ 266892 w 333582"/>
              <a:gd name="connsiteY4" fmla="*/ 101610 h 196886"/>
              <a:gd name="connsiteX5" fmla="*/ 238317 w 333582"/>
              <a:gd name="connsiteY5" fmla="*/ 38110 h 196886"/>
              <a:gd name="connsiteX6" fmla="*/ 192 w 333582"/>
              <a:gd name="connsiteY6" fmla="*/ 10 h 19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582" h="196886">
                <a:moveTo>
                  <a:pt x="192" y="10"/>
                </a:moveTo>
                <a:cubicBezTo>
                  <a:pt x="7600" y="-519"/>
                  <a:pt x="237259" y="19589"/>
                  <a:pt x="282767" y="34935"/>
                </a:cubicBezTo>
                <a:cubicBezTo>
                  <a:pt x="328275" y="50281"/>
                  <a:pt x="264775" y="65097"/>
                  <a:pt x="273242" y="92085"/>
                </a:cubicBezTo>
                <a:cubicBezTo>
                  <a:pt x="281709" y="119073"/>
                  <a:pt x="334625" y="195272"/>
                  <a:pt x="333567" y="196860"/>
                </a:cubicBezTo>
                <a:cubicBezTo>
                  <a:pt x="332509" y="198448"/>
                  <a:pt x="282767" y="128068"/>
                  <a:pt x="266892" y="101610"/>
                </a:cubicBezTo>
                <a:cubicBezTo>
                  <a:pt x="251017" y="75152"/>
                  <a:pt x="274829" y="54514"/>
                  <a:pt x="238317" y="38110"/>
                </a:cubicBezTo>
                <a:cubicBezTo>
                  <a:pt x="201805" y="21706"/>
                  <a:pt x="-7216" y="539"/>
                  <a:pt x="19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439052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4185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718055" y="4789591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CFC5FCC0-C569-750A-F13C-BD4BF7841A74}"/>
              </a:ext>
            </a:extLst>
          </p:cNvPr>
          <p:cNvSpPr/>
          <p:nvPr/>
        </p:nvSpPr>
        <p:spPr>
          <a:xfrm>
            <a:off x="4241047" y="3109226"/>
            <a:ext cx="187894" cy="1508097"/>
          </a:xfrm>
          <a:custGeom>
            <a:avLst/>
            <a:gdLst>
              <a:gd name="connsiteX0" fmla="*/ 753 w 187894"/>
              <a:gd name="connsiteY0" fmla="*/ 5449 h 1508097"/>
              <a:gd name="connsiteX1" fmla="*/ 83303 w 187894"/>
              <a:gd name="connsiteY1" fmla="*/ 716649 h 1508097"/>
              <a:gd name="connsiteX2" fmla="*/ 118228 w 187894"/>
              <a:gd name="connsiteY2" fmla="*/ 1177024 h 1508097"/>
              <a:gd name="connsiteX3" fmla="*/ 181728 w 187894"/>
              <a:gd name="connsiteY3" fmla="*/ 1491349 h 1508097"/>
              <a:gd name="connsiteX4" fmla="*/ 175378 w 187894"/>
              <a:gd name="connsiteY4" fmla="*/ 1421499 h 1508097"/>
              <a:gd name="connsiteX5" fmla="*/ 92828 w 187894"/>
              <a:gd name="connsiteY5" fmla="*/ 1053199 h 1508097"/>
              <a:gd name="connsiteX6" fmla="*/ 45203 w 187894"/>
              <a:gd name="connsiteY6" fmla="*/ 421374 h 1508097"/>
              <a:gd name="connsiteX7" fmla="*/ 753 w 187894"/>
              <a:gd name="connsiteY7" fmla="*/ 5449 h 150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94" h="1508097">
                <a:moveTo>
                  <a:pt x="753" y="5449"/>
                </a:moveTo>
                <a:cubicBezTo>
                  <a:pt x="7103" y="54662"/>
                  <a:pt x="63724" y="521387"/>
                  <a:pt x="83303" y="716649"/>
                </a:cubicBezTo>
                <a:cubicBezTo>
                  <a:pt x="102882" y="911911"/>
                  <a:pt x="101824" y="1047907"/>
                  <a:pt x="118228" y="1177024"/>
                </a:cubicBezTo>
                <a:cubicBezTo>
                  <a:pt x="134632" y="1306141"/>
                  <a:pt x="172203" y="1450603"/>
                  <a:pt x="181728" y="1491349"/>
                </a:cubicBezTo>
                <a:cubicBezTo>
                  <a:pt x="191253" y="1532095"/>
                  <a:pt x="190195" y="1494524"/>
                  <a:pt x="175378" y="1421499"/>
                </a:cubicBezTo>
                <a:cubicBezTo>
                  <a:pt x="160561" y="1348474"/>
                  <a:pt x="114524" y="1219886"/>
                  <a:pt x="92828" y="1053199"/>
                </a:cubicBezTo>
                <a:cubicBezTo>
                  <a:pt x="71132" y="886512"/>
                  <a:pt x="60549" y="590707"/>
                  <a:pt x="45203" y="421374"/>
                </a:cubicBezTo>
                <a:cubicBezTo>
                  <a:pt x="29857" y="252041"/>
                  <a:pt x="-5597" y="-43764"/>
                  <a:pt x="753" y="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C8F1E9BA-E8F8-2F0A-7952-FD5EA950CC76}"/>
              </a:ext>
            </a:extLst>
          </p:cNvPr>
          <p:cNvSpPr/>
          <p:nvPr/>
        </p:nvSpPr>
        <p:spPr>
          <a:xfrm>
            <a:off x="4317994" y="3495093"/>
            <a:ext cx="130184" cy="1077853"/>
          </a:xfrm>
          <a:custGeom>
            <a:avLst/>
            <a:gdLst>
              <a:gd name="connsiteX0" fmla="*/ 6 w 130184"/>
              <a:gd name="connsiteY0" fmla="*/ 582 h 1077853"/>
              <a:gd name="connsiteX1" fmla="*/ 53981 w 130184"/>
              <a:gd name="connsiteY1" fmla="*/ 565732 h 1077853"/>
              <a:gd name="connsiteX2" fmla="*/ 130181 w 130184"/>
              <a:gd name="connsiteY2" fmla="*/ 1076907 h 1077853"/>
              <a:gd name="connsiteX3" fmla="*/ 57156 w 130184"/>
              <a:gd name="connsiteY3" fmla="*/ 673682 h 1077853"/>
              <a:gd name="connsiteX4" fmla="*/ 6 w 130184"/>
              <a:gd name="connsiteY4" fmla="*/ 582 h 107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184" h="1077853">
                <a:moveTo>
                  <a:pt x="6" y="582"/>
                </a:moveTo>
                <a:cubicBezTo>
                  <a:pt x="-523" y="-17410"/>
                  <a:pt x="32285" y="386345"/>
                  <a:pt x="53981" y="565732"/>
                </a:cubicBezTo>
                <a:cubicBezTo>
                  <a:pt x="75677" y="745120"/>
                  <a:pt x="129652" y="1058915"/>
                  <a:pt x="130181" y="1076907"/>
                </a:cubicBezTo>
                <a:cubicBezTo>
                  <a:pt x="130710" y="1094899"/>
                  <a:pt x="76735" y="852540"/>
                  <a:pt x="57156" y="673682"/>
                </a:cubicBezTo>
                <a:cubicBezTo>
                  <a:pt x="37577" y="494824"/>
                  <a:pt x="535" y="18574"/>
                  <a:pt x="6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58B90DE6-3BC3-D1F4-9531-9C12D228F101}"/>
              </a:ext>
            </a:extLst>
          </p:cNvPr>
          <p:cNvSpPr/>
          <p:nvPr/>
        </p:nvSpPr>
        <p:spPr>
          <a:xfrm>
            <a:off x="4317447" y="3308616"/>
            <a:ext cx="159314" cy="1241392"/>
          </a:xfrm>
          <a:custGeom>
            <a:avLst/>
            <a:gdLst>
              <a:gd name="connsiteX0" fmla="*/ 553 w 159314"/>
              <a:gd name="connsiteY0" fmla="*/ 2909 h 1241392"/>
              <a:gd name="connsiteX1" fmla="*/ 79928 w 159314"/>
              <a:gd name="connsiteY1" fmla="*/ 612509 h 1241392"/>
              <a:gd name="connsiteX2" fmla="*/ 79928 w 159314"/>
              <a:gd name="connsiteY2" fmla="*/ 568059 h 1241392"/>
              <a:gd name="connsiteX3" fmla="*/ 89453 w 159314"/>
              <a:gd name="connsiteY3" fmla="*/ 764909 h 1241392"/>
              <a:gd name="connsiteX4" fmla="*/ 149778 w 159314"/>
              <a:gd name="connsiteY4" fmla="*/ 1104634 h 1241392"/>
              <a:gd name="connsiteX5" fmla="*/ 89453 w 159314"/>
              <a:gd name="connsiteY5" fmla="*/ 841109 h 1241392"/>
              <a:gd name="connsiteX6" fmla="*/ 159303 w 159314"/>
              <a:gd name="connsiteY6" fmla="*/ 1241159 h 1241392"/>
              <a:gd name="connsiteX7" fmla="*/ 83103 w 159314"/>
              <a:gd name="connsiteY7" fmla="*/ 774434 h 1241392"/>
              <a:gd name="connsiteX8" fmla="*/ 83103 w 159314"/>
              <a:gd name="connsiteY8" fmla="*/ 637909 h 1241392"/>
              <a:gd name="connsiteX9" fmla="*/ 70403 w 159314"/>
              <a:gd name="connsiteY9" fmla="*/ 710934 h 1241392"/>
              <a:gd name="connsiteX10" fmla="*/ 51353 w 159314"/>
              <a:gd name="connsiteY10" fmla="*/ 304534 h 1241392"/>
              <a:gd name="connsiteX11" fmla="*/ 45003 w 159314"/>
              <a:gd name="connsiteY11" fmla="*/ 377559 h 1241392"/>
              <a:gd name="connsiteX12" fmla="*/ 553 w 159314"/>
              <a:gd name="connsiteY12" fmla="*/ 2909 h 1241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314" h="1241392">
                <a:moveTo>
                  <a:pt x="553" y="2909"/>
                </a:moveTo>
                <a:cubicBezTo>
                  <a:pt x="6374" y="42067"/>
                  <a:pt x="66699" y="518317"/>
                  <a:pt x="79928" y="612509"/>
                </a:cubicBezTo>
                <a:cubicBezTo>
                  <a:pt x="93157" y="706701"/>
                  <a:pt x="78341" y="542659"/>
                  <a:pt x="79928" y="568059"/>
                </a:cubicBezTo>
                <a:cubicBezTo>
                  <a:pt x="81516" y="593459"/>
                  <a:pt x="77811" y="675480"/>
                  <a:pt x="89453" y="764909"/>
                </a:cubicBezTo>
                <a:cubicBezTo>
                  <a:pt x="101095" y="854338"/>
                  <a:pt x="149778" y="1091934"/>
                  <a:pt x="149778" y="1104634"/>
                </a:cubicBezTo>
                <a:cubicBezTo>
                  <a:pt x="149778" y="1117334"/>
                  <a:pt x="87866" y="818355"/>
                  <a:pt x="89453" y="841109"/>
                </a:cubicBezTo>
                <a:cubicBezTo>
                  <a:pt x="91040" y="863863"/>
                  <a:pt x="160361" y="1252271"/>
                  <a:pt x="159303" y="1241159"/>
                </a:cubicBezTo>
                <a:cubicBezTo>
                  <a:pt x="158245" y="1230047"/>
                  <a:pt x="95803" y="874976"/>
                  <a:pt x="83103" y="774434"/>
                </a:cubicBezTo>
                <a:cubicBezTo>
                  <a:pt x="70403" y="673892"/>
                  <a:pt x="85220" y="648492"/>
                  <a:pt x="83103" y="637909"/>
                </a:cubicBezTo>
                <a:cubicBezTo>
                  <a:pt x="80986" y="627326"/>
                  <a:pt x="75695" y="766496"/>
                  <a:pt x="70403" y="710934"/>
                </a:cubicBezTo>
                <a:cubicBezTo>
                  <a:pt x="65111" y="655372"/>
                  <a:pt x="55586" y="360097"/>
                  <a:pt x="51353" y="304534"/>
                </a:cubicBezTo>
                <a:cubicBezTo>
                  <a:pt x="47120" y="248971"/>
                  <a:pt x="53470" y="423067"/>
                  <a:pt x="45003" y="377559"/>
                </a:cubicBezTo>
                <a:cubicBezTo>
                  <a:pt x="36536" y="332051"/>
                  <a:pt x="-5268" y="-36249"/>
                  <a:pt x="553" y="2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26CFDB9C-AD98-A157-4472-E73A857A8094}"/>
              </a:ext>
            </a:extLst>
          </p:cNvPr>
          <p:cNvSpPr/>
          <p:nvPr/>
        </p:nvSpPr>
        <p:spPr>
          <a:xfrm>
            <a:off x="4127489" y="2774798"/>
            <a:ext cx="161980" cy="292263"/>
          </a:xfrm>
          <a:custGeom>
            <a:avLst/>
            <a:gdLst>
              <a:gd name="connsiteX0" fmla="*/ 11 w 161980"/>
              <a:gd name="connsiteY0" fmla="*/ 152 h 292263"/>
              <a:gd name="connsiteX1" fmla="*/ 95261 w 161980"/>
              <a:gd name="connsiteY1" fmla="*/ 85877 h 292263"/>
              <a:gd name="connsiteX2" fmla="*/ 161936 w 161980"/>
              <a:gd name="connsiteY2" fmla="*/ 292252 h 292263"/>
              <a:gd name="connsiteX3" fmla="*/ 85736 w 161980"/>
              <a:gd name="connsiteY3" fmla="*/ 76352 h 292263"/>
              <a:gd name="connsiteX4" fmla="*/ 114311 w 161980"/>
              <a:gd name="connsiteY4" fmla="*/ 127152 h 292263"/>
              <a:gd name="connsiteX5" fmla="*/ 88911 w 161980"/>
              <a:gd name="connsiteY5" fmla="*/ 66827 h 292263"/>
              <a:gd name="connsiteX6" fmla="*/ 11 w 161980"/>
              <a:gd name="connsiteY6" fmla="*/ 152 h 29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980" h="292263">
                <a:moveTo>
                  <a:pt x="11" y="152"/>
                </a:moveTo>
                <a:cubicBezTo>
                  <a:pt x="1069" y="3327"/>
                  <a:pt x="68274" y="37194"/>
                  <a:pt x="95261" y="85877"/>
                </a:cubicBezTo>
                <a:cubicBezTo>
                  <a:pt x="122249" y="134560"/>
                  <a:pt x="163523" y="293839"/>
                  <a:pt x="161936" y="292252"/>
                </a:cubicBezTo>
                <a:cubicBezTo>
                  <a:pt x="160349" y="290665"/>
                  <a:pt x="93673" y="103868"/>
                  <a:pt x="85736" y="76352"/>
                </a:cubicBezTo>
                <a:cubicBezTo>
                  <a:pt x="77799" y="48836"/>
                  <a:pt x="113782" y="128739"/>
                  <a:pt x="114311" y="127152"/>
                </a:cubicBezTo>
                <a:cubicBezTo>
                  <a:pt x="114840" y="125565"/>
                  <a:pt x="106374" y="89581"/>
                  <a:pt x="88911" y="66827"/>
                </a:cubicBezTo>
                <a:cubicBezTo>
                  <a:pt x="71449" y="44073"/>
                  <a:pt x="-1047" y="-3023"/>
                  <a:pt x="1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363CAD01-F4C4-A716-9997-09C1DCB23A5B}"/>
              </a:ext>
            </a:extLst>
          </p:cNvPr>
          <p:cNvSpPr/>
          <p:nvPr/>
        </p:nvSpPr>
        <p:spPr>
          <a:xfrm>
            <a:off x="3974657" y="2840571"/>
            <a:ext cx="276707" cy="286841"/>
          </a:xfrm>
          <a:custGeom>
            <a:avLst/>
            <a:gdLst>
              <a:gd name="connsiteX0" fmla="*/ 443 w 276707"/>
              <a:gd name="connsiteY0" fmla="*/ 51854 h 286841"/>
              <a:gd name="connsiteX1" fmla="*/ 117918 w 276707"/>
              <a:gd name="connsiteY1" fmla="*/ 10579 h 286841"/>
              <a:gd name="connsiteX2" fmla="*/ 63943 w 276707"/>
              <a:gd name="connsiteY2" fmla="*/ 16929 h 286841"/>
              <a:gd name="connsiteX3" fmla="*/ 117918 w 276707"/>
              <a:gd name="connsiteY3" fmla="*/ 1054 h 286841"/>
              <a:gd name="connsiteX4" fmla="*/ 194118 w 276707"/>
              <a:gd name="connsiteY4" fmla="*/ 51854 h 286841"/>
              <a:gd name="connsiteX5" fmla="*/ 165543 w 276707"/>
              <a:gd name="connsiteY5" fmla="*/ 23279 h 286841"/>
              <a:gd name="connsiteX6" fmla="*/ 209993 w 276707"/>
              <a:gd name="connsiteY6" fmla="*/ 105829 h 286841"/>
              <a:gd name="connsiteX7" fmla="*/ 276668 w 276707"/>
              <a:gd name="connsiteY7" fmla="*/ 286804 h 286841"/>
              <a:gd name="connsiteX8" fmla="*/ 219518 w 276707"/>
              <a:gd name="connsiteY8" fmla="*/ 89954 h 286841"/>
              <a:gd name="connsiteX9" fmla="*/ 206818 w 276707"/>
              <a:gd name="connsiteY9" fmla="*/ 42329 h 286841"/>
              <a:gd name="connsiteX10" fmla="*/ 168718 w 276707"/>
              <a:gd name="connsiteY10" fmla="*/ 20104 h 286841"/>
              <a:gd name="connsiteX11" fmla="*/ 443 w 276707"/>
              <a:gd name="connsiteY11" fmla="*/ 51854 h 28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6707" h="286841">
                <a:moveTo>
                  <a:pt x="443" y="51854"/>
                </a:moveTo>
                <a:cubicBezTo>
                  <a:pt x="-8024" y="50267"/>
                  <a:pt x="107335" y="16400"/>
                  <a:pt x="117918" y="10579"/>
                </a:cubicBezTo>
                <a:cubicBezTo>
                  <a:pt x="128501" y="4758"/>
                  <a:pt x="63943" y="18516"/>
                  <a:pt x="63943" y="16929"/>
                </a:cubicBezTo>
                <a:cubicBezTo>
                  <a:pt x="63943" y="15342"/>
                  <a:pt x="96222" y="-4767"/>
                  <a:pt x="117918" y="1054"/>
                </a:cubicBezTo>
                <a:cubicBezTo>
                  <a:pt x="139614" y="6875"/>
                  <a:pt x="186181" y="48150"/>
                  <a:pt x="194118" y="51854"/>
                </a:cubicBezTo>
                <a:cubicBezTo>
                  <a:pt x="202055" y="55558"/>
                  <a:pt x="162897" y="14283"/>
                  <a:pt x="165543" y="23279"/>
                </a:cubicBezTo>
                <a:cubicBezTo>
                  <a:pt x="168189" y="32275"/>
                  <a:pt x="191472" y="61908"/>
                  <a:pt x="209993" y="105829"/>
                </a:cubicBezTo>
                <a:cubicBezTo>
                  <a:pt x="228514" y="149750"/>
                  <a:pt x="275081" y="289450"/>
                  <a:pt x="276668" y="286804"/>
                </a:cubicBezTo>
                <a:cubicBezTo>
                  <a:pt x="278256" y="284158"/>
                  <a:pt x="231160" y="130700"/>
                  <a:pt x="219518" y="89954"/>
                </a:cubicBezTo>
                <a:cubicBezTo>
                  <a:pt x="207876" y="49208"/>
                  <a:pt x="215285" y="53971"/>
                  <a:pt x="206818" y="42329"/>
                </a:cubicBezTo>
                <a:cubicBezTo>
                  <a:pt x="198351" y="30687"/>
                  <a:pt x="203643" y="16929"/>
                  <a:pt x="168718" y="20104"/>
                </a:cubicBezTo>
                <a:cubicBezTo>
                  <a:pt x="133793" y="23279"/>
                  <a:pt x="8910" y="53441"/>
                  <a:pt x="443" y="51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D275BDF6-250D-B7AC-C427-7AA34D1AF000}"/>
              </a:ext>
            </a:extLst>
          </p:cNvPr>
          <p:cNvSpPr/>
          <p:nvPr/>
        </p:nvSpPr>
        <p:spPr>
          <a:xfrm>
            <a:off x="3847698" y="2822176"/>
            <a:ext cx="203932" cy="235587"/>
          </a:xfrm>
          <a:custGeom>
            <a:avLst/>
            <a:gdLst>
              <a:gd name="connsiteX0" fmla="*/ 402 w 203932"/>
              <a:gd name="connsiteY0" fmla="*/ 235349 h 235587"/>
              <a:gd name="connsiteX1" fmla="*/ 98827 w 203932"/>
              <a:gd name="connsiteY1" fmla="*/ 70249 h 235587"/>
              <a:gd name="connsiteX2" fmla="*/ 203602 w 203932"/>
              <a:gd name="connsiteY2" fmla="*/ 9924 h 235587"/>
              <a:gd name="connsiteX3" fmla="*/ 133752 w 203932"/>
              <a:gd name="connsiteY3" fmla="*/ 16274 h 235587"/>
              <a:gd name="connsiteX4" fmla="*/ 187727 w 203932"/>
              <a:gd name="connsiteY4" fmla="*/ 9924 h 235587"/>
              <a:gd name="connsiteX5" fmla="*/ 82952 w 203932"/>
              <a:gd name="connsiteY5" fmla="*/ 67074 h 235587"/>
              <a:gd name="connsiteX6" fmla="*/ 152802 w 203932"/>
              <a:gd name="connsiteY6" fmla="*/ 399 h 235587"/>
              <a:gd name="connsiteX7" fmla="*/ 67077 w 203932"/>
              <a:gd name="connsiteY7" fmla="*/ 105174 h 235587"/>
              <a:gd name="connsiteX8" fmla="*/ 402 w 203932"/>
              <a:gd name="connsiteY8" fmla="*/ 235349 h 23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932" h="235587">
                <a:moveTo>
                  <a:pt x="402" y="235349"/>
                </a:moveTo>
                <a:cubicBezTo>
                  <a:pt x="5694" y="229528"/>
                  <a:pt x="64960" y="107820"/>
                  <a:pt x="98827" y="70249"/>
                </a:cubicBezTo>
                <a:cubicBezTo>
                  <a:pt x="132694" y="32678"/>
                  <a:pt x="197781" y="18920"/>
                  <a:pt x="203602" y="9924"/>
                </a:cubicBezTo>
                <a:cubicBezTo>
                  <a:pt x="209423" y="928"/>
                  <a:pt x="136398" y="16274"/>
                  <a:pt x="133752" y="16274"/>
                </a:cubicBezTo>
                <a:cubicBezTo>
                  <a:pt x="131106" y="16274"/>
                  <a:pt x="196194" y="1457"/>
                  <a:pt x="187727" y="9924"/>
                </a:cubicBezTo>
                <a:cubicBezTo>
                  <a:pt x="179260" y="18391"/>
                  <a:pt x="88773" y="68661"/>
                  <a:pt x="82952" y="67074"/>
                </a:cubicBezTo>
                <a:cubicBezTo>
                  <a:pt x="77131" y="65486"/>
                  <a:pt x="155448" y="-5951"/>
                  <a:pt x="152802" y="399"/>
                </a:cubicBezTo>
                <a:cubicBezTo>
                  <a:pt x="150156" y="6749"/>
                  <a:pt x="90889" y="71307"/>
                  <a:pt x="67077" y="105174"/>
                </a:cubicBezTo>
                <a:cubicBezTo>
                  <a:pt x="43265" y="139041"/>
                  <a:pt x="-4890" y="241170"/>
                  <a:pt x="402" y="235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4CFF77CE-6B92-F930-FB2D-F84E0DEF0F66}"/>
              </a:ext>
            </a:extLst>
          </p:cNvPr>
          <p:cNvSpPr/>
          <p:nvPr/>
        </p:nvSpPr>
        <p:spPr>
          <a:xfrm>
            <a:off x="4006411" y="2816217"/>
            <a:ext cx="197558" cy="73036"/>
          </a:xfrm>
          <a:custGeom>
            <a:avLst/>
            <a:gdLst>
              <a:gd name="connsiteX0" fmla="*/ 439 w 197558"/>
              <a:gd name="connsiteY0" fmla="*/ 28583 h 73036"/>
              <a:gd name="connsiteX1" fmla="*/ 89339 w 197558"/>
              <a:gd name="connsiteY1" fmla="*/ 8 h 73036"/>
              <a:gd name="connsiteX2" fmla="*/ 187764 w 197558"/>
              <a:gd name="connsiteY2" fmla="*/ 25408 h 73036"/>
              <a:gd name="connsiteX3" fmla="*/ 152839 w 197558"/>
              <a:gd name="connsiteY3" fmla="*/ 9533 h 73036"/>
              <a:gd name="connsiteX4" fmla="*/ 197289 w 197558"/>
              <a:gd name="connsiteY4" fmla="*/ 73033 h 73036"/>
              <a:gd name="connsiteX5" fmla="*/ 127439 w 197558"/>
              <a:gd name="connsiteY5" fmla="*/ 12708 h 73036"/>
              <a:gd name="connsiteX6" fmla="*/ 439 w 197558"/>
              <a:gd name="connsiteY6" fmla="*/ 28583 h 7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558" h="73036">
                <a:moveTo>
                  <a:pt x="439" y="28583"/>
                </a:moveTo>
                <a:cubicBezTo>
                  <a:pt x="-5911" y="26466"/>
                  <a:pt x="58118" y="537"/>
                  <a:pt x="89339" y="8"/>
                </a:cubicBezTo>
                <a:cubicBezTo>
                  <a:pt x="120560" y="-521"/>
                  <a:pt x="177181" y="23820"/>
                  <a:pt x="187764" y="25408"/>
                </a:cubicBezTo>
                <a:cubicBezTo>
                  <a:pt x="198347" y="26995"/>
                  <a:pt x="151251" y="1595"/>
                  <a:pt x="152839" y="9533"/>
                </a:cubicBezTo>
                <a:cubicBezTo>
                  <a:pt x="154427" y="17471"/>
                  <a:pt x="201522" y="72504"/>
                  <a:pt x="197289" y="73033"/>
                </a:cubicBezTo>
                <a:cubicBezTo>
                  <a:pt x="193056" y="73562"/>
                  <a:pt x="156543" y="21175"/>
                  <a:pt x="127439" y="12708"/>
                </a:cubicBezTo>
                <a:cubicBezTo>
                  <a:pt x="98335" y="4241"/>
                  <a:pt x="6789" y="30700"/>
                  <a:pt x="439" y="285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67A94A37-28AE-3A52-1290-CF8CB33C70DD}"/>
              </a:ext>
            </a:extLst>
          </p:cNvPr>
          <p:cNvSpPr/>
          <p:nvPr/>
        </p:nvSpPr>
        <p:spPr>
          <a:xfrm>
            <a:off x="3805378" y="2765353"/>
            <a:ext cx="361710" cy="257929"/>
          </a:xfrm>
          <a:custGeom>
            <a:avLst/>
            <a:gdLst>
              <a:gd name="connsiteX0" fmla="*/ 1447 w 361710"/>
              <a:gd name="connsiteY0" fmla="*/ 257247 h 257929"/>
              <a:gd name="connsiteX1" fmla="*/ 160197 w 361710"/>
              <a:gd name="connsiteY1" fmla="*/ 22297 h 257929"/>
              <a:gd name="connsiteX2" fmla="*/ 71297 w 361710"/>
              <a:gd name="connsiteY2" fmla="*/ 85797 h 257929"/>
              <a:gd name="connsiteX3" fmla="*/ 245922 w 361710"/>
              <a:gd name="connsiteY3" fmla="*/ 9597 h 257929"/>
              <a:gd name="connsiteX4" fmla="*/ 290372 w 361710"/>
              <a:gd name="connsiteY4" fmla="*/ 15947 h 257929"/>
              <a:gd name="connsiteX5" fmla="*/ 353872 w 361710"/>
              <a:gd name="connsiteY5" fmla="*/ 34997 h 257929"/>
              <a:gd name="connsiteX6" fmla="*/ 334822 w 361710"/>
              <a:gd name="connsiteY6" fmla="*/ 72 h 257929"/>
              <a:gd name="connsiteX7" fmla="*/ 122097 w 361710"/>
              <a:gd name="connsiteY7" fmla="*/ 25472 h 257929"/>
              <a:gd name="connsiteX8" fmla="*/ 188772 w 361710"/>
              <a:gd name="connsiteY8" fmla="*/ 12772 h 257929"/>
              <a:gd name="connsiteX9" fmla="*/ 87172 w 361710"/>
              <a:gd name="connsiteY9" fmla="*/ 92147 h 257929"/>
              <a:gd name="connsiteX10" fmla="*/ 1447 w 361710"/>
              <a:gd name="connsiteY10" fmla="*/ 257247 h 25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710" h="257929">
                <a:moveTo>
                  <a:pt x="1447" y="257247"/>
                </a:moveTo>
                <a:cubicBezTo>
                  <a:pt x="13618" y="245605"/>
                  <a:pt x="148555" y="50872"/>
                  <a:pt x="160197" y="22297"/>
                </a:cubicBezTo>
                <a:cubicBezTo>
                  <a:pt x="171839" y="-6278"/>
                  <a:pt x="57010" y="87914"/>
                  <a:pt x="71297" y="85797"/>
                </a:cubicBezTo>
                <a:cubicBezTo>
                  <a:pt x="85585" y="83680"/>
                  <a:pt x="209410" y="21239"/>
                  <a:pt x="245922" y="9597"/>
                </a:cubicBezTo>
                <a:cubicBezTo>
                  <a:pt x="282434" y="-2045"/>
                  <a:pt x="272380" y="11714"/>
                  <a:pt x="290372" y="15947"/>
                </a:cubicBezTo>
                <a:cubicBezTo>
                  <a:pt x="308364" y="20180"/>
                  <a:pt x="346464" y="37643"/>
                  <a:pt x="353872" y="34997"/>
                </a:cubicBezTo>
                <a:cubicBezTo>
                  <a:pt x="361280" y="32351"/>
                  <a:pt x="373451" y="1659"/>
                  <a:pt x="334822" y="72"/>
                </a:cubicBezTo>
                <a:cubicBezTo>
                  <a:pt x="296193" y="-1515"/>
                  <a:pt x="146439" y="23355"/>
                  <a:pt x="122097" y="25472"/>
                </a:cubicBezTo>
                <a:cubicBezTo>
                  <a:pt x="97755" y="27589"/>
                  <a:pt x="194593" y="1660"/>
                  <a:pt x="188772" y="12772"/>
                </a:cubicBezTo>
                <a:cubicBezTo>
                  <a:pt x="182951" y="23884"/>
                  <a:pt x="117335" y="56164"/>
                  <a:pt x="87172" y="92147"/>
                </a:cubicBezTo>
                <a:cubicBezTo>
                  <a:pt x="57009" y="128130"/>
                  <a:pt x="-10724" y="268889"/>
                  <a:pt x="1447" y="257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FB607357-65E8-7DC5-62AB-7EEC7C7C1242}"/>
              </a:ext>
            </a:extLst>
          </p:cNvPr>
          <p:cNvSpPr/>
          <p:nvPr/>
        </p:nvSpPr>
        <p:spPr>
          <a:xfrm>
            <a:off x="3788569" y="3127303"/>
            <a:ext cx="88385" cy="301711"/>
          </a:xfrm>
          <a:custGeom>
            <a:avLst/>
            <a:gdLst>
              <a:gd name="connsiteX0" fmla="*/ 88106 w 88385"/>
              <a:gd name="connsiteY0" fmla="*/ 72 h 301711"/>
              <a:gd name="connsiteX1" fmla="*/ 34131 w 88385"/>
              <a:gd name="connsiteY1" fmla="*/ 149297 h 301711"/>
              <a:gd name="connsiteX2" fmla="*/ 8731 w 88385"/>
              <a:gd name="connsiteY2" fmla="*/ 301697 h 301711"/>
              <a:gd name="connsiteX3" fmla="*/ 15081 w 88385"/>
              <a:gd name="connsiteY3" fmla="*/ 158822 h 301711"/>
              <a:gd name="connsiteX4" fmla="*/ 2381 w 88385"/>
              <a:gd name="connsiteY4" fmla="*/ 206447 h 301711"/>
              <a:gd name="connsiteX5" fmla="*/ 8731 w 88385"/>
              <a:gd name="connsiteY5" fmla="*/ 130247 h 301711"/>
              <a:gd name="connsiteX6" fmla="*/ 88106 w 88385"/>
              <a:gd name="connsiteY6" fmla="*/ 72 h 30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385" h="301711">
                <a:moveTo>
                  <a:pt x="88106" y="72"/>
                </a:moveTo>
                <a:cubicBezTo>
                  <a:pt x="92339" y="3247"/>
                  <a:pt x="47360" y="99026"/>
                  <a:pt x="34131" y="149297"/>
                </a:cubicBezTo>
                <a:cubicBezTo>
                  <a:pt x="20902" y="199568"/>
                  <a:pt x="11906" y="300110"/>
                  <a:pt x="8731" y="301697"/>
                </a:cubicBezTo>
                <a:cubicBezTo>
                  <a:pt x="5556" y="303284"/>
                  <a:pt x="16139" y="174697"/>
                  <a:pt x="15081" y="158822"/>
                </a:cubicBezTo>
                <a:cubicBezTo>
                  <a:pt x="14023" y="142947"/>
                  <a:pt x="3439" y="211209"/>
                  <a:pt x="2381" y="206447"/>
                </a:cubicBezTo>
                <a:cubicBezTo>
                  <a:pt x="1323" y="201685"/>
                  <a:pt x="-5027" y="160939"/>
                  <a:pt x="8731" y="130247"/>
                </a:cubicBezTo>
                <a:cubicBezTo>
                  <a:pt x="22489" y="99555"/>
                  <a:pt x="83873" y="-3103"/>
                  <a:pt x="88106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FA01097C-02D4-B043-FDC3-A852A3A66623}"/>
              </a:ext>
            </a:extLst>
          </p:cNvPr>
          <p:cNvSpPr/>
          <p:nvPr/>
        </p:nvSpPr>
        <p:spPr>
          <a:xfrm>
            <a:off x="3689288" y="3015960"/>
            <a:ext cx="122306" cy="695618"/>
          </a:xfrm>
          <a:custGeom>
            <a:avLst/>
            <a:gdLst>
              <a:gd name="connsiteX0" fmla="*/ 104837 w 122306"/>
              <a:gd name="connsiteY0" fmla="*/ 290 h 695618"/>
              <a:gd name="connsiteX1" fmla="*/ 108012 w 122306"/>
              <a:gd name="connsiteY1" fmla="*/ 101890 h 695618"/>
              <a:gd name="connsiteX2" fmla="*/ 69912 w 122306"/>
              <a:gd name="connsiteY2" fmla="*/ 232065 h 695618"/>
              <a:gd name="connsiteX3" fmla="*/ 120712 w 122306"/>
              <a:gd name="connsiteY3" fmla="*/ 127290 h 695618"/>
              <a:gd name="connsiteX4" fmla="*/ 73087 w 122306"/>
              <a:gd name="connsiteY4" fmla="*/ 244765 h 695618"/>
              <a:gd name="connsiteX5" fmla="*/ 73087 w 122306"/>
              <a:gd name="connsiteY5" fmla="*/ 352715 h 695618"/>
              <a:gd name="connsiteX6" fmla="*/ 62 w 122306"/>
              <a:gd name="connsiteY6" fmla="*/ 695615 h 695618"/>
              <a:gd name="connsiteX7" fmla="*/ 60387 w 122306"/>
              <a:gd name="connsiteY7" fmla="*/ 346365 h 695618"/>
              <a:gd name="connsiteX8" fmla="*/ 60387 w 122306"/>
              <a:gd name="connsiteY8" fmla="*/ 213015 h 695618"/>
              <a:gd name="connsiteX9" fmla="*/ 34987 w 122306"/>
              <a:gd name="connsiteY9" fmla="*/ 305090 h 695618"/>
              <a:gd name="connsiteX10" fmla="*/ 117537 w 122306"/>
              <a:gd name="connsiteY10" fmla="*/ 133640 h 695618"/>
              <a:gd name="connsiteX11" fmla="*/ 104837 w 122306"/>
              <a:gd name="connsiteY11" fmla="*/ 290 h 6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306" h="695618">
                <a:moveTo>
                  <a:pt x="104837" y="290"/>
                </a:moveTo>
                <a:cubicBezTo>
                  <a:pt x="103250" y="-5002"/>
                  <a:pt x="113833" y="63261"/>
                  <a:pt x="108012" y="101890"/>
                </a:cubicBezTo>
                <a:cubicBezTo>
                  <a:pt x="102191" y="140519"/>
                  <a:pt x="67795" y="227832"/>
                  <a:pt x="69912" y="232065"/>
                </a:cubicBezTo>
                <a:cubicBezTo>
                  <a:pt x="72029" y="236298"/>
                  <a:pt x="120183" y="125173"/>
                  <a:pt x="120712" y="127290"/>
                </a:cubicBezTo>
                <a:cubicBezTo>
                  <a:pt x="121241" y="129407"/>
                  <a:pt x="81024" y="207194"/>
                  <a:pt x="73087" y="244765"/>
                </a:cubicBezTo>
                <a:cubicBezTo>
                  <a:pt x="65150" y="282336"/>
                  <a:pt x="85258" y="277573"/>
                  <a:pt x="73087" y="352715"/>
                </a:cubicBezTo>
                <a:cubicBezTo>
                  <a:pt x="60916" y="427857"/>
                  <a:pt x="2179" y="696673"/>
                  <a:pt x="62" y="695615"/>
                </a:cubicBezTo>
                <a:cubicBezTo>
                  <a:pt x="-2055" y="694557"/>
                  <a:pt x="50333" y="426798"/>
                  <a:pt x="60387" y="346365"/>
                </a:cubicBezTo>
                <a:cubicBezTo>
                  <a:pt x="70441" y="265932"/>
                  <a:pt x="64620" y="219894"/>
                  <a:pt x="60387" y="213015"/>
                </a:cubicBezTo>
                <a:cubicBezTo>
                  <a:pt x="56154" y="206136"/>
                  <a:pt x="25462" y="318319"/>
                  <a:pt x="34987" y="305090"/>
                </a:cubicBezTo>
                <a:cubicBezTo>
                  <a:pt x="44512" y="291861"/>
                  <a:pt x="102191" y="178090"/>
                  <a:pt x="117537" y="133640"/>
                </a:cubicBezTo>
                <a:cubicBezTo>
                  <a:pt x="132883" y="89190"/>
                  <a:pt x="106424" y="5582"/>
                  <a:pt x="104837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B65AEAC4-6E18-0E92-AE49-0522487A0599}"/>
              </a:ext>
            </a:extLst>
          </p:cNvPr>
          <p:cNvSpPr/>
          <p:nvPr/>
        </p:nvSpPr>
        <p:spPr>
          <a:xfrm>
            <a:off x="3702125" y="3442752"/>
            <a:ext cx="95404" cy="515352"/>
          </a:xfrm>
          <a:custGeom>
            <a:avLst/>
            <a:gdLst>
              <a:gd name="connsiteX0" fmla="*/ 95175 w 95404"/>
              <a:gd name="connsiteY0" fmla="*/ 2123 h 515352"/>
              <a:gd name="connsiteX1" fmla="*/ 3100 w 95404"/>
              <a:gd name="connsiteY1" fmla="*/ 503773 h 515352"/>
              <a:gd name="connsiteX2" fmla="*/ 28500 w 95404"/>
              <a:gd name="connsiteY2" fmla="*/ 329148 h 515352"/>
              <a:gd name="connsiteX3" fmla="*/ 95175 w 95404"/>
              <a:gd name="connsiteY3" fmla="*/ 2123 h 5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04" h="515352">
                <a:moveTo>
                  <a:pt x="95175" y="2123"/>
                </a:moveTo>
                <a:cubicBezTo>
                  <a:pt x="90942" y="31227"/>
                  <a:pt x="14212" y="449269"/>
                  <a:pt x="3100" y="503773"/>
                </a:cubicBezTo>
                <a:cubicBezTo>
                  <a:pt x="-8012" y="558277"/>
                  <a:pt x="13154" y="406936"/>
                  <a:pt x="28500" y="329148"/>
                </a:cubicBezTo>
                <a:cubicBezTo>
                  <a:pt x="43846" y="251361"/>
                  <a:pt x="99408" y="-26981"/>
                  <a:pt x="95175" y="2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F0B786FD-0B42-3FD9-9373-E27B690BA887}"/>
              </a:ext>
            </a:extLst>
          </p:cNvPr>
          <p:cNvSpPr/>
          <p:nvPr/>
        </p:nvSpPr>
        <p:spPr>
          <a:xfrm>
            <a:off x="3514640" y="3608353"/>
            <a:ext cx="194550" cy="913140"/>
          </a:xfrm>
          <a:custGeom>
            <a:avLst/>
            <a:gdLst>
              <a:gd name="connsiteX0" fmla="*/ 193760 w 194550"/>
              <a:gd name="connsiteY0" fmla="*/ 4797 h 913140"/>
              <a:gd name="connsiteX1" fmla="*/ 98510 w 194550"/>
              <a:gd name="connsiteY1" fmla="*/ 442947 h 913140"/>
              <a:gd name="connsiteX2" fmla="*/ 123910 w 194550"/>
              <a:gd name="connsiteY2" fmla="*/ 338172 h 913140"/>
              <a:gd name="connsiteX3" fmla="*/ 54060 w 194550"/>
              <a:gd name="connsiteY3" fmla="*/ 633447 h 913140"/>
              <a:gd name="connsiteX4" fmla="*/ 85 w 194550"/>
              <a:gd name="connsiteY4" fmla="*/ 912847 h 913140"/>
              <a:gd name="connsiteX5" fmla="*/ 44535 w 194550"/>
              <a:gd name="connsiteY5" fmla="*/ 677897 h 913140"/>
              <a:gd name="connsiteX6" fmla="*/ 152485 w 194550"/>
              <a:gd name="connsiteY6" fmla="*/ 265147 h 913140"/>
              <a:gd name="connsiteX7" fmla="*/ 63585 w 194550"/>
              <a:gd name="connsiteY7" fmla="*/ 468347 h 913140"/>
              <a:gd name="connsiteX8" fmla="*/ 139785 w 194550"/>
              <a:gd name="connsiteY8" fmla="*/ 223872 h 913140"/>
              <a:gd name="connsiteX9" fmla="*/ 193760 w 194550"/>
              <a:gd name="connsiteY9" fmla="*/ 4797 h 91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550" h="913140">
                <a:moveTo>
                  <a:pt x="193760" y="4797"/>
                </a:moveTo>
                <a:cubicBezTo>
                  <a:pt x="186881" y="41309"/>
                  <a:pt x="110152" y="387385"/>
                  <a:pt x="98510" y="442947"/>
                </a:cubicBezTo>
                <a:cubicBezTo>
                  <a:pt x="86868" y="498509"/>
                  <a:pt x="131318" y="306422"/>
                  <a:pt x="123910" y="338172"/>
                </a:cubicBezTo>
                <a:cubicBezTo>
                  <a:pt x="116502" y="369922"/>
                  <a:pt x="74697" y="537668"/>
                  <a:pt x="54060" y="633447"/>
                </a:cubicBezTo>
                <a:cubicBezTo>
                  <a:pt x="33423" y="729226"/>
                  <a:pt x="1672" y="905439"/>
                  <a:pt x="85" y="912847"/>
                </a:cubicBezTo>
                <a:cubicBezTo>
                  <a:pt x="-1502" y="920255"/>
                  <a:pt x="19135" y="785847"/>
                  <a:pt x="44535" y="677897"/>
                </a:cubicBezTo>
                <a:cubicBezTo>
                  <a:pt x="69935" y="569947"/>
                  <a:pt x="149310" y="300072"/>
                  <a:pt x="152485" y="265147"/>
                </a:cubicBezTo>
                <a:cubicBezTo>
                  <a:pt x="155660" y="230222"/>
                  <a:pt x="65702" y="475226"/>
                  <a:pt x="63585" y="468347"/>
                </a:cubicBezTo>
                <a:cubicBezTo>
                  <a:pt x="61468" y="461468"/>
                  <a:pt x="118618" y="297955"/>
                  <a:pt x="139785" y="223872"/>
                </a:cubicBezTo>
                <a:cubicBezTo>
                  <a:pt x="160952" y="149789"/>
                  <a:pt x="200639" y="-31715"/>
                  <a:pt x="193760" y="4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CC47808D-ED5C-64C6-E6FF-AB6886466D9E}"/>
              </a:ext>
            </a:extLst>
          </p:cNvPr>
          <p:cNvSpPr/>
          <p:nvPr/>
        </p:nvSpPr>
        <p:spPr>
          <a:xfrm>
            <a:off x="3590923" y="3895725"/>
            <a:ext cx="143079" cy="654457"/>
          </a:xfrm>
          <a:custGeom>
            <a:avLst/>
            <a:gdLst>
              <a:gd name="connsiteX0" fmla="*/ 142877 w 143079"/>
              <a:gd name="connsiteY0" fmla="*/ 0 h 654457"/>
              <a:gd name="connsiteX1" fmla="*/ 73027 w 143079"/>
              <a:gd name="connsiteY1" fmla="*/ 257175 h 654457"/>
              <a:gd name="connsiteX2" fmla="*/ 79377 w 143079"/>
              <a:gd name="connsiteY2" fmla="*/ 152400 h 654457"/>
              <a:gd name="connsiteX3" fmla="*/ 12702 w 143079"/>
              <a:gd name="connsiteY3" fmla="*/ 488950 h 654457"/>
              <a:gd name="connsiteX4" fmla="*/ 2 w 143079"/>
              <a:gd name="connsiteY4" fmla="*/ 641350 h 654457"/>
              <a:gd name="connsiteX5" fmla="*/ 12702 w 143079"/>
              <a:gd name="connsiteY5" fmla="*/ 603250 h 654457"/>
              <a:gd name="connsiteX6" fmla="*/ 47627 w 143079"/>
              <a:gd name="connsiteY6" fmla="*/ 260350 h 654457"/>
              <a:gd name="connsiteX7" fmla="*/ 142877 w 143079"/>
              <a:gd name="connsiteY7" fmla="*/ 0 h 65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79" h="654457">
                <a:moveTo>
                  <a:pt x="142877" y="0"/>
                </a:moveTo>
                <a:cubicBezTo>
                  <a:pt x="147110" y="-529"/>
                  <a:pt x="83610" y="231775"/>
                  <a:pt x="73027" y="257175"/>
                </a:cubicBezTo>
                <a:cubicBezTo>
                  <a:pt x="62444" y="282575"/>
                  <a:pt x="89431" y="113771"/>
                  <a:pt x="79377" y="152400"/>
                </a:cubicBezTo>
                <a:cubicBezTo>
                  <a:pt x="69323" y="191029"/>
                  <a:pt x="25931" y="407458"/>
                  <a:pt x="12702" y="488950"/>
                </a:cubicBezTo>
                <a:cubicBezTo>
                  <a:pt x="-527" y="570442"/>
                  <a:pt x="2" y="622300"/>
                  <a:pt x="2" y="641350"/>
                </a:cubicBezTo>
                <a:cubicBezTo>
                  <a:pt x="2" y="660400"/>
                  <a:pt x="4765" y="666750"/>
                  <a:pt x="12702" y="603250"/>
                </a:cubicBezTo>
                <a:cubicBezTo>
                  <a:pt x="20639" y="539750"/>
                  <a:pt x="28048" y="354542"/>
                  <a:pt x="47627" y="260350"/>
                </a:cubicBezTo>
                <a:cubicBezTo>
                  <a:pt x="67206" y="166158"/>
                  <a:pt x="138644" y="529"/>
                  <a:pt x="1428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ED672117-4DAD-9E76-553C-04D15FD14081}"/>
              </a:ext>
            </a:extLst>
          </p:cNvPr>
          <p:cNvSpPr/>
          <p:nvPr/>
        </p:nvSpPr>
        <p:spPr>
          <a:xfrm>
            <a:off x="3488571" y="4168775"/>
            <a:ext cx="105529" cy="359136"/>
          </a:xfrm>
          <a:custGeom>
            <a:avLst/>
            <a:gdLst>
              <a:gd name="connsiteX0" fmla="*/ 105529 w 105529"/>
              <a:gd name="connsiteY0" fmla="*/ 0 h 359136"/>
              <a:gd name="connsiteX1" fmla="*/ 754 w 105529"/>
              <a:gd name="connsiteY1" fmla="*/ 352425 h 359136"/>
              <a:gd name="connsiteX2" fmla="*/ 57904 w 105529"/>
              <a:gd name="connsiteY2" fmla="*/ 234950 h 359136"/>
              <a:gd name="connsiteX3" fmla="*/ 48379 w 105529"/>
              <a:gd name="connsiteY3" fmla="*/ 279400 h 359136"/>
              <a:gd name="connsiteX4" fmla="*/ 105529 w 105529"/>
              <a:gd name="connsiteY4" fmla="*/ 0 h 35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529" h="359136">
                <a:moveTo>
                  <a:pt x="105529" y="0"/>
                </a:moveTo>
                <a:cubicBezTo>
                  <a:pt x="57110" y="156633"/>
                  <a:pt x="8691" y="313267"/>
                  <a:pt x="754" y="352425"/>
                </a:cubicBezTo>
                <a:cubicBezTo>
                  <a:pt x="-7183" y="391583"/>
                  <a:pt x="49967" y="247121"/>
                  <a:pt x="57904" y="234950"/>
                </a:cubicBezTo>
                <a:cubicBezTo>
                  <a:pt x="65841" y="222779"/>
                  <a:pt x="48379" y="279400"/>
                  <a:pt x="48379" y="279400"/>
                </a:cubicBezTo>
                <a:lnTo>
                  <a:pt x="10552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D97C069E-DAB5-EC82-49AD-1592F2AC4CD4}"/>
              </a:ext>
            </a:extLst>
          </p:cNvPr>
          <p:cNvSpPr/>
          <p:nvPr/>
        </p:nvSpPr>
        <p:spPr>
          <a:xfrm>
            <a:off x="3812716" y="3197217"/>
            <a:ext cx="64021" cy="257220"/>
          </a:xfrm>
          <a:custGeom>
            <a:avLst/>
            <a:gdLst>
              <a:gd name="connsiteX0" fmla="*/ 63959 w 64021"/>
              <a:gd name="connsiteY0" fmla="*/ 8 h 257220"/>
              <a:gd name="connsiteX1" fmla="*/ 25859 w 64021"/>
              <a:gd name="connsiteY1" fmla="*/ 139708 h 257220"/>
              <a:gd name="connsiteX2" fmla="*/ 459 w 64021"/>
              <a:gd name="connsiteY2" fmla="*/ 257183 h 257220"/>
              <a:gd name="connsiteX3" fmla="*/ 9984 w 64021"/>
              <a:gd name="connsiteY3" fmla="*/ 152408 h 257220"/>
              <a:gd name="connsiteX4" fmla="*/ 16334 w 64021"/>
              <a:gd name="connsiteY4" fmla="*/ 146058 h 257220"/>
              <a:gd name="connsiteX5" fmla="*/ 63959 w 64021"/>
              <a:gd name="connsiteY5" fmla="*/ 8 h 25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21" h="257220">
                <a:moveTo>
                  <a:pt x="63959" y="8"/>
                </a:moveTo>
                <a:cubicBezTo>
                  <a:pt x="65547" y="-1050"/>
                  <a:pt x="36442" y="96846"/>
                  <a:pt x="25859" y="139708"/>
                </a:cubicBezTo>
                <a:cubicBezTo>
                  <a:pt x="15276" y="182570"/>
                  <a:pt x="3105" y="255066"/>
                  <a:pt x="459" y="257183"/>
                </a:cubicBezTo>
                <a:cubicBezTo>
                  <a:pt x="-2187" y="259300"/>
                  <a:pt x="7338" y="170929"/>
                  <a:pt x="9984" y="152408"/>
                </a:cubicBezTo>
                <a:cubicBezTo>
                  <a:pt x="12630" y="133887"/>
                  <a:pt x="7338" y="168283"/>
                  <a:pt x="16334" y="146058"/>
                </a:cubicBezTo>
                <a:cubicBezTo>
                  <a:pt x="25330" y="123833"/>
                  <a:pt x="62371" y="1066"/>
                  <a:pt x="6395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E3CCD130-8226-F266-50BC-682D00D1470B}"/>
              </a:ext>
            </a:extLst>
          </p:cNvPr>
          <p:cNvSpPr/>
          <p:nvPr/>
        </p:nvSpPr>
        <p:spPr>
          <a:xfrm>
            <a:off x="3721009" y="3478346"/>
            <a:ext cx="103511" cy="465061"/>
          </a:xfrm>
          <a:custGeom>
            <a:avLst/>
            <a:gdLst>
              <a:gd name="connsiteX0" fmla="*/ 101691 w 103511"/>
              <a:gd name="connsiteY0" fmla="*/ 1454 h 465061"/>
              <a:gd name="connsiteX1" fmla="*/ 73116 w 103511"/>
              <a:gd name="connsiteY1" fmla="*/ 214179 h 465061"/>
              <a:gd name="connsiteX2" fmla="*/ 91 w 103511"/>
              <a:gd name="connsiteY2" fmla="*/ 465004 h 465061"/>
              <a:gd name="connsiteX3" fmla="*/ 57241 w 103511"/>
              <a:gd name="connsiteY3" fmla="*/ 191954 h 465061"/>
              <a:gd name="connsiteX4" fmla="*/ 25491 w 103511"/>
              <a:gd name="connsiteY4" fmla="*/ 322129 h 465061"/>
              <a:gd name="connsiteX5" fmla="*/ 101691 w 103511"/>
              <a:gd name="connsiteY5" fmla="*/ 1454 h 465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1" h="465061">
                <a:moveTo>
                  <a:pt x="101691" y="1454"/>
                </a:moveTo>
                <a:cubicBezTo>
                  <a:pt x="109629" y="-16538"/>
                  <a:pt x="90049" y="136921"/>
                  <a:pt x="73116" y="214179"/>
                </a:cubicBezTo>
                <a:cubicBezTo>
                  <a:pt x="56183" y="291437"/>
                  <a:pt x="2737" y="468708"/>
                  <a:pt x="91" y="465004"/>
                </a:cubicBezTo>
                <a:cubicBezTo>
                  <a:pt x="-2555" y="461300"/>
                  <a:pt x="53008" y="215766"/>
                  <a:pt x="57241" y="191954"/>
                </a:cubicBezTo>
                <a:cubicBezTo>
                  <a:pt x="61474" y="168142"/>
                  <a:pt x="19141" y="349116"/>
                  <a:pt x="25491" y="322129"/>
                </a:cubicBezTo>
                <a:cubicBezTo>
                  <a:pt x="31841" y="295142"/>
                  <a:pt x="93753" y="19446"/>
                  <a:pt x="101691" y="1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40ECBD4-20D3-5D6B-0CCF-649FE870A9F8}"/>
              </a:ext>
            </a:extLst>
          </p:cNvPr>
          <p:cNvSpPr/>
          <p:nvPr/>
        </p:nvSpPr>
        <p:spPr>
          <a:xfrm>
            <a:off x="3598591" y="3964752"/>
            <a:ext cx="135273" cy="631962"/>
          </a:xfrm>
          <a:custGeom>
            <a:avLst/>
            <a:gdLst>
              <a:gd name="connsiteX0" fmla="*/ 135209 w 135273"/>
              <a:gd name="connsiteY0" fmla="*/ 823 h 631962"/>
              <a:gd name="connsiteX1" fmla="*/ 65359 w 135273"/>
              <a:gd name="connsiteY1" fmla="*/ 254823 h 631962"/>
              <a:gd name="connsiteX2" fmla="*/ 8209 w 135273"/>
              <a:gd name="connsiteY2" fmla="*/ 559623 h 631962"/>
              <a:gd name="connsiteX3" fmla="*/ 5034 w 135273"/>
              <a:gd name="connsiteY3" fmla="*/ 616773 h 631962"/>
              <a:gd name="connsiteX4" fmla="*/ 52659 w 135273"/>
              <a:gd name="connsiteY4" fmla="*/ 340548 h 631962"/>
              <a:gd name="connsiteX5" fmla="*/ 135209 w 135273"/>
              <a:gd name="connsiteY5" fmla="*/ 823 h 6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73" h="631962">
                <a:moveTo>
                  <a:pt x="135209" y="823"/>
                </a:moveTo>
                <a:cubicBezTo>
                  <a:pt x="137326" y="-13465"/>
                  <a:pt x="86526" y="161690"/>
                  <a:pt x="65359" y="254823"/>
                </a:cubicBezTo>
                <a:cubicBezTo>
                  <a:pt x="44192" y="347956"/>
                  <a:pt x="18263" y="499298"/>
                  <a:pt x="8209" y="559623"/>
                </a:cubicBezTo>
                <a:cubicBezTo>
                  <a:pt x="-1845" y="619948"/>
                  <a:pt x="-2374" y="653285"/>
                  <a:pt x="5034" y="616773"/>
                </a:cubicBezTo>
                <a:cubicBezTo>
                  <a:pt x="12442" y="580261"/>
                  <a:pt x="28317" y="442148"/>
                  <a:pt x="52659" y="340548"/>
                </a:cubicBezTo>
                <a:cubicBezTo>
                  <a:pt x="77001" y="238948"/>
                  <a:pt x="133092" y="15111"/>
                  <a:pt x="135209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4E0DF0E-6FED-B608-1545-ECDA6FE14B0D}"/>
              </a:ext>
            </a:extLst>
          </p:cNvPr>
          <p:cNvSpPr/>
          <p:nvPr/>
        </p:nvSpPr>
        <p:spPr>
          <a:xfrm>
            <a:off x="3527421" y="2695291"/>
            <a:ext cx="104791" cy="470457"/>
          </a:xfrm>
          <a:custGeom>
            <a:avLst/>
            <a:gdLst>
              <a:gd name="connsiteX0" fmla="*/ 104779 w 104791"/>
              <a:gd name="connsiteY0" fmla="*/ 284 h 470457"/>
              <a:gd name="connsiteX1" fmla="*/ 66679 w 104791"/>
              <a:gd name="connsiteY1" fmla="*/ 254284 h 470457"/>
              <a:gd name="connsiteX2" fmla="*/ 4 w 104791"/>
              <a:gd name="connsiteY2" fmla="*/ 470184 h 470457"/>
              <a:gd name="connsiteX3" fmla="*/ 69854 w 104791"/>
              <a:gd name="connsiteY3" fmla="*/ 209834 h 470457"/>
              <a:gd name="connsiteX4" fmla="*/ 104779 w 104791"/>
              <a:gd name="connsiteY4" fmla="*/ 284 h 47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1" h="470457">
                <a:moveTo>
                  <a:pt x="104779" y="284"/>
                </a:moveTo>
                <a:cubicBezTo>
                  <a:pt x="104250" y="7692"/>
                  <a:pt x="84141" y="175967"/>
                  <a:pt x="66679" y="254284"/>
                </a:cubicBezTo>
                <a:cubicBezTo>
                  <a:pt x="49217" y="332601"/>
                  <a:pt x="-525" y="477592"/>
                  <a:pt x="4" y="470184"/>
                </a:cubicBezTo>
                <a:cubicBezTo>
                  <a:pt x="533" y="462776"/>
                  <a:pt x="50804" y="287621"/>
                  <a:pt x="69854" y="209834"/>
                </a:cubicBezTo>
                <a:cubicBezTo>
                  <a:pt x="88904" y="132047"/>
                  <a:pt x="105308" y="-7124"/>
                  <a:pt x="104779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FCF01B0B-6C41-2A04-8963-B029E37C5147}"/>
              </a:ext>
            </a:extLst>
          </p:cNvPr>
          <p:cNvSpPr/>
          <p:nvPr/>
        </p:nvSpPr>
        <p:spPr>
          <a:xfrm>
            <a:off x="3311402" y="2425539"/>
            <a:ext cx="285937" cy="285995"/>
          </a:xfrm>
          <a:custGeom>
            <a:avLst/>
            <a:gdLst>
              <a:gd name="connsiteX0" fmla="*/ 285873 w 285937"/>
              <a:gd name="connsiteY0" fmla="*/ 161 h 285995"/>
              <a:gd name="connsiteX1" fmla="*/ 127123 w 285937"/>
              <a:gd name="connsiteY1" fmla="*/ 104936 h 285995"/>
              <a:gd name="connsiteX2" fmla="*/ 123 w 285937"/>
              <a:gd name="connsiteY2" fmla="*/ 285911 h 285995"/>
              <a:gd name="connsiteX3" fmla="*/ 108073 w 285937"/>
              <a:gd name="connsiteY3" fmla="*/ 127161 h 285995"/>
              <a:gd name="connsiteX4" fmla="*/ 285873 w 285937"/>
              <a:gd name="connsiteY4" fmla="*/ 161 h 2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937" h="285995">
                <a:moveTo>
                  <a:pt x="285873" y="161"/>
                </a:moveTo>
                <a:cubicBezTo>
                  <a:pt x="289048" y="-3543"/>
                  <a:pt x="174748" y="57311"/>
                  <a:pt x="127123" y="104936"/>
                </a:cubicBezTo>
                <a:cubicBezTo>
                  <a:pt x="79498" y="152561"/>
                  <a:pt x="3298" y="282207"/>
                  <a:pt x="123" y="285911"/>
                </a:cubicBezTo>
                <a:cubicBezTo>
                  <a:pt x="-3052" y="289615"/>
                  <a:pt x="55686" y="170553"/>
                  <a:pt x="108073" y="127161"/>
                </a:cubicBezTo>
                <a:cubicBezTo>
                  <a:pt x="160460" y="83769"/>
                  <a:pt x="282698" y="3865"/>
                  <a:pt x="285873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9CB871B9-543F-2B9D-6EE5-BF5A7FF9608F}"/>
              </a:ext>
            </a:extLst>
          </p:cNvPr>
          <p:cNvSpPr/>
          <p:nvPr/>
        </p:nvSpPr>
        <p:spPr>
          <a:xfrm>
            <a:off x="3980789" y="2733648"/>
            <a:ext cx="69559" cy="362565"/>
          </a:xfrm>
          <a:custGeom>
            <a:avLst/>
            <a:gdLst>
              <a:gd name="connsiteX0" fmla="*/ 19711 w 69559"/>
              <a:gd name="connsiteY0" fmla="*/ 27 h 362565"/>
              <a:gd name="connsiteX1" fmla="*/ 32411 w 69559"/>
              <a:gd name="connsiteY1" fmla="*/ 225452 h 362565"/>
              <a:gd name="connsiteX2" fmla="*/ 661 w 69559"/>
              <a:gd name="connsiteY2" fmla="*/ 361977 h 362565"/>
              <a:gd name="connsiteX3" fmla="*/ 67336 w 69559"/>
              <a:gd name="connsiteY3" fmla="*/ 174652 h 362565"/>
              <a:gd name="connsiteX4" fmla="*/ 51461 w 69559"/>
              <a:gd name="connsiteY4" fmla="*/ 209577 h 362565"/>
              <a:gd name="connsiteX5" fmla="*/ 19711 w 69559"/>
              <a:gd name="connsiteY5" fmla="*/ 27 h 3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59" h="362565">
                <a:moveTo>
                  <a:pt x="19711" y="27"/>
                </a:moveTo>
                <a:cubicBezTo>
                  <a:pt x="16536" y="2673"/>
                  <a:pt x="35586" y="165127"/>
                  <a:pt x="32411" y="225452"/>
                </a:cubicBezTo>
                <a:cubicBezTo>
                  <a:pt x="29236" y="285777"/>
                  <a:pt x="-5160" y="370444"/>
                  <a:pt x="661" y="361977"/>
                </a:cubicBezTo>
                <a:cubicBezTo>
                  <a:pt x="6482" y="353510"/>
                  <a:pt x="58869" y="200052"/>
                  <a:pt x="67336" y="174652"/>
                </a:cubicBezTo>
                <a:cubicBezTo>
                  <a:pt x="75803" y="149252"/>
                  <a:pt x="57811" y="232860"/>
                  <a:pt x="51461" y="209577"/>
                </a:cubicBezTo>
                <a:cubicBezTo>
                  <a:pt x="45111" y="186294"/>
                  <a:pt x="22886" y="-2619"/>
                  <a:pt x="19711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F6AE3948-F385-1B36-4715-63B9094C850F}"/>
              </a:ext>
            </a:extLst>
          </p:cNvPr>
          <p:cNvSpPr/>
          <p:nvPr/>
        </p:nvSpPr>
        <p:spPr>
          <a:xfrm>
            <a:off x="4006665" y="2781292"/>
            <a:ext cx="80283" cy="400093"/>
          </a:xfrm>
          <a:custGeom>
            <a:avLst/>
            <a:gdLst>
              <a:gd name="connsiteX0" fmla="*/ 47810 w 80283"/>
              <a:gd name="connsiteY0" fmla="*/ 8 h 400093"/>
              <a:gd name="connsiteX1" fmla="*/ 57335 w 80283"/>
              <a:gd name="connsiteY1" fmla="*/ 161933 h 400093"/>
              <a:gd name="connsiteX2" fmla="*/ 185 w 80283"/>
              <a:gd name="connsiteY2" fmla="*/ 400058 h 400093"/>
              <a:gd name="connsiteX3" fmla="*/ 79560 w 80283"/>
              <a:gd name="connsiteY3" fmla="*/ 180983 h 400093"/>
              <a:gd name="connsiteX4" fmla="*/ 41460 w 80283"/>
              <a:gd name="connsiteY4" fmla="*/ 314333 h 400093"/>
              <a:gd name="connsiteX5" fmla="*/ 76385 w 80283"/>
              <a:gd name="connsiteY5" fmla="*/ 168283 h 400093"/>
              <a:gd name="connsiteX6" fmla="*/ 47810 w 80283"/>
              <a:gd name="connsiteY6" fmla="*/ 8 h 40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283" h="400093">
                <a:moveTo>
                  <a:pt x="47810" y="8"/>
                </a:moveTo>
                <a:cubicBezTo>
                  <a:pt x="44635" y="-1050"/>
                  <a:pt x="65272" y="95258"/>
                  <a:pt x="57335" y="161933"/>
                </a:cubicBezTo>
                <a:cubicBezTo>
                  <a:pt x="49398" y="228608"/>
                  <a:pt x="-3519" y="396883"/>
                  <a:pt x="185" y="400058"/>
                </a:cubicBezTo>
                <a:cubicBezTo>
                  <a:pt x="3889" y="403233"/>
                  <a:pt x="72681" y="195271"/>
                  <a:pt x="79560" y="180983"/>
                </a:cubicBezTo>
                <a:cubicBezTo>
                  <a:pt x="86439" y="166696"/>
                  <a:pt x="41989" y="316450"/>
                  <a:pt x="41460" y="314333"/>
                </a:cubicBezTo>
                <a:cubicBezTo>
                  <a:pt x="40931" y="312216"/>
                  <a:pt x="75327" y="214850"/>
                  <a:pt x="76385" y="168283"/>
                </a:cubicBezTo>
                <a:cubicBezTo>
                  <a:pt x="77443" y="121716"/>
                  <a:pt x="50985" y="1066"/>
                  <a:pt x="4781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DB030761-C7F8-B07C-8DE0-5E8C3A0769E7}"/>
              </a:ext>
            </a:extLst>
          </p:cNvPr>
          <p:cNvSpPr/>
          <p:nvPr/>
        </p:nvSpPr>
        <p:spPr>
          <a:xfrm>
            <a:off x="3984211" y="3025752"/>
            <a:ext cx="111974" cy="343256"/>
          </a:xfrm>
          <a:custGeom>
            <a:avLst/>
            <a:gdLst>
              <a:gd name="connsiteX0" fmla="*/ 111539 w 111974"/>
              <a:gd name="connsiteY0" fmla="*/ 23 h 343256"/>
              <a:gd name="connsiteX1" fmla="*/ 54389 w 111974"/>
              <a:gd name="connsiteY1" fmla="*/ 193698 h 343256"/>
              <a:gd name="connsiteX2" fmla="*/ 414 w 111974"/>
              <a:gd name="connsiteY2" fmla="*/ 288948 h 343256"/>
              <a:gd name="connsiteX3" fmla="*/ 70264 w 111974"/>
              <a:gd name="connsiteY3" fmla="*/ 342923 h 343256"/>
              <a:gd name="connsiteX4" fmla="*/ 16289 w 111974"/>
              <a:gd name="connsiteY4" fmla="*/ 307998 h 343256"/>
              <a:gd name="connsiteX5" fmla="*/ 44864 w 111974"/>
              <a:gd name="connsiteY5" fmla="*/ 234973 h 343256"/>
              <a:gd name="connsiteX6" fmla="*/ 414 w 111974"/>
              <a:gd name="connsiteY6" fmla="*/ 292123 h 343256"/>
              <a:gd name="connsiteX7" fmla="*/ 76614 w 111974"/>
              <a:gd name="connsiteY7" fmla="*/ 180998 h 343256"/>
              <a:gd name="connsiteX8" fmla="*/ 111539 w 111974"/>
              <a:gd name="connsiteY8" fmla="*/ 23 h 3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974" h="343256">
                <a:moveTo>
                  <a:pt x="111539" y="23"/>
                </a:moveTo>
                <a:cubicBezTo>
                  <a:pt x="107835" y="2140"/>
                  <a:pt x="72910" y="145544"/>
                  <a:pt x="54389" y="193698"/>
                </a:cubicBezTo>
                <a:cubicBezTo>
                  <a:pt x="35868" y="241852"/>
                  <a:pt x="-2232" y="264077"/>
                  <a:pt x="414" y="288948"/>
                </a:cubicBezTo>
                <a:cubicBezTo>
                  <a:pt x="3060" y="313819"/>
                  <a:pt x="67618" y="339748"/>
                  <a:pt x="70264" y="342923"/>
                </a:cubicBezTo>
                <a:cubicBezTo>
                  <a:pt x="72910" y="346098"/>
                  <a:pt x="20522" y="325990"/>
                  <a:pt x="16289" y="307998"/>
                </a:cubicBezTo>
                <a:cubicBezTo>
                  <a:pt x="12056" y="290006"/>
                  <a:pt x="47510" y="237619"/>
                  <a:pt x="44864" y="234973"/>
                </a:cubicBezTo>
                <a:cubicBezTo>
                  <a:pt x="42218" y="232327"/>
                  <a:pt x="-4878" y="301119"/>
                  <a:pt x="414" y="292123"/>
                </a:cubicBezTo>
                <a:cubicBezTo>
                  <a:pt x="5706" y="283127"/>
                  <a:pt x="58622" y="224919"/>
                  <a:pt x="76614" y="180998"/>
                </a:cubicBezTo>
                <a:cubicBezTo>
                  <a:pt x="94606" y="137077"/>
                  <a:pt x="115243" y="-2094"/>
                  <a:pt x="11153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6E0270AE-C5D8-8BA8-6193-79DAD12DF1D8}"/>
              </a:ext>
            </a:extLst>
          </p:cNvPr>
          <p:cNvSpPr/>
          <p:nvPr/>
        </p:nvSpPr>
        <p:spPr>
          <a:xfrm>
            <a:off x="3251888" y="3247784"/>
            <a:ext cx="123717" cy="519746"/>
          </a:xfrm>
          <a:custGeom>
            <a:avLst/>
            <a:gdLst>
              <a:gd name="connsiteX0" fmla="*/ 123137 w 123717"/>
              <a:gd name="connsiteY0" fmla="*/ 3416 h 519746"/>
              <a:gd name="connsiteX1" fmla="*/ 2487 w 123717"/>
              <a:gd name="connsiteY1" fmla="*/ 511416 h 519746"/>
              <a:gd name="connsiteX2" fmla="*/ 46937 w 123717"/>
              <a:gd name="connsiteY2" fmla="*/ 298691 h 519746"/>
              <a:gd name="connsiteX3" fmla="*/ 123137 w 123717"/>
              <a:gd name="connsiteY3" fmla="*/ 3416 h 51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7" h="519746">
                <a:moveTo>
                  <a:pt x="123137" y="3416"/>
                </a:moveTo>
                <a:cubicBezTo>
                  <a:pt x="115729" y="38870"/>
                  <a:pt x="15187" y="462204"/>
                  <a:pt x="2487" y="511416"/>
                </a:cubicBezTo>
                <a:cubicBezTo>
                  <a:pt x="-10213" y="560628"/>
                  <a:pt x="28945" y="379124"/>
                  <a:pt x="46937" y="298691"/>
                </a:cubicBezTo>
                <a:cubicBezTo>
                  <a:pt x="64929" y="218258"/>
                  <a:pt x="130545" y="-32038"/>
                  <a:pt x="123137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3454C5A7-3528-7648-159A-BCE1EF5E81E1}"/>
              </a:ext>
            </a:extLst>
          </p:cNvPr>
          <p:cNvSpPr/>
          <p:nvPr/>
        </p:nvSpPr>
        <p:spPr>
          <a:xfrm>
            <a:off x="4015606" y="3468773"/>
            <a:ext cx="16644" cy="273076"/>
          </a:xfrm>
          <a:custGeom>
            <a:avLst/>
            <a:gdLst>
              <a:gd name="connsiteX0" fmla="*/ 769 w 16644"/>
              <a:gd name="connsiteY0" fmla="*/ 1502 h 273076"/>
              <a:gd name="connsiteX1" fmla="*/ 3944 w 16644"/>
              <a:gd name="connsiteY1" fmla="*/ 268202 h 273076"/>
              <a:gd name="connsiteX2" fmla="*/ 16644 w 16644"/>
              <a:gd name="connsiteY2" fmla="*/ 163427 h 273076"/>
              <a:gd name="connsiteX3" fmla="*/ 769 w 16644"/>
              <a:gd name="connsiteY3" fmla="*/ 1502 h 27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4" h="273076">
                <a:moveTo>
                  <a:pt x="769" y="1502"/>
                </a:moveTo>
                <a:cubicBezTo>
                  <a:pt x="-1348" y="18964"/>
                  <a:pt x="1298" y="241215"/>
                  <a:pt x="3944" y="268202"/>
                </a:cubicBezTo>
                <a:cubicBezTo>
                  <a:pt x="6590" y="295190"/>
                  <a:pt x="16644" y="203114"/>
                  <a:pt x="16644" y="163427"/>
                </a:cubicBezTo>
                <a:cubicBezTo>
                  <a:pt x="16644" y="123740"/>
                  <a:pt x="2886" y="-15960"/>
                  <a:pt x="769" y="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3A754C97-75B0-EDFA-8B74-EF665C66F9B2}"/>
              </a:ext>
            </a:extLst>
          </p:cNvPr>
          <p:cNvSpPr/>
          <p:nvPr/>
        </p:nvSpPr>
        <p:spPr>
          <a:xfrm>
            <a:off x="3863810" y="2933479"/>
            <a:ext cx="95487" cy="302230"/>
          </a:xfrm>
          <a:custGeom>
            <a:avLst/>
            <a:gdLst>
              <a:gd name="connsiteX0" fmla="*/ 95415 w 95487"/>
              <a:gd name="connsiteY0" fmla="*/ 221 h 302230"/>
              <a:gd name="connsiteX1" fmla="*/ 16040 w 95487"/>
              <a:gd name="connsiteY1" fmla="*/ 117696 h 302230"/>
              <a:gd name="connsiteX2" fmla="*/ 25565 w 95487"/>
              <a:gd name="connsiteY2" fmla="*/ 190721 h 302230"/>
              <a:gd name="connsiteX3" fmla="*/ 60490 w 95487"/>
              <a:gd name="connsiteY3" fmla="*/ 301846 h 302230"/>
              <a:gd name="connsiteX4" fmla="*/ 165 w 95487"/>
              <a:gd name="connsiteY4" fmla="*/ 149446 h 302230"/>
              <a:gd name="connsiteX5" fmla="*/ 95415 w 95487"/>
              <a:gd name="connsiteY5" fmla="*/ 221 h 30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87" h="302230">
                <a:moveTo>
                  <a:pt x="95415" y="221"/>
                </a:moveTo>
                <a:cubicBezTo>
                  <a:pt x="98061" y="-5071"/>
                  <a:pt x="27682" y="85946"/>
                  <a:pt x="16040" y="117696"/>
                </a:cubicBezTo>
                <a:cubicBezTo>
                  <a:pt x="4398" y="149446"/>
                  <a:pt x="18157" y="160029"/>
                  <a:pt x="25565" y="190721"/>
                </a:cubicBezTo>
                <a:cubicBezTo>
                  <a:pt x="32973" y="221413"/>
                  <a:pt x="64723" y="308725"/>
                  <a:pt x="60490" y="301846"/>
                </a:cubicBezTo>
                <a:cubicBezTo>
                  <a:pt x="56257" y="294967"/>
                  <a:pt x="-3539" y="194954"/>
                  <a:pt x="165" y="149446"/>
                </a:cubicBezTo>
                <a:cubicBezTo>
                  <a:pt x="3869" y="103938"/>
                  <a:pt x="92769" y="5513"/>
                  <a:pt x="9541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200C108-6836-F18C-992E-5DCFAEF37647}"/>
              </a:ext>
            </a:extLst>
          </p:cNvPr>
          <p:cNvSpPr/>
          <p:nvPr/>
        </p:nvSpPr>
        <p:spPr>
          <a:xfrm>
            <a:off x="3953678" y="3022447"/>
            <a:ext cx="145460" cy="336707"/>
          </a:xfrm>
          <a:custGeom>
            <a:avLst/>
            <a:gdLst>
              <a:gd name="connsiteX0" fmla="*/ 145247 w 145460"/>
              <a:gd name="connsiteY0" fmla="*/ 153 h 336707"/>
              <a:gd name="connsiteX1" fmla="*/ 34122 w 145460"/>
              <a:gd name="connsiteY1" fmla="*/ 231928 h 336707"/>
              <a:gd name="connsiteX2" fmla="*/ 15072 w 145460"/>
              <a:gd name="connsiteY2" fmla="*/ 273203 h 336707"/>
              <a:gd name="connsiteX3" fmla="*/ 53172 w 145460"/>
              <a:gd name="connsiteY3" fmla="*/ 336703 h 336707"/>
              <a:gd name="connsiteX4" fmla="*/ 2372 w 145460"/>
              <a:gd name="connsiteY4" fmla="*/ 270028 h 336707"/>
              <a:gd name="connsiteX5" fmla="*/ 145247 w 145460"/>
              <a:gd name="connsiteY5" fmla="*/ 153 h 33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60" h="336707">
                <a:moveTo>
                  <a:pt x="145247" y="153"/>
                </a:moveTo>
                <a:cubicBezTo>
                  <a:pt x="150539" y="-6197"/>
                  <a:pt x="55818" y="186420"/>
                  <a:pt x="34122" y="231928"/>
                </a:cubicBezTo>
                <a:cubicBezTo>
                  <a:pt x="12426" y="277436"/>
                  <a:pt x="11897" y="255741"/>
                  <a:pt x="15072" y="273203"/>
                </a:cubicBezTo>
                <a:cubicBezTo>
                  <a:pt x="18247" y="290666"/>
                  <a:pt x="55289" y="337232"/>
                  <a:pt x="53172" y="336703"/>
                </a:cubicBezTo>
                <a:cubicBezTo>
                  <a:pt x="51055" y="336174"/>
                  <a:pt x="-12974" y="320299"/>
                  <a:pt x="2372" y="270028"/>
                </a:cubicBezTo>
                <a:cubicBezTo>
                  <a:pt x="17718" y="219757"/>
                  <a:pt x="139955" y="6503"/>
                  <a:pt x="145247" y="1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DAA0C25C-9A26-7A29-E60D-8FEEABAEDA41}"/>
              </a:ext>
            </a:extLst>
          </p:cNvPr>
          <p:cNvSpPr/>
          <p:nvPr/>
        </p:nvSpPr>
        <p:spPr>
          <a:xfrm>
            <a:off x="4013186" y="3273413"/>
            <a:ext cx="149239" cy="254727"/>
          </a:xfrm>
          <a:custGeom>
            <a:avLst/>
            <a:gdLst>
              <a:gd name="connsiteX0" fmla="*/ 149239 w 149239"/>
              <a:gd name="connsiteY0" fmla="*/ 12 h 254727"/>
              <a:gd name="connsiteX1" fmla="*/ 76214 w 149239"/>
              <a:gd name="connsiteY1" fmla="*/ 174637 h 254727"/>
              <a:gd name="connsiteX2" fmla="*/ 14 w 149239"/>
              <a:gd name="connsiteY2" fmla="*/ 254012 h 254727"/>
              <a:gd name="connsiteX3" fmla="*/ 69864 w 149239"/>
              <a:gd name="connsiteY3" fmla="*/ 133362 h 254727"/>
              <a:gd name="connsiteX4" fmla="*/ 76214 w 149239"/>
              <a:gd name="connsiteY4" fmla="*/ 165112 h 254727"/>
              <a:gd name="connsiteX5" fmla="*/ 149239 w 149239"/>
              <a:gd name="connsiteY5" fmla="*/ 12 h 25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9" h="254727">
                <a:moveTo>
                  <a:pt x="149239" y="12"/>
                </a:moveTo>
                <a:cubicBezTo>
                  <a:pt x="149239" y="1599"/>
                  <a:pt x="101085" y="132304"/>
                  <a:pt x="76214" y="174637"/>
                </a:cubicBezTo>
                <a:cubicBezTo>
                  <a:pt x="51343" y="216970"/>
                  <a:pt x="1072" y="260891"/>
                  <a:pt x="14" y="254012"/>
                </a:cubicBezTo>
                <a:cubicBezTo>
                  <a:pt x="-1044" y="247133"/>
                  <a:pt x="57164" y="148179"/>
                  <a:pt x="69864" y="133362"/>
                </a:cubicBezTo>
                <a:cubicBezTo>
                  <a:pt x="82564" y="118545"/>
                  <a:pt x="64043" y="183104"/>
                  <a:pt x="76214" y="165112"/>
                </a:cubicBezTo>
                <a:cubicBezTo>
                  <a:pt x="88385" y="147120"/>
                  <a:pt x="149239" y="-1575"/>
                  <a:pt x="14923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46492106-401B-C512-9506-9803FE0A2824}"/>
              </a:ext>
            </a:extLst>
          </p:cNvPr>
          <p:cNvSpPr/>
          <p:nvPr/>
        </p:nvSpPr>
        <p:spPr>
          <a:xfrm>
            <a:off x="3543512" y="4158640"/>
            <a:ext cx="114452" cy="410529"/>
          </a:xfrm>
          <a:custGeom>
            <a:avLst/>
            <a:gdLst>
              <a:gd name="connsiteX0" fmla="*/ 114088 w 114452"/>
              <a:gd name="connsiteY0" fmla="*/ 610 h 410529"/>
              <a:gd name="connsiteX1" fmla="*/ 2963 w 114452"/>
              <a:gd name="connsiteY1" fmla="*/ 394310 h 410529"/>
              <a:gd name="connsiteX2" fmla="*/ 37888 w 114452"/>
              <a:gd name="connsiteY2" fmla="*/ 305410 h 410529"/>
              <a:gd name="connsiteX3" fmla="*/ 114088 w 114452"/>
              <a:gd name="connsiteY3" fmla="*/ 610 h 41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2" h="410529">
                <a:moveTo>
                  <a:pt x="114088" y="610"/>
                </a:moveTo>
                <a:cubicBezTo>
                  <a:pt x="108267" y="15427"/>
                  <a:pt x="15663" y="343510"/>
                  <a:pt x="2963" y="394310"/>
                </a:cubicBezTo>
                <a:cubicBezTo>
                  <a:pt x="-9737" y="445110"/>
                  <a:pt x="21484" y="365735"/>
                  <a:pt x="37888" y="305410"/>
                </a:cubicBezTo>
                <a:cubicBezTo>
                  <a:pt x="54292" y="245085"/>
                  <a:pt x="119909" y="-14207"/>
                  <a:pt x="114088" y="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D01CE4E0-D471-751B-9306-AA57B950AFB3}"/>
              </a:ext>
            </a:extLst>
          </p:cNvPr>
          <p:cNvSpPr/>
          <p:nvPr/>
        </p:nvSpPr>
        <p:spPr>
          <a:xfrm>
            <a:off x="3523631" y="4530588"/>
            <a:ext cx="71051" cy="200244"/>
          </a:xfrm>
          <a:custGeom>
            <a:avLst/>
            <a:gdLst>
              <a:gd name="connsiteX0" fmla="*/ 22844 w 71051"/>
              <a:gd name="connsiteY0" fmla="*/ 137 h 200244"/>
              <a:gd name="connsiteX1" fmla="*/ 35544 w 71051"/>
              <a:gd name="connsiteY1" fmla="*/ 108087 h 200244"/>
              <a:gd name="connsiteX2" fmla="*/ 619 w 71051"/>
              <a:gd name="connsiteY2" fmla="*/ 200162 h 200244"/>
              <a:gd name="connsiteX3" fmla="*/ 70469 w 71051"/>
              <a:gd name="connsiteY3" fmla="*/ 92212 h 200244"/>
              <a:gd name="connsiteX4" fmla="*/ 35544 w 71051"/>
              <a:gd name="connsiteY4" fmla="*/ 139837 h 200244"/>
              <a:gd name="connsiteX5" fmla="*/ 64119 w 71051"/>
              <a:gd name="connsiteY5" fmla="*/ 85862 h 200244"/>
              <a:gd name="connsiteX6" fmla="*/ 22844 w 71051"/>
              <a:gd name="connsiteY6" fmla="*/ 137 h 20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051" h="200244">
                <a:moveTo>
                  <a:pt x="22844" y="137"/>
                </a:moveTo>
                <a:cubicBezTo>
                  <a:pt x="18082" y="3841"/>
                  <a:pt x="39248" y="74749"/>
                  <a:pt x="35544" y="108087"/>
                </a:cubicBezTo>
                <a:cubicBezTo>
                  <a:pt x="31840" y="141425"/>
                  <a:pt x="-5202" y="202808"/>
                  <a:pt x="619" y="200162"/>
                </a:cubicBezTo>
                <a:cubicBezTo>
                  <a:pt x="6440" y="197516"/>
                  <a:pt x="64648" y="102266"/>
                  <a:pt x="70469" y="92212"/>
                </a:cubicBezTo>
                <a:cubicBezTo>
                  <a:pt x="76290" y="82158"/>
                  <a:pt x="36602" y="140895"/>
                  <a:pt x="35544" y="139837"/>
                </a:cubicBezTo>
                <a:cubicBezTo>
                  <a:pt x="34486" y="138779"/>
                  <a:pt x="65706" y="103324"/>
                  <a:pt x="64119" y="85862"/>
                </a:cubicBezTo>
                <a:cubicBezTo>
                  <a:pt x="62532" y="68400"/>
                  <a:pt x="27606" y="-3567"/>
                  <a:pt x="2284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EA50DE91-6B2F-612B-FE5F-2669978404CB}"/>
              </a:ext>
            </a:extLst>
          </p:cNvPr>
          <p:cNvSpPr/>
          <p:nvPr/>
        </p:nvSpPr>
        <p:spPr>
          <a:xfrm>
            <a:off x="3558696" y="4565627"/>
            <a:ext cx="143639" cy="316056"/>
          </a:xfrm>
          <a:custGeom>
            <a:avLst/>
            <a:gdLst>
              <a:gd name="connsiteX0" fmla="*/ 102079 w 143639"/>
              <a:gd name="connsiteY0" fmla="*/ 23 h 316056"/>
              <a:gd name="connsiteX1" fmla="*/ 60804 w 143639"/>
              <a:gd name="connsiteY1" fmla="*/ 120673 h 316056"/>
              <a:gd name="connsiteX2" fmla="*/ 44929 w 143639"/>
              <a:gd name="connsiteY2" fmla="*/ 171473 h 316056"/>
              <a:gd name="connsiteX3" fmla="*/ 83029 w 143639"/>
              <a:gd name="connsiteY3" fmla="*/ 193698 h 316056"/>
              <a:gd name="connsiteX4" fmla="*/ 108429 w 143639"/>
              <a:gd name="connsiteY4" fmla="*/ 222273 h 316056"/>
              <a:gd name="connsiteX5" fmla="*/ 133829 w 143639"/>
              <a:gd name="connsiteY5" fmla="*/ 314348 h 316056"/>
              <a:gd name="connsiteX6" fmla="*/ 143354 w 143639"/>
              <a:gd name="connsiteY6" fmla="*/ 276248 h 316056"/>
              <a:gd name="connsiteX7" fmla="*/ 124304 w 143639"/>
              <a:gd name="connsiteY7" fmla="*/ 203223 h 316056"/>
              <a:gd name="connsiteX8" fmla="*/ 48104 w 143639"/>
              <a:gd name="connsiteY8" fmla="*/ 180998 h 316056"/>
              <a:gd name="connsiteX9" fmla="*/ 479 w 143639"/>
              <a:gd name="connsiteY9" fmla="*/ 203223 h 316056"/>
              <a:gd name="connsiteX10" fmla="*/ 76679 w 143639"/>
              <a:gd name="connsiteY10" fmla="*/ 111148 h 316056"/>
              <a:gd name="connsiteX11" fmla="*/ 102079 w 143639"/>
              <a:gd name="connsiteY11" fmla="*/ 23 h 31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639" h="316056">
                <a:moveTo>
                  <a:pt x="102079" y="23"/>
                </a:moveTo>
                <a:cubicBezTo>
                  <a:pt x="99433" y="1611"/>
                  <a:pt x="70329" y="92098"/>
                  <a:pt x="60804" y="120673"/>
                </a:cubicBezTo>
                <a:cubicBezTo>
                  <a:pt x="51279" y="149248"/>
                  <a:pt x="41225" y="159302"/>
                  <a:pt x="44929" y="171473"/>
                </a:cubicBezTo>
                <a:cubicBezTo>
                  <a:pt x="48633" y="183644"/>
                  <a:pt x="72446" y="185231"/>
                  <a:pt x="83029" y="193698"/>
                </a:cubicBezTo>
                <a:cubicBezTo>
                  <a:pt x="93612" y="202165"/>
                  <a:pt x="99962" y="202165"/>
                  <a:pt x="108429" y="222273"/>
                </a:cubicBezTo>
                <a:cubicBezTo>
                  <a:pt x="116896" y="242381"/>
                  <a:pt x="128008" y="305352"/>
                  <a:pt x="133829" y="314348"/>
                </a:cubicBezTo>
                <a:cubicBezTo>
                  <a:pt x="139650" y="323344"/>
                  <a:pt x="144941" y="294769"/>
                  <a:pt x="143354" y="276248"/>
                </a:cubicBezTo>
                <a:cubicBezTo>
                  <a:pt x="141767" y="257727"/>
                  <a:pt x="140179" y="219098"/>
                  <a:pt x="124304" y="203223"/>
                </a:cubicBezTo>
                <a:cubicBezTo>
                  <a:pt x="108429" y="187348"/>
                  <a:pt x="68741" y="180998"/>
                  <a:pt x="48104" y="180998"/>
                </a:cubicBezTo>
                <a:cubicBezTo>
                  <a:pt x="27467" y="180998"/>
                  <a:pt x="-4283" y="214865"/>
                  <a:pt x="479" y="203223"/>
                </a:cubicBezTo>
                <a:cubicBezTo>
                  <a:pt x="5241" y="191581"/>
                  <a:pt x="54454" y="145015"/>
                  <a:pt x="76679" y="111148"/>
                </a:cubicBezTo>
                <a:cubicBezTo>
                  <a:pt x="98904" y="77281"/>
                  <a:pt x="104725" y="-1565"/>
                  <a:pt x="10207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50CC934A-F7DE-35A6-4214-84CC503FECF0}"/>
              </a:ext>
            </a:extLst>
          </p:cNvPr>
          <p:cNvSpPr/>
          <p:nvPr/>
        </p:nvSpPr>
        <p:spPr>
          <a:xfrm>
            <a:off x="3574509" y="4742634"/>
            <a:ext cx="67967" cy="175856"/>
          </a:xfrm>
          <a:custGeom>
            <a:avLst/>
            <a:gdLst>
              <a:gd name="connsiteX0" fmla="*/ 541 w 67967"/>
              <a:gd name="connsiteY0" fmla="*/ 816 h 175856"/>
              <a:gd name="connsiteX1" fmla="*/ 57691 w 67967"/>
              <a:gd name="connsiteY1" fmla="*/ 80191 h 175856"/>
              <a:gd name="connsiteX2" fmla="*/ 67216 w 67967"/>
              <a:gd name="connsiteY2" fmla="*/ 175441 h 175856"/>
              <a:gd name="connsiteX3" fmla="*/ 48166 w 67967"/>
              <a:gd name="connsiteY3" fmla="*/ 111941 h 175856"/>
              <a:gd name="connsiteX4" fmla="*/ 29116 w 67967"/>
              <a:gd name="connsiteY4" fmla="*/ 42091 h 175856"/>
              <a:gd name="connsiteX5" fmla="*/ 541 w 67967"/>
              <a:gd name="connsiteY5" fmla="*/ 816 h 17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67" h="175856">
                <a:moveTo>
                  <a:pt x="541" y="816"/>
                </a:moveTo>
                <a:cubicBezTo>
                  <a:pt x="5303" y="7166"/>
                  <a:pt x="46579" y="51087"/>
                  <a:pt x="57691" y="80191"/>
                </a:cubicBezTo>
                <a:cubicBezTo>
                  <a:pt x="68804" y="109295"/>
                  <a:pt x="68803" y="170149"/>
                  <a:pt x="67216" y="175441"/>
                </a:cubicBezTo>
                <a:cubicBezTo>
                  <a:pt x="65629" y="180733"/>
                  <a:pt x="54516" y="134166"/>
                  <a:pt x="48166" y="111941"/>
                </a:cubicBezTo>
                <a:cubicBezTo>
                  <a:pt x="41816" y="89716"/>
                  <a:pt x="34408" y="57437"/>
                  <a:pt x="29116" y="42091"/>
                </a:cubicBezTo>
                <a:cubicBezTo>
                  <a:pt x="23824" y="26745"/>
                  <a:pt x="-4221" y="-5534"/>
                  <a:pt x="541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8A4D2264-8673-0C1E-042A-B702BE7CDB4F}"/>
              </a:ext>
            </a:extLst>
          </p:cNvPr>
          <p:cNvSpPr/>
          <p:nvPr/>
        </p:nvSpPr>
        <p:spPr>
          <a:xfrm>
            <a:off x="3555870" y="4876353"/>
            <a:ext cx="119123" cy="254449"/>
          </a:xfrm>
          <a:custGeom>
            <a:avLst/>
            <a:gdLst>
              <a:gd name="connsiteX0" fmla="*/ 73155 w 119123"/>
              <a:gd name="connsiteY0" fmla="*/ 447 h 254449"/>
              <a:gd name="connsiteX1" fmla="*/ 104905 w 119123"/>
              <a:gd name="connsiteY1" fmla="*/ 82997 h 254449"/>
              <a:gd name="connsiteX2" fmla="*/ 69980 w 119123"/>
              <a:gd name="connsiteY2" fmla="*/ 156022 h 254449"/>
              <a:gd name="connsiteX3" fmla="*/ 130 w 119123"/>
              <a:gd name="connsiteY3" fmla="*/ 254447 h 254449"/>
              <a:gd name="connsiteX4" fmla="*/ 89030 w 119123"/>
              <a:gd name="connsiteY4" fmla="*/ 159197 h 254449"/>
              <a:gd name="connsiteX5" fmla="*/ 41405 w 119123"/>
              <a:gd name="connsiteY5" fmla="*/ 251272 h 254449"/>
              <a:gd name="connsiteX6" fmla="*/ 117605 w 119123"/>
              <a:gd name="connsiteY6" fmla="*/ 121097 h 254449"/>
              <a:gd name="connsiteX7" fmla="*/ 73155 w 119123"/>
              <a:gd name="connsiteY7" fmla="*/ 447 h 25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123" h="254449">
                <a:moveTo>
                  <a:pt x="73155" y="447"/>
                </a:moveTo>
                <a:cubicBezTo>
                  <a:pt x="71038" y="-5903"/>
                  <a:pt x="105434" y="57068"/>
                  <a:pt x="104905" y="82997"/>
                </a:cubicBezTo>
                <a:cubicBezTo>
                  <a:pt x="104376" y="108926"/>
                  <a:pt x="87442" y="127447"/>
                  <a:pt x="69980" y="156022"/>
                </a:cubicBezTo>
                <a:cubicBezTo>
                  <a:pt x="52518" y="184597"/>
                  <a:pt x="-3045" y="253918"/>
                  <a:pt x="130" y="254447"/>
                </a:cubicBezTo>
                <a:cubicBezTo>
                  <a:pt x="3305" y="254976"/>
                  <a:pt x="82151" y="159726"/>
                  <a:pt x="89030" y="159197"/>
                </a:cubicBezTo>
                <a:cubicBezTo>
                  <a:pt x="95909" y="158668"/>
                  <a:pt x="36643" y="257622"/>
                  <a:pt x="41405" y="251272"/>
                </a:cubicBezTo>
                <a:cubicBezTo>
                  <a:pt x="46167" y="244922"/>
                  <a:pt x="106493" y="159726"/>
                  <a:pt x="117605" y="121097"/>
                </a:cubicBezTo>
                <a:cubicBezTo>
                  <a:pt x="128717" y="82468"/>
                  <a:pt x="75272" y="6797"/>
                  <a:pt x="73155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0822482B-D98F-C1E5-B1E9-E3AA6F011CC6}"/>
              </a:ext>
            </a:extLst>
          </p:cNvPr>
          <p:cNvSpPr/>
          <p:nvPr/>
        </p:nvSpPr>
        <p:spPr>
          <a:xfrm>
            <a:off x="3594082" y="4888944"/>
            <a:ext cx="149354" cy="270509"/>
          </a:xfrm>
          <a:custGeom>
            <a:avLst/>
            <a:gdLst>
              <a:gd name="connsiteX0" fmla="*/ 82568 w 149354"/>
              <a:gd name="connsiteY0" fmla="*/ 556 h 270509"/>
              <a:gd name="connsiteX1" fmla="*/ 123843 w 149354"/>
              <a:gd name="connsiteY1" fmla="*/ 57706 h 270509"/>
              <a:gd name="connsiteX2" fmla="*/ 114318 w 149354"/>
              <a:gd name="connsiteY2" fmla="*/ 130731 h 270509"/>
              <a:gd name="connsiteX3" fmla="*/ 63518 w 149354"/>
              <a:gd name="connsiteY3" fmla="*/ 225981 h 270509"/>
              <a:gd name="connsiteX4" fmla="*/ 18 w 149354"/>
              <a:gd name="connsiteY4" fmla="*/ 270431 h 270509"/>
              <a:gd name="connsiteX5" fmla="*/ 69868 w 149354"/>
              <a:gd name="connsiteY5" fmla="*/ 216456 h 270509"/>
              <a:gd name="connsiteX6" fmla="*/ 149243 w 149354"/>
              <a:gd name="connsiteY6" fmla="*/ 92631 h 270509"/>
              <a:gd name="connsiteX7" fmla="*/ 82568 w 149354"/>
              <a:gd name="connsiteY7" fmla="*/ 556 h 27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354" h="270509">
                <a:moveTo>
                  <a:pt x="82568" y="556"/>
                </a:moveTo>
                <a:cubicBezTo>
                  <a:pt x="78335" y="-5265"/>
                  <a:pt x="118551" y="36010"/>
                  <a:pt x="123843" y="57706"/>
                </a:cubicBezTo>
                <a:cubicBezTo>
                  <a:pt x="129135" y="79402"/>
                  <a:pt x="124372" y="102685"/>
                  <a:pt x="114318" y="130731"/>
                </a:cubicBezTo>
                <a:cubicBezTo>
                  <a:pt x="104264" y="158777"/>
                  <a:pt x="82568" y="202698"/>
                  <a:pt x="63518" y="225981"/>
                </a:cubicBezTo>
                <a:cubicBezTo>
                  <a:pt x="44468" y="249264"/>
                  <a:pt x="-1040" y="272019"/>
                  <a:pt x="18" y="270431"/>
                </a:cubicBezTo>
                <a:cubicBezTo>
                  <a:pt x="1076" y="268843"/>
                  <a:pt x="44997" y="246089"/>
                  <a:pt x="69868" y="216456"/>
                </a:cubicBezTo>
                <a:cubicBezTo>
                  <a:pt x="94739" y="186823"/>
                  <a:pt x="146068" y="125968"/>
                  <a:pt x="149243" y="92631"/>
                </a:cubicBezTo>
                <a:cubicBezTo>
                  <a:pt x="152418" y="59294"/>
                  <a:pt x="86801" y="6377"/>
                  <a:pt x="82568" y="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F6649BDE-55F9-2D11-78FC-082A52077A6B}"/>
              </a:ext>
            </a:extLst>
          </p:cNvPr>
          <p:cNvSpPr/>
          <p:nvPr/>
        </p:nvSpPr>
        <p:spPr>
          <a:xfrm>
            <a:off x="3625509" y="5051212"/>
            <a:ext cx="93809" cy="143158"/>
          </a:xfrm>
          <a:custGeom>
            <a:avLst/>
            <a:gdLst>
              <a:gd name="connsiteX0" fmla="*/ 92416 w 93809"/>
              <a:gd name="connsiteY0" fmla="*/ 213 h 143158"/>
              <a:gd name="connsiteX1" fmla="*/ 60666 w 93809"/>
              <a:gd name="connsiteY1" fmla="*/ 95463 h 143158"/>
              <a:gd name="connsiteX2" fmla="*/ 341 w 93809"/>
              <a:gd name="connsiteY2" fmla="*/ 143088 h 143158"/>
              <a:gd name="connsiteX3" fmla="*/ 35266 w 93809"/>
              <a:gd name="connsiteY3" fmla="*/ 85938 h 143158"/>
              <a:gd name="connsiteX4" fmla="*/ 16216 w 93809"/>
              <a:gd name="connsiteY4" fmla="*/ 124038 h 143158"/>
              <a:gd name="connsiteX5" fmla="*/ 92416 w 93809"/>
              <a:gd name="connsiteY5" fmla="*/ 213 h 143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09" h="143158">
                <a:moveTo>
                  <a:pt x="92416" y="213"/>
                </a:moveTo>
                <a:cubicBezTo>
                  <a:pt x="99824" y="-4550"/>
                  <a:pt x="76012" y="71651"/>
                  <a:pt x="60666" y="95463"/>
                </a:cubicBezTo>
                <a:cubicBezTo>
                  <a:pt x="45320" y="119275"/>
                  <a:pt x="4574" y="144675"/>
                  <a:pt x="341" y="143088"/>
                </a:cubicBezTo>
                <a:cubicBezTo>
                  <a:pt x="-3892" y="141501"/>
                  <a:pt x="32620" y="89113"/>
                  <a:pt x="35266" y="85938"/>
                </a:cubicBezTo>
                <a:cubicBezTo>
                  <a:pt x="37912" y="82763"/>
                  <a:pt x="4045" y="136738"/>
                  <a:pt x="16216" y="124038"/>
                </a:cubicBezTo>
                <a:cubicBezTo>
                  <a:pt x="28387" y="111338"/>
                  <a:pt x="85008" y="4976"/>
                  <a:pt x="92416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2EEB8021-27F4-7093-6337-6C1F151EE026}"/>
              </a:ext>
            </a:extLst>
          </p:cNvPr>
          <p:cNvSpPr/>
          <p:nvPr/>
        </p:nvSpPr>
        <p:spPr>
          <a:xfrm>
            <a:off x="3521662" y="5186865"/>
            <a:ext cx="85150" cy="185179"/>
          </a:xfrm>
          <a:custGeom>
            <a:avLst/>
            <a:gdLst>
              <a:gd name="connsiteX0" fmla="*/ 85138 w 85150"/>
              <a:gd name="connsiteY0" fmla="*/ 1085 h 185179"/>
              <a:gd name="connsiteX1" fmla="*/ 5763 w 85150"/>
              <a:gd name="connsiteY1" fmla="*/ 182060 h 185179"/>
              <a:gd name="connsiteX2" fmla="*/ 12113 w 85150"/>
              <a:gd name="connsiteY2" fmla="*/ 109035 h 185179"/>
              <a:gd name="connsiteX3" fmla="*/ 85138 w 85150"/>
              <a:gd name="connsiteY3" fmla="*/ 1085 h 18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50" h="185179">
                <a:moveTo>
                  <a:pt x="85138" y="1085"/>
                </a:moveTo>
                <a:cubicBezTo>
                  <a:pt x="84080" y="13256"/>
                  <a:pt x="17934" y="164068"/>
                  <a:pt x="5763" y="182060"/>
                </a:cubicBezTo>
                <a:cubicBezTo>
                  <a:pt x="-6408" y="200052"/>
                  <a:pt x="3117" y="135493"/>
                  <a:pt x="12113" y="109035"/>
                </a:cubicBezTo>
                <a:cubicBezTo>
                  <a:pt x="21109" y="82577"/>
                  <a:pt x="86196" y="-11086"/>
                  <a:pt x="85138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F0EC168E-7A64-C5DF-0EA9-3E88EAEB802B}"/>
              </a:ext>
            </a:extLst>
          </p:cNvPr>
          <p:cNvSpPr/>
          <p:nvPr/>
        </p:nvSpPr>
        <p:spPr>
          <a:xfrm>
            <a:off x="3568200" y="5213303"/>
            <a:ext cx="102196" cy="183019"/>
          </a:xfrm>
          <a:custGeom>
            <a:avLst/>
            <a:gdLst>
              <a:gd name="connsiteX0" fmla="*/ 102100 w 102196"/>
              <a:gd name="connsiteY0" fmla="*/ 47 h 183019"/>
              <a:gd name="connsiteX1" fmla="*/ 19550 w 102196"/>
              <a:gd name="connsiteY1" fmla="*/ 181022 h 183019"/>
              <a:gd name="connsiteX2" fmla="*/ 44950 w 102196"/>
              <a:gd name="connsiteY2" fmla="*/ 101647 h 183019"/>
              <a:gd name="connsiteX3" fmla="*/ 6850 w 102196"/>
              <a:gd name="connsiteY3" fmla="*/ 181022 h 183019"/>
              <a:gd name="connsiteX4" fmla="*/ 51300 w 102196"/>
              <a:gd name="connsiteY4" fmla="*/ 69897 h 183019"/>
              <a:gd name="connsiteX5" fmla="*/ 500 w 102196"/>
              <a:gd name="connsiteY5" fmla="*/ 161972 h 183019"/>
              <a:gd name="connsiteX6" fmla="*/ 102100 w 102196"/>
              <a:gd name="connsiteY6" fmla="*/ 47 h 18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96" h="183019">
                <a:moveTo>
                  <a:pt x="102100" y="47"/>
                </a:moveTo>
                <a:cubicBezTo>
                  <a:pt x="105275" y="3222"/>
                  <a:pt x="29075" y="164089"/>
                  <a:pt x="19550" y="181022"/>
                </a:cubicBezTo>
                <a:cubicBezTo>
                  <a:pt x="10025" y="197955"/>
                  <a:pt x="47067" y="101647"/>
                  <a:pt x="44950" y="101647"/>
                </a:cubicBezTo>
                <a:cubicBezTo>
                  <a:pt x="42833" y="101647"/>
                  <a:pt x="5792" y="186313"/>
                  <a:pt x="6850" y="181022"/>
                </a:cubicBezTo>
                <a:cubicBezTo>
                  <a:pt x="7908" y="175731"/>
                  <a:pt x="52358" y="73072"/>
                  <a:pt x="51300" y="69897"/>
                </a:cubicBezTo>
                <a:cubicBezTo>
                  <a:pt x="50242" y="66722"/>
                  <a:pt x="-5850" y="169909"/>
                  <a:pt x="500" y="161972"/>
                </a:cubicBezTo>
                <a:cubicBezTo>
                  <a:pt x="6850" y="154035"/>
                  <a:pt x="98925" y="-3128"/>
                  <a:pt x="10210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317ECBC-9179-04D7-46E8-D5D34A901381}"/>
              </a:ext>
            </a:extLst>
          </p:cNvPr>
          <p:cNvSpPr/>
          <p:nvPr/>
        </p:nvSpPr>
        <p:spPr>
          <a:xfrm>
            <a:off x="3533723" y="5324387"/>
            <a:ext cx="220322" cy="345036"/>
          </a:xfrm>
          <a:custGeom>
            <a:avLst/>
            <a:gdLst>
              <a:gd name="connsiteX0" fmla="*/ 52 w 220322"/>
              <a:gd name="connsiteY0" fmla="*/ 88 h 345036"/>
              <a:gd name="connsiteX1" fmla="*/ 88952 w 220322"/>
              <a:gd name="connsiteY1" fmla="*/ 85813 h 345036"/>
              <a:gd name="connsiteX2" fmla="*/ 171502 w 220322"/>
              <a:gd name="connsiteY2" fmla="*/ 212813 h 345036"/>
              <a:gd name="connsiteX3" fmla="*/ 193727 w 220322"/>
              <a:gd name="connsiteY3" fmla="*/ 250913 h 345036"/>
              <a:gd name="connsiteX4" fmla="*/ 200077 w 220322"/>
              <a:gd name="connsiteY4" fmla="*/ 311238 h 345036"/>
              <a:gd name="connsiteX5" fmla="*/ 196902 w 220322"/>
              <a:gd name="connsiteY5" fmla="*/ 342988 h 345036"/>
              <a:gd name="connsiteX6" fmla="*/ 215952 w 220322"/>
              <a:gd name="connsiteY6" fmla="*/ 254088 h 345036"/>
              <a:gd name="connsiteX7" fmla="*/ 101652 w 220322"/>
              <a:gd name="connsiteY7" fmla="*/ 73113 h 345036"/>
              <a:gd name="connsiteX8" fmla="*/ 52 w 220322"/>
              <a:gd name="connsiteY8" fmla="*/ 88 h 34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22" h="345036">
                <a:moveTo>
                  <a:pt x="52" y="88"/>
                </a:moveTo>
                <a:cubicBezTo>
                  <a:pt x="-2065" y="2205"/>
                  <a:pt x="60377" y="50359"/>
                  <a:pt x="88952" y="85813"/>
                </a:cubicBezTo>
                <a:cubicBezTo>
                  <a:pt x="117527" y="121267"/>
                  <a:pt x="154040" y="185296"/>
                  <a:pt x="171502" y="212813"/>
                </a:cubicBezTo>
                <a:cubicBezTo>
                  <a:pt x="188965" y="240330"/>
                  <a:pt x="188964" y="234509"/>
                  <a:pt x="193727" y="250913"/>
                </a:cubicBezTo>
                <a:cubicBezTo>
                  <a:pt x="198490" y="267317"/>
                  <a:pt x="199548" y="295892"/>
                  <a:pt x="200077" y="311238"/>
                </a:cubicBezTo>
                <a:cubicBezTo>
                  <a:pt x="200606" y="326584"/>
                  <a:pt x="194256" y="352513"/>
                  <a:pt x="196902" y="342988"/>
                </a:cubicBezTo>
                <a:cubicBezTo>
                  <a:pt x="199548" y="333463"/>
                  <a:pt x="231827" y="299067"/>
                  <a:pt x="215952" y="254088"/>
                </a:cubicBezTo>
                <a:cubicBezTo>
                  <a:pt x="200077" y="209109"/>
                  <a:pt x="132873" y="112271"/>
                  <a:pt x="101652" y="73113"/>
                </a:cubicBezTo>
                <a:cubicBezTo>
                  <a:pt x="70431" y="33955"/>
                  <a:pt x="2169" y="-2029"/>
                  <a:pt x="52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D5E4683C-A800-A87A-39B0-42418DA8A251}"/>
              </a:ext>
            </a:extLst>
          </p:cNvPr>
          <p:cNvSpPr/>
          <p:nvPr/>
        </p:nvSpPr>
        <p:spPr>
          <a:xfrm>
            <a:off x="3279486" y="7505045"/>
            <a:ext cx="93010" cy="407634"/>
          </a:xfrm>
          <a:custGeom>
            <a:avLst/>
            <a:gdLst>
              <a:gd name="connsiteX0" fmla="*/ 92364 w 93010"/>
              <a:gd name="connsiteY0" fmla="*/ 655 h 407634"/>
              <a:gd name="connsiteX1" fmla="*/ 44739 w 93010"/>
              <a:gd name="connsiteY1" fmla="*/ 226080 h 407634"/>
              <a:gd name="connsiteX2" fmla="*/ 289 w 93010"/>
              <a:gd name="connsiteY2" fmla="*/ 407055 h 407634"/>
              <a:gd name="connsiteX3" fmla="*/ 66964 w 93010"/>
              <a:gd name="connsiteY3" fmla="*/ 165755 h 407634"/>
              <a:gd name="connsiteX4" fmla="*/ 92364 w 93010"/>
              <a:gd name="connsiteY4" fmla="*/ 655 h 40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0" h="407634">
                <a:moveTo>
                  <a:pt x="92364" y="655"/>
                </a:moveTo>
                <a:cubicBezTo>
                  <a:pt x="88660" y="10709"/>
                  <a:pt x="60085" y="158347"/>
                  <a:pt x="44739" y="226080"/>
                </a:cubicBezTo>
                <a:cubicBezTo>
                  <a:pt x="29393" y="293813"/>
                  <a:pt x="-3415" y="417109"/>
                  <a:pt x="289" y="407055"/>
                </a:cubicBezTo>
                <a:cubicBezTo>
                  <a:pt x="3993" y="397001"/>
                  <a:pt x="50560" y="232959"/>
                  <a:pt x="66964" y="165755"/>
                </a:cubicBezTo>
                <a:cubicBezTo>
                  <a:pt x="83368" y="98551"/>
                  <a:pt x="96068" y="-9399"/>
                  <a:pt x="92364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D274C7D5-A2CE-F184-CE35-F5D56AF96376}"/>
              </a:ext>
            </a:extLst>
          </p:cNvPr>
          <p:cNvSpPr/>
          <p:nvPr/>
        </p:nvSpPr>
        <p:spPr>
          <a:xfrm>
            <a:off x="3244183" y="7569327"/>
            <a:ext cx="99860" cy="360300"/>
          </a:xfrm>
          <a:custGeom>
            <a:avLst/>
            <a:gdLst>
              <a:gd name="connsiteX0" fmla="*/ 99092 w 99860"/>
              <a:gd name="connsiteY0" fmla="*/ 3048 h 360300"/>
              <a:gd name="connsiteX1" fmla="*/ 667 w 99860"/>
              <a:gd name="connsiteY1" fmla="*/ 355473 h 360300"/>
              <a:gd name="connsiteX2" fmla="*/ 54642 w 99860"/>
              <a:gd name="connsiteY2" fmla="*/ 212598 h 360300"/>
              <a:gd name="connsiteX3" fmla="*/ 29242 w 99860"/>
              <a:gd name="connsiteY3" fmla="*/ 282448 h 360300"/>
              <a:gd name="connsiteX4" fmla="*/ 73692 w 99860"/>
              <a:gd name="connsiteY4" fmla="*/ 130048 h 360300"/>
              <a:gd name="connsiteX5" fmla="*/ 48292 w 99860"/>
              <a:gd name="connsiteY5" fmla="*/ 180848 h 360300"/>
              <a:gd name="connsiteX6" fmla="*/ 99092 w 99860"/>
              <a:gd name="connsiteY6" fmla="*/ 3048 h 36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860" h="360300">
                <a:moveTo>
                  <a:pt x="99092" y="3048"/>
                </a:moveTo>
                <a:cubicBezTo>
                  <a:pt x="91155" y="32152"/>
                  <a:pt x="8075" y="320548"/>
                  <a:pt x="667" y="355473"/>
                </a:cubicBezTo>
                <a:cubicBezTo>
                  <a:pt x="-6741" y="390398"/>
                  <a:pt x="49880" y="224769"/>
                  <a:pt x="54642" y="212598"/>
                </a:cubicBezTo>
                <a:cubicBezTo>
                  <a:pt x="59404" y="200427"/>
                  <a:pt x="26067" y="296206"/>
                  <a:pt x="29242" y="282448"/>
                </a:cubicBezTo>
                <a:cubicBezTo>
                  <a:pt x="32417" y="268690"/>
                  <a:pt x="70517" y="146981"/>
                  <a:pt x="73692" y="130048"/>
                </a:cubicBezTo>
                <a:cubicBezTo>
                  <a:pt x="76867" y="113115"/>
                  <a:pt x="45646" y="199369"/>
                  <a:pt x="48292" y="180848"/>
                </a:cubicBezTo>
                <a:cubicBezTo>
                  <a:pt x="50938" y="162327"/>
                  <a:pt x="107029" y="-26056"/>
                  <a:pt x="99092" y="3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DDFDCDC7-B685-2AA1-49CE-12AC75EAEC3C}"/>
              </a:ext>
            </a:extLst>
          </p:cNvPr>
          <p:cNvSpPr/>
          <p:nvPr/>
        </p:nvSpPr>
        <p:spPr>
          <a:xfrm>
            <a:off x="3181158" y="7639014"/>
            <a:ext cx="114748" cy="317538"/>
          </a:xfrm>
          <a:custGeom>
            <a:avLst/>
            <a:gdLst>
              <a:gd name="connsiteX0" fmla="*/ 114492 w 114748"/>
              <a:gd name="connsiteY0" fmla="*/ 36 h 317538"/>
              <a:gd name="connsiteX1" fmla="*/ 92267 w 114748"/>
              <a:gd name="connsiteY1" fmla="*/ 136561 h 317538"/>
              <a:gd name="connsiteX2" fmla="*/ 76392 w 114748"/>
              <a:gd name="connsiteY2" fmla="*/ 203236 h 317538"/>
              <a:gd name="connsiteX3" fmla="*/ 192 w 114748"/>
              <a:gd name="connsiteY3" fmla="*/ 317536 h 317538"/>
              <a:gd name="connsiteX4" fmla="*/ 54167 w 114748"/>
              <a:gd name="connsiteY4" fmla="*/ 200061 h 317538"/>
              <a:gd name="connsiteX5" fmla="*/ 41467 w 114748"/>
              <a:gd name="connsiteY5" fmla="*/ 231811 h 317538"/>
              <a:gd name="connsiteX6" fmla="*/ 76392 w 114748"/>
              <a:gd name="connsiteY6" fmla="*/ 123861 h 317538"/>
              <a:gd name="connsiteX7" fmla="*/ 114492 w 114748"/>
              <a:gd name="connsiteY7" fmla="*/ 36 h 3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48" h="317538">
                <a:moveTo>
                  <a:pt x="114492" y="36"/>
                </a:moveTo>
                <a:cubicBezTo>
                  <a:pt x="117138" y="2153"/>
                  <a:pt x="98617" y="102694"/>
                  <a:pt x="92267" y="136561"/>
                </a:cubicBezTo>
                <a:cubicBezTo>
                  <a:pt x="85917" y="170428"/>
                  <a:pt x="91738" y="173074"/>
                  <a:pt x="76392" y="203236"/>
                </a:cubicBezTo>
                <a:cubicBezTo>
                  <a:pt x="61046" y="233399"/>
                  <a:pt x="3896" y="318065"/>
                  <a:pt x="192" y="317536"/>
                </a:cubicBezTo>
                <a:cubicBezTo>
                  <a:pt x="-3512" y="317007"/>
                  <a:pt x="47288" y="214349"/>
                  <a:pt x="54167" y="200061"/>
                </a:cubicBezTo>
                <a:cubicBezTo>
                  <a:pt x="61046" y="185774"/>
                  <a:pt x="37763" y="244511"/>
                  <a:pt x="41467" y="231811"/>
                </a:cubicBezTo>
                <a:cubicBezTo>
                  <a:pt x="45171" y="219111"/>
                  <a:pt x="68454" y="159844"/>
                  <a:pt x="76392" y="123861"/>
                </a:cubicBezTo>
                <a:cubicBezTo>
                  <a:pt x="84329" y="87878"/>
                  <a:pt x="111846" y="-2081"/>
                  <a:pt x="114492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92C98D06-688E-3F0F-1ACC-ADB54F0CC292}"/>
              </a:ext>
            </a:extLst>
          </p:cNvPr>
          <p:cNvSpPr/>
          <p:nvPr/>
        </p:nvSpPr>
        <p:spPr>
          <a:xfrm>
            <a:off x="3033184" y="7925834"/>
            <a:ext cx="223875" cy="152562"/>
          </a:xfrm>
          <a:custGeom>
            <a:avLst/>
            <a:gdLst>
              <a:gd name="connsiteX0" fmla="*/ 221191 w 223875"/>
              <a:gd name="connsiteY0" fmla="*/ 2141 h 152562"/>
              <a:gd name="connsiteX1" fmla="*/ 2116 w 223875"/>
              <a:gd name="connsiteY1" fmla="*/ 151366 h 152562"/>
              <a:gd name="connsiteX2" fmla="*/ 116416 w 223875"/>
              <a:gd name="connsiteY2" fmla="*/ 68816 h 152562"/>
              <a:gd name="connsiteX3" fmla="*/ 221191 w 223875"/>
              <a:gd name="connsiteY3" fmla="*/ 2141 h 1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875" h="152562">
                <a:moveTo>
                  <a:pt x="221191" y="2141"/>
                </a:moveTo>
                <a:cubicBezTo>
                  <a:pt x="202141" y="15899"/>
                  <a:pt x="19578" y="140254"/>
                  <a:pt x="2116" y="151366"/>
                </a:cubicBezTo>
                <a:cubicBezTo>
                  <a:pt x="-15346" y="162478"/>
                  <a:pt x="79903" y="93158"/>
                  <a:pt x="116416" y="68816"/>
                </a:cubicBezTo>
                <a:cubicBezTo>
                  <a:pt x="152928" y="44474"/>
                  <a:pt x="240241" y="-11617"/>
                  <a:pt x="221191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E415F79-0088-CE48-191A-E7CCBF97DE13}"/>
              </a:ext>
            </a:extLst>
          </p:cNvPr>
          <p:cNvSpPr/>
          <p:nvPr/>
        </p:nvSpPr>
        <p:spPr>
          <a:xfrm>
            <a:off x="2903762" y="7908737"/>
            <a:ext cx="323746" cy="150729"/>
          </a:xfrm>
          <a:custGeom>
            <a:avLst/>
            <a:gdLst>
              <a:gd name="connsiteX0" fmla="*/ 1363 w 323746"/>
              <a:gd name="connsiteY0" fmla="*/ 143063 h 150729"/>
              <a:gd name="connsiteX1" fmla="*/ 134713 w 323746"/>
              <a:gd name="connsiteY1" fmla="*/ 136713 h 150729"/>
              <a:gd name="connsiteX2" fmla="*/ 322038 w 323746"/>
              <a:gd name="connsiteY2" fmla="*/ 188 h 150729"/>
              <a:gd name="connsiteX3" fmla="*/ 217263 w 323746"/>
              <a:gd name="connsiteY3" fmla="*/ 108138 h 150729"/>
              <a:gd name="connsiteX4" fmla="*/ 1363 w 323746"/>
              <a:gd name="connsiteY4" fmla="*/ 143063 h 15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746" h="150729">
                <a:moveTo>
                  <a:pt x="1363" y="143063"/>
                </a:moveTo>
                <a:cubicBezTo>
                  <a:pt x="-12395" y="147825"/>
                  <a:pt x="81267" y="160526"/>
                  <a:pt x="134713" y="136713"/>
                </a:cubicBezTo>
                <a:cubicBezTo>
                  <a:pt x="188159" y="112900"/>
                  <a:pt x="308280" y="4950"/>
                  <a:pt x="322038" y="188"/>
                </a:cubicBezTo>
                <a:cubicBezTo>
                  <a:pt x="335796" y="-4574"/>
                  <a:pt x="263301" y="82209"/>
                  <a:pt x="217263" y="108138"/>
                </a:cubicBezTo>
                <a:cubicBezTo>
                  <a:pt x="171226" y="134067"/>
                  <a:pt x="15121" y="138301"/>
                  <a:pt x="1363" y="143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32B3C20C-C153-A1D1-AC34-EB71DBB0F488}"/>
              </a:ext>
            </a:extLst>
          </p:cNvPr>
          <p:cNvSpPr/>
          <p:nvPr/>
        </p:nvSpPr>
        <p:spPr>
          <a:xfrm>
            <a:off x="2537751" y="7778716"/>
            <a:ext cx="330361" cy="283212"/>
          </a:xfrm>
          <a:custGeom>
            <a:avLst/>
            <a:gdLst>
              <a:gd name="connsiteX0" fmla="*/ 2249 w 330361"/>
              <a:gd name="connsiteY0" fmla="*/ 34 h 283212"/>
              <a:gd name="connsiteX1" fmla="*/ 53049 w 330361"/>
              <a:gd name="connsiteY1" fmla="*/ 98459 h 283212"/>
              <a:gd name="connsiteX2" fmla="*/ 313399 w 330361"/>
              <a:gd name="connsiteY2" fmla="*/ 276259 h 283212"/>
              <a:gd name="connsiteX3" fmla="*/ 275299 w 330361"/>
              <a:gd name="connsiteY3" fmla="*/ 231809 h 283212"/>
              <a:gd name="connsiteX4" fmla="*/ 33999 w 330361"/>
              <a:gd name="connsiteY4" fmla="*/ 88934 h 283212"/>
              <a:gd name="connsiteX5" fmla="*/ 2249 w 330361"/>
              <a:gd name="connsiteY5" fmla="*/ 34 h 28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61" h="283212">
                <a:moveTo>
                  <a:pt x="2249" y="34"/>
                </a:moveTo>
                <a:cubicBezTo>
                  <a:pt x="5424" y="1621"/>
                  <a:pt x="1191" y="52422"/>
                  <a:pt x="53049" y="98459"/>
                </a:cubicBezTo>
                <a:cubicBezTo>
                  <a:pt x="104907" y="144497"/>
                  <a:pt x="276358" y="254034"/>
                  <a:pt x="313399" y="276259"/>
                </a:cubicBezTo>
                <a:cubicBezTo>
                  <a:pt x="350440" y="298484"/>
                  <a:pt x="321866" y="263030"/>
                  <a:pt x="275299" y="231809"/>
                </a:cubicBezTo>
                <a:cubicBezTo>
                  <a:pt x="228732" y="200588"/>
                  <a:pt x="74745" y="125976"/>
                  <a:pt x="33999" y="88934"/>
                </a:cubicBezTo>
                <a:cubicBezTo>
                  <a:pt x="-6747" y="51892"/>
                  <a:pt x="-926" y="-1553"/>
                  <a:pt x="2249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8CE5B18F-635D-E793-E2B7-07E3C92B3154}"/>
              </a:ext>
            </a:extLst>
          </p:cNvPr>
          <p:cNvSpPr/>
          <p:nvPr/>
        </p:nvSpPr>
        <p:spPr>
          <a:xfrm>
            <a:off x="2481759" y="7819859"/>
            <a:ext cx="145962" cy="92094"/>
          </a:xfrm>
          <a:custGeom>
            <a:avLst/>
            <a:gdLst>
              <a:gd name="connsiteX0" fmla="*/ 1091 w 145962"/>
              <a:gd name="connsiteY0" fmla="*/ 166 h 92094"/>
              <a:gd name="connsiteX1" fmla="*/ 143966 w 145962"/>
              <a:gd name="connsiteY1" fmla="*/ 89066 h 92094"/>
              <a:gd name="connsiteX2" fmla="*/ 80466 w 145962"/>
              <a:gd name="connsiteY2" fmla="*/ 66841 h 92094"/>
              <a:gd name="connsiteX3" fmla="*/ 1091 w 145962"/>
              <a:gd name="connsiteY3" fmla="*/ 166 h 9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962" h="92094">
                <a:moveTo>
                  <a:pt x="1091" y="166"/>
                </a:moveTo>
                <a:cubicBezTo>
                  <a:pt x="11674" y="3870"/>
                  <a:pt x="130737" y="77954"/>
                  <a:pt x="143966" y="89066"/>
                </a:cubicBezTo>
                <a:cubicBezTo>
                  <a:pt x="157195" y="100178"/>
                  <a:pt x="101103" y="77953"/>
                  <a:pt x="80466" y="66841"/>
                </a:cubicBezTo>
                <a:cubicBezTo>
                  <a:pt x="59829" y="55729"/>
                  <a:pt x="-9492" y="-3538"/>
                  <a:pt x="1091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F37ED0DF-6826-1468-6BD2-66E9DF66A19F}"/>
              </a:ext>
            </a:extLst>
          </p:cNvPr>
          <p:cNvSpPr/>
          <p:nvPr/>
        </p:nvSpPr>
        <p:spPr>
          <a:xfrm>
            <a:off x="2473325" y="7774574"/>
            <a:ext cx="104085" cy="74895"/>
          </a:xfrm>
          <a:custGeom>
            <a:avLst/>
            <a:gdLst>
              <a:gd name="connsiteX0" fmla="*/ 0 w 104085"/>
              <a:gd name="connsiteY0" fmla="*/ 35926 h 74895"/>
              <a:gd name="connsiteX1" fmla="*/ 69850 w 104085"/>
              <a:gd name="connsiteY1" fmla="*/ 7351 h 74895"/>
              <a:gd name="connsiteX2" fmla="*/ 98425 w 104085"/>
              <a:gd name="connsiteY2" fmla="*/ 39101 h 74895"/>
              <a:gd name="connsiteX3" fmla="*/ 101600 w 104085"/>
              <a:gd name="connsiteY3" fmla="*/ 74026 h 74895"/>
              <a:gd name="connsiteX4" fmla="*/ 69850 w 104085"/>
              <a:gd name="connsiteY4" fmla="*/ 1001 h 74895"/>
              <a:gd name="connsiteX5" fmla="*/ 0 w 104085"/>
              <a:gd name="connsiteY5" fmla="*/ 35926 h 7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5" h="74895">
                <a:moveTo>
                  <a:pt x="0" y="35926"/>
                </a:moveTo>
                <a:cubicBezTo>
                  <a:pt x="0" y="36984"/>
                  <a:pt x="53446" y="6822"/>
                  <a:pt x="69850" y="7351"/>
                </a:cubicBezTo>
                <a:cubicBezTo>
                  <a:pt x="86254" y="7880"/>
                  <a:pt x="93133" y="27988"/>
                  <a:pt x="98425" y="39101"/>
                </a:cubicBezTo>
                <a:cubicBezTo>
                  <a:pt x="103717" y="50214"/>
                  <a:pt x="106362" y="80376"/>
                  <a:pt x="101600" y="74026"/>
                </a:cubicBezTo>
                <a:cubicBezTo>
                  <a:pt x="96838" y="67676"/>
                  <a:pt x="86783" y="8938"/>
                  <a:pt x="69850" y="1001"/>
                </a:cubicBezTo>
                <a:cubicBezTo>
                  <a:pt x="52917" y="-6936"/>
                  <a:pt x="0" y="34868"/>
                  <a:pt x="0" y="35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E8E20CB8-CFC3-474F-A134-80789DCE7C43}"/>
              </a:ext>
            </a:extLst>
          </p:cNvPr>
          <p:cNvSpPr/>
          <p:nvPr/>
        </p:nvSpPr>
        <p:spPr>
          <a:xfrm>
            <a:off x="2460583" y="7854777"/>
            <a:ext cx="166436" cy="92352"/>
          </a:xfrm>
          <a:custGeom>
            <a:avLst/>
            <a:gdLst>
              <a:gd name="connsiteX0" fmla="*/ 42 w 166436"/>
              <a:gd name="connsiteY0" fmla="*/ 173 h 92352"/>
              <a:gd name="connsiteX1" fmla="*/ 155617 w 166436"/>
              <a:gd name="connsiteY1" fmla="*/ 89073 h 92352"/>
              <a:gd name="connsiteX2" fmla="*/ 139742 w 166436"/>
              <a:gd name="connsiteY2" fmla="*/ 66848 h 92352"/>
              <a:gd name="connsiteX3" fmla="*/ 42 w 166436"/>
              <a:gd name="connsiteY3" fmla="*/ 173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436" h="92352">
                <a:moveTo>
                  <a:pt x="42" y="173"/>
                </a:moveTo>
                <a:cubicBezTo>
                  <a:pt x="2688" y="3877"/>
                  <a:pt x="132334" y="77961"/>
                  <a:pt x="155617" y="89073"/>
                </a:cubicBezTo>
                <a:cubicBezTo>
                  <a:pt x="178900" y="100185"/>
                  <a:pt x="160380" y="80606"/>
                  <a:pt x="139742" y="66848"/>
                </a:cubicBezTo>
                <a:cubicBezTo>
                  <a:pt x="119104" y="53090"/>
                  <a:pt x="-2604" y="-3531"/>
                  <a:pt x="4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7BDCB1DA-51FD-BA16-76FC-D27BD88C483D}"/>
              </a:ext>
            </a:extLst>
          </p:cNvPr>
          <p:cNvSpPr/>
          <p:nvPr/>
        </p:nvSpPr>
        <p:spPr>
          <a:xfrm>
            <a:off x="2413217" y="7819700"/>
            <a:ext cx="66645" cy="153212"/>
          </a:xfrm>
          <a:custGeom>
            <a:avLst/>
            <a:gdLst>
              <a:gd name="connsiteX0" fmla="*/ 66458 w 66645"/>
              <a:gd name="connsiteY0" fmla="*/ 325 h 153212"/>
              <a:gd name="connsiteX1" fmla="*/ 22008 w 66645"/>
              <a:gd name="connsiteY1" fmla="*/ 63825 h 153212"/>
              <a:gd name="connsiteX2" fmla="*/ 9308 w 66645"/>
              <a:gd name="connsiteY2" fmla="*/ 117800 h 153212"/>
              <a:gd name="connsiteX3" fmla="*/ 9308 w 66645"/>
              <a:gd name="connsiteY3" fmla="*/ 152725 h 153212"/>
              <a:gd name="connsiteX4" fmla="*/ 2958 w 66645"/>
              <a:gd name="connsiteY4" fmla="*/ 92400 h 153212"/>
              <a:gd name="connsiteX5" fmla="*/ 66458 w 66645"/>
              <a:gd name="connsiteY5" fmla="*/ 325 h 15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5" h="153212">
                <a:moveTo>
                  <a:pt x="66458" y="325"/>
                </a:moveTo>
                <a:cubicBezTo>
                  <a:pt x="69633" y="-4437"/>
                  <a:pt x="31533" y="44246"/>
                  <a:pt x="22008" y="63825"/>
                </a:cubicBezTo>
                <a:cubicBezTo>
                  <a:pt x="12483" y="83404"/>
                  <a:pt x="11425" y="102983"/>
                  <a:pt x="9308" y="117800"/>
                </a:cubicBezTo>
                <a:cubicBezTo>
                  <a:pt x="7191" y="132617"/>
                  <a:pt x="10366" y="156958"/>
                  <a:pt x="9308" y="152725"/>
                </a:cubicBezTo>
                <a:cubicBezTo>
                  <a:pt x="8250" y="148492"/>
                  <a:pt x="-6038" y="117271"/>
                  <a:pt x="2958" y="92400"/>
                </a:cubicBezTo>
                <a:cubicBezTo>
                  <a:pt x="11954" y="67529"/>
                  <a:pt x="63283" y="5087"/>
                  <a:pt x="66458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E00956B4-A2D2-F131-2AEC-665570C97EE5}"/>
              </a:ext>
            </a:extLst>
          </p:cNvPr>
          <p:cNvSpPr/>
          <p:nvPr/>
        </p:nvSpPr>
        <p:spPr>
          <a:xfrm>
            <a:off x="2409802" y="7962900"/>
            <a:ext cx="265631" cy="107973"/>
          </a:xfrm>
          <a:custGeom>
            <a:avLst/>
            <a:gdLst>
              <a:gd name="connsiteX0" fmla="*/ 23 w 265631"/>
              <a:gd name="connsiteY0" fmla="*/ 0 h 107973"/>
              <a:gd name="connsiteX1" fmla="*/ 174648 w 265631"/>
              <a:gd name="connsiteY1" fmla="*/ 82550 h 107973"/>
              <a:gd name="connsiteX2" fmla="*/ 200048 w 265631"/>
              <a:gd name="connsiteY2" fmla="*/ 92075 h 107973"/>
              <a:gd name="connsiteX3" fmla="*/ 263548 w 265631"/>
              <a:gd name="connsiteY3" fmla="*/ 107950 h 107973"/>
              <a:gd name="connsiteX4" fmla="*/ 244498 w 265631"/>
              <a:gd name="connsiteY4" fmla="*/ 95250 h 107973"/>
              <a:gd name="connsiteX5" fmla="*/ 187348 w 265631"/>
              <a:gd name="connsiteY5" fmla="*/ 79375 h 107973"/>
              <a:gd name="connsiteX6" fmla="*/ 23 w 265631"/>
              <a:gd name="connsiteY6" fmla="*/ 0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631" h="107973">
                <a:moveTo>
                  <a:pt x="23" y="0"/>
                </a:moveTo>
                <a:cubicBezTo>
                  <a:pt x="-2094" y="529"/>
                  <a:pt x="141310" y="67204"/>
                  <a:pt x="174648" y="82550"/>
                </a:cubicBezTo>
                <a:cubicBezTo>
                  <a:pt x="207986" y="97896"/>
                  <a:pt x="185231" y="87842"/>
                  <a:pt x="200048" y="92075"/>
                </a:cubicBezTo>
                <a:cubicBezTo>
                  <a:pt x="214865" y="96308"/>
                  <a:pt x="263548" y="107950"/>
                  <a:pt x="263548" y="107950"/>
                </a:cubicBezTo>
                <a:cubicBezTo>
                  <a:pt x="270956" y="108479"/>
                  <a:pt x="257198" y="100013"/>
                  <a:pt x="244498" y="95250"/>
                </a:cubicBezTo>
                <a:cubicBezTo>
                  <a:pt x="231798" y="90487"/>
                  <a:pt x="221744" y="93663"/>
                  <a:pt x="187348" y="79375"/>
                </a:cubicBezTo>
                <a:lnTo>
                  <a:pt x="2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D46FA27-8E8E-D3E2-C28A-E6EBC60BF731}"/>
              </a:ext>
            </a:extLst>
          </p:cNvPr>
          <p:cNvSpPr/>
          <p:nvPr/>
        </p:nvSpPr>
        <p:spPr>
          <a:xfrm>
            <a:off x="2590303" y="7932370"/>
            <a:ext cx="153820" cy="103770"/>
          </a:xfrm>
          <a:custGeom>
            <a:avLst/>
            <a:gdLst>
              <a:gd name="connsiteX0" fmla="*/ 497 w 153820"/>
              <a:gd name="connsiteY0" fmla="*/ 103555 h 103770"/>
              <a:gd name="connsiteX1" fmla="*/ 19547 w 153820"/>
              <a:gd name="connsiteY1" fmla="*/ 33705 h 103770"/>
              <a:gd name="connsiteX2" fmla="*/ 57647 w 153820"/>
              <a:gd name="connsiteY2" fmla="*/ 14655 h 103770"/>
              <a:gd name="connsiteX3" fmla="*/ 92572 w 153820"/>
              <a:gd name="connsiteY3" fmla="*/ 24180 h 103770"/>
              <a:gd name="connsiteX4" fmla="*/ 152897 w 153820"/>
              <a:gd name="connsiteY4" fmla="*/ 49580 h 103770"/>
              <a:gd name="connsiteX5" fmla="*/ 124322 w 153820"/>
              <a:gd name="connsiteY5" fmla="*/ 24180 h 103770"/>
              <a:gd name="connsiteX6" fmla="*/ 60822 w 153820"/>
              <a:gd name="connsiteY6" fmla="*/ 1955 h 103770"/>
              <a:gd name="connsiteX7" fmla="*/ 38597 w 153820"/>
              <a:gd name="connsiteY7" fmla="*/ 8305 h 103770"/>
              <a:gd name="connsiteX8" fmla="*/ 497 w 153820"/>
              <a:gd name="connsiteY8" fmla="*/ 103555 h 10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820" h="103770">
                <a:moveTo>
                  <a:pt x="497" y="103555"/>
                </a:moveTo>
                <a:cubicBezTo>
                  <a:pt x="-2678" y="107788"/>
                  <a:pt x="10022" y="48522"/>
                  <a:pt x="19547" y="33705"/>
                </a:cubicBezTo>
                <a:cubicBezTo>
                  <a:pt x="29072" y="18888"/>
                  <a:pt x="45476" y="16242"/>
                  <a:pt x="57647" y="14655"/>
                </a:cubicBezTo>
                <a:cubicBezTo>
                  <a:pt x="69818" y="13068"/>
                  <a:pt x="76697" y="18359"/>
                  <a:pt x="92572" y="24180"/>
                </a:cubicBezTo>
                <a:cubicBezTo>
                  <a:pt x="108447" y="30001"/>
                  <a:pt x="147605" y="49580"/>
                  <a:pt x="152897" y="49580"/>
                </a:cubicBezTo>
                <a:cubicBezTo>
                  <a:pt x="158189" y="49580"/>
                  <a:pt x="139668" y="32117"/>
                  <a:pt x="124322" y="24180"/>
                </a:cubicBezTo>
                <a:cubicBezTo>
                  <a:pt x="108976" y="16243"/>
                  <a:pt x="75109" y="4601"/>
                  <a:pt x="60822" y="1955"/>
                </a:cubicBezTo>
                <a:cubicBezTo>
                  <a:pt x="46535" y="-691"/>
                  <a:pt x="49709" y="-2278"/>
                  <a:pt x="38597" y="8305"/>
                </a:cubicBezTo>
                <a:cubicBezTo>
                  <a:pt x="27485" y="18888"/>
                  <a:pt x="3672" y="99322"/>
                  <a:pt x="497" y="10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9DB3FFEA-7E9D-A044-8BE5-02F6010C91AC}"/>
              </a:ext>
            </a:extLst>
          </p:cNvPr>
          <p:cNvSpPr/>
          <p:nvPr/>
        </p:nvSpPr>
        <p:spPr>
          <a:xfrm>
            <a:off x="2598841" y="7955874"/>
            <a:ext cx="124206" cy="51481"/>
          </a:xfrm>
          <a:custGeom>
            <a:avLst/>
            <a:gdLst>
              <a:gd name="connsiteX0" fmla="*/ 1484 w 124206"/>
              <a:gd name="connsiteY0" fmla="*/ 51476 h 51481"/>
              <a:gd name="connsiteX1" fmla="*/ 42759 w 124206"/>
              <a:gd name="connsiteY1" fmla="*/ 3851 h 51481"/>
              <a:gd name="connsiteX2" fmla="*/ 122134 w 124206"/>
              <a:gd name="connsiteY2" fmla="*/ 7026 h 51481"/>
              <a:gd name="connsiteX3" fmla="*/ 93559 w 124206"/>
              <a:gd name="connsiteY3" fmla="*/ 676 h 51481"/>
              <a:gd name="connsiteX4" fmla="*/ 1484 w 124206"/>
              <a:gd name="connsiteY4" fmla="*/ 51476 h 5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206" h="51481">
                <a:moveTo>
                  <a:pt x="1484" y="51476"/>
                </a:moveTo>
                <a:cubicBezTo>
                  <a:pt x="-6983" y="52005"/>
                  <a:pt x="22651" y="11259"/>
                  <a:pt x="42759" y="3851"/>
                </a:cubicBezTo>
                <a:cubicBezTo>
                  <a:pt x="62867" y="-3557"/>
                  <a:pt x="113667" y="7555"/>
                  <a:pt x="122134" y="7026"/>
                </a:cubicBezTo>
                <a:cubicBezTo>
                  <a:pt x="130601" y="6497"/>
                  <a:pt x="111551" y="-2499"/>
                  <a:pt x="93559" y="676"/>
                </a:cubicBezTo>
                <a:cubicBezTo>
                  <a:pt x="75567" y="3851"/>
                  <a:pt x="9951" y="50947"/>
                  <a:pt x="1484" y="51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1F768F7-CCCA-A54A-9116-F6585F251707}"/>
              </a:ext>
            </a:extLst>
          </p:cNvPr>
          <p:cNvSpPr/>
          <p:nvPr/>
        </p:nvSpPr>
        <p:spPr>
          <a:xfrm>
            <a:off x="2593969" y="7977438"/>
            <a:ext cx="246199" cy="81975"/>
          </a:xfrm>
          <a:custGeom>
            <a:avLst/>
            <a:gdLst>
              <a:gd name="connsiteX0" fmla="*/ 6 w 246199"/>
              <a:gd name="connsiteY0" fmla="*/ 17212 h 81975"/>
              <a:gd name="connsiteX1" fmla="*/ 149231 w 246199"/>
              <a:gd name="connsiteY1" fmla="*/ 29912 h 81975"/>
              <a:gd name="connsiteX2" fmla="*/ 120656 w 246199"/>
              <a:gd name="connsiteY2" fmla="*/ 1337 h 81975"/>
              <a:gd name="connsiteX3" fmla="*/ 244481 w 246199"/>
              <a:gd name="connsiteY3" fmla="*/ 80712 h 81975"/>
              <a:gd name="connsiteX4" fmla="*/ 190506 w 246199"/>
              <a:gd name="connsiteY4" fmla="*/ 48962 h 81975"/>
              <a:gd name="connsiteX5" fmla="*/ 155581 w 246199"/>
              <a:gd name="connsiteY5" fmla="*/ 33087 h 81975"/>
              <a:gd name="connsiteX6" fmla="*/ 6 w 246199"/>
              <a:gd name="connsiteY6" fmla="*/ 17212 h 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99" h="81975">
                <a:moveTo>
                  <a:pt x="6" y="17212"/>
                </a:moveTo>
                <a:cubicBezTo>
                  <a:pt x="-1052" y="16683"/>
                  <a:pt x="129123" y="32558"/>
                  <a:pt x="149231" y="29912"/>
                </a:cubicBezTo>
                <a:cubicBezTo>
                  <a:pt x="169339" y="27266"/>
                  <a:pt x="104781" y="-7130"/>
                  <a:pt x="120656" y="1337"/>
                </a:cubicBezTo>
                <a:cubicBezTo>
                  <a:pt x="136531" y="9804"/>
                  <a:pt x="232839" y="72775"/>
                  <a:pt x="244481" y="80712"/>
                </a:cubicBezTo>
                <a:cubicBezTo>
                  <a:pt x="256123" y="88650"/>
                  <a:pt x="205323" y="56900"/>
                  <a:pt x="190506" y="48962"/>
                </a:cubicBezTo>
                <a:cubicBezTo>
                  <a:pt x="175689" y="41025"/>
                  <a:pt x="179923" y="39437"/>
                  <a:pt x="155581" y="33087"/>
                </a:cubicBezTo>
                <a:cubicBezTo>
                  <a:pt x="131239" y="26737"/>
                  <a:pt x="1064" y="17741"/>
                  <a:pt x="6" y="17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BD9B6FD-8349-5D9E-80AC-3460F8FFDC1E}"/>
              </a:ext>
            </a:extLst>
          </p:cNvPr>
          <p:cNvSpPr/>
          <p:nvPr/>
        </p:nvSpPr>
        <p:spPr>
          <a:xfrm>
            <a:off x="2606072" y="8048523"/>
            <a:ext cx="239129" cy="16292"/>
          </a:xfrm>
          <a:custGeom>
            <a:avLst/>
            <a:gdLst>
              <a:gd name="connsiteX0" fmla="*/ 603 w 239129"/>
              <a:gd name="connsiteY0" fmla="*/ 15977 h 16292"/>
              <a:gd name="connsiteX1" fmla="*/ 232378 w 239129"/>
              <a:gd name="connsiteY1" fmla="*/ 102 h 16292"/>
              <a:gd name="connsiteX2" fmla="*/ 165703 w 239129"/>
              <a:gd name="connsiteY2" fmla="*/ 9627 h 16292"/>
              <a:gd name="connsiteX3" fmla="*/ 603 w 239129"/>
              <a:gd name="connsiteY3" fmla="*/ 15977 h 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29" h="16292">
                <a:moveTo>
                  <a:pt x="603" y="15977"/>
                </a:moveTo>
                <a:cubicBezTo>
                  <a:pt x="11715" y="14390"/>
                  <a:pt x="204861" y="1160"/>
                  <a:pt x="232378" y="102"/>
                </a:cubicBezTo>
                <a:cubicBezTo>
                  <a:pt x="259895" y="-956"/>
                  <a:pt x="196395" y="6452"/>
                  <a:pt x="165703" y="9627"/>
                </a:cubicBezTo>
                <a:cubicBezTo>
                  <a:pt x="135011" y="12802"/>
                  <a:pt x="-10509" y="17564"/>
                  <a:pt x="603" y="15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ADDE6F09-CCC5-CE6F-C966-C238E31475AA}"/>
              </a:ext>
            </a:extLst>
          </p:cNvPr>
          <p:cNvSpPr/>
          <p:nvPr/>
        </p:nvSpPr>
        <p:spPr>
          <a:xfrm>
            <a:off x="3375025" y="7442200"/>
            <a:ext cx="108178" cy="216069"/>
          </a:xfrm>
          <a:custGeom>
            <a:avLst/>
            <a:gdLst>
              <a:gd name="connsiteX0" fmla="*/ 0 w 108178"/>
              <a:gd name="connsiteY0" fmla="*/ 0 h 216069"/>
              <a:gd name="connsiteX1" fmla="*/ 98425 w 108178"/>
              <a:gd name="connsiteY1" fmla="*/ 142875 h 216069"/>
              <a:gd name="connsiteX2" fmla="*/ 95250 w 108178"/>
              <a:gd name="connsiteY2" fmla="*/ 215900 h 216069"/>
              <a:gd name="connsiteX3" fmla="*/ 107950 w 108178"/>
              <a:gd name="connsiteY3" fmla="*/ 161925 h 216069"/>
              <a:gd name="connsiteX4" fmla="*/ 82550 w 108178"/>
              <a:gd name="connsiteY4" fmla="*/ 127000 h 216069"/>
              <a:gd name="connsiteX5" fmla="*/ 0 w 108178"/>
              <a:gd name="connsiteY5" fmla="*/ 0 h 2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78" h="216069">
                <a:moveTo>
                  <a:pt x="0" y="0"/>
                </a:moveTo>
                <a:cubicBezTo>
                  <a:pt x="41275" y="53446"/>
                  <a:pt x="82550" y="106892"/>
                  <a:pt x="98425" y="142875"/>
                </a:cubicBezTo>
                <a:cubicBezTo>
                  <a:pt x="114300" y="178858"/>
                  <a:pt x="93663" y="212725"/>
                  <a:pt x="95250" y="215900"/>
                </a:cubicBezTo>
                <a:cubicBezTo>
                  <a:pt x="96837" y="219075"/>
                  <a:pt x="110067" y="176742"/>
                  <a:pt x="107950" y="161925"/>
                </a:cubicBezTo>
                <a:cubicBezTo>
                  <a:pt x="105833" y="147108"/>
                  <a:pt x="82550" y="127000"/>
                  <a:pt x="82550" y="1270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EC799D07-1764-C21D-AF40-1A8D8D47EA4E}"/>
              </a:ext>
            </a:extLst>
          </p:cNvPr>
          <p:cNvSpPr/>
          <p:nvPr/>
        </p:nvSpPr>
        <p:spPr>
          <a:xfrm>
            <a:off x="3412885" y="7582934"/>
            <a:ext cx="55466" cy="262741"/>
          </a:xfrm>
          <a:custGeom>
            <a:avLst/>
            <a:gdLst>
              <a:gd name="connsiteX0" fmla="*/ 54215 w 55466"/>
              <a:gd name="connsiteY0" fmla="*/ 2141 h 262741"/>
              <a:gd name="connsiteX1" fmla="*/ 240 w 55466"/>
              <a:gd name="connsiteY1" fmla="*/ 259316 h 262741"/>
              <a:gd name="connsiteX2" fmla="*/ 35165 w 55466"/>
              <a:gd name="connsiteY2" fmla="*/ 141841 h 262741"/>
              <a:gd name="connsiteX3" fmla="*/ 54215 w 55466"/>
              <a:gd name="connsiteY3" fmla="*/ 2141 h 2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6" h="262741">
                <a:moveTo>
                  <a:pt x="54215" y="2141"/>
                </a:moveTo>
                <a:cubicBezTo>
                  <a:pt x="48394" y="21720"/>
                  <a:pt x="3415" y="236033"/>
                  <a:pt x="240" y="259316"/>
                </a:cubicBezTo>
                <a:cubicBezTo>
                  <a:pt x="-2935" y="282599"/>
                  <a:pt x="26169" y="180999"/>
                  <a:pt x="35165" y="141841"/>
                </a:cubicBezTo>
                <a:cubicBezTo>
                  <a:pt x="44161" y="102683"/>
                  <a:pt x="60036" y="-17438"/>
                  <a:pt x="54215" y="2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79BDC8E6-DB04-A69C-41E1-F62C0E8222D6}"/>
              </a:ext>
            </a:extLst>
          </p:cNvPr>
          <p:cNvSpPr/>
          <p:nvPr/>
        </p:nvSpPr>
        <p:spPr>
          <a:xfrm>
            <a:off x="2562072" y="7614677"/>
            <a:ext cx="50965" cy="247719"/>
          </a:xfrm>
          <a:custGeom>
            <a:avLst/>
            <a:gdLst>
              <a:gd name="connsiteX0" fmla="*/ 153 w 50965"/>
              <a:gd name="connsiteY0" fmla="*/ 2148 h 247719"/>
              <a:gd name="connsiteX1" fmla="*/ 35078 w 50965"/>
              <a:gd name="connsiteY1" fmla="*/ 68823 h 247719"/>
              <a:gd name="connsiteX2" fmla="*/ 31903 w 50965"/>
              <a:gd name="connsiteY2" fmla="*/ 246623 h 247719"/>
              <a:gd name="connsiteX3" fmla="*/ 50953 w 50965"/>
              <a:gd name="connsiteY3" fmla="*/ 138673 h 247719"/>
              <a:gd name="connsiteX4" fmla="*/ 153 w 50965"/>
              <a:gd name="connsiteY4" fmla="*/ 2148 h 24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5" h="247719">
                <a:moveTo>
                  <a:pt x="153" y="2148"/>
                </a:moveTo>
                <a:cubicBezTo>
                  <a:pt x="-2493" y="-9494"/>
                  <a:pt x="29786" y="28077"/>
                  <a:pt x="35078" y="68823"/>
                </a:cubicBezTo>
                <a:cubicBezTo>
                  <a:pt x="40370" y="109569"/>
                  <a:pt x="29257" y="234981"/>
                  <a:pt x="31903" y="246623"/>
                </a:cubicBezTo>
                <a:cubicBezTo>
                  <a:pt x="34549" y="258265"/>
                  <a:pt x="51482" y="174127"/>
                  <a:pt x="50953" y="138673"/>
                </a:cubicBezTo>
                <a:cubicBezTo>
                  <a:pt x="50424" y="103219"/>
                  <a:pt x="2799" y="13790"/>
                  <a:pt x="153" y="2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DA8CFCE-3DD3-5458-0967-5689B86ED581}"/>
              </a:ext>
            </a:extLst>
          </p:cNvPr>
          <p:cNvSpPr/>
          <p:nvPr/>
        </p:nvSpPr>
        <p:spPr>
          <a:xfrm>
            <a:off x="3238293" y="7657362"/>
            <a:ext cx="19592" cy="120312"/>
          </a:xfrm>
          <a:custGeom>
            <a:avLst/>
            <a:gdLst>
              <a:gd name="connsiteX0" fmla="*/ 9732 w 19592"/>
              <a:gd name="connsiteY0" fmla="*/ 738 h 120312"/>
              <a:gd name="connsiteX1" fmla="*/ 207 w 19592"/>
              <a:gd name="connsiteY1" fmla="*/ 118213 h 120312"/>
              <a:gd name="connsiteX2" fmla="*/ 19257 w 19592"/>
              <a:gd name="connsiteY2" fmla="*/ 70588 h 120312"/>
              <a:gd name="connsiteX3" fmla="*/ 9732 w 19592"/>
              <a:gd name="connsiteY3" fmla="*/ 738 h 12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92" h="120312">
                <a:moveTo>
                  <a:pt x="9732" y="738"/>
                </a:moveTo>
                <a:cubicBezTo>
                  <a:pt x="6557" y="8676"/>
                  <a:pt x="-1380" y="106571"/>
                  <a:pt x="207" y="118213"/>
                </a:cubicBezTo>
                <a:cubicBezTo>
                  <a:pt x="1794" y="129855"/>
                  <a:pt x="17140" y="90167"/>
                  <a:pt x="19257" y="70588"/>
                </a:cubicBezTo>
                <a:cubicBezTo>
                  <a:pt x="21374" y="51009"/>
                  <a:pt x="12907" y="-7200"/>
                  <a:pt x="973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A331FC98-4999-94CC-9B45-941BBFC475E8}"/>
              </a:ext>
            </a:extLst>
          </p:cNvPr>
          <p:cNvSpPr/>
          <p:nvPr/>
        </p:nvSpPr>
        <p:spPr>
          <a:xfrm>
            <a:off x="2609034" y="7740619"/>
            <a:ext cx="663766" cy="111496"/>
          </a:xfrm>
          <a:custGeom>
            <a:avLst/>
            <a:gdLst>
              <a:gd name="connsiteX0" fmla="*/ 816 w 663766"/>
              <a:gd name="connsiteY0" fmla="*/ 31 h 111496"/>
              <a:gd name="connsiteX1" fmla="*/ 308791 w 663766"/>
              <a:gd name="connsiteY1" fmla="*/ 76231 h 111496"/>
              <a:gd name="connsiteX2" fmla="*/ 442141 w 663766"/>
              <a:gd name="connsiteY2" fmla="*/ 111156 h 111496"/>
              <a:gd name="connsiteX3" fmla="*/ 658041 w 663766"/>
              <a:gd name="connsiteY3" fmla="*/ 57181 h 111496"/>
              <a:gd name="connsiteX4" fmla="*/ 585016 w 663766"/>
              <a:gd name="connsiteY4" fmla="*/ 95281 h 111496"/>
              <a:gd name="connsiteX5" fmla="*/ 410391 w 663766"/>
              <a:gd name="connsiteY5" fmla="*/ 85756 h 111496"/>
              <a:gd name="connsiteX6" fmla="*/ 816 w 663766"/>
              <a:gd name="connsiteY6" fmla="*/ 31 h 1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3766" h="111496">
                <a:moveTo>
                  <a:pt x="816" y="31"/>
                </a:moveTo>
                <a:cubicBezTo>
                  <a:pt x="-16117" y="-1557"/>
                  <a:pt x="235237" y="57710"/>
                  <a:pt x="308791" y="76231"/>
                </a:cubicBezTo>
                <a:cubicBezTo>
                  <a:pt x="382345" y="94752"/>
                  <a:pt x="383933" y="114331"/>
                  <a:pt x="442141" y="111156"/>
                </a:cubicBezTo>
                <a:cubicBezTo>
                  <a:pt x="500349" y="107981"/>
                  <a:pt x="634229" y="59827"/>
                  <a:pt x="658041" y="57181"/>
                </a:cubicBezTo>
                <a:cubicBezTo>
                  <a:pt x="681853" y="54535"/>
                  <a:pt x="626291" y="90519"/>
                  <a:pt x="585016" y="95281"/>
                </a:cubicBezTo>
                <a:cubicBezTo>
                  <a:pt x="543741" y="100043"/>
                  <a:pt x="502466" y="99514"/>
                  <a:pt x="410391" y="85756"/>
                </a:cubicBezTo>
                <a:cubicBezTo>
                  <a:pt x="318316" y="71998"/>
                  <a:pt x="17749" y="1619"/>
                  <a:pt x="81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ACCD983-862B-27F0-1886-E30296A7F208}"/>
              </a:ext>
            </a:extLst>
          </p:cNvPr>
          <p:cNvSpPr/>
          <p:nvPr/>
        </p:nvSpPr>
        <p:spPr>
          <a:xfrm>
            <a:off x="3143143" y="7832587"/>
            <a:ext cx="279745" cy="270045"/>
          </a:xfrm>
          <a:custGeom>
            <a:avLst/>
            <a:gdLst>
              <a:gd name="connsiteX0" fmla="*/ 279507 w 279745"/>
              <a:gd name="connsiteY0" fmla="*/ 138 h 270045"/>
              <a:gd name="connsiteX1" fmla="*/ 152507 w 279745"/>
              <a:gd name="connsiteY1" fmla="*/ 149363 h 270045"/>
              <a:gd name="connsiteX2" fmla="*/ 107 w 279745"/>
              <a:gd name="connsiteY2" fmla="*/ 270013 h 270045"/>
              <a:gd name="connsiteX3" fmla="*/ 127107 w 279745"/>
              <a:gd name="connsiteY3" fmla="*/ 162063 h 270045"/>
              <a:gd name="connsiteX4" fmla="*/ 54082 w 279745"/>
              <a:gd name="connsiteY4" fmla="*/ 216038 h 270045"/>
              <a:gd name="connsiteX5" fmla="*/ 181082 w 279745"/>
              <a:gd name="connsiteY5" fmla="*/ 123963 h 270045"/>
              <a:gd name="connsiteX6" fmla="*/ 279507 w 279745"/>
              <a:gd name="connsiteY6" fmla="*/ 138 h 27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45" h="270045">
                <a:moveTo>
                  <a:pt x="279507" y="138"/>
                </a:moveTo>
                <a:cubicBezTo>
                  <a:pt x="274745" y="4371"/>
                  <a:pt x="199074" y="104384"/>
                  <a:pt x="152507" y="149363"/>
                </a:cubicBezTo>
                <a:cubicBezTo>
                  <a:pt x="105940" y="194342"/>
                  <a:pt x="4340" y="267896"/>
                  <a:pt x="107" y="270013"/>
                </a:cubicBezTo>
                <a:cubicBezTo>
                  <a:pt x="-4126" y="272130"/>
                  <a:pt x="118111" y="171059"/>
                  <a:pt x="127107" y="162063"/>
                </a:cubicBezTo>
                <a:cubicBezTo>
                  <a:pt x="136103" y="153067"/>
                  <a:pt x="45086" y="222388"/>
                  <a:pt x="54082" y="216038"/>
                </a:cubicBezTo>
                <a:cubicBezTo>
                  <a:pt x="63078" y="209688"/>
                  <a:pt x="145628" y="157830"/>
                  <a:pt x="181082" y="123963"/>
                </a:cubicBezTo>
                <a:cubicBezTo>
                  <a:pt x="216536" y="90096"/>
                  <a:pt x="284269" y="-4095"/>
                  <a:pt x="279507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6A50F0BC-38AE-3B74-DED3-841DFD493DFB}"/>
              </a:ext>
            </a:extLst>
          </p:cNvPr>
          <p:cNvSpPr/>
          <p:nvPr/>
        </p:nvSpPr>
        <p:spPr>
          <a:xfrm>
            <a:off x="3033447" y="7861243"/>
            <a:ext cx="408262" cy="304764"/>
          </a:xfrm>
          <a:custGeom>
            <a:avLst/>
            <a:gdLst>
              <a:gd name="connsiteX0" fmla="*/ 408253 w 408262"/>
              <a:gd name="connsiteY0" fmla="*/ 57 h 304764"/>
              <a:gd name="connsiteX1" fmla="*/ 278078 w 408262"/>
              <a:gd name="connsiteY1" fmla="*/ 127057 h 304764"/>
              <a:gd name="connsiteX2" fmla="*/ 122503 w 408262"/>
              <a:gd name="connsiteY2" fmla="*/ 241357 h 304764"/>
              <a:gd name="connsiteX3" fmla="*/ 227278 w 408262"/>
              <a:gd name="connsiteY3" fmla="*/ 168332 h 304764"/>
              <a:gd name="connsiteX4" fmla="*/ 90753 w 408262"/>
              <a:gd name="connsiteY4" fmla="*/ 260407 h 304764"/>
              <a:gd name="connsiteX5" fmla="*/ 5028 w 408262"/>
              <a:gd name="connsiteY5" fmla="*/ 301682 h 304764"/>
              <a:gd name="connsiteX6" fmla="*/ 239978 w 408262"/>
              <a:gd name="connsiteY6" fmla="*/ 181032 h 304764"/>
              <a:gd name="connsiteX7" fmla="*/ 328878 w 408262"/>
              <a:gd name="connsiteY7" fmla="*/ 88957 h 304764"/>
              <a:gd name="connsiteX8" fmla="*/ 271728 w 408262"/>
              <a:gd name="connsiteY8" fmla="*/ 142932 h 304764"/>
              <a:gd name="connsiteX9" fmla="*/ 408253 w 408262"/>
              <a:gd name="connsiteY9" fmla="*/ 57 h 3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262" h="304764">
                <a:moveTo>
                  <a:pt x="408253" y="57"/>
                </a:moveTo>
                <a:cubicBezTo>
                  <a:pt x="409311" y="-2589"/>
                  <a:pt x="325703" y="86840"/>
                  <a:pt x="278078" y="127057"/>
                </a:cubicBezTo>
                <a:cubicBezTo>
                  <a:pt x="230453" y="167274"/>
                  <a:pt x="130970" y="234478"/>
                  <a:pt x="122503" y="241357"/>
                </a:cubicBezTo>
                <a:cubicBezTo>
                  <a:pt x="114036" y="248236"/>
                  <a:pt x="232570" y="165157"/>
                  <a:pt x="227278" y="168332"/>
                </a:cubicBezTo>
                <a:cubicBezTo>
                  <a:pt x="221986" y="171507"/>
                  <a:pt x="127794" y="238182"/>
                  <a:pt x="90753" y="260407"/>
                </a:cubicBezTo>
                <a:cubicBezTo>
                  <a:pt x="53712" y="282632"/>
                  <a:pt x="-19843" y="314911"/>
                  <a:pt x="5028" y="301682"/>
                </a:cubicBezTo>
                <a:cubicBezTo>
                  <a:pt x="29899" y="288453"/>
                  <a:pt x="186003" y="216486"/>
                  <a:pt x="239978" y="181032"/>
                </a:cubicBezTo>
                <a:cubicBezTo>
                  <a:pt x="293953" y="145578"/>
                  <a:pt x="323586" y="95307"/>
                  <a:pt x="328878" y="88957"/>
                </a:cubicBezTo>
                <a:cubicBezTo>
                  <a:pt x="334170" y="82607"/>
                  <a:pt x="259557" y="151928"/>
                  <a:pt x="271728" y="142932"/>
                </a:cubicBezTo>
                <a:cubicBezTo>
                  <a:pt x="283899" y="133936"/>
                  <a:pt x="407195" y="2703"/>
                  <a:pt x="408253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39806F7A-ED74-A1E7-129F-17BC5DE5EAAB}"/>
              </a:ext>
            </a:extLst>
          </p:cNvPr>
          <p:cNvSpPr/>
          <p:nvPr/>
        </p:nvSpPr>
        <p:spPr>
          <a:xfrm>
            <a:off x="2986144" y="7873451"/>
            <a:ext cx="487981" cy="329152"/>
          </a:xfrm>
          <a:custGeom>
            <a:avLst/>
            <a:gdLst>
              <a:gd name="connsiteX0" fmla="*/ 487306 w 487981"/>
              <a:gd name="connsiteY0" fmla="*/ 549 h 329152"/>
              <a:gd name="connsiteX1" fmla="*/ 328556 w 487981"/>
              <a:gd name="connsiteY1" fmla="*/ 146599 h 329152"/>
              <a:gd name="connsiteX2" fmla="*/ 242831 w 487981"/>
              <a:gd name="connsiteY2" fmla="*/ 232324 h 329152"/>
              <a:gd name="connsiteX3" fmla="*/ 106306 w 487981"/>
              <a:gd name="connsiteY3" fmla="*/ 298999 h 329152"/>
              <a:gd name="connsiteX4" fmla="*/ 4706 w 487981"/>
              <a:gd name="connsiteY4" fmla="*/ 324399 h 329152"/>
              <a:gd name="connsiteX5" fmla="*/ 261881 w 487981"/>
              <a:gd name="connsiteY5" fmla="*/ 206924 h 329152"/>
              <a:gd name="connsiteX6" fmla="*/ 96781 w 487981"/>
              <a:gd name="connsiteY6" fmla="*/ 298999 h 329152"/>
              <a:gd name="connsiteX7" fmla="*/ 325381 w 487981"/>
              <a:gd name="connsiteY7" fmla="*/ 133899 h 329152"/>
              <a:gd name="connsiteX8" fmla="*/ 261881 w 487981"/>
              <a:gd name="connsiteY8" fmla="*/ 203749 h 329152"/>
              <a:gd name="connsiteX9" fmla="*/ 487306 w 487981"/>
              <a:gd name="connsiteY9" fmla="*/ 549 h 32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981" h="329152">
                <a:moveTo>
                  <a:pt x="487306" y="549"/>
                </a:moveTo>
                <a:cubicBezTo>
                  <a:pt x="498419" y="-8976"/>
                  <a:pt x="369302" y="107970"/>
                  <a:pt x="328556" y="146599"/>
                </a:cubicBezTo>
                <a:cubicBezTo>
                  <a:pt x="287810" y="185228"/>
                  <a:pt x="279873" y="206924"/>
                  <a:pt x="242831" y="232324"/>
                </a:cubicBezTo>
                <a:cubicBezTo>
                  <a:pt x="205789" y="257724"/>
                  <a:pt x="145993" y="283653"/>
                  <a:pt x="106306" y="298999"/>
                </a:cubicBezTo>
                <a:cubicBezTo>
                  <a:pt x="66619" y="314345"/>
                  <a:pt x="-21223" y="339745"/>
                  <a:pt x="4706" y="324399"/>
                </a:cubicBezTo>
                <a:cubicBezTo>
                  <a:pt x="30635" y="309053"/>
                  <a:pt x="246535" y="211157"/>
                  <a:pt x="261881" y="206924"/>
                </a:cubicBezTo>
                <a:cubicBezTo>
                  <a:pt x="277227" y="202691"/>
                  <a:pt x="86198" y="311170"/>
                  <a:pt x="96781" y="298999"/>
                </a:cubicBezTo>
                <a:cubicBezTo>
                  <a:pt x="107364" y="286828"/>
                  <a:pt x="297864" y="149774"/>
                  <a:pt x="325381" y="133899"/>
                </a:cubicBezTo>
                <a:cubicBezTo>
                  <a:pt x="352898" y="118024"/>
                  <a:pt x="235423" y="223328"/>
                  <a:pt x="261881" y="203749"/>
                </a:cubicBezTo>
                <a:cubicBezTo>
                  <a:pt x="288339" y="184170"/>
                  <a:pt x="476193" y="10074"/>
                  <a:pt x="48730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5A3971C5-381C-9BF5-2900-152E3066F3CE}"/>
              </a:ext>
            </a:extLst>
          </p:cNvPr>
          <p:cNvSpPr/>
          <p:nvPr/>
        </p:nvSpPr>
        <p:spPr>
          <a:xfrm>
            <a:off x="3454396" y="7686517"/>
            <a:ext cx="44459" cy="165995"/>
          </a:xfrm>
          <a:custGeom>
            <a:avLst/>
            <a:gdLst>
              <a:gd name="connsiteX0" fmla="*/ 44454 w 44459"/>
              <a:gd name="connsiteY0" fmla="*/ 158 h 165995"/>
              <a:gd name="connsiteX1" fmla="*/ 3179 w 44459"/>
              <a:gd name="connsiteY1" fmla="*/ 104933 h 165995"/>
              <a:gd name="connsiteX2" fmla="*/ 34929 w 44459"/>
              <a:gd name="connsiteY2" fmla="*/ 165258 h 165995"/>
              <a:gd name="connsiteX3" fmla="*/ 4 w 44459"/>
              <a:gd name="connsiteY3" fmla="*/ 130333 h 165995"/>
              <a:gd name="connsiteX4" fmla="*/ 44454 w 44459"/>
              <a:gd name="connsiteY4" fmla="*/ 158 h 16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9" h="165995">
                <a:moveTo>
                  <a:pt x="44454" y="158"/>
                </a:moveTo>
                <a:cubicBezTo>
                  <a:pt x="44983" y="-4075"/>
                  <a:pt x="4766" y="77416"/>
                  <a:pt x="3179" y="104933"/>
                </a:cubicBezTo>
                <a:cubicBezTo>
                  <a:pt x="1592" y="132450"/>
                  <a:pt x="35458" y="161025"/>
                  <a:pt x="34929" y="165258"/>
                </a:cubicBezTo>
                <a:cubicBezTo>
                  <a:pt x="34400" y="169491"/>
                  <a:pt x="533" y="155204"/>
                  <a:pt x="4" y="130333"/>
                </a:cubicBezTo>
                <a:cubicBezTo>
                  <a:pt x="-525" y="105462"/>
                  <a:pt x="43925" y="4391"/>
                  <a:pt x="4445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B86D8A8F-C069-102A-63C1-EE53A860C2DB}"/>
              </a:ext>
            </a:extLst>
          </p:cNvPr>
          <p:cNvSpPr/>
          <p:nvPr/>
        </p:nvSpPr>
        <p:spPr>
          <a:xfrm>
            <a:off x="3422589" y="7842236"/>
            <a:ext cx="267165" cy="98646"/>
          </a:xfrm>
          <a:custGeom>
            <a:avLst/>
            <a:gdLst>
              <a:gd name="connsiteX0" fmla="*/ 61 w 267165"/>
              <a:gd name="connsiteY0" fmla="*/ 14 h 98646"/>
              <a:gd name="connsiteX1" fmla="*/ 149286 w 267165"/>
              <a:gd name="connsiteY1" fmla="*/ 73039 h 98646"/>
              <a:gd name="connsiteX2" fmla="*/ 266761 w 267165"/>
              <a:gd name="connsiteY2" fmla="*/ 98439 h 98646"/>
              <a:gd name="connsiteX3" fmla="*/ 190561 w 267165"/>
              <a:gd name="connsiteY3" fmla="*/ 85739 h 98646"/>
              <a:gd name="connsiteX4" fmla="*/ 82611 w 267165"/>
              <a:gd name="connsiteY4" fmla="*/ 69864 h 98646"/>
              <a:gd name="connsiteX5" fmla="*/ 130236 w 267165"/>
              <a:gd name="connsiteY5" fmla="*/ 79389 h 98646"/>
              <a:gd name="connsiteX6" fmla="*/ 61 w 267165"/>
              <a:gd name="connsiteY6" fmla="*/ 14 h 9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65" h="98646">
                <a:moveTo>
                  <a:pt x="61" y="14"/>
                </a:moveTo>
                <a:cubicBezTo>
                  <a:pt x="3236" y="-1044"/>
                  <a:pt x="104836" y="56635"/>
                  <a:pt x="149286" y="73039"/>
                </a:cubicBezTo>
                <a:cubicBezTo>
                  <a:pt x="193736" y="89443"/>
                  <a:pt x="259882" y="96322"/>
                  <a:pt x="266761" y="98439"/>
                </a:cubicBezTo>
                <a:cubicBezTo>
                  <a:pt x="273640" y="100556"/>
                  <a:pt x="190561" y="85739"/>
                  <a:pt x="190561" y="85739"/>
                </a:cubicBezTo>
                <a:lnTo>
                  <a:pt x="82611" y="69864"/>
                </a:lnTo>
                <a:cubicBezTo>
                  <a:pt x="72557" y="68806"/>
                  <a:pt x="142407" y="89972"/>
                  <a:pt x="130236" y="79389"/>
                </a:cubicBezTo>
                <a:cubicBezTo>
                  <a:pt x="118065" y="68806"/>
                  <a:pt x="-3114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6F5B58AA-7DEA-1042-8B7A-692F76A7BCEE}"/>
              </a:ext>
            </a:extLst>
          </p:cNvPr>
          <p:cNvSpPr/>
          <p:nvPr/>
        </p:nvSpPr>
        <p:spPr>
          <a:xfrm>
            <a:off x="3443880" y="7711773"/>
            <a:ext cx="20059" cy="115042"/>
          </a:xfrm>
          <a:custGeom>
            <a:avLst/>
            <a:gdLst>
              <a:gd name="connsiteX0" fmla="*/ 20045 w 20059"/>
              <a:gd name="connsiteY0" fmla="*/ 302 h 115042"/>
              <a:gd name="connsiteX1" fmla="*/ 995 w 20059"/>
              <a:gd name="connsiteY1" fmla="*/ 111427 h 115042"/>
              <a:gd name="connsiteX2" fmla="*/ 4170 w 20059"/>
              <a:gd name="connsiteY2" fmla="*/ 79677 h 115042"/>
              <a:gd name="connsiteX3" fmla="*/ 20045 w 20059"/>
              <a:gd name="connsiteY3" fmla="*/ 302 h 11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59" h="115042">
                <a:moveTo>
                  <a:pt x="20045" y="302"/>
                </a:moveTo>
                <a:cubicBezTo>
                  <a:pt x="19516" y="5594"/>
                  <a:pt x="3641" y="98198"/>
                  <a:pt x="995" y="111427"/>
                </a:cubicBezTo>
                <a:cubicBezTo>
                  <a:pt x="-1651" y="124656"/>
                  <a:pt x="1524" y="98727"/>
                  <a:pt x="4170" y="79677"/>
                </a:cubicBezTo>
                <a:cubicBezTo>
                  <a:pt x="6816" y="60627"/>
                  <a:pt x="20574" y="-4990"/>
                  <a:pt x="20045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A7909580-881B-4BC4-008A-E8D07A220125}"/>
              </a:ext>
            </a:extLst>
          </p:cNvPr>
          <p:cNvSpPr/>
          <p:nvPr/>
        </p:nvSpPr>
        <p:spPr>
          <a:xfrm>
            <a:off x="3527425" y="7861231"/>
            <a:ext cx="127805" cy="66061"/>
          </a:xfrm>
          <a:custGeom>
            <a:avLst/>
            <a:gdLst>
              <a:gd name="connsiteX0" fmla="*/ 0 w 127805"/>
              <a:gd name="connsiteY0" fmla="*/ 69 h 66061"/>
              <a:gd name="connsiteX1" fmla="*/ 114300 w 127805"/>
              <a:gd name="connsiteY1" fmla="*/ 63569 h 66061"/>
              <a:gd name="connsiteX2" fmla="*/ 114300 w 127805"/>
              <a:gd name="connsiteY2" fmla="*/ 50869 h 66061"/>
              <a:gd name="connsiteX3" fmla="*/ 0 w 127805"/>
              <a:gd name="connsiteY3" fmla="*/ 69 h 6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05" h="66061">
                <a:moveTo>
                  <a:pt x="0" y="69"/>
                </a:moveTo>
                <a:cubicBezTo>
                  <a:pt x="0" y="2186"/>
                  <a:pt x="114300" y="63569"/>
                  <a:pt x="114300" y="63569"/>
                </a:cubicBezTo>
                <a:cubicBezTo>
                  <a:pt x="133350" y="72036"/>
                  <a:pt x="131233" y="56690"/>
                  <a:pt x="114300" y="50869"/>
                </a:cubicBezTo>
                <a:cubicBezTo>
                  <a:pt x="97367" y="45048"/>
                  <a:pt x="0" y="-2048"/>
                  <a:pt x="0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C42F4C1C-43BD-4B18-6ABD-15B1B79E6E6A}"/>
              </a:ext>
            </a:extLst>
          </p:cNvPr>
          <p:cNvSpPr/>
          <p:nvPr/>
        </p:nvSpPr>
        <p:spPr>
          <a:xfrm>
            <a:off x="3479162" y="7699232"/>
            <a:ext cx="182213" cy="206693"/>
          </a:xfrm>
          <a:custGeom>
            <a:avLst/>
            <a:gdLst>
              <a:gd name="connsiteX0" fmla="*/ 638 w 182213"/>
              <a:gd name="connsiteY0" fmla="*/ 143 h 206693"/>
              <a:gd name="connsiteX1" fmla="*/ 130813 w 182213"/>
              <a:gd name="connsiteY1" fmla="*/ 120793 h 206693"/>
              <a:gd name="connsiteX2" fmla="*/ 172088 w 182213"/>
              <a:gd name="connsiteY2" fmla="*/ 162068 h 206693"/>
              <a:gd name="connsiteX3" fmla="*/ 178438 w 182213"/>
              <a:gd name="connsiteY3" fmla="*/ 206518 h 206693"/>
              <a:gd name="connsiteX4" fmla="*/ 178438 w 182213"/>
              <a:gd name="connsiteY4" fmla="*/ 174768 h 206693"/>
              <a:gd name="connsiteX5" fmla="*/ 130813 w 182213"/>
              <a:gd name="connsiteY5" fmla="*/ 108093 h 206693"/>
              <a:gd name="connsiteX6" fmla="*/ 67313 w 182213"/>
              <a:gd name="connsiteY6" fmla="*/ 60468 h 206693"/>
              <a:gd name="connsiteX7" fmla="*/ 80013 w 182213"/>
              <a:gd name="connsiteY7" fmla="*/ 95393 h 206693"/>
              <a:gd name="connsiteX8" fmla="*/ 638 w 182213"/>
              <a:gd name="connsiteY8" fmla="*/ 143 h 20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213" h="206693">
                <a:moveTo>
                  <a:pt x="638" y="143"/>
                </a:moveTo>
                <a:cubicBezTo>
                  <a:pt x="9105" y="4376"/>
                  <a:pt x="102238" y="93806"/>
                  <a:pt x="130813" y="120793"/>
                </a:cubicBezTo>
                <a:cubicBezTo>
                  <a:pt x="159388" y="147781"/>
                  <a:pt x="164151" y="147781"/>
                  <a:pt x="172088" y="162068"/>
                </a:cubicBezTo>
                <a:cubicBezTo>
                  <a:pt x="180025" y="176355"/>
                  <a:pt x="177380" y="204401"/>
                  <a:pt x="178438" y="206518"/>
                </a:cubicBezTo>
                <a:cubicBezTo>
                  <a:pt x="179496" y="208635"/>
                  <a:pt x="186376" y="191172"/>
                  <a:pt x="178438" y="174768"/>
                </a:cubicBezTo>
                <a:cubicBezTo>
                  <a:pt x="170501" y="158364"/>
                  <a:pt x="149334" y="127143"/>
                  <a:pt x="130813" y="108093"/>
                </a:cubicBezTo>
                <a:cubicBezTo>
                  <a:pt x="112292" y="89043"/>
                  <a:pt x="75780" y="62585"/>
                  <a:pt x="67313" y="60468"/>
                </a:cubicBezTo>
                <a:cubicBezTo>
                  <a:pt x="58846" y="58351"/>
                  <a:pt x="89538" y="103860"/>
                  <a:pt x="80013" y="95393"/>
                </a:cubicBezTo>
                <a:cubicBezTo>
                  <a:pt x="70488" y="86926"/>
                  <a:pt x="-7829" y="-4090"/>
                  <a:pt x="638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6F688D3E-6087-5CF8-4EE5-DCF2E96F69AD}"/>
              </a:ext>
            </a:extLst>
          </p:cNvPr>
          <p:cNvSpPr/>
          <p:nvPr/>
        </p:nvSpPr>
        <p:spPr>
          <a:xfrm>
            <a:off x="3459880" y="7675961"/>
            <a:ext cx="227039" cy="226999"/>
          </a:xfrm>
          <a:custGeom>
            <a:avLst/>
            <a:gdLst>
              <a:gd name="connsiteX0" fmla="*/ 870 w 227039"/>
              <a:gd name="connsiteY0" fmla="*/ 1189 h 226999"/>
              <a:gd name="connsiteX1" fmla="*/ 181845 w 227039"/>
              <a:gd name="connsiteY1" fmla="*/ 137714 h 226999"/>
              <a:gd name="connsiteX2" fmla="*/ 223120 w 227039"/>
              <a:gd name="connsiteY2" fmla="*/ 182164 h 226999"/>
              <a:gd name="connsiteX3" fmla="*/ 213595 w 227039"/>
              <a:gd name="connsiteY3" fmla="*/ 226614 h 226999"/>
              <a:gd name="connsiteX4" fmla="*/ 223120 w 227039"/>
              <a:gd name="connsiteY4" fmla="*/ 198039 h 226999"/>
              <a:gd name="connsiteX5" fmla="*/ 137395 w 227039"/>
              <a:gd name="connsiteY5" fmla="*/ 105964 h 226999"/>
              <a:gd name="connsiteX6" fmla="*/ 185020 w 227039"/>
              <a:gd name="connsiteY6" fmla="*/ 156764 h 226999"/>
              <a:gd name="connsiteX7" fmla="*/ 115170 w 227039"/>
              <a:gd name="connsiteY7" fmla="*/ 74214 h 226999"/>
              <a:gd name="connsiteX8" fmla="*/ 870 w 227039"/>
              <a:gd name="connsiteY8" fmla="*/ 1189 h 2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39" h="226999">
                <a:moveTo>
                  <a:pt x="870" y="1189"/>
                </a:moveTo>
                <a:cubicBezTo>
                  <a:pt x="11982" y="11772"/>
                  <a:pt x="144803" y="107551"/>
                  <a:pt x="181845" y="137714"/>
                </a:cubicBezTo>
                <a:cubicBezTo>
                  <a:pt x="218887" y="167877"/>
                  <a:pt x="217828" y="167347"/>
                  <a:pt x="223120" y="182164"/>
                </a:cubicBezTo>
                <a:cubicBezTo>
                  <a:pt x="228412" y="196981"/>
                  <a:pt x="213595" y="223968"/>
                  <a:pt x="213595" y="226614"/>
                </a:cubicBezTo>
                <a:cubicBezTo>
                  <a:pt x="213595" y="229260"/>
                  <a:pt x="235820" y="218147"/>
                  <a:pt x="223120" y="198039"/>
                </a:cubicBezTo>
                <a:cubicBezTo>
                  <a:pt x="210420" y="177931"/>
                  <a:pt x="143745" y="112843"/>
                  <a:pt x="137395" y="105964"/>
                </a:cubicBezTo>
                <a:cubicBezTo>
                  <a:pt x="131045" y="99085"/>
                  <a:pt x="188724" y="162056"/>
                  <a:pt x="185020" y="156764"/>
                </a:cubicBezTo>
                <a:cubicBezTo>
                  <a:pt x="181316" y="151472"/>
                  <a:pt x="142158" y="94852"/>
                  <a:pt x="115170" y="74214"/>
                </a:cubicBezTo>
                <a:cubicBezTo>
                  <a:pt x="88182" y="53576"/>
                  <a:pt x="-10242" y="-9394"/>
                  <a:pt x="870" y="1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B6AF46E5-F599-1E65-B6B4-D0CC50F9C627}"/>
              </a:ext>
            </a:extLst>
          </p:cNvPr>
          <p:cNvSpPr/>
          <p:nvPr/>
        </p:nvSpPr>
        <p:spPr>
          <a:xfrm>
            <a:off x="3455080" y="7540369"/>
            <a:ext cx="173019" cy="136800"/>
          </a:xfrm>
          <a:custGeom>
            <a:avLst/>
            <a:gdLst>
              <a:gd name="connsiteX0" fmla="*/ 27895 w 173019"/>
              <a:gd name="connsiteY0" fmla="*/ 256 h 136800"/>
              <a:gd name="connsiteX1" fmla="*/ 129495 w 173019"/>
              <a:gd name="connsiteY1" fmla="*/ 22481 h 136800"/>
              <a:gd name="connsiteX2" fmla="*/ 167595 w 173019"/>
              <a:gd name="connsiteY2" fmla="*/ 38356 h 136800"/>
              <a:gd name="connsiteX3" fmla="*/ 170770 w 173019"/>
              <a:gd name="connsiteY3" fmla="*/ 70106 h 136800"/>
              <a:gd name="connsiteX4" fmla="*/ 148545 w 173019"/>
              <a:gd name="connsiteY4" fmla="*/ 101856 h 136800"/>
              <a:gd name="connsiteX5" fmla="*/ 69170 w 173019"/>
              <a:gd name="connsiteY5" fmla="*/ 114556 h 136800"/>
              <a:gd name="connsiteX6" fmla="*/ 46945 w 173019"/>
              <a:gd name="connsiteY6" fmla="*/ 111381 h 136800"/>
              <a:gd name="connsiteX7" fmla="*/ 2495 w 173019"/>
              <a:gd name="connsiteY7" fmla="*/ 136781 h 136800"/>
              <a:gd name="connsiteX8" fmla="*/ 129495 w 173019"/>
              <a:gd name="connsiteY8" fmla="*/ 114556 h 136800"/>
              <a:gd name="connsiteX9" fmla="*/ 167595 w 173019"/>
              <a:gd name="connsiteY9" fmla="*/ 60581 h 136800"/>
              <a:gd name="connsiteX10" fmla="*/ 154895 w 173019"/>
              <a:gd name="connsiteY10" fmla="*/ 38356 h 136800"/>
              <a:gd name="connsiteX11" fmla="*/ 27895 w 173019"/>
              <a:gd name="connsiteY11" fmla="*/ 256 h 1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019" h="136800">
                <a:moveTo>
                  <a:pt x="27895" y="256"/>
                </a:moveTo>
                <a:cubicBezTo>
                  <a:pt x="23662" y="-2390"/>
                  <a:pt x="106212" y="16131"/>
                  <a:pt x="129495" y="22481"/>
                </a:cubicBezTo>
                <a:cubicBezTo>
                  <a:pt x="152778" y="28831"/>
                  <a:pt x="160716" y="30418"/>
                  <a:pt x="167595" y="38356"/>
                </a:cubicBezTo>
                <a:cubicBezTo>
                  <a:pt x="174474" y="46294"/>
                  <a:pt x="173945" y="59523"/>
                  <a:pt x="170770" y="70106"/>
                </a:cubicBezTo>
                <a:cubicBezTo>
                  <a:pt x="167595" y="80689"/>
                  <a:pt x="165478" y="94448"/>
                  <a:pt x="148545" y="101856"/>
                </a:cubicBezTo>
                <a:cubicBezTo>
                  <a:pt x="131612" y="109264"/>
                  <a:pt x="86103" y="112969"/>
                  <a:pt x="69170" y="114556"/>
                </a:cubicBezTo>
                <a:cubicBezTo>
                  <a:pt x="52237" y="116144"/>
                  <a:pt x="58057" y="107677"/>
                  <a:pt x="46945" y="111381"/>
                </a:cubicBezTo>
                <a:cubicBezTo>
                  <a:pt x="35833" y="115085"/>
                  <a:pt x="-11263" y="136252"/>
                  <a:pt x="2495" y="136781"/>
                </a:cubicBezTo>
                <a:cubicBezTo>
                  <a:pt x="16253" y="137310"/>
                  <a:pt x="101978" y="127256"/>
                  <a:pt x="129495" y="114556"/>
                </a:cubicBezTo>
                <a:cubicBezTo>
                  <a:pt x="157012" y="101856"/>
                  <a:pt x="163362" y="73281"/>
                  <a:pt x="167595" y="60581"/>
                </a:cubicBezTo>
                <a:cubicBezTo>
                  <a:pt x="171828" y="47881"/>
                  <a:pt x="177120" y="45764"/>
                  <a:pt x="154895" y="38356"/>
                </a:cubicBezTo>
                <a:cubicBezTo>
                  <a:pt x="132670" y="30948"/>
                  <a:pt x="32128" y="2902"/>
                  <a:pt x="27895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4769B97-F52B-6E12-520C-3AF6C14DB43F}"/>
              </a:ext>
            </a:extLst>
          </p:cNvPr>
          <p:cNvSpPr/>
          <p:nvPr/>
        </p:nvSpPr>
        <p:spPr>
          <a:xfrm>
            <a:off x="3460670" y="7556500"/>
            <a:ext cx="149966" cy="92203"/>
          </a:xfrm>
          <a:custGeom>
            <a:avLst/>
            <a:gdLst>
              <a:gd name="connsiteX0" fmla="*/ 80 w 149966"/>
              <a:gd name="connsiteY0" fmla="*/ 0 h 92203"/>
              <a:gd name="connsiteX1" fmla="*/ 127080 w 149966"/>
              <a:gd name="connsiteY1" fmla="*/ 25400 h 92203"/>
              <a:gd name="connsiteX2" fmla="*/ 133430 w 149966"/>
              <a:gd name="connsiteY2" fmla="*/ 38100 h 92203"/>
              <a:gd name="connsiteX3" fmla="*/ 38180 w 149966"/>
              <a:gd name="connsiteY3" fmla="*/ 92075 h 92203"/>
              <a:gd name="connsiteX4" fmla="*/ 146130 w 149966"/>
              <a:gd name="connsiteY4" fmla="*/ 53975 h 92203"/>
              <a:gd name="connsiteX5" fmla="*/ 127080 w 149966"/>
              <a:gd name="connsiteY5" fmla="*/ 82550 h 92203"/>
              <a:gd name="connsiteX6" fmla="*/ 139780 w 149966"/>
              <a:gd name="connsiteY6" fmla="*/ 41275 h 92203"/>
              <a:gd name="connsiteX7" fmla="*/ 108030 w 149966"/>
              <a:gd name="connsiteY7" fmla="*/ 25400 h 92203"/>
              <a:gd name="connsiteX8" fmla="*/ 80 w 149966"/>
              <a:gd name="connsiteY8" fmla="*/ 0 h 9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966" h="92203">
                <a:moveTo>
                  <a:pt x="80" y="0"/>
                </a:moveTo>
                <a:cubicBezTo>
                  <a:pt x="3255" y="0"/>
                  <a:pt x="127080" y="25400"/>
                  <a:pt x="127080" y="25400"/>
                </a:cubicBezTo>
                <a:cubicBezTo>
                  <a:pt x="149305" y="31750"/>
                  <a:pt x="148246" y="26988"/>
                  <a:pt x="133430" y="38100"/>
                </a:cubicBezTo>
                <a:cubicBezTo>
                  <a:pt x="118614" y="49212"/>
                  <a:pt x="36063" y="89429"/>
                  <a:pt x="38180" y="92075"/>
                </a:cubicBezTo>
                <a:cubicBezTo>
                  <a:pt x="40297" y="94721"/>
                  <a:pt x="131313" y="55562"/>
                  <a:pt x="146130" y="53975"/>
                </a:cubicBezTo>
                <a:cubicBezTo>
                  <a:pt x="160947" y="52388"/>
                  <a:pt x="128138" y="84667"/>
                  <a:pt x="127080" y="82550"/>
                </a:cubicBezTo>
                <a:cubicBezTo>
                  <a:pt x="126022" y="80433"/>
                  <a:pt x="142955" y="50800"/>
                  <a:pt x="139780" y="41275"/>
                </a:cubicBezTo>
                <a:cubicBezTo>
                  <a:pt x="136605" y="31750"/>
                  <a:pt x="127080" y="30162"/>
                  <a:pt x="108030" y="25400"/>
                </a:cubicBezTo>
                <a:cubicBezTo>
                  <a:pt x="88980" y="20638"/>
                  <a:pt x="-3095" y="0"/>
                  <a:pt x="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FDF513EA-2BE1-4BB1-20A9-01F6EDA876EC}"/>
              </a:ext>
            </a:extLst>
          </p:cNvPr>
          <p:cNvSpPr/>
          <p:nvPr/>
        </p:nvSpPr>
        <p:spPr>
          <a:xfrm>
            <a:off x="3455007" y="7584130"/>
            <a:ext cx="123381" cy="112152"/>
          </a:xfrm>
          <a:custGeom>
            <a:avLst/>
            <a:gdLst>
              <a:gd name="connsiteX0" fmla="*/ 5743 w 123381"/>
              <a:gd name="connsiteY0" fmla="*/ 112070 h 112152"/>
              <a:gd name="connsiteX1" fmla="*/ 24793 w 123381"/>
              <a:gd name="connsiteY1" fmla="*/ 29520 h 112152"/>
              <a:gd name="connsiteX2" fmla="*/ 66068 w 123381"/>
              <a:gd name="connsiteY2" fmla="*/ 16820 h 112152"/>
              <a:gd name="connsiteX3" fmla="*/ 123218 w 123381"/>
              <a:gd name="connsiteY3" fmla="*/ 16820 h 112152"/>
              <a:gd name="connsiteX4" fmla="*/ 47018 w 123381"/>
              <a:gd name="connsiteY4" fmla="*/ 945 h 112152"/>
              <a:gd name="connsiteX5" fmla="*/ 2568 w 123381"/>
              <a:gd name="connsiteY5" fmla="*/ 48570 h 112152"/>
              <a:gd name="connsiteX6" fmla="*/ 5743 w 123381"/>
              <a:gd name="connsiteY6" fmla="*/ 45395 h 112152"/>
              <a:gd name="connsiteX7" fmla="*/ 5743 w 123381"/>
              <a:gd name="connsiteY7" fmla="*/ 112070 h 11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81" h="112152">
                <a:moveTo>
                  <a:pt x="5743" y="112070"/>
                </a:moveTo>
                <a:cubicBezTo>
                  <a:pt x="8918" y="109424"/>
                  <a:pt x="14739" y="45395"/>
                  <a:pt x="24793" y="29520"/>
                </a:cubicBezTo>
                <a:cubicBezTo>
                  <a:pt x="34847" y="13645"/>
                  <a:pt x="49664" y="18937"/>
                  <a:pt x="66068" y="16820"/>
                </a:cubicBezTo>
                <a:cubicBezTo>
                  <a:pt x="82472" y="14703"/>
                  <a:pt x="126393" y="19466"/>
                  <a:pt x="123218" y="16820"/>
                </a:cubicBezTo>
                <a:cubicBezTo>
                  <a:pt x="120043" y="14174"/>
                  <a:pt x="67126" y="-4347"/>
                  <a:pt x="47018" y="945"/>
                </a:cubicBezTo>
                <a:cubicBezTo>
                  <a:pt x="26910" y="6237"/>
                  <a:pt x="2568" y="48570"/>
                  <a:pt x="2568" y="48570"/>
                </a:cubicBezTo>
                <a:cubicBezTo>
                  <a:pt x="-4311" y="55978"/>
                  <a:pt x="4685" y="37987"/>
                  <a:pt x="5743" y="45395"/>
                </a:cubicBezTo>
                <a:cubicBezTo>
                  <a:pt x="6801" y="52803"/>
                  <a:pt x="2568" y="114716"/>
                  <a:pt x="5743" y="112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41CCA828-75B6-A355-2CBE-5B3335495587}"/>
              </a:ext>
            </a:extLst>
          </p:cNvPr>
          <p:cNvSpPr/>
          <p:nvPr/>
        </p:nvSpPr>
        <p:spPr>
          <a:xfrm>
            <a:off x="3261541" y="7863235"/>
            <a:ext cx="207549" cy="220968"/>
          </a:xfrm>
          <a:custGeom>
            <a:avLst/>
            <a:gdLst>
              <a:gd name="connsiteX0" fmla="*/ 205559 w 207549"/>
              <a:gd name="connsiteY0" fmla="*/ 1240 h 220968"/>
              <a:gd name="connsiteX1" fmla="*/ 2359 w 207549"/>
              <a:gd name="connsiteY1" fmla="*/ 217140 h 220968"/>
              <a:gd name="connsiteX2" fmla="*/ 100784 w 207549"/>
              <a:gd name="connsiteY2" fmla="*/ 131415 h 220968"/>
              <a:gd name="connsiteX3" fmla="*/ 205559 w 207549"/>
              <a:gd name="connsiteY3" fmla="*/ 1240 h 220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49" h="220968">
                <a:moveTo>
                  <a:pt x="205559" y="1240"/>
                </a:moveTo>
                <a:cubicBezTo>
                  <a:pt x="189155" y="15528"/>
                  <a:pt x="19821" y="195444"/>
                  <a:pt x="2359" y="217140"/>
                </a:cubicBezTo>
                <a:cubicBezTo>
                  <a:pt x="-15103" y="238836"/>
                  <a:pt x="69034" y="162636"/>
                  <a:pt x="100784" y="131415"/>
                </a:cubicBezTo>
                <a:cubicBezTo>
                  <a:pt x="132534" y="100194"/>
                  <a:pt x="221963" y="-13048"/>
                  <a:pt x="205559" y="1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7D0BF8A-6AD4-04B2-F1EC-603D4A8E1D85}"/>
              </a:ext>
            </a:extLst>
          </p:cNvPr>
          <p:cNvSpPr/>
          <p:nvPr/>
        </p:nvSpPr>
        <p:spPr>
          <a:xfrm>
            <a:off x="3578083" y="7892022"/>
            <a:ext cx="201300" cy="64593"/>
          </a:xfrm>
          <a:custGeom>
            <a:avLst/>
            <a:gdLst>
              <a:gd name="connsiteX0" fmla="*/ 142 w 201300"/>
              <a:gd name="connsiteY0" fmla="*/ 64528 h 64593"/>
              <a:gd name="connsiteX1" fmla="*/ 111267 w 201300"/>
              <a:gd name="connsiteY1" fmla="*/ 16903 h 64593"/>
              <a:gd name="connsiteX2" fmla="*/ 114442 w 201300"/>
              <a:gd name="connsiteY2" fmla="*/ 1028 h 64593"/>
              <a:gd name="connsiteX3" fmla="*/ 200167 w 201300"/>
              <a:gd name="connsiteY3" fmla="*/ 42303 h 64593"/>
              <a:gd name="connsiteX4" fmla="*/ 162067 w 201300"/>
              <a:gd name="connsiteY4" fmla="*/ 16903 h 64593"/>
              <a:gd name="connsiteX5" fmla="*/ 139842 w 201300"/>
              <a:gd name="connsiteY5" fmla="*/ 4203 h 64593"/>
              <a:gd name="connsiteX6" fmla="*/ 142 w 201300"/>
              <a:gd name="connsiteY6" fmla="*/ 64528 h 6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0" h="64593">
                <a:moveTo>
                  <a:pt x="142" y="64528"/>
                </a:moveTo>
                <a:cubicBezTo>
                  <a:pt x="-4620" y="66645"/>
                  <a:pt x="111267" y="16903"/>
                  <a:pt x="111267" y="16903"/>
                </a:cubicBezTo>
                <a:cubicBezTo>
                  <a:pt x="130317" y="6320"/>
                  <a:pt x="99625" y="-3205"/>
                  <a:pt x="114442" y="1028"/>
                </a:cubicBezTo>
                <a:cubicBezTo>
                  <a:pt x="129259" y="5261"/>
                  <a:pt x="192230" y="39657"/>
                  <a:pt x="200167" y="42303"/>
                </a:cubicBezTo>
                <a:cubicBezTo>
                  <a:pt x="208104" y="44949"/>
                  <a:pt x="172121" y="23253"/>
                  <a:pt x="162067" y="16903"/>
                </a:cubicBezTo>
                <a:cubicBezTo>
                  <a:pt x="152013" y="10553"/>
                  <a:pt x="161538" y="-2676"/>
                  <a:pt x="139842" y="4203"/>
                </a:cubicBezTo>
                <a:cubicBezTo>
                  <a:pt x="118146" y="11082"/>
                  <a:pt x="4904" y="62411"/>
                  <a:pt x="142" y="64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BD5EE786-64CE-2FF1-DD52-E15F0BAB609F}"/>
              </a:ext>
            </a:extLst>
          </p:cNvPr>
          <p:cNvSpPr/>
          <p:nvPr/>
        </p:nvSpPr>
        <p:spPr>
          <a:xfrm>
            <a:off x="3504446" y="7915272"/>
            <a:ext cx="235864" cy="365356"/>
          </a:xfrm>
          <a:custGeom>
            <a:avLst/>
            <a:gdLst>
              <a:gd name="connsiteX0" fmla="*/ 194429 w 235864"/>
              <a:gd name="connsiteY0" fmla="*/ 3 h 365356"/>
              <a:gd name="connsiteX1" fmla="*/ 210304 w 235864"/>
              <a:gd name="connsiteY1" fmla="*/ 69853 h 365356"/>
              <a:gd name="connsiteX2" fmla="*/ 197604 w 235864"/>
              <a:gd name="connsiteY2" fmla="*/ 104778 h 365356"/>
              <a:gd name="connsiteX3" fmla="*/ 92829 w 235864"/>
              <a:gd name="connsiteY3" fmla="*/ 215903 h 365356"/>
              <a:gd name="connsiteX4" fmla="*/ 26154 w 235864"/>
              <a:gd name="connsiteY4" fmla="*/ 288928 h 365356"/>
              <a:gd name="connsiteX5" fmla="*/ 754 w 235864"/>
              <a:gd name="connsiteY5" fmla="*/ 365128 h 365356"/>
              <a:gd name="connsiteX6" fmla="*/ 51554 w 235864"/>
              <a:gd name="connsiteY6" fmla="*/ 263528 h 365356"/>
              <a:gd name="connsiteX7" fmla="*/ 200779 w 235864"/>
              <a:gd name="connsiteY7" fmla="*/ 111128 h 365356"/>
              <a:gd name="connsiteX8" fmla="*/ 213479 w 235864"/>
              <a:gd name="connsiteY8" fmla="*/ 98428 h 365356"/>
              <a:gd name="connsiteX9" fmla="*/ 235704 w 235864"/>
              <a:gd name="connsiteY9" fmla="*/ 69853 h 365356"/>
              <a:gd name="connsiteX10" fmla="*/ 223004 w 235864"/>
              <a:gd name="connsiteY10" fmla="*/ 73028 h 365356"/>
              <a:gd name="connsiteX11" fmla="*/ 194429 w 235864"/>
              <a:gd name="connsiteY11" fmla="*/ 3 h 36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864" h="365356">
                <a:moveTo>
                  <a:pt x="194429" y="3"/>
                </a:moveTo>
                <a:cubicBezTo>
                  <a:pt x="192312" y="-526"/>
                  <a:pt x="209775" y="52391"/>
                  <a:pt x="210304" y="69853"/>
                </a:cubicBezTo>
                <a:cubicBezTo>
                  <a:pt x="210833" y="87315"/>
                  <a:pt x="217183" y="80436"/>
                  <a:pt x="197604" y="104778"/>
                </a:cubicBezTo>
                <a:cubicBezTo>
                  <a:pt x="178025" y="129120"/>
                  <a:pt x="121404" y="185211"/>
                  <a:pt x="92829" y="215903"/>
                </a:cubicBezTo>
                <a:cubicBezTo>
                  <a:pt x="64254" y="246595"/>
                  <a:pt x="41500" y="264057"/>
                  <a:pt x="26154" y="288928"/>
                </a:cubicBezTo>
                <a:cubicBezTo>
                  <a:pt x="10808" y="313799"/>
                  <a:pt x="-3479" y="369361"/>
                  <a:pt x="754" y="365128"/>
                </a:cubicBezTo>
                <a:cubicBezTo>
                  <a:pt x="4987" y="360895"/>
                  <a:pt x="18217" y="305861"/>
                  <a:pt x="51554" y="263528"/>
                </a:cubicBezTo>
                <a:cubicBezTo>
                  <a:pt x="84891" y="221195"/>
                  <a:pt x="200779" y="111128"/>
                  <a:pt x="200779" y="111128"/>
                </a:cubicBezTo>
                <a:cubicBezTo>
                  <a:pt x="227767" y="83611"/>
                  <a:pt x="207658" y="105307"/>
                  <a:pt x="213479" y="98428"/>
                </a:cubicBezTo>
                <a:cubicBezTo>
                  <a:pt x="219300" y="91549"/>
                  <a:pt x="235704" y="69853"/>
                  <a:pt x="235704" y="69853"/>
                </a:cubicBezTo>
                <a:cubicBezTo>
                  <a:pt x="237291" y="65620"/>
                  <a:pt x="226708" y="80965"/>
                  <a:pt x="223004" y="73028"/>
                </a:cubicBezTo>
                <a:cubicBezTo>
                  <a:pt x="219300" y="65091"/>
                  <a:pt x="196546" y="532"/>
                  <a:pt x="19442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0EFD00C2-DF85-76CA-631E-A27176ADB700}"/>
              </a:ext>
            </a:extLst>
          </p:cNvPr>
          <p:cNvSpPr/>
          <p:nvPr/>
        </p:nvSpPr>
        <p:spPr>
          <a:xfrm>
            <a:off x="3473388" y="8003913"/>
            <a:ext cx="247767" cy="292616"/>
          </a:xfrm>
          <a:custGeom>
            <a:avLst/>
            <a:gdLst>
              <a:gd name="connsiteX0" fmla="*/ 247712 w 247767"/>
              <a:gd name="connsiteY0" fmla="*/ 262 h 292616"/>
              <a:gd name="connsiteX1" fmla="*/ 63562 w 247767"/>
              <a:gd name="connsiteY1" fmla="*/ 155837 h 292616"/>
              <a:gd name="connsiteX2" fmla="*/ 34987 w 247767"/>
              <a:gd name="connsiteY2" fmla="*/ 203462 h 292616"/>
              <a:gd name="connsiteX3" fmla="*/ 19112 w 247767"/>
              <a:gd name="connsiteY3" fmla="*/ 232037 h 292616"/>
              <a:gd name="connsiteX4" fmla="*/ 62 w 247767"/>
              <a:gd name="connsiteY4" fmla="*/ 292362 h 292616"/>
              <a:gd name="connsiteX5" fmla="*/ 15937 w 247767"/>
              <a:gd name="connsiteY5" fmla="*/ 206637 h 292616"/>
              <a:gd name="connsiteX6" fmla="*/ 82612 w 247767"/>
              <a:gd name="connsiteY6" fmla="*/ 120912 h 292616"/>
              <a:gd name="connsiteX7" fmla="*/ 247712 w 247767"/>
              <a:gd name="connsiteY7" fmla="*/ 262 h 2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767" h="292616">
                <a:moveTo>
                  <a:pt x="247712" y="262"/>
                </a:moveTo>
                <a:cubicBezTo>
                  <a:pt x="244537" y="6083"/>
                  <a:pt x="99016" y="121970"/>
                  <a:pt x="63562" y="155837"/>
                </a:cubicBezTo>
                <a:cubicBezTo>
                  <a:pt x="28108" y="189704"/>
                  <a:pt x="42395" y="190762"/>
                  <a:pt x="34987" y="203462"/>
                </a:cubicBezTo>
                <a:cubicBezTo>
                  <a:pt x="27579" y="216162"/>
                  <a:pt x="24933" y="217220"/>
                  <a:pt x="19112" y="232037"/>
                </a:cubicBezTo>
                <a:cubicBezTo>
                  <a:pt x="13291" y="246854"/>
                  <a:pt x="591" y="296595"/>
                  <a:pt x="62" y="292362"/>
                </a:cubicBezTo>
                <a:cubicBezTo>
                  <a:pt x="-467" y="288129"/>
                  <a:pt x="2179" y="235212"/>
                  <a:pt x="15937" y="206637"/>
                </a:cubicBezTo>
                <a:cubicBezTo>
                  <a:pt x="29695" y="178062"/>
                  <a:pt x="49275" y="154779"/>
                  <a:pt x="82612" y="120912"/>
                </a:cubicBezTo>
                <a:cubicBezTo>
                  <a:pt x="115949" y="87045"/>
                  <a:pt x="250887" y="-5559"/>
                  <a:pt x="247712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C31241B9-9891-7CA4-DB1F-3884F1CE869E}"/>
              </a:ext>
            </a:extLst>
          </p:cNvPr>
          <p:cNvSpPr/>
          <p:nvPr/>
        </p:nvSpPr>
        <p:spPr>
          <a:xfrm>
            <a:off x="3717863" y="7893040"/>
            <a:ext cx="46123" cy="181005"/>
          </a:xfrm>
          <a:custGeom>
            <a:avLst/>
            <a:gdLst>
              <a:gd name="connsiteX0" fmla="*/ 62 w 46123"/>
              <a:gd name="connsiteY0" fmla="*/ 10 h 181005"/>
              <a:gd name="connsiteX1" fmla="*/ 34987 w 46123"/>
              <a:gd name="connsiteY1" fmla="*/ 111135 h 181005"/>
              <a:gd name="connsiteX2" fmla="*/ 44512 w 46123"/>
              <a:gd name="connsiteY2" fmla="*/ 180985 h 181005"/>
              <a:gd name="connsiteX3" fmla="*/ 44512 w 46123"/>
              <a:gd name="connsiteY3" fmla="*/ 104785 h 181005"/>
              <a:gd name="connsiteX4" fmla="*/ 62 w 46123"/>
              <a:gd name="connsiteY4" fmla="*/ 10 h 181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23" h="181005">
                <a:moveTo>
                  <a:pt x="62" y="10"/>
                </a:moveTo>
                <a:cubicBezTo>
                  <a:pt x="-1526" y="1068"/>
                  <a:pt x="27579" y="80973"/>
                  <a:pt x="34987" y="111135"/>
                </a:cubicBezTo>
                <a:cubicBezTo>
                  <a:pt x="42395" y="141297"/>
                  <a:pt x="42924" y="182043"/>
                  <a:pt x="44512" y="180985"/>
                </a:cubicBezTo>
                <a:cubicBezTo>
                  <a:pt x="46100" y="179927"/>
                  <a:pt x="47158" y="130714"/>
                  <a:pt x="44512" y="104785"/>
                </a:cubicBezTo>
                <a:cubicBezTo>
                  <a:pt x="41866" y="78856"/>
                  <a:pt x="1650" y="-1048"/>
                  <a:pt x="6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8C12DA03-D68D-CD61-3205-DCDE607252E9}"/>
              </a:ext>
            </a:extLst>
          </p:cNvPr>
          <p:cNvSpPr/>
          <p:nvPr/>
        </p:nvSpPr>
        <p:spPr>
          <a:xfrm>
            <a:off x="3679822" y="7930212"/>
            <a:ext cx="101920" cy="356552"/>
          </a:xfrm>
          <a:custGeom>
            <a:avLst/>
            <a:gdLst>
              <a:gd name="connsiteX0" fmla="*/ 82553 w 101920"/>
              <a:gd name="connsiteY0" fmla="*/ 938 h 356552"/>
              <a:gd name="connsiteX1" fmla="*/ 98428 w 101920"/>
              <a:gd name="connsiteY1" fmla="*/ 73963 h 356552"/>
              <a:gd name="connsiteX2" fmla="*/ 69853 w 101920"/>
              <a:gd name="connsiteY2" fmla="*/ 185088 h 356552"/>
              <a:gd name="connsiteX3" fmla="*/ 3 w 101920"/>
              <a:gd name="connsiteY3" fmla="*/ 356538 h 356552"/>
              <a:gd name="connsiteX4" fmla="*/ 73028 w 101920"/>
              <a:gd name="connsiteY4" fmla="*/ 194613 h 356552"/>
              <a:gd name="connsiteX5" fmla="*/ 101603 w 101920"/>
              <a:gd name="connsiteY5" fmla="*/ 124763 h 356552"/>
              <a:gd name="connsiteX6" fmla="*/ 82553 w 101920"/>
              <a:gd name="connsiteY6" fmla="*/ 938 h 356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920" h="356552">
                <a:moveTo>
                  <a:pt x="82553" y="938"/>
                </a:moveTo>
                <a:cubicBezTo>
                  <a:pt x="82024" y="-7529"/>
                  <a:pt x="100545" y="43271"/>
                  <a:pt x="98428" y="73963"/>
                </a:cubicBezTo>
                <a:cubicBezTo>
                  <a:pt x="96311" y="104655"/>
                  <a:pt x="86257" y="137992"/>
                  <a:pt x="69853" y="185088"/>
                </a:cubicBezTo>
                <a:cubicBezTo>
                  <a:pt x="53449" y="232184"/>
                  <a:pt x="-526" y="354951"/>
                  <a:pt x="3" y="356538"/>
                </a:cubicBezTo>
                <a:cubicBezTo>
                  <a:pt x="532" y="358125"/>
                  <a:pt x="56095" y="233242"/>
                  <a:pt x="73028" y="194613"/>
                </a:cubicBezTo>
                <a:cubicBezTo>
                  <a:pt x="89961" y="155984"/>
                  <a:pt x="98428" y="151751"/>
                  <a:pt x="101603" y="124763"/>
                </a:cubicBezTo>
                <a:cubicBezTo>
                  <a:pt x="104778" y="97775"/>
                  <a:pt x="83082" y="9405"/>
                  <a:pt x="82553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C2494EAB-52BF-263C-506B-24333E7DC7BF}"/>
              </a:ext>
            </a:extLst>
          </p:cNvPr>
          <p:cNvSpPr/>
          <p:nvPr/>
        </p:nvSpPr>
        <p:spPr>
          <a:xfrm>
            <a:off x="3655067" y="8082499"/>
            <a:ext cx="88505" cy="195402"/>
          </a:xfrm>
          <a:custGeom>
            <a:avLst/>
            <a:gdLst>
              <a:gd name="connsiteX0" fmla="*/ 88258 w 88505"/>
              <a:gd name="connsiteY0" fmla="*/ 1051 h 195402"/>
              <a:gd name="connsiteX1" fmla="*/ 2533 w 88505"/>
              <a:gd name="connsiteY1" fmla="*/ 191551 h 195402"/>
              <a:gd name="connsiteX2" fmla="*/ 27933 w 88505"/>
              <a:gd name="connsiteY2" fmla="*/ 118526 h 195402"/>
              <a:gd name="connsiteX3" fmla="*/ 88258 w 88505"/>
              <a:gd name="connsiteY3" fmla="*/ 1051 h 1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5" h="195402">
                <a:moveTo>
                  <a:pt x="88258" y="1051"/>
                </a:moveTo>
                <a:cubicBezTo>
                  <a:pt x="84025" y="13222"/>
                  <a:pt x="12587" y="171972"/>
                  <a:pt x="2533" y="191551"/>
                </a:cubicBezTo>
                <a:cubicBezTo>
                  <a:pt x="-7521" y="211130"/>
                  <a:pt x="14704" y="151334"/>
                  <a:pt x="27933" y="118526"/>
                </a:cubicBezTo>
                <a:cubicBezTo>
                  <a:pt x="41162" y="85718"/>
                  <a:pt x="92491" y="-11120"/>
                  <a:pt x="88258" y="1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D55ACB4E-A1AF-D414-0F9C-DD5A5A1DAADD}"/>
              </a:ext>
            </a:extLst>
          </p:cNvPr>
          <p:cNvSpPr/>
          <p:nvPr/>
        </p:nvSpPr>
        <p:spPr>
          <a:xfrm>
            <a:off x="3536818" y="7905726"/>
            <a:ext cx="162562" cy="212777"/>
          </a:xfrm>
          <a:custGeom>
            <a:avLst/>
            <a:gdLst>
              <a:gd name="connsiteX0" fmla="*/ 162057 w 162562"/>
              <a:gd name="connsiteY0" fmla="*/ 24 h 212777"/>
              <a:gd name="connsiteX1" fmla="*/ 98557 w 162562"/>
              <a:gd name="connsiteY1" fmla="*/ 114324 h 212777"/>
              <a:gd name="connsiteX2" fmla="*/ 132 w 162562"/>
              <a:gd name="connsiteY2" fmla="*/ 212749 h 212777"/>
              <a:gd name="connsiteX3" fmla="*/ 120782 w 162562"/>
              <a:gd name="connsiteY3" fmla="*/ 104799 h 212777"/>
              <a:gd name="connsiteX4" fmla="*/ 162057 w 162562"/>
              <a:gd name="connsiteY4" fmla="*/ 24 h 21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562" h="212777">
                <a:moveTo>
                  <a:pt x="162057" y="24"/>
                </a:moveTo>
                <a:cubicBezTo>
                  <a:pt x="158353" y="1611"/>
                  <a:pt x="125544" y="78870"/>
                  <a:pt x="98557" y="114324"/>
                </a:cubicBezTo>
                <a:cubicBezTo>
                  <a:pt x="71569" y="149778"/>
                  <a:pt x="-3572" y="214336"/>
                  <a:pt x="132" y="212749"/>
                </a:cubicBezTo>
                <a:cubicBezTo>
                  <a:pt x="3836" y="211162"/>
                  <a:pt x="92736" y="136549"/>
                  <a:pt x="120782" y="104799"/>
                </a:cubicBezTo>
                <a:cubicBezTo>
                  <a:pt x="148828" y="73049"/>
                  <a:pt x="165761" y="-1563"/>
                  <a:pt x="16205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DCD495F3-5C6D-D766-F8B5-EA1C5E1D3B5D}"/>
              </a:ext>
            </a:extLst>
          </p:cNvPr>
          <p:cNvSpPr/>
          <p:nvPr/>
        </p:nvSpPr>
        <p:spPr>
          <a:xfrm>
            <a:off x="3536939" y="7921129"/>
            <a:ext cx="181123" cy="51304"/>
          </a:xfrm>
          <a:custGeom>
            <a:avLst/>
            <a:gdLst>
              <a:gd name="connsiteX0" fmla="*/ 11 w 181123"/>
              <a:gd name="connsiteY0" fmla="*/ 496 h 51304"/>
              <a:gd name="connsiteX1" fmla="*/ 101611 w 181123"/>
              <a:gd name="connsiteY1" fmla="*/ 44946 h 51304"/>
              <a:gd name="connsiteX2" fmla="*/ 180986 w 181123"/>
              <a:gd name="connsiteY2" fmla="*/ 44946 h 51304"/>
              <a:gd name="connsiteX3" fmla="*/ 82561 w 181123"/>
              <a:gd name="connsiteY3" fmla="*/ 25896 h 51304"/>
              <a:gd name="connsiteX4" fmla="*/ 149236 w 181123"/>
              <a:gd name="connsiteY4" fmla="*/ 51296 h 51304"/>
              <a:gd name="connsiteX5" fmla="*/ 107961 w 181123"/>
              <a:gd name="connsiteY5" fmla="*/ 22721 h 51304"/>
              <a:gd name="connsiteX6" fmla="*/ 11 w 181123"/>
              <a:gd name="connsiteY6" fmla="*/ 496 h 5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23" h="51304">
                <a:moveTo>
                  <a:pt x="11" y="496"/>
                </a:moveTo>
                <a:cubicBezTo>
                  <a:pt x="-1047" y="4200"/>
                  <a:pt x="71449" y="37538"/>
                  <a:pt x="101611" y="44946"/>
                </a:cubicBezTo>
                <a:cubicBezTo>
                  <a:pt x="131773" y="52354"/>
                  <a:pt x="184161" y="48121"/>
                  <a:pt x="180986" y="44946"/>
                </a:cubicBezTo>
                <a:cubicBezTo>
                  <a:pt x="177811" y="41771"/>
                  <a:pt x="87852" y="24838"/>
                  <a:pt x="82561" y="25896"/>
                </a:cubicBezTo>
                <a:cubicBezTo>
                  <a:pt x="77270" y="26954"/>
                  <a:pt x="145003" y="51825"/>
                  <a:pt x="149236" y="51296"/>
                </a:cubicBezTo>
                <a:cubicBezTo>
                  <a:pt x="153469" y="50767"/>
                  <a:pt x="132303" y="30658"/>
                  <a:pt x="107961" y="22721"/>
                </a:cubicBezTo>
                <a:cubicBezTo>
                  <a:pt x="83619" y="14784"/>
                  <a:pt x="1069" y="-3208"/>
                  <a:pt x="11" y="4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AEBD7C27-CC13-86DF-1D85-3613EA2D76B0}"/>
              </a:ext>
            </a:extLst>
          </p:cNvPr>
          <p:cNvSpPr/>
          <p:nvPr/>
        </p:nvSpPr>
        <p:spPr>
          <a:xfrm>
            <a:off x="3300521" y="8245452"/>
            <a:ext cx="223746" cy="160234"/>
          </a:xfrm>
          <a:custGeom>
            <a:avLst/>
            <a:gdLst>
              <a:gd name="connsiteX0" fmla="*/ 223729 w 223746"/>
              <a:gd name="connsiteY0" fmla="*/ 23 h 160234"/>
              <a:gd name="connsiteX1" fmla="*/ 14179 w 223746"/>
              <a:gd name="connsiteY1" fmla="*/ 158773 h 160234"/>
              <a:gd name="connsiteX2" fmla="*/ 112604 w 223746"/>
              <a:gd name="connsiteY2" fmla="*/ 82573 h 160234"/>
              <a:gd name="connsiteX3" fmla="*/ 1479 w 223746"/>
              <a:gd name="connsiteY3" fmla="*/ 146073 h 160234"/>
              <a:gd name="connsiteX4" fmla="*/ 223729 w 223746"/>
              <a:gd name="connsiteY4" fmla="*/ 23 h 1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46" h="160234">
                <a:moveTo>
                  <a:pt x="223729" y="23"/>
                </a:moveTo>
                <a:cubicBezTo>
                  <a:pt x="225846" y="2140"/>
                  <a:pt x="32700" y="145015"/>
                  <a:pt x="14179" y="158773"/>
                </a:cubicBezTo>
                <a:cubicBezTo>
                  <a:pt x="-4342" y="172531"/>
                  <a:pt x="114721" y="84690"/>
                  <a:pt x="112604" y="82573"/>
                </a:cubicBezTo>
                <a:cubicBezTo>
                  <a:pt x="110487" y="80456"/>
                  <a:pt x="-14925" y="155069"/>
                  <a:pt x="1479" y="146073"/>
                </a:cubicBezTo>
                <a:cubicBezTo>
                  <a:pt x="17883" y="137077"/>
                  <a:pt x="221612" y="-2094"/>
                  <a:pt x="223729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3ED8F0D-B38C-7599-3435-2AFC54B96FE8}"/>
              </a:ext>
            </a:extLst>
          </p:cNvPr>
          <p:cNvSpPr/>
          <p:nvPr/>
        </p:nvSpPr>
        <p:spPr>
          <a:xfrm>
            <a:off x="3135436" y="7918043"/>
            <a:ext cx="404748" cy="414043"/>
          </a:xfrm>
          <a:custGeom>
            <a:avLst/>
            <a:gdLst>
              <a:gd name="connsiteX0" fmla="*/ 404689 w 404748"/>
              <a:gd name="connsiteY0" fmla="*/ 407 h 414043"/>
              <a:gd name="connsiteX1" fmla="*/ 169739 w 404748"/>
              <a:gd name="connsiteY1" fmla="*/ 219482 h 414043"/>
              <a:gd name="connsiteX2" fmla="*/ 1464 w 404748"/>
              <a:gd name="connsiteY2" fmla="*/ 413157 h 414043"/>
              <a:gd name="connsiteX3" fmla="*/ 264989 w 404748"/>
              <a:gd name="connsiteY3" fmla="*/ 140107 h 414043"/>
              <a:gd name="connsiteX4" fmla="*/ 147514 w 404748"/>
              <a:gd name="connsiteY4" fmla="*/ 276632 h 414043"/>
              <a:gd name="connsiteX5" fmla="*/ 404689 w 404748"/>
              <a:gd name="connsiteY5" fmla="*/ 407 h 4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748" h="414043">
                <a:moveTo>
                  <a:pt x="404689" y="407"/>
                </a:moveTo>
                <a:cubicBezTo>
                  <a:pt x="408393" y="-9118"/>
                  <a:pt x="236943" y="150690"/>
                  <a:pt x="169739" y="219482"/>
                </a:cubicBezTo>
                <a:cubicBezTo>
                  <a:pt x="102535" y="288274"/>
                  <a:pt x="-14411" y="426386"/>
                  <a:pt x="1464" y="413157"/>
                </a:cubicBezTo>
                <a:cubicBezTo>
                  <a:pt x="17339" y="399928"/>
                  <a:pt x="240647" y="162861"/>
                  <a:pt x="264989" y="140107"/>
                </a:cubicBezTo>
                <a:cubicBezTo>
                  <a:pt x="289331" y="117353"/>
                  <a:pt x="122114" y="298328"/>
                  <a:pt x="147514" y="276632"/>
                </a:cubicBezTo>
                <a:cubicBezTo>
                  <a:pt x="172914" y="254936"/>
                  <a:pt x="400985" y="9932"/>
                  <a:pt x="40468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E1C5372-72BF-5AAA-DF56-311AA0036180}"/>
              </a:ext>
            </a:extLst>
          </p:cNvPr>
          <p:cNvSpPr/>
          <p:nvPr/>
        </p:nvSpPr>
        <p:spPr>
          <a:xfrm>
            <a:off x="3129509" y="8336963"/>
            <a:ext cx="293700" cy="89746"/>
          </a:xfrm>
          <a:custGeom>
            <a:avLst/>
            <a:gdLst>
              <a:gd name="connsiteX0" fmla="*/ 1041 w 293700"/>
              <a:gd name="connsiteY0" fmla="*/ 16462 h 89746"/>
              <a:gd name="connsiteX1" fmla="*/ 77241 w 293700"/>
              <a:gd name="connsiteY1" fmla="*/ 48212 h 89746"/>
              <a:gd name="connsiteX2" fmla="*/ 166141 w 293700"/>
              <a:gd name="connsiteY2" fmla="*/ 70437 h 89746"/>
              <a:gd name="connsiteX3" fmla="*/ 134391 w 293700"/>
              <a:gd name="connsiteY3" fmla="*/ 86312 h 89746"/>
              <a:gd name="connsiteX4" fmla="*/ 293141 w 293700"/>
              <a:gd name="connsiteY4" fmla="*/ 587 h 89746"/>
              <a:gd name="connsiteX5" fmla="*/ 185191 w 293700"/>
              <a:gd name="connsiteY5" fmla="*/ 48212 h 89746"/>
              <a:gd name="connsiteX6" fmla="*/ 134391 w 293700"/>
              <a:gd name="connsiteY6" fmla="*/ 41862 h 89746"/>
              <a:gd name="connsiteX7" fmla="*/ 1041 w 293700"/>
              <a:gd name="connsiteY7" fmla="*/ 16462 h 8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700" h="89746">
                <a:moveTo>
                  <a:pt x="1041" y="16462"/>
                </a:moveTo>
                <a:cubicBezTo>
                  <a:pt x="-8484" y="17520"/>
                  <a:pt x="49724" y="39216"/>
                  <a:pt x="77241" y="48212"/>
                </a:cubicBezTo>
                <a:cubicBezTo>
                  <a:pt x="104758" y="57208"/>
                  <a:pt x="156616" y="64087"/>
                  <a:pt x="166141" y="70437"/>
                </a:cubicBezTo>
                <a:cubicBezTo>
                  <a:pt x="175666" y="76787"/>
                  <a:pt x="113224" y="97954"/>
                  <a:pt x="134391" y="86312"/>
                </a:cubicBezTo>
                <a:cubicBezTo>
                  <a:pt x="155558" y="74670"/>
                  <a:pt x="284674" y="6937"/>
                  <a:pt x="293141" y="587"/>
                </a:cubicBezTo>
                <a:cubicBezTo>
                  <a:pt x="301608" y="-5763"/>
                  <a:pt x="211649" y="41333"/>
                  <a:pt x="185191" y="48212"/>
                </a:cubicBezTo>
                <a:cubicBezTo>
                  <a:pt x="158733" y="55091"/>
                  <a:pt x="160849" y="46624"/>
                  <a:pt x="134391" y="41862"/>
                </a:cubicBezTo>
                <a:cubicBezTo>
                  <a:pt x="107933" y="37100"/>
                  <a:pt x="10566" y="15404"/>
                  <a:pt x="1041" y="16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FD20FD30-68C2-7B27-DD07-17CA5468EB01}"/>
              </a:ext>
            </a:extLst>
          </p:cNvPr>
          <p:cNvSpPr/>
          <p:nvPr/>
        </p:nvSpPr>
        <p:spPr>
          <a:xfrm>
            <a:off x="3155933" y="8089494"/>
            <a:ext cx="374667" cy="238535"/>
          </a:xfrm>
          <a:custGeom>
            <a:avLst/>
            <a:gdLst>
              <a:gd name="connsiteX0" fmla="*/ 17 w 374667"/>
              <a:gd name="connsiteY0" fmla="*/ 238531 h 238535"/>
              <a:gd name="connsiteX1" fmla="*/ 222267 w 374667"/>
              <a:gd name="connsiteY1" fmla="*/ 44856 h 238535"/>
              <a:gd name="connsiteX2" fmla="*/ 292117 w 374667"/>
              <a:gd name="connsiteY2" fmla="*/ 406 h 238535"/>
              <a:gd name="connsiteX3" fmla="*/ 250842 w 374667"/>
              <a:gd name="connsiteY3" fmla="*/ 22631 h 238535"/>
              <a:gd name="connsiteX4" fmla="*/ 292117 w 374667"/>
              <a:gd name="connsiteY4" fmla="*/ 19456 h 238535"/>
              <a:gd name="connsiteX5" fmla="*/ 374667 w 374667"/>
              <a:gd name="connsiteY5" fmla="*/ 35331 h 238535"/>
              <a:gd name="connsiteX6" fmla="*/ 292117 w 374667"/>
              <a:gd name="connsiteY6" fmla="*/ 3581 h 238535"/>
              <a:gd name="connsiteX7" fmla="*/ 123842 w 374667"/>
              <a:gd name="connsiteY7" fmla="*/ 124231 h 238535"/>
              <a:gd name="connsiteX8" fmla="*/ 209567 w 374667"/>
              <a:gd name="connsiteY8" fmla="*/ 51206 h 238535"/>
              <a:gd name="connsiteX9" fmla="*/ 17 w 374667"/>
              <a:gd name="connsiteY9" fmla="*/ 238531 h 23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67" h="238535">
                <a:moveTo>
                  <a:pt x="17" y="238531"/>
                </a:moveTo>
                <a:cubicBezTo>
                  <a:pt x="2134" y="237473"/>
                  <a:pt x="173584" y="84543"/>
                  <a:pt x="222267" y="44856"/>
                </a:cubicBezTo>
                <a:cubicBezTo>
                  <a:pt x="270950" y="5169"/>
                  <a:pt x="287355" y="4110"/>
                  <a:pt x="292117" y="406"/>
                </a:cubicBezTo>
                <a:cubicBezTo>
                  <a:pt x="296879" y="-3298"/>
                  <a:pt x="250842" y="19456"/>
                  <a:pt x="250842" y="22631"/>
                </a:cubicBezTo>
                <a:cubicBezTo>
                  <a:pt x="250842" y="25806"/>
                  <a:pt x="271480" y="17339"/>
                  <a:pt x="292117" y="19456"/>
                </a:cubicBezTo>
                <a:cubicBezTo>
                  <a:pt x="312754" y="21573"/>
                  <a:pt x="374667" y="37977"/>
                  <a:pt x="374667" y="35331"/>
                </a:cubicBezTo>
                <a:cubicBezTo>
                  <a:pt x="374667" y="32685"/>
                  <a:pt x="333921" y="-11236"/>
                  <a:pt x="292117" y="3581"/>
                </a:cubicBezTo>
                <a:cubicBezTo>
                  <a:pt x="250313" y="18398"/>
                  <a:pt x="137600" y="116293"/>
                  <a:pt x="123842" y="124231"/>
                </a:cubicBezTo>
                <a:cubicBezTo>
                  <a:pt x="110084" y="132168"/>
                  <a:pt x="225442" y="32685"/>
                  <a:pt x="209567" y="51206"/>
                </a:cubicBezTo>
                <a:cubicBezTo>
                  <a:pt x="193692" y="69727"/>
                  <a:pt x="-2100" y="239589"/>
                  <a:pt x="17" y="238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403E9746-A6E1-90FE-97D1-2A7A6DC71E8F}"/>
              </a:ext>
            </a:extLst>
          </p:cNvPr>
          <p:cNvSpPr/>
          <p:nvPr/>
        </p:nvSpPr>
        <p:spPr>
          <a:xfrm>
            <a:off x="3206398" y="8088524"/>
            <a:ext cx="290364" cy="247048"/>
          </a:xfrm>
          <a:custGeom>
            <a:avLst/>
            <a:gdLst>
              <a:gd name="connsiteX0" fmla="*/ 289277 w 290364"/>
              <a:gd name="connsiteY0" fmla="*/ 1376 h 247048"/>
              <a:gd name="connsiteX1" fmla="*/ 6702 w 290364"/>
              <a:gd name="connsiteY1" fmla="*/ 242676 h 247048"/>
              <a:gd name="connsiteX2" fmla="*/ 101952 w 290364"/>
              <a:gd name="connsiteY2" fmla="*/ 147426 h 247048"/>
              <a:gd name="connsiteX3" fmla="*/ 289277 w 290364"/>
              <a:gd name="connsiteY3" fmla="*/ 1376 h 24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364" h="247048">
                <a:moveTo>
                  <a:pt x="289277" y="1376"/>
                </a:moveTo>
                <a:cubicBezTo>
                  <a:pt x="273402" y="17251"/>
                  <a:pt x="37923" y="218334"/>
                  <a:pt x="6702" y="242676"/>
                </a:cubicBezTo>
                <a:cubicBezTo>
                  <a:pt x="-24519" y="267018"/>
                  <a:pt x="61206" y="183409"/>
                  <a:pt x="101952" y="147426"/>
                </a:cubicBezTo>
                <a:cubicBezTo>
                  <a:pt x="142698" y="111443"/>
                  <a:pt x="305152" y="-14499"/>
                  <a:pt x="289277" y="1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00BD35C8-56F2-E161-788B-ED9EF704549F}"/>
              </a:ext>
            </a:extLst>
          </p:cNvPr>
          <p:cNvSpPr/>
          <p:nvPr/>
        </p:nvSpPr>
        <p:spPr>
          <a:xfrm>
            <a:off x="3492197" y="7953344"/>
            <a:ext cx="117805" cy="155652"/>
          </a:xfrm>
          <a:custGeom>
            <a:avLst/>
            <a:gdLst>
              <a:gd name="connsiteX0" fmla="*/ 117778 w 117805"/>
              <a:gd name="connsiteY0" fmla="*/ 31 h 155652"/>
              <a:gd name="connsiteX1" fmla="*/ 22528 w 117805"/>
              <a:gd name="connsiteY1" fmla="*/ 92106 h 155652"/>
              <a:gd name="connsiteX2" fmla="*/ 303 w 117805"/>
              <a:gd name="connsiteY2" fmla="*/ 155606 h 155652"/>
              <a:gd name="connsiteX3" fmla="*/ 32053 w 117805"/>
              <a:gd name="connsiteY3" fmla="*/ 82581 h 155652"/>
              <a:gd name="connsiteX4" fmla="*/ 117778 w 117805"/>
              <a:gd name="connsiteY4" fmla="*/ 31 h 15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05" h="155652">
                <a:moveTo>
                  <a:pt x="117778" y="31"/>
                </a:moveTo>
                <a:cubicBezTo>
                  <a:pt x="116191" y="1618"/>
                  <a:pt x="42107" y="66177"/>
                  <a:pt x="22528" y="92106"/>
                </a:cubicBezTo>
                <a:cubicBezTo>
                  <a:pt x="2949" y="118035"/>
                  <a:pt x="-1284" y="157193"/>
                  <a:pt x="303" y="155606"/>
                </a:cubicBezTo>
                <a:cubicBezTo>
                  <a:pt x="1890" y="154019"/>
                  <a:pt x="11945" y="108510"/>
                  <a:pt x="32053" y="82581"/>
                </a:cubicBezTo>
                <a:cubicBezTo>
                  <a:pt x="52161" y="56652"/>
                  <a:pt x="119365" y="-1556"/>
                  <a:pt x="11777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6B1A5AD-EE37-274C-889B-9C20705F47EA}"/>
              </a:ext>
            </a:extLst>
          </p:cNvPr>
          <p:cNvSpPr/>
          <p:nvPr/>
        </p:nvSpPr>
        <p:spPr>
          <a:xfrm>
            <a:off x="3517438" y="7933334"/>
            <a:ext cx="140556" cy="106933"/>
          </a:xfrm>
          <a:custGeom>
            <a:avLst/>
            <a:gdLst>
              <a:gd name="connsiteX0" fmla="*/ 140162 w 140556"/>
              <a:gd name="connsiteY0" fmla="*/ 991 h 106933"/>
              <a:gd name="connsiteX1" fmla="*/ 3637 w 140556"/>
              <a:gd name="connsiteY1" fmla="*/ 105766 h 106933"/>
              <a:gd name="connsiteX2" fmla="*/ 44912 w 140556"/>
              <a:gd name="connsiteY2" fmla="*/ 54966 h 106933"/>
              <a:gd name="connsiteX3" fmla="*/ 140162 w 140556"/>
              <a:gd name="connsiteY3" fmla="*/ 991 h 1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556" h="106933">
                <a:moveTo>
                  <a:pt x="140162" y="991"/>
                </a:moveTo>
                <a:cubicBezTo>
                  <a:pt x="133283" y="9458"/>
                  <a:pt x="19512" y="96770"/>
                  <a:pt x="3637" y="105766"/>
                </a:cubicBezTo>
                <a:cubicBezTo>
                  <a:pt x="-12238" y="114762"/>
                  <a:pt x="27979" y="69253"/>
                  <a:pt x="44912" y="54966"/>
                </a:cubicBezTo>
                <a:cubicBezTo>
                  <a:pt x="61845" y="40679"/>
                  <a:pt x="147041" y="-7476"/>
                  <a:pt x="140162" y="9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297918A0-84A5-79B1-3A46-77358438BCEF}"/>
              </a:ext>
            </a:extLst>
          </p:cNvPr>
          <p:cNvSpPr/>
          <p:nvPr/>
        </p:nvSpPr>
        <p:spPr>
          <a:xfrm>
            <a:off x="3514312" y="7912047"/>
            <a:ext cx="169357" cy="181087"/>
          </a:xfrm>
          <a:custGeom>
            <a:avLst/>
            <a:gdLst>
              <a:gd name="connsiteX0" fmla="*/ 168688 w 169357"/>
              <a:gd name="connsiteY0" fmla="*/ 53 h 181087"/>
              <a:gd name="connsiteX1" fmla="*/ 79788 w 169357"/>
              <a:gd name="connsiteY1" fmla="*/ 98478 h 181087"/>
              <a:gd name="connsiteX2" fmla="*/ 413 w 169357"/>
              <a:gd name="connsiteY2" fmla="*/ 181028 h 181087"/>
              <a:gd name="connsiteX3" fmla="*/ 114713 w 169357"/>
              <a:gd name="connsiteY3" fmla="*/ 85778 h 181087"/>
              <a:gd name="connsiteX4" fmla="*/ 168688 w 169357"/>
              <a:gd name="connsiteY4" fmla="*/ 5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357" h="181087">
                <a:moveTo>
                  <a:pt x="168688" y="53"/>
                </a:moveTo>
                <a:cubicBezTo>
                  <a:pt x="162867" y="2170"/>
                  <a:pt x="107834" y="68316"/>
                  <a:pt x="79788" y="98478"/>
                </a:cubicBezTo>
                <a:cubicBezTo>
                  <a:pt x="51742" y="128640"/>
                  <a:pt x="-5408" y="183145"/>
                  <a:pt x="413" y="181028"/>
                </a:cubicBezTo>
                <a:cubicBezTo>
                  <a:pt x="6234" y="178911"/>
                  <a:pt x="88255" y="112236"/>
                  <a:pt x="114713" y="85778"/>
                </a:cubicBezTo>
                <a:cubicBezTo>
                  <a:pt x="141171" y="59320"/>
                  <a:pt x="174509" y="-2064"/>
                  <a:pt x="168688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F65397F9-896A-C0FE-7E5D-5D578BED6B3C}"/>
              </a:ext>
            </a:extLst>
          </p:cNvPr>
          <p:cNvSpPr/>
          <p:nvPr/>
        </p:nvSpPr>
        <p:spPr>
          <a:xfrm>
            <a:off x="3363431" y="8388350"/>
            <a:ext cx="396725" cy="26368"/>
          </a:xfrm>
          <a:custGeom>
            <a:avLst/>
            <a:gdLst>
              <a:gd name="connsiteX0" fmla="*/ 2069 w 396725"/>
              <a:gd name="connsiteY0" fmla="*/ 0 h 26368"/>
              <a:gd name="connsiteX1" fmla="*/ 389419 w 396725"/>
              <a:gd name="connsiteY1" fmla="*/ 19050 h 26368"/>
              <a:gd name="connsiteX2" fmla="*/ 240194 w 396725"/>
              <a:gd name="connsiteY2" fmla="*/ 25400 h 26368"/>
              <a:gd name="connsiteX3" fmla="*/ 2069 w 396725"/>
              <a:gd name="connsiteY3" fmla="*/ 0 h 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25" h="26368">
                <a:moveTo>
                  <a:pt x="2069" y="0"/>
                </a:moveTo>
                <a:lnTo>
                  <a:pt x="389419" y="19050"/>
                </a:lnTo>
                <a:cubicBezTo>
                  <a:pt x="429107" y="23283"/>
                  <a:pt x="296815" y="28575"/>
                  <a:pt x="240194" y="25400"/>
                </a:cubicBezTo>
                <a:cubicBezTo>
                  <a:pt x="183573" y="22225"/>
                  <a:pt x="-22802" y="1058"/>
                  <a:pt x="20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B29C7366-4A31-E330-3B7D-17FB05E8D089}"/>
              </a:ext>
            </a:extLst>
          </p:cNvPr>
          <p:cNvSpPr/>
          <p:nvPr/>
        </p:nvSpPr>
        <p:spPr>
          <a:xfrm>
            <a:off x="3659547" y="8207134"/>
            <a:ext cx="99703" cy="206695"/>
          </a:xfrm>
          <a:custGeom>
            <a:avLst/>
            <a:gdLst>
              <a:gd name="connsiteX0" fmla="*/ 7578 w 99703"/>
              <a:gd name="connsiteY0" fmla="*/ 241 h 206695"/>
              <a:gd name="connsiteX1" fmla="*/ 4403 w 99703"/>
              <a:gd name="connsiteY1" fmla="*/ 101841 h 206695"/>
              <a:gd name="connsiteX2" fmla="*/ 39328 w 99703"/>
              <a:gd name="connsiteY2" fmla="*/ 143116 h 206695"/>
              <a:gd name="connsiteX3" fmla="*/ 99653 w 99703"/>
              <a:gd name="connsiteY3" fmla="*/ 206616 h 206695"/>
              <a:gd name="connsiteX4" fmla="*/ 48853 w 99703"/>
              <a:gd name="connsiteY4" fmla="*/ 155816 h 206695"/>
              <a:gd name="connsiteX5" fmla="*/ 1228 w 99703"/>
              <a:gd name="connsiteY5" fmla="*/ 133591 h 206695"/>
              <a:gd name="connsiteX6" fmla="*/ 7578 w 99703"/>
              <a:gd name="connsiteY6" fmla="*/ 241 h 2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703" h="206695">
                <a:moveTo>
                  <a:pt x="7578" y="241"/>
                </a:moveTo>
                <a:cubicBezTo>
                  <a:pt x="8107" y="-5051"/>
                  <a:pt x="-889" y="78028"/>
                  <a:pt x="4403" y="101841"/>
                </a:cubicBezTo>
                <a:cubicBezTo>
                  <a:pt x="9695" y="125654"/>
                  <a:pt x="23453" y="125654"/>
                  <a:pt x="39328" y="143116"/>
                </a:cubicBezTo>
                <a:cubicBezTo>
                  <a:pt x="55203" y="160578"/>
                  <a:pt x="98065" y="204499"/>
                  <a:pt x="99653" y="206616"/>
                </a:cubicBezTo>
                <a:cubicBezTo>
                  <a:pt x="101241" y="208733"/>
                  <a:pt x="65257" y="167987"/>
                  <a:pt x="48853" y="155816"/>
                </a:cubicBezTo>
                <a:cubicBezTo>
                  <a:pt x="32449" y="143645"/>
                  <a:pt x="5990" y="155287"/>
                  <a:pt x="1228" y="133591"/>
                </a:cubicBezTo>
                <a:cubicBezTo>
                  <a:pt x="-3534" y="111895"/>
                  <a:pt x="7049" y="5533"/>
                  <a:pt x="7578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47D2807B-3F0F-90D2-F1B1-9608BD82CB15}"/>
              </a:ext>
            </a:extLst>
          </p:cNvPr>
          <p:cNvSpPr/>
          <p:nvPr/>
        </p:nvSpPr>
        <p:spPr>
          <a:xfrm>
            <a:off x="3664460" y="8185115"/>
            <a:ext cx="101315" cy="206542"/>
          </a:xfrm>
          <a:custGeom>
            <a:avLst/>
            <a:gdLst>
              <a:gd name="connsiteX0" fmla="*/ 53465 w 101315"/>
              <a:gd name="connsiteY0" fmla="*/ 35 h 206542"/>
              <a:gd name="connsiteX1" fmla="*/ 21715 w 101315"/>
              <a:gd name="connsiteY1" fmla="*/ 123860 h 206542"/>
              <a:gd name="connsiteX2" fmla="*/ 50290 w 101315"/>
              <a:gd name="connsiteY2" fmla="*/ 158785 h 206542"/>
              <a:gd name="connsiteX3" fmla="*/ 101090 w 101315"/>
              <a:gd name="connsiteY3" fmla="*/ 206410 h 206542"/>
              <a:gd name="connsiteX4" fmla="*/ 66165 w 101315"/>
              <a:gd name="connsiteY4" fmla="*/ 171485 h 206542"/>
              <a:gd name="connsiteX5" fmla="*/ 2665 w 101315"/>
              <a:gd name="connsiteY5" fmla="*/ 127035 h 206542"/>
              <a:gd name="connsiteX6" fmla="*/ 15365 w 101315"/>
              <a:gd name="connsiteY6" fmla="*/ 111160 h 206542"/>
              <a:gd name="connsiteX7" fmla="*/ 53465 w 101315"/>
              <a:gd name="connsiteY7" fmla="*/ 35 h 20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15" h="206542">
                <a:moveTo>
                  <a:pt x="53465" y="35"/>
                </a:moveTo>
                <a:cubicBezTo>
                  <a:pt x="54523" y="2152"/>
                  <a:pt x="22244" y="97402"/>
                  <a:pt x="21715" y="123860"/>
                </a:cubicBezTo>
                <a:cubicBezTo>
                  <a:pt x="21186" y="150318"/>
                  <a:pt x="37061" y="145027"/>
                  <a:pt x="50290" y="158785"/>
                </a:cubicBezTo>
                <a:cubicBezTo>
                  <a:pt x="63519" y="172543"/>
                  <a:pt x="98444" y="204293"/>
                  <a:pt x="101090" y="206410"/>
                </a:cubicBezTo>
                <a:cubicBezTo>
                  <a:pt x="103736" y="208527"/>
                  <a:pt x="82569" y="184714"/>
                  <a:pt x="66165" y="171485"/>
                </a:cubicBezTo>
                <a:cubicBezTo>
                  <a:pt x="49761" y="158256"/>
                  <a:pt x="11132" y="137089"/>
                  <a:pt x="2665" y="127035"/>
                </a:cubicBezTo>
                <a:cubicBezTo>
                  <a:pt x="-5802" y="116981"/>
                  <a:pt x="7957" y="131268"/>
                  <a:pt x="15365" y="111160"/>
                </a:cubicBezTo>
                <a:cubicBezTo>
                  <a:pt x="22773" y="91052"/>
                  <a:pt x="52407" y="-2082"/>
                  <a:pt x="53465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9DF561C-743B-DF2B-D8D0-D15343759BEB}"/>
              </a:ext>
            </a:extLst>
          </p:cNvPr>
          <p:cNvSpPr/>
          <p:nvPr/>
        </p:nvSpPr>
        <p:spPr>
          <a:xfrm>
            <a:off x="3714089" y="7902410"/>
            <a:ext cx="223774" cy="149445"/>
          </a:xfrm>
          <a:custGeom>
            <a:avLst/>
            <a:gdLst>
              <a:gd name="connsiteX0" fmla="*/ 661 w 223774"/>
              <a:gd name="connsiteY0" fmla="*/ 165 h 149445"/>
              <a:gd name="connsiteX1" fmla="*/ 124486 w 223774"/>
              <a:gd name="connsiteY1" fmla="*/ 95415 h 149445"/>
              <a:gd name="connsiteX2" fmla="*/ 159411 w 223774"/>
              <a:gd name="connsiteY2" fmla="*/ 127165 h 149445"/>
              <a:gd name="connsiteX3" fmla="*/ 222911 w 223774"/>
              <a:gd name="connsiteY3" fmla="*/ 149390 h 149445"/>
              <a:gd name="connsiteX4" fmla="*/ 184811 w 223774"/>
              <a:gd name="connsiteY4" fmla="*/ 120815 h 149445"/>
              <a:gd name="connsiteX5" fmla="*/ 661 w 223774"/>
              <a:gd name="connsiteY5" fmla="*/ 165 h 149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774" h="149445">
                <a:moveTo>
                  <a:pt x="661" y="165"/>
                </a:moveTo>
                <a:cubicBezTo>
                  <a:pt x="-9393" y="-4068"/>
                  <a:pt x="98028" y="74248"/>
                  <a:pt x="124486" y="95415"/>
                </a:cubicBezTo>
                <a:cubicBezTo>
                  <a:pt x="150944" y="116582"/>
                  <a:pt x="143007" y="118169"/>
                  <a:pt x="159411" y="127165"/>
                </a:cubicBezTo>
                <a:cubicBezTo>
                  <a:pt x="175815" y="136161"/>
                  <a:pt x="218678" y="150448"/>
                  <a:pt x="222911" y="149390"/>
                </a:cubicBezTo>
                <a:cubicBezTo>
                  <a:pt x="227144" y="148332"/>
                  <a:pt x="216032" y="141982"/>
                  <a:pt x="184811" y="120815"/>
                </a:cubicBezTo>
                <a:cubicBezTo>
                  <a:pt x="153590" y="99648"/>
                  <a:pt x="10715" y="4398"/>
                  <a:pt x="661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9AEC2498-5566-4848-965F-39E28B7295C6}"/>
              </a:ext>
            </a:extLst>
          </p:cNvPr>
          <p:cNvSpPr/>
          <p:nvPr/>
        </p:nvSpPr>
        <p:spPr>
          <a:xfrm>
            <a:off x="3774457" y="8067049"/>
            <a:ext cx="228633" cy="474404"/>
          </a:xfrm>
          <a:custGeom>
            <a:avLst/>
            <a:gdLst>
              <a:gd name="connsiteX0" fmla="*/ 187943 w 228633"/>
              <a:gd name="connsiteY0" fmla="*/ 626 h 474404"/>
              <a:gd name="connsiteX1" fmla="*/ 226043 w 228633"/>
              <a:gd name="connsiteY1" fmla="*/ 80001 h 474404"/>
              <a:gd name="connsiteX2" fmla="*/ 216518 w 228633"/>
              <a:gd name="connsiteY2" fmla="*/ 210176 h 474404"/>
              <a:gd name="connsiteX3" fmla="*/ 146668 w 228633"/>
              <a:gd name="connsiteY3" fmla="*/ 327651 h 474404"/>
              <a:gd name="connsiteX4" fmla="*/ 618 w 228633"/>
              <a:gd name="connsiteY4" fmla="*/ 473701 h 474404"/>
              <a:gd name="connsiteX5" fmla="*/ 99043 w 228633"/>
              <a:gd name="connsiteY5" fmla="*/ 375276 h 474404"/>
              <a:gd name="connsiteX6" fmla="*/ 216518 w 228633"/>
              <a:gd name="connsiteY6" fmla="*/ 200651 h 474404"/>
              <a:gd name="connsiteX7" fmla="*/ 216518 w 228633"/>
              <a:gd name="connsiteY7" fmla="*/ 121276 h 474404"/>
              <a:gd name="connsiteX8" fmla="*/ 187943 w 228633"/>
              <a:gd name="connsiteY8" fmla="*/ 626 h 47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33" h="474404">
                <a:moveTo>
                  <a:pt x="187943" y="626"/>
                </a:moveTo>
                <a:cubicBezTo>
                  <a:pt x="189530" y="-6253"/>
                  <a:pt x="221281" y="45076"/>
                  <a:pt x="226043" y="80001"/>
                </a:cubicBezTo>
                <a:cubicBezTo>
                  <a:pt x="230806" y="114926"/>
                  <a:pt x="229747" y="168901"/>
                  <a:pt x="216518" y="210176"/>
                </a:cubicBezTo>
                <a:cubicBezTo>
                  <a:pt x="203289" y="251451"/>
                  <a:pt x="182651" y="283730"/>
                  <a:pt x="146668" y="327651"/>
                </a:cubicBezTo>
                <a:cubicBezTo>
                  <a:pt x="110685" y="371572"/>
                  <a:pt x="618" y="473701"/>
                  <a:pt x="618" y="473701"/>
                </a:cubicBezTo>
                <a:cubicBezTo>
                  <a:pt x="-7319" y="481638"/>
                  <a:pt x="63060" y="420784"/>
                  <a:pt x="99043" y="375276"/>
                </a:cubicBezTo>
                <a:cubicBezTo>
                  <a:pt x="135026" y="329768"/>
                  <a:pt x="196939" y="242984"/>
                  <a:pt x="216518" y="200651"/>
                </a:cubicBezTo>
                <a:cubicBezTo>
                  <a:pt x="236097" y="158318"/>
                  <a:pt x="217576" y="150380"/>
                  <a:pt x="216518" y="121276"/>
                </a:cubicBezTo>
                <a:cubicBezTo>
                  <a:pt x="215460" y="92172"/>
                  <a:pt x="186356" y="7505"/>
                  <a:pt x="187943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1659B84E-86D2-2479-2CA5-2955A4E6EC24}"/>
              </a:ext>
            </a:extLst>
          </p:cNvPr>
          <p:cNvSpPr/>
          <p:nvPr/>
        </p:nvSpPr>
        <p:spPr>
          <a:xfrm>
            <a:off x="3659700" y="8121648"/>
            <a:ext cx="375295" cy="539166"/>
          </a:xfrm>
          <a:custGeom>
            <a:avLst/>
            <a:gdLst>
              <a:gd name="connsiteX0" fmla="*/ 359850 w 375295"/>
              <a:gd name="connsiteY0" fmla="*/ 2 h 539166"/>
              <a:gd name="connsiteX1" fmla="*/ 359850 w 375295"/>
              <a:gd name="connsiteY1" fmla="*/ 117477 h 539166"/>
              <a:gd name="connsiteX2" fmla="*/ 318575 w 375295"/>
              <a:gd name="connsiteY2" fmla="*/ 234952 h 539166"/>
              <a:gd name="connsiteX3" fmla="*/ 156650 w 375295"/>
              <a:gd name="connsiteY3" fmla="*/ 415927 h 539166"/>
              <a:gd name="connsiteX4" fmla="*/ 42350 w 375295"/>
              <a:gd name="connsiteY4" fmla="*/ 511177 h 539166"/>
              <a:gd name="connsiteX5" fmla="*/ 13775 w 375295"/>
              <a:gd name="connsiteY5" fmla="*/ 523877 h 539166"/>
              <a:gd name="connsiteX6" fmla="*/ 251900 w 375295"/>
              <a:gd name="connsiteY6" fmla="*/ 314327 h 539166"/>
              <a:gd name="connsiteX7" fmla="*/ 318575 w 375295"/>
              <a:gd name="connsiteY7" fmla="*/ 215902 h 539166"/>
              <a:gd name="connsiteX8" fmla="*/ 372550 w 375295"/>
              <a:gd name="connsiteY8" fmla="*/ 114302 h 539166"/>
              <a:gd name="connsiteX9" fmla="*/ 359850 w 375295"/>
              <a:gd name="connsiteY9" fmla="*/ 2 h 53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295" h="539166">
                <a:moveTo>
                  <a:pt x="359850" y="2"/>
                </a:moveTo>
                <a:cubicBezTo>
                  <a:pt x="357733" y="531"/>
                  <a:pt x="366729" y="78319"/>
                  <a:pt x="359850" y="117477"/>
                </a:cubicBezTo>
                <a:cubicBezTo>
                  <a:pt x="352971" y="156635"/>
                  <a:pt x="352442" y="185210"/>
                  <a:pt x="318575" y="234952"/>
                </a:cubicBezTo>
                <a:cubicBezTo>
                  <a:pt x="284708" y="284694"/>
                  <a:pt x="202687" y="369890"/>
                  <a:pt x="156650" y="415927"/>
                </a:cubicBezTo>
                <a:cubicBezTo>
                  <a:pt x="110613" y="461964"/>
                  <a:pt x="66162" y="493185"/>
                  <a:pt x="42350" y="511177"/>
                </a:cubicBezTo>
                <a:cubicBezTo>
                  <a:pt x="18537" y="529169"/>
                  <a:pt x="-21150" y="556685"/>
                  <a:pt x="13775" y="523877"/>
                </a:cubicBezTo>
                <a:cubicBezTo>
                  <a:pt x="48700" y="491069"/>
                  <a:pt x="201100" y="365656"/>
                  <a:pt x="251900" y="314327"/>
                </a:cubicBezTo>
                <a:cubicBezTo>
                  <a:pt x="302700" y="262998"/>
                  <a:pt x="298467" y="249240"/>
                  <a:pt x="318575" y="215902"/>
                </a:cubicBezTo>
                <a:cubicBezTo>
                  <a:pt x="338683" y="182565"/>
                  <a:pt x="362496" y="150814"/>
                  <a:pt x="372550" y="114302"/>
                </a:cubicBezTo>
                <a:cubicBezTo>
                  <a:pt x="382604" y="77790"/>
                  <a:pt x="361967" y="-527"/>
                  <a:pt x="3598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BBAED906-FF9E-CA50-D8CF-CDF68B36E814}"/>
              </a:ext>
            </a:extLst>
          </p:cNvPr>
          <p:cNvSpPr/>
          <p:nvPr/>
        </p:nvSpPr>
        <p:spPr>
          <a:xfrm>
            <a:off x="3436976" y="8600492"/>
            <a:ext cx="270407" cy="178388"/>
          </a:xfrm>
          <a:custGeom>
            <a:avLst/>
            <a:gdLst>
              <a:gd name="connsiteX0" fmla="*/ 1549 w 270407"/>
              <a:gd name="connsiteY0" fmla="*/ 178383 h 178388"/>
              <a:gd name="connsiteX1" fmla="*/ 26949 w 270407"/>
              <a:gd name="connsiteY1" fmla="*/ 118058 h 178388"/>
              <a:gd name="connsiteX2" fmla="*/ 195224 w 270407"/>
              <a:gd name="connsiteY2" fmla="*/ 6933 h 178388"/>
              <a:gd name="connsiteX3" fmla="*/ 265074 w 270407"/>
              <a:gd name="connsiteY3" fmla="*/ 22808 h 178388"/>
              <a:gd name="connsiteX4" fmla="*/ 252374 w 270407"/>
              <a:gd name="connsiteY4" fmla="*/ 583 h 178388"/>
              <a:gd name="connsiteX5" fmla="*/ 147599 w 270407"/>
              <a:gd name="connsiteY5" fmla="*/ 51383 h 178388"/>
              <a:gd name="connsiteX6" fmla="*/ 39649 w 270407"/>
              <a:gd name="connsiteY6" fmla="*/ 121233 h 178388"/>
              <a:gd name="connsiteX7" fmla="*/ 1549 w 270407"/>
              <a:gd name="connsiteY7" fmla="*/ 178383 h 17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407" h="178388">
                <a:moveTo>
                  <a:pt x="1549" y="178383"/>
                </a:moveTo>
                <a:cubicBezTo>
                  <a:pt x="-568" y="177854"/>
                  <a:pt x="-5330" y="146633"/>
                  <a:pt x="26949" y="118058"/>
                </a:cubicBezTo>
                <a:cubicBezTo>
                  <a:pt x="59228" y="89483"/>
                  <a:pt x="155537" y="22808"/>
                  <a:pt x="195224" y="6933"/>
                </a:cubicBezTo>
                <a:cubicBezTo>
                  <a:pt x="234911" y="-8942"/>
                  <a:pt x="255549" y="23866"/>
                  <a:pt x="265074" y="22808"/>
                </a:cubicBezTo>
                <a:cubicBezTo>
                  <a:pt x="274599" y="21750"/>
                  <a:pt x="271953" y="-4179"/>
                  <a:pt x="252374" y="583"/>
                </a:cubicBezTo>
                <a:cubicBezTo>
                  <a:pt x="232795" y="5345"/>
                  <a:pt x="183053" y="31275"/>
                  <a:pt x="147599" y="51383"/>
                </a:cubicBezTo>
                <a:cubicBezTo>
                  <a:pt x="112145" y="71491"/>
                  <a:pt x="60816" y="103771"/>
                  <a:pt x="39649" y="121233"/>
                </a:cubicBezTo>
                <a:cubicBezTo>
                  <a:pt x="18482" y="138695"/>
                  <a:pt x="3666" y="178912"/>
                  <a:pt x="1549" y="178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9029ABF0-63B4-56B7-C5F7-3A20CB85C45E}"/>
              </a:ext>
            </a:extLst>
          </p:cNvPr>
          <p:cNvSpPr/>
          <p:nvPr/>
        </p:nvSpPr>
        <p:spPr>
          <a:xfrm>
            <a:off x="3662633" y="8413017"/>
            <a:ext cx="259991" cy="196027"/>
          </a:xfrm>
          <a:custGeom>
            <a:avLst/>
            <a:gdLst>
              <a:gd name="connsiteX0" fmla="*/ 258492 w 259991"/>
              <a:gd name="connsiteY0" fmla="*/ 733 h 196027"/>
              <a:gd name="connsiteX1" fmla="*/ 4492 w 259991"/>
              <a:gd name="connsiteY1" fmla="*/ 191233 h 196027"/>
              <a:gd name="connsiteX2" fmla="*/ 106092 w 259991"/>
              <a:gd name="connsiteY2" fmla="*/ 127733 h 196027"/>
              <a:gd name="connsiteX3" fmla="*/ 258492 w 259991"/>
              <a:gd name="connsiteY3" fmla="*/ 733 h 1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991" h="196027">
                <a:moveTo>
                  <a:pt x="258492" y="733"/>
                </a:moveTo>
                <a:cubicBezTo>
                  <a:pt x="241559" y="11316"/>
                  <a:pt x="29892" y="170066"/>
                  <a:pt x="4492" y="191233"/>
                </a:cubicBezTo>
                <a:cubicBezTo>
                  <a:pt x="-20908" y="212400"/>
                  <a:pt x="67992" y="158425"/>
                  <a:pt x="106092" y="127733"/>
                </a:cubicBezTo>
                <a:cubicBezTo>
                  <a:pt x="144192" y="97041"/>
                  <a:pt x="275425" y="-9850"/>
                  <a:pt x="258492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5248FEAF-A889-1C9D-F813-FEBFB663D1DC}"/>
              </a:ext>
            </a:extLst>
          </p:cNvPr>
          <p:cNvSpPr/>
          <p:nvPr/>
        </p:nvSpPr>
        <p:spPr>
          <a:xfrm>
            <a:off x="3413101" y="8629638"/>
            <a:ext cx="295352" cy="155589"/>
          </a:xfrm>
          <a:custGeom>
            <a:avLst/>
            <a:gdLst>
              <a:gd name="connsiteX0" fmla="*/ 24 w 295352"/>
              <a:gd name="connsiteY0" fmla="*/ 155587 h 155589"/>
              <a:gd name="connsiteX1" fmla="*/ 180999 w 295352"/>
              <a:gd name="connsiteY1" fmla="*/ 41287 h 155589"/>
              <a:gd name="connsiteX2" fmla="*/ 295299 w 295352"/>
              <a:gd name="connsiteY2" fmla="*/ 12 h 155589"/>
              <a:gd name="connsiteX3" fmla="*/ 193699 w 295352"/>
              <a:gd name="connsiteY3" fmla="*/ 44462 h 155589"/>
              <a:gd name="connsiteX4" fmla="*/ 24 w 295352"/>
              <a:gd name="connsiteY4" fmla="*/ 155587 h 15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352" h="155589">
                <a:moveTo>
                  <a:pt x="24" y="155587"/>
                </a:moveTo>
                <a:cubicBezTo>
                  <a:pt x="-2093" y="155058"/>
                  <a:pt x="131787" y="67216"/>
                  <a:pt x="180999" y="41287"/>
                </a:cubicBezTo>
                <a:cubicBezTo>
                  <a:pt x="230211" y="15358"/>
                  <a:pt x="293182" y="-517"/>
                  <a:pt x="295299" y="12"/>
                </a:cubicBezTo>
                <a:cubicBezTo>
                  <a:pt x="297416" y="541"/>
                  <a:pt x="236032" y="19591"/>
                  <a:pt x="193699" y="44462"/>
                </a:cubicBezTo>
                <a:cubicBezTo>
                  <a:pt x="151366" y="69333"/>
                  <a:pt x="2141" y="156116"/>
                  <a:pt x="24" y="155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ED07AB62-AED2-238B-E435-486A0EE3EC0A}"/>
              </a:ext>
            </a:extLst>
          </p:cNvPr>
          <p:cNvSpPr/>
          <p:nvPr/>
        </p:nvSpPr>
        <p:spPr>
          <a:xfrm>
            <a:off x="2728493" y="8730861"/>
            <a:ext cx="720740" cy="453678"/>
          </a:xfrm>
          <a:custGeom>
            <a:avLst/>
            <a:gdLst>
              <a:gd name="connsiteX0" fmla="*/ 11532 w 720740"/>
              <a:gd name="connsiteY0" fmla="*/ 444889 h 453678"/>
              <a:gd name="connsiteX1" fmla="*/ 351257 w 720740"/>
              <a:gd name="connsiteY1" fmla="*/ 219464 h 453678"/>
              <a:gd name="connsiteX2" fmla="*/ 719557 w 720740"/>
              <a:gd name="connsiteY2" fmla="*/ 389 h 453678"/>
              <a:gd name="connsiteX3" fmla="*/ 456032 w 720740"/>
              <a:gd name="connsiteY3" fmla="*/ 171839 h 453678"/>
              <a:gd name="connsiteX4" fmla="*/ 113132 w 720740"/>
              <a:gd name="connsiteY4" fmla="*/ 384564 h 453678"/>
              <a:gd name="connsiteX5" fmla="*/ 11532 w 720740"/>
              <a:gd name="connsiteY5" fmla="*/ 444889 h 45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40" h="453678">
                <a:moveTo>
                  <a:pt x="11532" y="444889"/>
                </a:moveTo>
                <a:cubicBezTo>
                  <a:pt x="51220" y="417372"/>
                  <a:pt x="233253" y="293547"/>
                  <a:pt x="351257" y="219464"/>
                </a:cubicBezTo>
                <a:cubicBezTo>
                  <a:pt x="469261" y="145381"/>
                  <a:pt x="702095" y="8326"/>
                  <a:pt x="719557" y="389"/>
                </a:cubicBezTo>
                <a:cubicBezTo>
                  <a:pt x="737019" y="-7548"/>
                  <a:pt x="557103" y="107810"/>
                  <a:pt x="456032" y="171839"/>
                </a:cubicBezTo>
                <a:cubicBezTo>
                  <a:pt x="354961" y="235868"/>
                  <a:pt x="184569" y="338527"/>
                  <a:pt x="113132" y="384564"/>
                </a:cubicBezTo>
                <a:cubicBezTo>
                  <a:pt x="41695" y="430601"/>
                  <a:pt x="-28156" y="472406"/>
                  <a:pt x="11532" y="444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42AEFF8-1D62-43EF-B62A-18F4BD3818BA}"/>
              </a:ext>
            </a:extLst>
          </p:cNvPr>
          <p:cNvSpPr/>
          <p:nvPr/>
        </p:nvSpPr>
        <p:spPr>
          <a:xfrm>
            <a:off x="2735810" y="8734425"/>
            <a:ext cx="772565" cy="481347"/>
          </a:xfrm>
          <a:custGeom>
            <a:avLst/>
            <a:gdLst>
              <a:gd name="connsiteX0" fmla="*/ 772565 w 772565"/>
              <a:gd name="connsiteY0" fmla="*/ 0 h 481347"/>
              <a:gd name="connsiteX1" fmla="*/ 451890 w 772565"/>
              <a:gd name="connsiteY1" fmla="*/ 200025 h 481347"/>
              <a:gd name="connsiteX2" fmla="*/ 4215 w 772565"/>
              <a:gd name="connsiteY2" fmla="*/ 479425 h 481347"/>
              <a:gd name="connsiteX3" fmla="*/ 220115 w 772565"/>
              <a:gd name="connsiteY3" fmla="*/ 327025 h 481347"/>
              <a:gd name="connsiteX4" fmla="*/ 96290 w 772565"/>
              <a:gd name="connsiteY4" fmla="*/ 400050 h 481347"/>
              <a:gd name="connsiteX5" fmla="*/ 407440 w 772565"/>
              <a:gd name="connsiteY5" fmla="*/ 212725 h 481347"/>
              <a:gd name="connsiteX6" fmla="*/ 353465 w 772565"/>
              <a:gd name="connsiteY6" fmla="*/ 247650 h 481347"/>
              <a:gd name="connsiteX7" fmla="*/ 772565 w 772565"/>
              <a:gd name="connsiteY7" fmla="*/ 0 h 48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65" h="481347">
                <a:moveTo>
                  <a:pt x="772565" y="0"/>
                </a:moveTo>
                <a:lnTo>
                  <a:pt x="451890" y="200025"/>
                </a:lnTo>
                <a:lnTo>
                  <a:pt x="4215" y="479425"/>
                </a:lnTo>
                <a:cubicBezTo>
                  <a:pt x="-34414" y="500592"/>
                  <a:pt x="204769" y="340254"/>
                  <a:pt x="220115" y="327025"/>
                </a:cubicBezTo>
                <a:cubicBezTo>
                  <a:pt x="235461" y="313796"/>
                  <a:pt x="96290" y="400050"/>
                  <a:pt x="96290" y="400050"/>
                </a:cubicBezTo>
                <a:lnTo>
                  <a:pt x="407440" y="212725"/>
                </a:lnTo>
                <a:cubicBezTo>
                  <a:pt x="450302" y="187325"/>
                  <a:pt x="353465" y="247650"/>
                  <a:pt x="353465" y="247650"/>
                </a:cubicBezTo>
                <a:lnTo>
                  <a:pt x="77256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A814D4D6-452A-6980-14C6-C65DA106CF29}"/>
              </a:ext>
            </a:extLst>
          </p:cNvPr>
          <p:cNvSpPr/>
          <p:nvPr/>
        </p:nvSpPr>
        <p:spPr>
          <a:xfrm>
            <a:off x="2421584" y="9170372"/>
            <a:ext cx="403920" cy="203466"/>
          </a:xfrm>
          <a:custGeom>
            <a:avLst/>
            <a:gdLst>
              <a:gd name="connsiteX0" fmla="*/ 400991 w 403920"/>
              <a:gd name="connsiteY0" fmla="*/ 2203 h 203466"/>
              <a:gd name="connsiteX1" fmla="*/ 216841 w 403920"/>
              <a:gd name="connsiteY1" fmla="*/ 119678 h 203466"/>
              <a:gd name="connsiteX2" fmla="*/ 941 w 403920"/>
              <a:gd name="connsiteY2" fmla="*/ 202228 h 203466"/>
              <a:gd name="connsiteX3" fmla="*/ 305741 w 403920"/>
              <a:gd name="connsiteY3" fmla="*/ 56178 h 203466"/>
              <a:gd name="connsiteX4" fmla="*/ 400991 w 403920"/>
              <a:gd name="connsiteY4" fmla="*/ 2203 h 20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920" h="203466">
                <a:moveTo>
                  <a:pt x="400991" y="2203"/>
                </a:moveTo>
                <a:cubicBezTo>
                  <a:pt x="386174" y="12786"/>
                  <a:pt x="283516" y="86341"/>
                  <a:pt x="216841" y="119678"/>
                </a:cubicBezTo>
                <a:cubicBezTo>
                  <a:pt x="150166" y="153016"/>
                  <a:pt x="-13876" y="212811"/>
                  <a:pt x="941" y="202228"/>
                </a:cubicBezTo>
                <a:cubicBezTo>
                  <a:pt x="15758" y="191645"/>
                  <a:pt x="238537" y="91632"/>
                  <a:pt x="305741" y="56178"/>
                </a:cubicBezTo>
                <a:cubicBezTo>
                  <a:pt x="372945" y="20724"/>
                  <a:pt x="415808" y="-8380"/>
                  <a:pt x="400991" y="2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3B12F768-5011-FB4C-9B1C-4F9EB3257475}"/>
              </a:ext>
            </a:extLst>
          </p:cNvPr>
          <p:cNvSpPr/>
          <p:nvPr/>
        </p:nvSpPr>
        <p:spPr>
          <a:xfrm>
            <a:off x="2180982" y="9124178"/>
            <a:ext cx="658761" cy="272916"/>
          </a:xfrm>
          <a:custGeom>
            <a:avLst/>
            <a:gdLst>
              <a:gd name="connsiteX0" fmla="*/ 657468 w 658761"/>
              <a:gd name="connsiteY0" fmla="*/ 772 h 272916"/>
              <a:gd name="connsiteX1" fmla="*/ 397118 w 658761"/>
              <a:gd name="connsiteY1" fmla="*/ 169047 h 272916"/>
              <a:gd name="connsiteX2" fmla="*/ 3418 w 658761"/>
              <a:gd name="connsiteY2" fmla="*/ 270647 h 272916"/>
              <a:gd name="connsiteX3" fmla="*/ 206618 w 658761"/>
              <a:gd name="connsiteY3" fmla="*/ 242072 h 272916"/>
              <a:gd name="connsiteX4" fmla="*/ 219318 w 658761"/>
              <a:gd name="connsiteY4" fmla="*/ 270647 h 272916"/>
              <a:gd name="connsiteX5" fmla="*/ 238368 w 658761"/>
              <a:gd name="connsiteY5" fmla="*/ 229372 h 272916"/>
              <a:gd name="connsiteX6" fmla="*/ 486018 w 658761"/>
              <a:gd name="connsiteY6" fmla="*/ 111897 h 272916"/>
              <a:gd name="connsiteX7" fmla="*/ 657468 w 658761"/>
              <a:gd name="connsiteY7" fmla="*/ 772 h 2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8761" h="272916">
                <a:moveTo>
                  <a:pt x="657468" y="772"/>
                </a:moveTo>
                <a:cubicBezTo>
                  <a:pt x="642651" y="10297"/>
                  <a:pt x="506126" y="124068"/>
                  <a:pt x="397118" y="169047"/>
                </a:cubicBezTo>
                <a:cubicBezTo>
                  <a:pt x="288110" y="214026"/>
                  <a:pt x="35168" y="258476"/>
                  <a:pt x="3418" y="270647"/>
                </a:cubicBezTo>
                <a:cubicBezTo>
                  <a:pt x="-28332" y="282818"/>
                  <a:pt x="170635" y="242072"/>
                  <a:pt x="206618" y="242072"/>
                </a:cubicBezTo>
                <a:cubicBezTo>
                  <a:pt x="242601" y="242072"/>
                  <a:pt x="214026" y="272764"/>
                  <a:pt x="219318" y="270647"/>
                </a:cubicBezTo>
                <a:cubicBezTo>
                  <a:pt x="224610" y="268530"/>
                  <a:pt x="193918" y="255830"/>
                  <a:pt x="238368" y="229372"/>
                </a:cubicBezTo>
                <a:cubicBezTo>
                  <a:pt x="282818" y="202914"/>
                  <a:pt x="415639" y="151585"/>
                  <a:pt x="486018" y="111897"/>
                </a:cubicBezTo>
                <a:cubicBezTo>
                  <a:pt x="556397" y="72209"/>
                  <a:pt x="672285" y="-8753"/>
                  <a:pt x="657468" y="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56417DA4-803B-E5D9-E90B-F3E2EEDE6D8A}"/>
              </a:ext>
            </a:extLst>
          </p:cNvPr>
          <p:cNvSpPr/>
          <p:nvPr/>
        </p:nvSpPr>
        <p:spPr>
          <a:xfrm>
            <a:off x="1901825" y="9375775"/>
            <a:ext cx="501698" cy="39479"/>
          </a:xfrm>
          <a:custGeom>
            <a:avLst/>
            <a:gdLst>
              <a:gd name="connsiteX0" fmla="*/ 0 w 501698"/>
              <a:gd name="connsiteY0" fmla="*/ 0 h 39479"/>
              <a:gd name="connsiteX1" fmla="*/ 76200 w 501698"/>
              <a:gd name="connsiteY1" fmla="*/ 38100 h 39479"/>
              <a:gd name="connsiteX2" fmla="*/ 282575 w 501698"/>
              <a:gd name="connsiteY2" fmla="*/ 31750 h 39479"/>
              <a:gd name="connsiteX3" fmla="*/ 254000 w 501698"/>
              <a:gd name="connsiteY3" fmla="*/ 38100 h 39479"/>
              <a:gd name="connsiteX4" fmla="*/ 501650 w 501698"/>
              <a:gd name="connsiteY4" fmla="*/ 3175 h 39479"/>
              <a:gd name="connsiteX5" fmla="*/ 276225 w 501698"/>
              <a:gd name="connsiteY5" fmla="*/ 31750 h 39479"/>
              <a:gd name="connsiteX6" fmla="*/ 396875 w 501698"/>
              <a:gd name="connsiteY6" fmla="*/ 28575 h 39479"/>
              <a:gd name="connsiteX7" fmla="*/ 196850 w 501698"/>
              <a:gd name="connsiteY7" fmla="*/ 25400 h 39479"/>
              <a:gd name="connsiteX8" fmla="*/ 0 w 501698"/>
              <a:gd name="connsiteY8" fmla="*/ 0 h 3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98" h="39479">
                <a:moveTo>
                  <a:pt x="0" y="0"/>
                </a:moveTo>
                <a:cubicBezTo>
                  <a:pt x="14552" y="16404"/>
                  <a:pt x="29104" y="32808"/>
                  <a:pt x="76200" y="38100"/>
                </a:cubicBezTo>
                <a:cubicBezTo>
                  <a:pt x="123296" y="43392"/>
                  <a:pt x="252942" y="31750"/>
                  <a:pt x="282575" y="31750"/>
                </a:cubicBezTo>
                <a:cubicBezTo>
                  <a:pt x="312208" y="31750"/>
                  <a:pt x="217488" y="42863"/>
                  <a:pt x="254000" y="38100"/>
                </a:cubicBezTo>
                <a:cubicBezTo>
                  <a:pt x="290513" y="33338"/>
                  <a:pt x="497946" y="4233"/>
                  <a:pt x="501650" y="3175"/>
                </a:cubicBezTo>
                <a:cubicBezTo>
                  <a:pt x="505354" y="2117"/>
                  <a:pt x="293687" y="27517"/>
                  <a:pt x="276225" y="31750"/>
                </a:cubicBezTo>
                <a:cubicBezTo>
                  <a:pt x="258763" y="35983"/>
                  <a:pt x="410104" y="29633"/>
                  <a:pt x="396875" y="28575"/>
                </a:cubicBezTo>
                <a:cubicBezTo>
                  <a:pt x="383646" y="27517"/>
                  <a:pt x="196850" y="25400"/>
                  <a:pt x="196850" y="254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F91F612-4B24-F000-261E-34040617FF8D}"/>
              </a:ext>
            </a:extLst>
          </p:cNvPr>
          <p:cNvSpPr/>
          <p:nvPr/>
        </p:nvSpPr>
        <p:spPr>
          <a:xfrm>
            <a:off x="1647643" y="9201143"/>
            <a:ext cx="301826" cy="219159"/>
          </a:xfrm>
          <a:custGeom>
            <a:avLst/>
            <a:gdLst>
              <a:gd name="connsiteX0" fmla="*/ 182 w 301826"/>
              <a:gd name="connsiteY0" fmla="*/ 7 h 219159"/>
              <a:gd name="connsiteX1" fmla="*/ 76382 w 301826"/>
              <a:gd name="connsiteY1" fmla="*/ 146057 h 219159"/>
              <a:gd name="connsiteX2" fmla="*/ 57332 w 301826"/>
              <a:gd name="connsiteY2" fmla="*/ 114307 h 219159"/>
              <a:gd name="connsiteX3" fmla="*/ 165282 w 301826"/>
              <a:gd name="connsiteY3" fmla="*/ 174632 h 219159"/>
              <a:gd name="connsiteX4" fmla="*/ 301807 w 301826"/>
              <a:gd name="connsiteY4" fmla="*/ 219082 h 219159"/>
              <a:gd name="connsiteX5" fmla="*/ 155757 w 301826"/>
              <a:gd name="connsiteY5" fmla="*/ 184157 h 219159"/>
              <a:gd name="connsiteX6" fmla="*/ 101782 w 301826"/>
              <a:gd name="connsiteY6" fmla="*/ 139707 h 219159"/>
              <a:gd name="connsiteX7" fmla="*/ 182 w 301826"/>
              <a:gd name="connsiteY7" fmla="*/ 7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826" h="219159">
                <a:moveTo>
                  <a:pt x="182" y="7"/>
                </a:moveTo>
                <a:cubicBezTo>
                  <a:pt x="-4051" y="1065"/>
                  <a:pt x="66857" y="127007"/>
                  <a:pt x="76382" y="146057"/>
                </a:cubicBezTo>
                <a:cubicBezTo>
                  <a:pt x="85907" y="165107"/>
                  <a:pt x="42515" y="109544"/>
                  <a:pt x="57332" y="114307"/>
                </a:cubicBezTo>
                <a:cubicBezTo>
                  <a:pt x="72149" y="119070"/>
                  <a:pt x="124536" y="157170"/>
                  <a:pt x="165282" y="174632"/>
                </a:cubicBezTo>
                <a:cubicBezTo>
                  <a:pt x="206028" y="192095"/>
                  <a:pt x="303394" y="217495"/>
                  <a:pt x="301807" y="219082"/>
                </a:cubicBezTo>
                <a:cubicBezTo>
                  <a:pt x="300220" y="220669"/>
                  <a:pt x="189094" y="197386"/>
                  <a:pt x="155757" y="184157"/>
                </a:cubicBezTo>
                <a:cubicBezTo>
                  <a:pt x="122420" y="170928"/>
                  <a:pt x="123478" y="165636"/>
                  <a:pt x="101782" y="139707"/>
                </a:cubicBezTo>
                <a:cubicBezTo>
                  <a:pt x="80086" y="113778"/>
                  <a:pt x="4415" y="-1051"/>
                  <a:pt x="18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958E55F3-6480-1616-6716-3632DDFBFAD2}"/>
              </a:ext>
            </a:extLst>
          </p:cNvPr>
          <p:cNvSpPr/>
          <p:nvPr/>
        </p:nvSpPr>
        <p:spPr>
          <a:xfrm>
            <a:off x="1657350" y="8981972"/>
            <a:ext cx="88900" cy="206610"/>
          </a:xfrm>
          <a:custGeom>
            <a:avLst/>
            <a:gdLst>
              <a:gd name="connsiteX0" fmla="*/ 88900 w 88900"/>
              <a:gd name="connsiteY0" fmla="*/ 103 h 206610"/>
              <a:gd name="connsiteX1" fmla="*/ 28575 w 88900"/>
              <a:gd name="connsiteY1" fmla="*/ 120753 h 206610"/>
              <a:gd name="connsiteX2" fmla="*/ 0 w 88900"/>
              <a:gd name="connsiteY2" fmla="*/ 206478 h 206610"/>
              <a:gd name="connsiteX3" fmla="*/ 28575 w 88900"/>
              <a:gd name="connsiteY3" fmla="*/ 101703 h 206610"/>
              <a:gd name="connsiteX4" fmla="*/ 88900 w 88900"/>
              <a:gd name="connsiteY4" fmla="*/ 103 h 20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" h="206610">
                <a:moveTo>
                  <a:pt x="88900" y="103"/>
                </a:moveTo>
                <a:cubicBezTo>
                  <a:pt x="88900" y="3278"/>
                  <a:pt x="43392" y="86357"/>
                  <a:pt x="28575" y="120753"/>
                </a:cubicBezTo>
                <a:cubicBezTo>
                  <a:pt x="13758" y="155149"/>
                  <a:pt x="0" y="209653"/>
                  <a:pt x="0" y="206478"/>
                </a:cubicBezTo>
                <a:cubicBezTo>
                  <a:pt x="0" y="203303"/>
                  <a:pt x="14287" y="135570"/>
                  <a:pt x="28575" y="101703"/>
                </a:cubicBezTo>
                <a:cubicBezTo>
                  <a:pt x="42863" y="67836"/>
                  <a:pt x="88900" y="-3072"/>
                  <a:pt x="88900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0A5E2E8F-CC3B-864E-2D7B-6C3F305A1E50}"/>
              </a:ext>
            </a:extLst>
          </p:cNvPr>
          <p:cNvSpPr/>
          <p:nvPr/>
        </p:nvSpPr>
        <p:spPr>
          <a:xfrm>
            <a:off x="1634673" y="8924180"/>
            <a:ext cx="137148" cy="259046"/>
          </a:xfrm>
          <a:custGeom>
            <a:avLst/>
            <a:gdLst>
              <a:gd name="connsiteX0" fmla="*/ 136977 w 137148"/>
              <a:gd name="connsiteY0" fmla="*/ 745 h 259046"/>
              <a:gd name="connsiteX1" fmla="*/ 60777 w 137148"/>
              <a:gd name="connsiteY1" fmla="*/ 118220 h 259046"/>
              <a:gd name="connsiteX2" fmla="*/ 452 w 137148"/>
              <a:gd name="connsiteY2" fmla="*/ 257920 h 259046"/>
              <a:gd name="connsiteX3" fmla="*/ 38552 w 137148"/>
              <a:gd name="connsiteY3" fmla="*/ 175370 h 259046"/>
              <a:gd name="connsiteX4" fmla="*/ 136977 w 137148"/>
              <a:gd name="connsiteY4" fmla="*/ 745 h 259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48" h="259046">
                <a:moveTo>
                  <a:pt x="136977" y="745"/>
                </a:moveTo>
                <a:cubicBezTo>
                  <a:pt x="140681" y="-8780"/>
                  <a:pt x="83531" y="75358"/>
                  <a:pt x="60777" y="118220"/>
                </a:cubicBezTo>
                <a:cubicBezTo>
                  <a:pt x="38023" y="161082"/>
                  <a:pt x="4156" y="248395"/>
                  <a:pt x="452" y="257920"/>
                </a:cubicBezTo>
                <a:cubicBezTo>
                  <a:pt x="-3252" y="267445"/>
                  <a:pt x="16327" y="214528"/>
                  <a:pt x="38552" y="175370"/>
                </a:cubicBezTo>
                <a:cubicBezTo>
                  <a:pt x="60777" y="136212"/>
                  <a:pt x="133273" y="10270"/>
                  <a:pt x="136977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D10E4DEF-CFEE-9BBA-C063-7C4C9F86A46A}"/>
              </a:ext>
            </a:extLst>
          </p:cNvPr>
          <p:cNvSpPr/>
          <p:nvPr/>
        </p:nvSpPr>
        <p:spPr>
          <a:xfrm>
            <a:off x="1654134" y="9169395"/>
            <a:ext cx="280292" cy="231935"/>
          </a:xfrm>
          <a:custGeom>
            <a:avLst/>
            <a:gdLst>
              <a:gd name="connsiteX0" fmla="*/ 41 w 280292"/>
              <a:gd name="connsiteY0" fmla="*/ 5 h 231935"/>
              <a:gd name="connsiteX1" fmla="*/ 60366 w 280292"/>
              <a:gd name="connsiteY1" fmla="*/ 60330 h 231935"/>
              <a:gd name="connsiteX2" fmla="*/ 104816 w 280292"/>
              <a:gd name="connsiteY2" fmla="*/ 120655 h 231935"/>
              <a:gd name="connsiteX3" fmla="*/ 276266 w 280292"/>
              <a:gd name="connsiteY3" fmla="*/ 228605 h 231935"/>
              <a:gd name="connsiteX4" fmla="*/ 215941 w 280292"/>
              <a:gd name="connsiteY4" fmla="*/ 196855 h 231935"/>
              <a:gd name="connsiteX5" fmla="*/ 101641 w 280292"/>
              <a:gd name="connsiteY5" fmla="*/ 120655 h 231935"/>
              <a:gd name="connsiteX6" fmla="*/ 69891 w 280292"/>
              <a:gd name="connsiteY6" fmla="*/ 63505 h 231935"/>
              <a:gd name="connsiteX7" fmla="*/ 41 w 280292"/>
              <a:gd name="connsiteY7" fmla="*/ 5 h 23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292" h="231935">
                <a:moveTo>
                  <a:pt x="41" y="5"/>
                </a:moveTo>
                <a:cubicBezTo>
                  <a:pt x="-1546" y="-524"/>
                  <a:pt x="42904" y="40222"/>
                  <a:pt x="60366" y="60330"/>
                </a:cubicBezTo>
                <a:cubicBezTo>
                  <a:pt x="77828" y="80438"/>
                  <a:pt x="68833" y="92609"/>
                  <a:pt x="104816" y="120655"/>
                </a:cubicBezTo>
                <a:cubicBezTo>
                  <a:pt x="140799" y="148701"/>
                  <a:pt x="257745" y="215905"/>
                  <a:pt x="276266" y="228605"/>
                </a:cubicBezTo>
                <a:cubicBezTo>
                  <a:pt x="294787" y="241305"/>
                  <a:pt x="245045" y="214847"/>
                  <a:pt x="215941" y="196855"/>
                </a:cubicBezTo>
                <a:cubicBezTo>
                  <a:pt x="186837" y="178863"/>
                  <a:pt x="125983" y="142880"/>
                  <a:pt x="101641" y="120655"/>
                </a:cubicBezTo>
                <a:cubicBezTo>
                  <a:pt x="77299" y="98430"/>
                  <a:pt x="84178" y="83084"/>
                  <a:pt x="69891" y="63505"/>
                </a:cubicBezTo>
                <a:cubicBezTo>
                  <a:pt x="55604" y="43926"/>
                  <a:pt x="1628" y="534"/>
                  <a:pt x="4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B41F99B-06C8-CE56-090D-9EEA8D028626}"/>
              </a:ext>
            </a:extLst>
          </p:cNvPr>
          <p:cNvSpPr/>
          <p:nvPr/>
        </p:nvSpPr>
        <p:spPr>
          <a:xfrm>
            <a:off x="1654047" y="9162992"/>
            <a:ext cx="108102" cy="162250"/>
          </a:xfrm>
          <a:custGeom>
            <a:avLst/>
            <a:gdLst>
              <a:gd name="connsiteX0" fmla="*/ 128 w 108102"/>
              <a:gd name="connsiteY0" fmla="*/ 58 h 162250"/>
              <a:gd name="connsiteX1" fmla="*/ 54103 w 108102"/>
              <a:gd name="connsiteY1" fmla="*/ 76258 h 162250"/>
              <a:gd name="connsiteX2" fmla="*/ 108078 w 108102"/>
              <a:gd name="connsiteY2" fmla="*/ 161983 h 162250"/>
              <a:gd name="connsiteX3" fmla="*/ 60453 w 108102"/>
              <a:gd name="connsiteY3" fmla="*/ 101658 h 162250"/>
              <a:gd name="connsiteX4" fmla="*/ 16003 w 108102"/>
              <a:gd name="connsiteY4" fmla="*/ 57208 h 162250"/>
              <a:gd name="connsiteX5" fmla="*/ 38228 w 108102"/>
              <a:gd name="connsiteY5" fmla="*/ 63558 h 162250"/>
              <a:gd name="connsiteX6" fmla="*/ 128 w 108102"/>
              <a:gd name="connsiteY6" fmla="*/ 58 h 1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02" h="162250">
                <a:moveTo>
                  <a:pt x="128" y="58"/>
                </a:moveTo>
                <a:cubicBezTo>
                  <a:pt x="2774" y="2175"/>
                  <a:pt x="36111" y="49271"/>
                  <a:pt x="54103" y="76258"/>
                </a:cubicBezTo>
                <a:cubicBezTo>
                  <a:pt x="72095" y="103245"/>
                  <a:pt x="107020" y="157750"/>
                  <a:pt x="108078" y="161983"/>
                </a:cubicBezTo>
                <a:cubicBezTo>
                  <a:pt x="109136" y="166216"/>
                  <a:pt x="75799" y="119120"/>
                  <a:pt x="60453" y="101658"/>
                </a:cubicBezTo>
                <a:cubicBezTo>
                  <a:pt x="45107" y="84196"/>
                  <a:pt x="19707" y="63558"/>
                  <a:pt x="16003" y="57208"/>
                </a:cubicBezTo>
                <a:cubicBezTo>
                  <a:pt x="12299" y="50858"/>
                  <a:pt x="39815" y="73612"/>
                  <a:pt x="38228" y="63558"/>
                </a:cubicBezTo>
                <a:cubicBezTo>
                  <a:pt x="36641" y="53504"/>
                  <a:pt x="-2518" y="-2059"/>
                  <a:pt x="128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025114B9-7D9A-AF12-E89C-BB87492AEED3}"/>
              </a:ext>
            </a:extLst>
          </p:cNvPr>
          <p:cNvSpPr/>
          <p:nvPr/>
        </p:nvSpPr>
        <p:spPr>
          <a:xfrm>
            <a:off x="1697954" y="9239216"/>
            <a:ext cx="344308" cy="57897"/>
          </a:xfrm>
          <a:custGeom>
            <a:avLst/>
            <a:gdLst>
              <a:gd name="connsiteX0" fmla="*/ 671 w 344308"/>
              <a:gd name="connsiteY0" fmla="*/ 34 h 57897"/>
              <a:gd name="connsiteX1" fmla="*/ 153071 w 344308"/>
              <a:gd name="connsiteY1" fmla="*/ 28609 h 57897"/>
              <a:gd name="connsiteX2" fmla="*/ 343571 w 344308"/>
              <a:gd name="connsiteY2" fmla="*/ 34959 h 57897"/>
              <a:gd name="connsiteX3" fmla="*/ 213396 w 344308"/>
              <a:gd name="connsiteY3" fmla="*/ 57184 h 57897"/>
              <a:gd name="connsiteX4" fmla="*/ 73696 w 344308"/>
              <a:gd name="connsiteY4" fmla="*/ 50834 h 57897"/>
              <a:gd name="connsiteX5" fmla="*/ 213396 w 344308"/>
              <a:gd name="connsiteY5" fmla="*/ 34959 h 57897"/>
              <a:gd name="connsiteX6" fmla="*/ 671 w 344308"/>
              <a:gd name="connsiteY6" fmla="*/ 34 h 5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308" h="57897">
                <a:moveTo>
                  <a:pt x="671" y="34"/>
                </a:moveTo>
                <a:cubicBezTo>
                  <a:pt x="-9383" y="-1024"/>
                  <a:pt x="95921" y="22788"/>
                  <a:pt x="153071" y="28609"/>
                </a:cubicBezTo>
                <a:cubicBezTo>
                  <a:pt x="210221" y="34430"/>
                  <a:pt x="333517" y="30197"/>
                  <a:pt x="343571" y="34959"/>
                </a:cubicBezTo>
                <a:cubicBezTo>
                  <a:pt x="353625" y="39722"/>
                  <a:pt x="258375" y="54538"/>
                  <a:pt x="213396" y="57184"/>
                </a:cubicBezTo>
                <a:cubicBezTo>
                  <a:pt x="168417" y="59830"/>
                  <a:pt x="73696" y="54538"/>
                  <a:pt x="73696" y="50834"/>
                </a:cubicBezTo>
                <a:cubicBezTo>
                  <a:pt x="73696" y="47130"/>
                  <a:pt x="223979" y="45013"/>
                  <a:pt x="213396" y="34959"/>
                </a:cubicBezTo>
                <a:cubicBezTo>
                  <a:pt x="202813" y="24905"/>
                  <a:pt x="10725" y="1092"/>
                  <a:pt x="67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EC35A04D-39B8-6B8A-DCC0-59DAFF2D6AA8}"/>
              </a:ext>
            </a:extLst>
          </p:cNvPr>
          <p:cNvSpPr/>
          <p:nvPr/>
        </p:nvSpPr>
        <p:spPr>
          <a:xfrm>
            <a:off x="1795893" y="9232857"/>
            <a:ext cx="387319" cy="92480"/>
          </a:xfrm>
          <a:custGeom>
            <a:avLst/>
            <a:gdLst>
              <a:gd name="connsiteX0" fmla="*/ 1157 w 387319"/>
              <a:gd name="connsiteY0" fmla="*/ 66718 h 92480"/>
              <a:gd name="connsiteX1" fmla="*/ 194832 w 387319"/>
              <a:gd name="connsiteY1" fmla="*/ 63543 h 92480"/>
              <a:gd name="connsiteX2" fmla="*/ 385332 w 387319"/>
              <a:gd name="connsiteY2" fmla="*/ 43 h 92480"/>
              <a:gd name="connsiteX3" fmla="*/ 283732 w 387319"/>
              <a:gd name="connsiteY3" fmla="*/ 54018 h 92480"/>
              <a:gd name="connsiteX4" fmla="*/ 115457 w 387319"/>
              <a:gd name="connsiteY4" fmla="*/ 79418 h 92480"/>
              <a:gd name="connsiteX5" fmla="*/ 305957 w 387319"/>
              <a:gd name="connsiteY5" fmla="*/ 38143 h 92480"/>
              <a:gd name="connsiteX6" fmla="*/ 102757 w 387319"/>
              <a:gd name="connsiteY6" fmla="*/ 85768 h 92480"/>
              <a:gd name="connsiteX7" fmla="*/ 112282 w 387319"/>
              <a:gd name="connsiteY7" fmla="*/ 92118 h 92480"/>
              <a:gd name="connsiteX8" fmla="*/ 1157 w 387319"/>
              <a:gd name="connsiteY8" fmla="*/ 66718 h 92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7319" h="92480">
                <a:moveTo>
                  <a:pt x="1157" y="66718"/>
                </a:moveTo>
                <a:cubicBezTo>
                  <a:pt x="14915" y="61956"/>
                  <a:pt x="130803" y="74656"/>
                  <a:pt x="194832" y="63543"/>
                </a:cubicBezTo>
                <a:cubicBezTo>
                  <a:pt x="258861" y="52430"/>
                  <a:pt x="370515" y="1630"/>
                  <a:pt x="385332" y="43"/>
                </a:cubicBezTo>
                <a:cubicBezTo>
                  <a:pt x="400149" y="-1544"/>
                  <a:pt x="328711" y="40789"/>
                  <a:pt x="283732" y="54018"/>
                </a:cubicBezTo>
                <a:cubicBezTo>
                  <a:pt x="238753" y="67247"/>
                  <a:pt x="111753" y="82064"/>
                  <a:pt x="115457" y="79418"/>
                </a:cubicBezTo>
                <a:cubicBezTo>
                  <a:pt x="119161" y="76772"/>
                  <a:pt x="308074" y="37085"/>
                  <a:pt x="305957" y="38143"/>
                </a:cubicBezTo>
                <a:cubicBezTo>
                  <a:pt x="303840" y="39201"/>
                  <a:pt x="135036" y="76772"/>
                  <a:pt x="102757" y="85768"/>
                </a:cubicBezTo>
                <a:cubicBezTo>
                  <a:pt x="70478" y="94764"/>
                  <a:pt x="123924" y="92118"/>
                  <a:pt x="112282" y="92118"/>
                </a:cubicBezTo>
                <a:cubicBezTo>
                  <a:pt x="100640" y="92118"/>
                  <a:pt x="-12601" y="71480"/>
                  <a:pt x="1157" y="66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D057AAF1-283B-7759-40D0-D361947234DA}"/>
              </a:ext>
            </a:extLst>
          </p:cNvPr>
          <p:cNvSpPr/>
          <p:nvPr/>
        </p:nvSpPr>
        <p:spPr>
          <a:xfrm>
            <a:off x="3366646" y="8416677"/>
            <a:ext cx="409958" cy="29223"/>
          </a:xfrm>
          <a:custGeom>
            <a:avLst/>
            <a:gdLst>
              <a:gd name="connsiteX0" fmla="*/ 5204 w 409958"/>
              <a:gd name="connsiteY0" fmla="*/ 248 h 29223"/>
              <a:gd name="connsiteX1" fmla="*/ 408429 w 409958"/>
              <a:gd name="connsiteY1" fmla="*/ 9773 h 29223"/>
              <a:gd name="connsiteX2" fmla="*/ 151254 w 409958"/>
              <a:gd name="connsiteY2" fmla="*/ 28823 h 29223"/>
              <a:gd name="connsiteX3" fmla="*/ 363979 w 409958"/>
              <a:gd name="connsiteY3" fmla="*/ 22473 h 29223"/>
              <a:gd name="connsiteX4" fmla="*/ 189354 w 409958"/>
              <a:gd name="connsiteY4" fmla="*/ 19298 h 29223"/>
              <a:gd name="connsiteX5" fmla="*/ 5204 w 409958"/>
              <a:gd name="connsiteY5" fmla="*/ 248 h 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958" h="29223">
                <a:moveTo>
                  <a:pt x="5204" y="248"/>
                </a:moveTo>
                <a:cubicBezTo>
                  <a:pt x="41716" y="-1339"/>
                  <a:pt x="384087" y="5011"/>
                  <a:pt x="408429" y="9773"/>
                </a:cubicBezTo>
                <a:cubicBezTo>
                  <a:pt x="432771" y="14535"/>
                  <a:pt x="158662" y="26706"/>
                  <a:pt x="151254" y="28823"/>
                </a:cubicBezTo>
                <a:cubicBezTo>
                  <a:pt x="143846" y="30940"/>
                  <a:pt x="357629" y="24061"/>
                  <a:pt x="363979" y="22473"/>
                </a:cubicBezTo>
                <a:cubicBezTo>
                  <a:pt x="370329" y="20886"/>
                  <a:pt x="244387" y="21944"/>
                  <a:pt x="189354" y="19298"/>
                </a:cubicBezTo>
                <a:cubicBezTo>
                  <a:pt x="134321" y="16652"/>
                  <a:pt x="-31308" y="1835"/>
                  <a:pt x="520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91A1E56C-9399-8F63-549E-593F6EBEE9FB}"/>
              </a:ext>
            </a:extLst>
          </p:cNvPr>
          <p:cNvSpPr/>
          <p:nvPr/>
        </p:nvSpPr>
        <p:spPr>
          <a:xfrm>
            <a:off x="3346361" y="8439974"/>
            <a:ext cx="207851" cy="295310"/>
          </a:xfrm>
          <a:custGeom>
            <a:avLst/>
            <a:gdLst>
              <a:gd name="connsiteX0" fmla="*/ 206464 w 207851"/>
              <a:gd name="connsiteY0" fmla="*/ 2351 h 295310"/>
              <a:gd name="connsiteX1" fmla="*/ 3264 w 207851"/>
              <a:gd name="connsiteY1" fmla="*/ 291276 h 295310"/>
              <a:gd name="connsiteX2" fmla="*/ 88989 w 207851"/>
              <a:gd name="connsiteY2" fmla="*/ 161101 h 295310"/>
              <a:gd name="connsiteX3" fmla="*/ 206464 w 207851"/>
              <a:gd name="connsiteY3" fmla="*/ 2351 h 29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51" h="295310">
                <a:moveTo>
                  <a:pt x="206464" y="2351"/>
                </a:moveTo>
                <a:cubicBezTo>
                  <a:pt x="192176" y="24047"/>
                  <a:pt x="22843" y="264818"/>
                  <a:pt x="3264" y="291276"/>
                </a:cubicBezTo>
                <a:cubicBezTo>
                  <a:pt x="-16315" y="317734"/>
                  <a:pt x="57239" y="207138"/>
                  <a:pt x="88989" y="161101"/>
                </a:cubicBezTo>
                <a:cubicBezTo>
                  <a:pt x="120739" y="115064"/>
                  <a:pt x="220752" y="-19345"/>
                  <a:pt x="206464" y="2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C8B9ADD3-FD92-162D-0BEE-2257B43E627F}"/>
              </a:ext>
            </a:extLst>
          </p:cNvPr>
          <p:cNvSpPr/>
          <p:nvPr/>
        </p:nvSpPr>
        <p:spPr>
          <a:xfrm>
            <a:off x="3338350" y="8462521"/>
            <a:ext cx="149182" cy="272614"/>
          </a:xfrm>
          <a:custGeom>
            <a:avLst/>
            <a:gdLst>
              <a:gd name="connsiteX0" fmla="*/ 147800 w 149182"/>
              <a:gd name="connsiteY0" fmla="*/ 2029 h 272614"/>
              <a:gd name="connsiteX1" fmla="*/ 1750 w 149182"/>
              <a:gd name="connsiteY1" fmla="*/ 268729 h 272614"/>
              <a:gd name="connsiteX2" fmla="*/ 71600 w 149182"/>
              <a:gd name="connsiteY2" fmla="*/ 151254 h 272614"/>
              <a:gd name="connsiteX3" fmla="*/ 147800 w 149182"/>
              <a:gd name="connsiteY3" fmla="*/ 2029 h 27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82" h="272614">
                <a:moveTo>
                  <a:pt x="147800" y="2029"/>
                </a:moveTo>
                <a:cubicBezTo>
                  <a:pt x="136158" y="21608"/>
                  <a:pt x="14450" y="243858"/>
                  <a:pt x="1750" y="268729"/>
                </a:cubicBezTo>
                <a:cubicBezTo>
                  <a:pt x="-10950" y="293600"/>
                  <a:pt x="48846" y="192529"/>
                  <a:pt x="71600" y="151254"/>
                </a:cubicBezTo>
                <a:cubicBezTo>
                  <a:pt x="94354" y="109979"/>
                  <a:pt x="159442" y="-17550"/>
                  <a:pt x="147800" y="2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2CC915E-D272-FCEF-3230-3B9854CABA22}"/>
              </a:ext>
            </a:extLst>
          </p:cNvPr>
          <p:cNvSpPr/>
          <p:nvPr/>
        </p:nvSpPr>
        <p:spPr>
          <a:xfrm>
            <a:off x="3089215" y="8698580"/>
            <a:ext cx="271923" cy="61245"/>
          </a:xfrm>
          <a:custGeom>
            <a:avLst/>
            <a:gdLst>
              <a:gd name="connsiteX0" fmla="*/ 60 w 271923"/>
              <a:gd name="connsiteY0" fmla="*/ 61245 h 61245"/>
              <a:gd name="connsiteX1" fmla="*/ 266760 w 271923"/>
              <a:gd name="connsiteY1" fmla="*/ 920 h 61245"/>
              <a:gd name="connsiteX2" fmla="*/ 181035 w 271923"/>
              <a:gd name="connsiteY2" fmla="*/ 23145 h 61245"/>
              <a:gd name="connsiteX3" fmla="*/ 241360 w 271923"/>
              <a:gd name="connsiteY3" fmla="*/ 920 h 61245"/>
              <a:gd name="connsiteX4" fmla="*/ 60 w 271923"/>
              <a:gd name="connsiteY4" fmla="*/ 61245 h 6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923" h="61245">
                <a:moveTo>
                  <a:pt x="60" y="61245"/>
                </a:moveTo>
                <a:cubicBezTo>
                  <a:pt x="4293" y="61245"/>
                  <a:pt x="236598" y="7270"/>
                  <a:pt x="266760" y="920"/>
                </a:cubicBezTo>
                <a:cubicBezTo>
                  <a:pt x="296922" y="-5430"/>
                  <a:pt x="185268" y="23145"/>
                  <a:pt x="181035" y="23145"/>
                </a:cubicBezTo>
                <a:cubicBezTo>
                  <a:pt x="176802" y="23145"/>
                  <a:pt x="266231" y="-4901"/>
                  <a:pt x="241360" y="920"/>
                </a:cubicBezTo>
                <a:cubicBezTo>
                  <a:pt x="216489" y="6741"/>
                  <a:pt x="-4173" y="61245"/>
                  <a:pt x="60" y="6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D5F2E2-CA62-FC77-52C2-F6AC026E0E3E}"/>
              </a:ext>
            </a:extLst>
          </p:cNvPr>
          <p:cNvSpPr/>
          <p:nvPr/>
        </p:nvSpPr>
        <p:spPr>
          <a:xfrm>
            <a:off x="3111393" y="8710924"/>
            <a:ext cx="274968" cy="49460"/>
          </a:xfrm>
          <a:custGeom>
            <a:avLst/>
            <a:gdLst>
              <a:gd name="connsiteX0" fmla="*/ 107 w 274968"/>
              <a:gd name="connsiteY0" fmla="*/ 48901 h 49460"/>
              <a:gd name="connsiteX1" fmla="*/ 196957 w 274968"/>
              <a:gd name="connsiteY1" fmla="*/ 13976 h 49460"/>
              <a:gd name="connsiteX2" fmla="*/ 273157 w 274968"/>
              <a:gd name="connsiteY2" fmla="*/ 1276 h 49460"/>
              <a:gd name="connsiteX3" fmla="*/ 130282 w 274968"/>
              <a:gd name="connsiteY3" fmla="*/ 42551 h 49460"/>
              <a:gd name="connsiteX4" fmla="*/ 168382 w 274968"/>
              <a:gd name="connsiteY4" fmla="*/ 36201 h 49460"/>
              <a:gd name="connsiteX5" fmla="*/ 107 w 274968"/>
              <a:gd name="connsiteY5" fmla="*/ 48901 h 4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968" h="49460">
                <a:moveTo>
                  <a:pt x="107" y="48901"/>
                </a:moveTo>
                <a:cubicBezTo>
                  <a:pt x="4869" y="45197"/>
                  <a:pt x="196957" y="13976"/>
                  <a:pt x="196957" y="13976"/>
                </a:cubicBezTo>
                <a:cubicBezTo>
                  <a:pt x="242465" y="6039"/>
                  <a:pt x="284269" y="-3486"/>
                  <a:pt x="273157" y="1276"/>
                </a:cubicBezTo>
                <a:cubicBezTo>
                  <a:pt x="262045" y="6038"/>
                  <a:pt x="147744" y="36730"/>
                  <a:pt x="130282" y="42551"/>
                </a:cubicBezTo>
                <a:cubicBezTo>
                  <a:pt x="112820" y="48372"/>
                  <a:pt x="186374" y="35672"/>
                  <a:pt x="168382" y="36201"/>
                </a:cubicBezTo>
                <a:cubicBezTo>
                  <a:pt x="150390" y="36730"/>
                  <a:pt x="-4655" y="52605"/>
                  <a:pt x="107" y="489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6D4043D7-28A3-F98A-EBE5-5DCEA3B7E9AA}"/>
              </a:ext>
            </a:extLst>
          </p:cNvPr>
          <p:cNvSpPr/>
          <p:nvPr/>
        </p:nvSpPr>
        <p:spPr>
          <a:xfrm>
            <a:off x="2785701" y="8745543"/>
            <a:ext cx="330090" cy="366746"/>
          </a:xfrm>
          <a:custGeom>
            <a:avLst/>
            <a:gdLst>
              <a:gd name="connsiteX0" fmla="*/ 328974 w 330090"/>
              <a:gd name="connsiteY0" fmla="*/ 1582 h 366746"/>
              <a:gd name="connsiteX1" fmla="*/ 68624 w 330090"/>
              <a:gd name="connsiteY1" fmla="*/ 265107 h 366746"/>
              <a:gd name="connsiteX2" fmla="*/ 1949 w 330090"/>
              <a:gd name="connsiteY2" fmla="*/ 366707 h 366746"/>
              <a:gd name="connsiteX3" fmla="*/ 17824 w 330090"/>
              <a:gd name="connsiteY3" fmla="*/ 277807 h 366746"/>
              <a:gd name="connsiteX4" fmla="*/ 17824 w 330090"/>
              <a:gd name="connsiteY4" fmla="*/ 322257 h 366746"/>
              <a:gd name="connsiteX5" fmla="*/ 170224 w 330090"/>
              <a:gd name="connsiteY5" fmla="*/ 147632 h 366746"/>
              <a:gd name="connsiteX6" fmla="*/ 106724 w 330090"/>
              <a:gd name="connsiteY6" fmla="*/ 214307 h 366746"/>
              <a:gd name="connsiteX7" fmla="*/ 179749 w 330090"/>
              <a:gd name="connsiteY7" fmla="*/ 141282 h 366746"/>
              <a:gd name="connsiteX8" fmla="*/ 163874 w 330090"/>
              <a:gd name="connsiteY8" fmla="*/ 153982 h 366746"/>
              <a:gd name="connsiteX9" fmla="*/ 328974 w 330090"/>
              <a:gd name="connsiteY9" fmla="*/ 1582 h 36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090" h="366746">
                <a:moveTo>
                  <a:pt x="328974" y="1582"/>
                </a:moveTo>
                <a:cubicBezTo>
                  <a:pt x="313099" y="20103"/>
                  <a:pt x="123128" y="204253"/>
                  <a:pt x="68624" y="265107"/>
                </a:cubicBezTo>
                <a:cubicBezTo>
                  <a:pt x="14120" y="325961"/>
                  <a:pt x="10416" y="364590"/>
                  <a:pt x="1949" y="366707"/>
                </a:cubicBezTo>
                <a:cubicBezTo>
                  <a:pt x="-6518" y="368824"/>
                  <a:pt x="15178" y="285215"/>
                  <a:pt x="17824" y="277807"/>
                </a:cubicBezTo>
                <a:cubicBezTo>
                  <a:pt x="20470" y="270399"/>
                  <a:pt x="-7576" y="343953"/>
                  <a:pt x="17824" y="322257"/>
                </a:cubicBezTo>
                <a:cubicBezTo>
                  <a:pt x="43224" y="300561"/>
                  <a:pt x="155407" y="165624"/>
                  <a:pt x="170224" y="147632"/>
                </a:cubicBezTo>
                <a:cubicBezTo>
                  <a:pt x="185041" y="129640"/>
                  <a:pt x="105136" y="215365"/>
                  <a:pt x="106724" y="214307"/>
                </a:cubicBezTo>
                <a:cubicBezTo>
                  <a:pt x="108312" y="213249"/>
                  <a:pt x="170224" y="151336"/>
                  <a:pt x="179749" y="141282"/>
                </a:cubicBezTo>
                <a:cubicBezTo>
                  <a:pt x="189274" y="131228"/>
                  <a:pt x="141120" y="175149"/>
                  <a:pt x="163874" y="153982"/>
                </a:cubicBezTo>
                <a:cubicBezTo>
                  <a:pt x="186628" y="132815"/>
                  <a:pt x="344849" y="-16939"/>
                  <a:pt x="328974" y="1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E979B5EA-FE60-C8AB-C1BB-4F2CE7F7849F}"/>
              </a:ext>
            </a:extLst>
          </p:cNvPr>
          <p:cNvSpPr/>
          <p:nvPr/>
        </p:nvSpPr>
        <p:spPr>
          <a:xfrm>
            <a:off x="3038425" y="8747087"/>
            <a:ext cx="288987" cy="108004"/>
          </a:xfrm>
          <a:custGeom>
            <a:avLst/>
            <a:gdLst>
              <a:gd name="connsiteX0" fmla="*/ 50 w 288987"/>
              <a:gd name="connsiteY0" fmla="*/ 107988 h 108004"/>
              <a:gd name="connsiteX1" fmla="*/ 82600 w 288987"/>
              <a:gd name="connsiteY1" fmla="*/ 38138 h 108004"/>
              <a:gd name="connsiteX2" fmla="*/ 288975 w 288987"/>
              <a:gd name="connsiteY2" fmla="*/ 38 h 108004"/>
              <a:gd name="connsiteX3" fmla="*/ 92125 w 288987"/>
              <a:gd name="connsiteY3" fmla="*/ 44488 h 108004"/>
              <a:gd name="connsiteX4" fmla="*/ 50 w 288987"/>
              <a:gd name="connsiteY4" fmla="*/ 107988 h 10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87" h="108004">
                <a:moveTo>
                  <a:pt x="50" y="107988"/>
                </a:moveTo>
                <a:cubicBezTo>
                  <a:pt x="-1538" y="106930"/>
                  <a:pt x="34446" y="56130"/>
                  <a:pt x="82600" y="38138"/>
                </a:cubicBezTo>
                <a:cubicBezTo>
                  <a:pt x="130754" y="20146"/>
                  <a:pt x="287387" y="-1020"/>
                  <a:pt x="288975" y="38"/>
                </a:cubicBezTo>
                <a:cubicBezTo>
                  <a:pt x="290563" y="1096"/>
                  <a:pt x="138163" y="29142"/>
                  <a:pt x="92125" y="44488"/>
                </a:cubicBezTo>
                <a:cubicBezTo>
                  <a:pt x="46087" y="59834"/>
                  <a:pt x="1638" y="109046"/>
                  <a:pt x="50" y="1079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A40D2574-DB1B-63D5-1749-C28FB51E6907}"/>
              </a:ext>
            </a:extLst>
          </p:cNvPr>
          <p:cNvSpPr/>
          <p:nvPr/>
        </p:nvSpPr>
        <p:spPr>
          <a:xfrm>
            <a:off x="3106628" y="8387411"/>
            <a:ext cx="178194" cy="39183"/>
          </a:xfrm>
          <a:custGeom>
            <a:avLst/>
            <a:gdLst>
              <a:gd name="connsiteX0" fmla="*/ 1697 w 178194"/>
              <a:gd name="connsiteY0" fmla="*/ 939 h 39183"/>
              <a:gd name="connsiteX1" fmla="*/ 176322 w 178194"/>
              <a:gd name="connsiteY1" fmla="*/ 39039 h 39183"/>
              <a:gd name="connsiteX2" fmla="*/ 90597 w 178194"/>
              <a:gd name="connsiteY2" fmla="*/ 13639 h 39183"/>
              <a:gd name="connsiteX3" fmla="*/ 1697 w 178194"/>
              <a:gd name="connsiteY3" fmla="*/ 939 h 3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94" h="39183">
                <a:moveTo>
                  <a:pt x="1697" y="939"/>
                </a:moveTo>
                <a:cubicBezTo>
                  <a:pt x="15984" y="5172"/>
                  <a:pt x="161505" y="36922"/>
                  <a:pt x="176322" y="39039"/>
                </a:cubicBezTo>
                <a:cubicBezTo>
                  <a:pt x="191139" y="41156"/>
                  <a:pt x="113880" y="19460"/>
                  <a:pt x="90597" y="13639"/>
                </a:cubicBezTo>
                <a:cubicBezTo>
                  <a:pt x="67314" y="7818"/>
                  <a:pt x="-12590" y="-3294"/>
                  <a:pt x="1697" y="9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26C1579-0866-0AF4-D2F6-64AD3ADF649C}"/>
              </a:ext>
            </a:extLst>
          </p:cNvPr>
          <p:cNvSpPr/>
          <p:nvPr/>
        </p:nvSpPr>
        <p:spPr>
          <a:xfrm>
            <a:off x="3047923" y="8413736"/>
            <a:ext cx="219182" cy="165121"/>
          </a:xfrm>
          <a:custGeom>
            <a:avLst/>
            <a:gdLst>
              <a:gd name="connsiteX0" fmla="*/ 219152 w 219182"/>
              <a:gd name="connsiteY0" fmla="*/ 14 h 165121"/>
              <a:gd name="connsiteX1" fmla="*/ 76277 w 219182"/>
              <a:gd name="connsiteY1" fmla="*/ 41289 h 165121"/>
              <a:gd name="connsiteX2" fmla="*/ 77 w 219182"/>
              <a:gd name="connsiteY2" fmla="*/ 165114 h 165121"/>
              <a:gd name="connsiteX3" fmla="*/ 88977 w 219182"/>
              <a:gd name="connsiteY3" fmla="*/ 47639 h 165121"/>
              <a:gd name="connsiteX4" fmla="*/ 47702 w 219182"/>
              <a:gd name="connsiteY4" fmla="*/ 88914 h 165121"/>
              <a:gd name="connsiteX5" fmla="*/ 88977 w 219182"/>
              <a:gd name="connsiteY5" fmla="*/ 44464 h 165121"/>
              <a:gd name="connsiteX6" fmla="*/ 219152 w 219182"/>
              <a:gd name="connsiteY6" fmla="*/ 14 h 16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182" h="165121">
                <a:moveTo>
                  <a:pt x="219152" y="14"/>
                </a:moveTo>
                <a:cubicBezTo>
                  <a:pt x="217035" y="-515"/>
                  <a:pt x="112789" y="13772"/>
                  <a:pt x="76277" y="41289"/>
                </a:cubicBezTo>
                <a:cubicBezTo>
                  <a:pt x="39765" y="68806"/>
                  <a:pt x="-2040" y="164056"/>
                  <a:pt x="77" y="165114"/>
                </a:cubicBezTo>
                <a:cubicBezTo>
                  <a:pt x="2194" y="166172"/>
                  <a:pt x="81040" y="60339"/>
                  <a:pt x="88977" y="47639"/>
                </a:cubicBezTo>
                <a:cubicBezTo>
                  <a:pt x="96914" y="34939"/>
                  <a:pt x="47702" y="89443"/>
                  <a:pt x="47702" y="88914"/>
                </a:cubicBezTo>
                <a:cubicBezTo>
                  <a:pt x="47702" y="88385"/>
                  <a:pt x="65694" y="58222"/>
                  <a:pt x="88977" y="44464"/>
                </a:cubicBezTo>
                <a:cubicBezTo>
                  <a:pt x="112260" y="30706"/>
                  <a:pt x="221269" y="543"/>
                  <a:pt x="21915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5F40CE93-7A18-FDD7-4C81-54E59471150D}"/>
              </a:ext>
            </a:extLst>
          </p:cNvPr>
          <p:cNvSpPr/>
          <p:nvPr/>
        </p:nvSpPr>
        <p:spPr>
          <a:xfrm>
            <a:off x="2980112" y="8463977"/>
            <a:ext cx="112596" cy="239994"/>
          </a:xfrm>
          <a:custGeom>
            <a:avLst/>
            <a:gdLst>
              <a:gd name="connsiteX0" fmla="*/ 112338 w 112596"/>
              <a:gd name="connsiteY0" fmla="*/ 573 h 239994"/>
              <a:gd name="connsiteX1" fmla="*/ 1213 w 112596"/>
              <a:gd name="connsiteY1" fmla="*/ 238698 h 239994"/>
              <a:gd name="connsiteX2" fmla="*/ 52013 w 112596"/>
              <a:gd name="connsiteY2" fmla="*/ 98998 h 239994"/>
              <a:gd name="connsiteX3" fmla="*/ 32963 w 112596"/>
              <a:gd name="connsiteY3" fmla="*/ 168848 h 239994"/>
              <a:gd name="connsiteX4" fmla="*/ 112338 w 112596"/>
              <a:gd name="connsiteY4" fmla="*/ 573 h 2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96" h="239994">
                <a:moveTo>
                  <a:pt x="112338" y="573"/>
                </a:moveTo>
                <a:cubicBezTo>
                  <a:pt x="107046" y="12215"/>
                  <a:pt x="11267" y="222294"/>
                  <a:pt x="1213" y="238698"/>
                </a:cubicBezTo>
                <a:cubicBezTo>
                  <a:pt x="-8841" y="255102"/>
                  <a:pt x="46721" y="110640"/>
                  <a:pt x="52013" y="98998"/>
                </a:cubicBezTo>
                <a:cubicBezTo>
                  <a:pt x="57305" y="87356"/>
                  <a:pt x="26084" y="179431"/>
                  <a:pt x="32963" y="168848"/>
                </a:cubicBezTo>
                <a:cubicBezTo>
                  <a:pt x="39842" y="158265"/>
                  <a:pt x="117630" y="-11069"/>
                  <a:pt x="112338" y="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2303B6C-36B2-C525-0522-AC9A993D91BF}"/>
              </a:ext>
            </a:extLst>
          </p:cNvPr>
          <p:cNvSpPr/>
          <p:nvPr/>
        </p:nvSpPr>
        <p:spPr>
          <a:xfrm>
            <a:off x="2695639" y="8680887"/>
            <a:ext cx="306769" cy="222589"/>
          </a:xfrm>
          <a:custGeom>
            <a:avLst/>
            <a:gdLst>
              <a:gd name="connsiteX0" fmla="*/ 38036 w 306769"/>
              <a:gd name="connsiteY0" fmla="*/ 145613 h 222589"/>
              <a:gd name="connsiteX1" fmla="*/ 298386 w 306769"/>
              <a:gd name="connsiteY1" fmla="*/ 2738 h 222589"/>
              <a:gd name="connsiteX2" fmla="*/ 228536 w 306769"/>
              <a:gd name="connsiteY2" fmla="*/ 56713 h 222589"/>
              <a:gd name="connsiteX3" fmla="*/ 85661 w 306769"/>
              <a:gd name="connsiteY3" fmla="*/ 120213 h 222589"/>
              <a:gd name="connsiteX4" fmla="*/ 6286 w 306769"/>
              <a:gd name="connsiteY4" fmla="*/ 221813 h 222589"/>
              <a:gd name="connsiteX5" fmla="*/ 38036 w 306769"/>
              <a:gd name="connsiteY5" fmla="*/ 145613 h 222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6769" h="222589">
                <a:moveTo>
                  <a:pt x="38036" y="145613"/>
                </a:moveTo>
                <a:cubicBezTo>
                  <a:pt x="86719" y="109101"/>
                  <a:pt x="266636" y="17555"/>
                  <a:pt x="298386" y="2738"/>
                </a:cubicBezTo>
                <a:cubicBezTo>
                  <a:pt x="330136" y="-12079"/>
                  <a:pt x="263990" y="37134"/>
                  <a:pt x="228536" y="56713"/>
                </a:cubicBezTo>
                <a:cubicBezTo>
                  <a:pt x="193082" y="76292"/>
                  <a:pt x="122703" y="92696"/>
                  <a:pt x="85661" y="120213"/>
                </a:cubicBezTo>
                <a:cubicBezTo>
                  <a:pt x="48619" y="147730"/>
                  <a:pt x="14223" y="214405"/>
                  <a:pt x="6286" y="221813"/>
                </a:cubicBezTo>
                <a:cubicBezTo>
                  <a:pt x="-1652" y="229221"/>
                  <a:pt x="-10647" y="182125"/>
                  <a:pt x="38036" y="145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48566E8E-5EAB-2945-5C6D-189985E90315}"/>
              </a:ext>
            </a:extLst>
          </p:cNvPr>
          <p:cNvSpPr/>
          <p:nvPr/>
        </p:nvSpPr>
        <p:spPr>
          <a:xfrm>
            <a:off x="2617851" y="8769979"/>
            <a:ext cx="220243" cy="232666"/>
          </a:xfrm>
          <a:custGeom>
            <a:avLst/>
            <a:gdLst>
              <a:gd name="connsiteX0" fmla="*/ 217424 w 220243"/>
              <a:gd name="connsiteY0" fmla="*/ 2546 h 232666"/>
              <a:gd name="connsiteX1" fmla="*/ 1524 w 220243"/>
              <a:gd name="connsiteY1" fmla="*/ 231146 h 232666"/>
              <a:gd name="connsiteX2" fmla="*/ 115824 w 220243"/>
              <a:gd name="connsiteY2" fmla="*/ 107321 h 232666"/>
              <a:gd name="connsiteX3" fmla="*/ 11049 w 220243"/>
              <a:gd name="connsiteY3" fmla="*/ 215271 h 232666"/>
              <a:gd name="connsiteX4" fmla="*/ 109474 w 220243"/>
              <a:gd name="connsiteY4" fmla="*/ 91446 h 232666"/>
              <a:gd name="connsiteX5" fmla="*/ 125349 w 220243"/>
              <a:gd name="connsiteY5" fmla="*/ 107321 h 232666"/>
              <a:gd name="connsiteX6" fmla="*/ 217424 w 220243"/>
              <a:gd name="connsiteY6" fmla="*/ 2546 h 23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243" h="232666">
                <a:moveTo>
                  <a:pt x="217424" y="2546"/>
                </a:moveTo>
                <a:cubicBezTo>
                  <a:pt x="196787" y="23183"/>
                  <a:pt x="18457" y="213684"/>
                  <a:pt x="1524" y="231146"/>
                </a:cubicBezTo>
                <a:cubicBezTo>
                  <a:pt x="-15409" y="248608"/>
                  <a:pt x="114236" y="109967"/>
                  <a:pt x="115824" y="107321"/>
                </a:cubicBezTo>
                <a:cubicBezTo>
                  <a:pt x="117411" y="104675"/>
                  <a:pt x="12107" y="217917"/>
                  <a:pt x="11049" y="215271"/>
                </a:cubicBezTo>
                <a:cubicBezTo>
                  <a:pt x="9991" y="212625"/>
                  <a:pt x="90424" y="109438"/>
                  <a:pt x="109474" y="91446"/>
                </a:cubicBezTo>
                <a:cubicBezTo>
                  <a:pt x="128524" y="73454"/>
                  <a:pt x="111591" y="121609"/>
                  <a:pt x="125349" y="107321"/>
                </a:cubicBezTo>
                <a:cubicBezTo>
                  <a:pt x="139107" y="93033"/>
                  <a:pt x="238061" y="-18091"/>
                  <a:pt x="217424" y="25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CA2DDF8-B2A9-C1FA-1C48-DBFCC8315A87}"/>
              </a:ext>
            </a:extLst>
          </p:cNvPr>
          <p:cNvSpPr/>
          <p:nvPr/>
        </p:nvSpPr>
        <p:spPr>
          <a:xfrm>
            <a:off x="2538328" y="8384341"/>
            <a:ext cx="602457" cy="513083"/>
          </a:xfrm>
          <a:custGeom>
            <a:avLst/>
            <a:gdLst>
              <a:gd name="connsiteX0" fmla="*/ 601747 w 602457"/>
              <a:gd name="connsiteY0" fmla="*/ 834 h 513083"/>
              <a:gd name="connsiteX1" fmla="*/ 385847 w 602457"/>
              <a:gd name="connsiteY1" fmla="*/ 223084 h 513083"/>
              <a:gd name="connsiteX2" fmla="*/ 195347 w 602457"/>
              <a:gd name="connsiteY2" fmla="*/ 381834 h 513083"/>
              <a:gd name="connsiteX3" fmla="*/ 1672 w 602457"/>
              <a:gd name="connsiteY3" fmla="*/ 512009 h 513083"/>
              <a:gd name="connsiteX4" fmla="*/ 309647 w 602457"/>
              <a:gd name="connsiteY4" fmla="*/ 308809 h 513083"/>
              <a:gd name="connsiteX5" fmla="*/ 601747 w 602457"/>
              <a:gd name="connsiteY5" fmla="*/ 834 h 5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457" h="513083">
                <a:moveTo>
                  <a:pt x="601747" y="834"/>
                </a:moveTo>
                <a:cubicBezTo>
                  <a:pt x="614447" y="-13454"/>
                  <a:pt x="453580" y="159584"/>
                  <a:pt x="385847" y="223084"/>
                </a:cubicBezTo>
                <a:cubicBezTo>
                  <a:pt x="318114" y="286584"/>
                  <a:pt x="259376" y="333680"/>
                  <a:pt x="195347" y="381834"/>
                </a:cubicBezTo>
                <a:cubicBezTo>
                  <a:pt x="131318" y="429988"/>
                  <a:pt x="-17378" y="524180"/>
                  <a:pt x="1672" y="512009"/>
                </a:cubicBezTo>
                <a:cubicBezTo>
                  <a:pt x="20722" y="499838"/>
                  <a:pt x="212809" y="388713"/>
                  <a:pt x="309647" y="308809"/>
                </a:cubicBezTo>
                <a:cubicBezTo>
                  <a:pt x="406484" y="228905"/>
                  <a:pt x="589047" y="15122"/>
                  <a:pt x="601747" y="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DA676C9E-E61B-ABE6-4EB1-66E6E7C9AE96}"/>
              </a:ext>
            </a:extLst>
          </p:cNvPr>
          <p:cNvSpPr/>
          <p:nvPr/>
        </p:nvSpPr>
        <p:spPr>
          <a:xfrm>
            <a:off x="2837307" y="8361856"/>
            <a:ext cx="303558" cy="323333"/>
          </a:xfrm>
          <a:custGeom>
            <a:avLst/>
            <a:gdLst>
              <a:gd name="connsiteX0" fmla="*/ 302768 w 303558"/>
              <a:gd name="connsiteY0" fmla="*/ 1094 h 323333"/>
              <a:gd name="connsiteX1" fmla="*/ 105918 w 303558"/>
              <a:gd name="connsiteY1" fmla="*/ 213819 h 323333"/>
              <a:gd name="connsiteX2" fmla="*/ 1143 w 303558"/>
              <a:gd name="connsiteY2" fmla="*/ 321769 h 323333"/>
              <a:gd name="connsiteX3" fmla="*/ 169418 w 303558"/>
              <a:gd name="connsiteY3" fmla="*/ 137619 h 323333"/>
              <a:gd name="connsiteX4" fmla="*/ 302768 w 303558"/>
              <a:gd name="connsiteY4" fmla="*/ 1094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558" h="323333">
                <a:moveTo>
                  <a:pt x="302768" y="1094"/>
                </a:moveTo>
                <a:cubicBezTo>
                  <a:pt x="292185" y="13794"/>
                  <a:pt x="156189" y="160373"/>
                  <a:pt x="105918" y="213819"/>
                </a:cubicBezTo>
                <a:cubicBezTo>
                  <a:pt x="55647" y="267265"/>
                  <a:pt x="-9440" y="334469"/>
                  <a:pt x="1143" y="321769"/>
                </a:cubicBezTo>
                <a:cubicBezTo>
                  <a:pt x="11726" y="309069"/>
                  <a:pt x="123910" y="185773"/>
                  <a:pt x="169418" y="137619"/>
                </a:cubicBezTo>
                <a:cubicBezTo>
                  <a:pt x="214926" y="89465"/>
                  <a:pt x="313351" y="-11606"/>
                  <a:pt x="302768" y="10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230EF68D-CE74-8CA2-85D1-57D5DF61B4E6}"/>
              </a:ext>
            </a:extLst>
          </p:cNvPr>
          <p:cNvSpPr/>
          <p:nvPr/>
        </p:nvSpPr>
        <p:spPr>
          <a:xfrm>
            <a:off x="2161245" y="8977840"/>
            <a:ext cx="432732" cy="253240"/>
          </a:xfrm>
          <a:custGeom>
            <a:avLst/>
            <a:gdLst>
              <a:gd name="connsiteX0" fmla="*/ 930 w 432732"/>
              <a:gd name="connsiteY0" fmla="*/ 251885 h 253240"/>
              <a:gd name="connsiteX1" fmla="*/ 299380 w 432732"/>
              <a:gd name="connsiteY1" fmla="*/ 32810 h 253240"/>
              <a:gd name="connsiteX2" fmla="*/ 432730 w 432732"/>
              <a:gd name="connsiteY2" fmla="*/ 1060 h 253240"/>
              <a:gd name="connsiteX3" fmla="*/ 302555 w 432732"/>
              <a:gd name="connsiteY3" fmla="*/ 32810 h 253240"/>
              <a:gd name="connsiteX4" fmla="*/ 115230 w 432732"/>
              <a:gd name="connsiteY4" fmla="*/ 159810 h 253240"/>
              <a:gd name="connsiteX5" fmla="*/ 93005 w 432732"/>
              <a:gd name="connsiteY5" fmla="*/ 172510 h 253240"/>
              <a:gd name="connsiteX6" fmla="*/ 200955 w 432732"/>
              <a:gd name="connsiteY6" fmla="*/ 128060 h 253240"/>
              <a:gd name="connsiteX7" fmla="*/ 930 w 432732"/>
              <a:gd name="connsiteY7" fmla="*/ 251885 h 25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732" h="253240">
                <a:moveTo>
                  <a:pt x="930" y="251885"/>
                </a:moveTo>
                <a:cubicBezTo>
                  <a:pt x="17334" y="236010"/>
                  <a:pt x="227413" y="74614"/>
                  <a:pt x="299380" y="32810"/>
                </a:cubicBezTo>
                <a:cubicBezTo>
                  <a:pt x="371347" y="-8994"/>
                  <a:pt x="432201" y="1060"/>
                  <a:pt x="432730" y="1060"/>
                </a:cubicBezTo>
                <a:cubicBezTo>
                  <a:pt x="433259" y="1060"/>
                  <a:pt x="355472" y="6352"/>
                  <a:pt x="302555" y="32810"/>
                </a:cubicBezTo>
                <a:cubicBezTo>
                  <a:pt x="249638" y="59268"/>
                  <a:pt x="150155" y="136527"/>
                  <a:pt x="115230" y="159810"/>
                </a:cubicBezTo>
                <a:cubicBezTo>
                  <a:pt x="80305" y="183093"/>
                  <a:pt x="78718" y="177802"/>
                  <a:pt x="93005" y="172510"/>
                </a:cubicBezTo>
                <a:cubicBezTo>
                  <a:pt x="107292" y="167218"/>
                  <a:pt x="211538" y="116948"/>
                  <a:pt x="200955" y="128060"/>
                </a:cubicBezTo>
                <a:cubicBezTo>
                  <a:pt x="190372" y="139172"/>
                  <a:pt x="-15474" y="267760"/>
                  <a:pt x="930" y="25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4BDAE9B8-6CC9-5442-7D5F-57B1E61AB1E5}"/>
              </a:ext>
            </a:extLst>
          </p:cNvPr>
          <p:cNvSpPr/>
          <p:nvPr/>
        </p:nvSpPr>
        <p:spPr>
          <a:xfrm>
            <a:off x="2294939" y="8963356"/>
            <a:ext cx="281301" cy="158517"/>
          </a:xfrm>
          <a:custGeom>
            <a:avLst/>
            <a:gdLst>
              <a:gd name="connsiteX0" fmla="*/ 586 w 281301"/>
              <a:gd name="connsiteY0" fmla="*/ 158419 h 158517"/>
              <a:gd name="connsiteX1" fmla="*/ 146636 w 281301"/>
              <a:gd name="connsiteY1" fmla="*/ 34594 h 158517"/>
              <a:gd name="connsiteX2" fmla="*/ 279986 w 281301"/>
              <a:gd name="connsiteY2" fmla="*/ 6019 h 158517"/>
              <a:gd name="connsiteX3" fmla="*/ 203786 w 281301"/>
              <a:gd name="connsiteY3" fmla="*/ 12369 h 158517"/>
              <a:gd name="connsiteX4" fmla="*/ 586 w 281301"/>
              <a:gd name="connsiteY4" fmla="*/ 158419 h 1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301" h="158517">
                <a:moveTo>
                  <a:pt x="586" y="158419"/>
                </a:moveTo>
                <a:cubicBezTo>
                  <a:pt x="-8939" y="162123"/>
                  <a:pt x="100069" y="59994"/>
                  <a:pt x="146636" y="34594"/>
                </a:cubicBezTo>
                <a:cubicBezTo>
                  <a:pt x="193203" y="9194"/>
                  <a:pt x="270461" y="9723"/>
                  <a:pt x="279986" y="6019"/>
                </a:cubicBezTo>
                <a:cubicBezTo>
                  <a:pt x="289511" y="2315"/>
                  <a:pt x="245590" y="-8269"/>
                  <a:pt x="203786" y="12369"/>
                </a:cubicBezTo>
                <a:cubicBezTo>
                  <a:pt x="161982" y="33006"/>
                  <a:pt x="10111" y="154715"/>
                  <a:pt x="586" y="158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1F46E2AD-E853-2980-3340-743DC8D6F7A3}"/>
              </a:ext>
            </a:extLst>
          </p:cNvPr>
          <p:cNvSpPr/>
          <p:nvPr/>
        </p:nvSpPr>
        <p:spPr>
          <a:xfrm>
            <a:off x="2325746" y="8988062"/>
            <a:ext cx="247045" cy="127758"/>
          </a:xfrm>
          <a:custGeom>
            <a:avLst/>
            <a:gdLst>
              <a:gd name="connsiteX0" fmla="*/ 242829 w 247045"/>
              <a:gd name="connsiteY0" fmla="*/ 3538 h 127758"/>
              <a:gd name="connsiteX1" fmla="*/ 1529 w 247045"/>
              <a:gd name="connsiteY1" fmla="*/ 127363 h 127758"/>
              <a:gd name="connsiteX2" fmla="*/ 144404 w 247045"/>
              <a:gd name="connsiteY2" fmla="*/ 41638 h 127758"/>
              <a:gd name="connsiteX3" fmla="*/ 242829 w 247045"/>
              <a:gd name="connsiteY3" fmla="*/ 3538 h 1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045" h="127758">
                <a:moveTo>
                  <a:pt x="242829" y="3538"/>
                </a:moveTo>
                <a:cubicBezTo>
                  <a:pt x="219017" y="17825"/>
                  <a:pt x="17933" y="121013"/>
                  <a:pt x="1529" y="127363"/>
                </a:cubicBezTo>
                <a:cubicBezTo>
                  <a:pt x="-14875" y="133713"/>
                  <a:pt x="105246" y="61746"/>
                  <a:pt x="144404" y="41638"/>
                </a:cubicBezTo>
                <a:cubicBezTo>
                  <a:pt x="183562" y="21530"/>
                  <a:pt x="266641" y="-10749"/>
                  <a:pt x="242829" y="3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5011487-1FA6-8AC5-A7CF-A8BF0700BA15}"/>
              </a:ext>
            </a:extLst>
          </p:cNvPr>
          <p:cNvSpPr/>
          <p:nvPr/>
        </p:nvSpPr>
        <p:spPr>
          <a:xfrm>
            <a:off x="2543148" y="8956388"/>
            <a:ext cx="123972" cy="105249"/>
          </a:xfrm>
          <a:custGeom>
            <a:avLst/>
            <a:gdLst>
              <a:gd name="connsiteX0" fmla="*/ 27 w 123972"/>
              <a:gd name="connsiteY0" fmla="*/ 287 h 105249"/>
              <a:gd name="connsiteX1" fmla="*/ 85752 w 123972"/>
              <a:gd name="connsiteY1" fmla="*/ 38387 h 105249"/>
              <a:gd name="connsiteX2" fmla="*/ 123852 w 123972"/>
              <a:gd name="connsiteY2" fmla="*/ 105062 h 105249"/>
              <a:gd name="connsiteX3" fmla="*/ 95277 w 123972"/>
              <a:gd name="connsiteY3" fmla="*/ 57437 h 105249"/>
              <a:gd name="connsiteX4" fmla="*/ 27 w 123972"/>
              <a:gd name="connsiteY4" fmla="*/ 287 h 10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72" h="105249">
                <a:moveTo>
                  <a:pt x="27" y="287"/>
                </a:moveTo>
                <a:cubicBezTo>
                  <a:pt x="-1560" y="-2888"/>
                  <a:pt x="65115" y="20925"/>
                  <a:pt x="85752" y="38387"/>
                </a:cubicBezTo>
                <a:cubicBezTo>
                  <a:pt x="106389" y="55849"/>
                  <a:pt x="122265" y="101887"/>
                  <a:pt x="123852" y="105062"/>
                </a:cubicBezTo>
                <a:cubicBezTo>
                  <a:pt x="125439" y="108237"/>
                  <a:pt x="111152" y="70137"/>
                  <a:pt x="95277" y="57437"/>
                </a:cubicBezTo>
                <a:cubicBezTo>
                  <a:pt x="79402" y="44737"/>
                  <a:pt x="1614" y="3462"/>
                  <a:pt x="2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FB3B9589-7FA4-8036-D647-2BFDAF1FB01D}"/>
              </a:ext>
            </a:extLst>
          </p:cNvPr>
          <p:cNvSpPr/>
          <p:nvPr/>
        </p:nvSpPr>
        <p:spPr>
          <a:xfrm>
            <a:off x="2485428" y="9048102"/>
            <a:ext cx="174329" cy="229900"/>
          </a:xfrm>
          <a:custGeom>
            <a:avLst/>
            <a:gdLst>
              <a:gd name="connsiteX0" fmla="*/ 168872 w 174329"/>
              <a:gd name="connsiteY0" fmla="*/ 3823 h 229900"/>
              <a:gd name="connsiteX1" fmla="*/ 48222 w 174329"/>
              <a:gd name="connsiteY1" fmla="*/ 184798 h 229900"/>
              <a:gd name="connsiteX2" fmla="*/ 3772 w 174329"/>
              <a:gd name="connsiteY2" fmla="*/ 222898 h 229900"/>
              <a:gd name="connsiteX3" fmla="*/ 137122 w 174329"/>
              <a:gd name="connsiteY3" fmla="*/ 73673 h 229900"/>
              <a:gd name="connsiteX4" fmla="*/ 168872 w 174329"/>
              <a:gd name="connsiteY4" fmla="*/ 3823 h 22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29" h="229900">
                <a:moveTo>
                  <a:pt x="168872" y="3823"/>
                </a:moveTo>
                <a:cubicBezTo>
                  <a:pt x="154055" y="22344"/>
                  <a:pt x="75739" y="148286"/>
                  <a:pt x="48222" y="184798"/>
                </a:cubicBezTo>
                <a:cubicBezTo>
                  <a:pt x="20705" y="221310"/>
                  <a:pt x="-11045" y="241419"/>
                  <a:pt x="3772" y="222898"/>
                </a:cubicBezTo>
                <a:cubicBezTo>
                  <a:pt x="18589" y="204377"/>
                  <a:pt x="107489" y="109127"/>
                  <a:pt x="137122" y="73673"/>
                </a:cubicBezTo>
                <a:cubicBezTo>
                  <a:pt x="166755" y="38219"/>
                  <a:pt x="183689" y="-14698"/>
                  <a:pt x="168872" y="3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4BD61E2B-EC16-92FB-EA56-D938FAA16E1F}"/>
              </a:ext>
            </a:extLst>
          </p:cNvPr>
          <p:cNvSpPr/>
          <p:nvPr/>
        </p:nvSpPr>
        <p:spPr>
          <a:xfrm>
            <a:off x="2520700" y="8996388"/>
            <a:ext cx="137705" cy="56261"/>
          </a:xfrm>
          <a:custGeom>
            <a:avLst/>
            <a:gdLst>
              <a:gd name="connsiteX0" fmla="*/ 250 w 137705"/>
              <a:gd name="connsiteY0" fmla="*/ 1562 h 56261"/>
              <a:gd name="connsiteX1" fmla="*/ 82800 w 137705"/>
              <a:gd name="connsiteY1" fmla="*/ 11087 h 56261"/>
              <a:gd name="connsiteX2" fmla="*/ 136775 w 137705"/>
              <a:gd name="connsiteY2" fmla="*/ 55537 h 56261"/>
              <a:gd name="connsiteX3" fmla="*/ 111375 w 137705"/>
              <a:gd name="connsiteY3" fmla="*/ 36487 h 56261"/>
              <a:gd name="connsiteX4" fmla="*/ 250 w 137705"/>
              <a:gd name="connsiteY4" fmla="*/ 1562 h 5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705" h="56261">
                <a:moveTo>
                  <a:pt x="250" y="1562"/>
                </a:moveTo>
                <a:cubicBezTo>
                  <a:pt x="-4512" y="-2671"/>
                  <a:pt x="60046" y="2091"/>
                  <a:pt x="82800" y="11087"/>
                </a:cubicBezTo>
                <a:cubicBezTo>
                  <a:pt x="105554" y="20083"/>
                  <a:pt x="132013" y="51304"/>
                  <a:pt x="136775" y="55537"/>
                </a:cubicBezTo>
                <a:cubicBezTo>
                  <a:pt x="141537" y="59770"/>
                  <a:pt x="127250" y="44424"/>
                  <a:pt x="111375" y="36487"/>
                </a:cubicBezTo>
                <a:cubicBezTo>
                  <a:pt x="95500" y="28550"/>
                  <a:pt x="5012" y="5795"/>
                  <a:pt x="250" y="1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60C627DC-4373-BF0A-1FC3-6D5109779B4A}"/>
              </a:ext>
            </a:extLst>
          </p:cNvPr>
          <p:cNvSpPr/>
          <p:nvPr/>
        </p:nvSpPr>
        <p:spPr>
          <a:xfrm>
            <a:off x="2113780" y="9255697"/>
            <a:ext cx="409039" cy="117450"/>
          </a:xfrm>
          <a:custGeom>
            <a:avLst/>
            <a:gdLst>
              <a:gd name="connsiteX0" fmla="*/ 770 w 409039"/>
              <a:gd name="connsiteY0" fmla="*/ 116903 h 117450"/>
              <a:gd name="connsiteX1" fmla="*/ 394470 w 409039"/>
              <a:gd name="connsiteY1" fmla="*/ 2603 h 117450"/>
              <a:gd name="connsiteX2" fmla="*/ 296045 w 409039"/>
              <a:gd name="connsiteY2" fmla="*/ 43878 h 117450"/>
              <a:gd name="connsiteX3" fmla="*/ 770 w 409039"/>
              <a:gd name="connsiteY3" fmla="*/ 116903 h 11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039" h="117450">
                <a:moveTo>
                  <a:pt x="770" y="116903"/>
                </a:moveTo>
                <a:cubicBezTo>
                  <a:pt x="17174" y="110024"/>
                  <a:pt x="345258" y="14774"/>
                  <a:pt x="394470" y="2603"/>
                </a:cubicBezTo>
                <a:cubicBezTo>
                  <a:pt x="443683" y="-9568"/>
                  <a:pt x="357428" y="23770"/>
                  <a:pt x="296045" y="43878"/>
                </a:cubicBezTo>
                <a:cubicBezTo>
                  <a:pt x="234662" y="63986"/>
                  <a:pt x="-15634" y="123782"/>
                  <a:pt x="770" y="116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6F8C92FA-5125-020E-70BF-9DD12DBACC0F}"/>
              </a:ext>
            </a:extLst>
          </p:cNvPr>
          <p:cNvSpPr/>
          <p:nvPr/>
        </p:nvSpPr>
        <p:spPr>
          <a:xfrm>
            <a:off x="2080529" y="9134445"/>
            <a:ext cx="262768" cy="228883"/>
          </a:xfrm>
          <a:custGeom>
            <a:avLst/>
            <a:gdLst>
              <a:gd name="connsiteX0" fmla="*/ 262621 w 262768"/>
              <a:gd name="connsiteY0" fmla="*/ 30 h 228883"/>
              <a:gd name="connsiteX1" fmla="*/ 59421 w 262768"/>
              <a:gd name="connsiteY1" fmla="*/ 136555 h 228883"/>
              <a:gd name="connsiteX2" fmla="*/ 14971 w 262768"/>
              <a:gd name="connsiteY2" fmla="*/ 177830 h 228883"/>
              <a:gd name="connsiteX3" fmla="*/ 2271 w 262768"/>
              <a:gd name="connsiteY3" fmla="*/ 200055 h 228883"/>
              <a:gd name="connsiteX4" fmla="*/ 56246 w 262768"/>
              <a:gd name="connsiteY4" fmla="*/ 228630 h 228883"/>
              <a:gd name="connsiteX5" fmla="*/ 34021 w 262768"/>
              <a:gd name="connsiteY5" fmla="*/ 212755 h 228883"/>
              <a:gd name="connsiteX6" fmla="*/ 30846 w 262768"/>
              <a:gd name="connsiteY6" fmla="*/ 190530 h 228883"/>
              <a:gd name="connsiteX7" fmla="*/ 72121 w 262768"/>
              <a:gd name="connsiteY7" fmla="*/ 130205 h 228883"/>
              <a:gd name="connsiteX8" fmla="*/ 24496 w 262768"/>
              <a:gd name="connsiteY8" fmla="*/ 149255 h 228883"/>
              <a:gd name="connsiteX9" fmla="*/ 262621 w 262768"/>
              <a:gd name="connsiteY9" fmla="*/ 30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768" h="228883">
                <a:moveTo>
                  <a:pt x="262621" y="30"/>
                </a:moveTo>
                <a:cubicBezTo>
                  <a:pt x="268442" y="-2087"/>
                  <a:pt x="100696" y="106922"/>
                  <a:pt x="59421" y="136555"/>
                </a:cubicBezTo>
                <a:cubicBezTo>
                  <a:pt x="18146" y="166188"/>
                  <a:pt x="24496" y="167247"/>
                  <a:pt x="14971" y="177830"/>
                </a:cubicBezTo>
                <a:cubicBezTo>
                  <a:pt x="5446" y="188413"/>
                  <a:pt x="-4608" y="191588"/>
                  <a:pt x="2271" y="200055"/>
                </a:cubicBezTo>
                <a:cubicBezTo>
                  <a:pt x="9150" y="208522"/>
                  <a:pt x="50954" y="226513"/>
                  <a:pt x="56246" y="228630"/>
                </a:cubicBezTo>
                <a:cubicBezTo>
                  <a:pt x="61538" y="230747"/>
                  <a:pt x="38254" y="219105"/>
                  <a:pt x="34021" y="212755"/>
                </a:cubicBezTo>
                <a:cubicBezTo>
                  <a:pt x="29788" y="206405"/>
                  <a:pt x="24496" y="204288"/>
                  <a:pt x="30846" y="190530"/>
                </a:cubicBezTo>
                <a:cubicBezTo>
                  <a:pt x="37196" y="176772"/>
                  <a:pt x="73179" y="137084"/>
                  <a:pt x="72121" y="130205"/>
                </a:cubicBezTo>
                <a:cubicBezTo>
                  <a:pt x="71063" y="123326"/>
                  <a:pt x="-7783" y="170422"/>
                  <a:pt x="24496" y="149255"/>
                </a:cubicBezTo>
                <a:cubicBezTo>
                  <a:pt x="56775" y="128088"/>
                  <a:pt x="256800" y="2147"/>
                  <a:pt x="262621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AB50DE40-6612-A943-FCDF-1A8671EAC093}"/>
              </a:ext>
            </a:extLst>
          </p:cNvPr>
          <p:cNvSpPr/>
          <p:nvPr/>
        </p:nvSpPr>
        <p:spPr>
          <a:xfrm>
            <a:off x="2000379" y="8889659"/>
            <a:ext cx="319395" cy="381923"/>
          </a:xfrm>
          <a:custGeom>
            <a:avLst/>
            <a:gdLst>
              <a:gd name="connsiteX0" fmla="*/ 317371 w 319395"/>
              <a:gd name="connsiteY0" fmla="*/ 341 h 381923"/>
              <a:gd name="connsiteX1" fmla="*/ 279271 w 319395"/>
              <a:gd name="connsiteY1" fmla="*/ 117816 h 381923"/>
              <a:gd name="connsiteX2" fmla="*/ 72896 w 319395"/>
              <a:gd name="connsiteY2" fmla="*/ 321016 h 381923"/>
              <a:gd name="connsiteX3" fmla="*/ 3046 w 319395"/>
              <a:gd name="connsiteY3" fmla="*/ 378166 h 381923"/>
              <a:gd name="connsiteX4" fmla="*/ 158621 w 319395"/>
              <a:gd name="connsiteY4" fmla="*/ 235291 h 381923"/>
              <a:gd name="connsiteX5" fmla="*/ 247521 w 319395"/>
              <a:gd name="connsiteY5" fmla="*/ 152741 h 381923"/>
              <a:gd name="connsiteX6" fmla="*/ 317371 w 319395"/>
              <a:gd name="connsiteY6" fmla="*/ 341 h 3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95" h="381923">
                <a:moveTo>
                  <a:pt x="317371" y="341"/>
                </a:moveTo>
                <a:cubicBezTo>
                  <a:pt x="322663" y="-5480"/>
                  <a:pt x="320017" y="64370"/>
                  <a:pt x="279271" y="117816"/>
                </a:cubicBezTo>
                <a:cubicBezTo>
                  <a:pt x="238525" y="171262"/>
                  <a:pt x="118933" y="277624"/>
                  <a:pt x="72896" y="321016"/>
                </a:cubicBezTo>
                <a:cubicBezTo>
                  <a:pt x="26859" y="364408"/>
                  <a:pt x="-11241" y="392453"/>
                  <a:pt x="3046" y="378166"/>
                </a:cubicBezTo>
                <a:cubicBezTo>
                  <a:pt x="17333" y="363879"/>
                  <a:pt x="158621" y="235291"/>
                  <a:pt x="158621" y="235291"/>
                </a:cubicBezTo>
                <a:cubicBezTo>
                  <a:pt x="199367" y="197720"/>
                  <a:pt x="220534" y="187137"/>
                  <a:pt x="247521" y="152741"/>
                </a:cubicBezTo>
                <a:cubicBezTo>
                  <a:pt x="274508" y="118345"/>
                  <a:pt x="312079" y="6162"/>
                  <a:pt x="317371" y="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11AA1A0-502F-E072-DE5A-3C443649D460}"/>
              </a:ext>
            </a:extLst>
          </p:cNvPr>
          <p:cNvSpPr/>
          <p:nvPr/>
        </p:nvSpPr>
        <p:spPr>
          <a:xfrm>
            <a:off x="2797095" y="8162622"/>
            <a:ext cx="231890" cy="73190"/>
          </a:xfrm>
          <a:custGeom>
            <a:avLst/>
            <a:gdLst>
              <a:gd name="connsiteX0" fmla="*/ 80 w 231890"/>
              <a:gd name="connsiteY0" fmla="*/ 44753 h 73190"/>
              <a:gd name="connsiteX1" fmla="*/ 127080 w 231890"/>
              <a:gd name="connsiteY1" fmla="*/ 44753 h 73190"/>
              <a:gd name="connsiteX2" fmla="*/ 231855 w 231890"/>
              <a:gd name="connsiteY2" fmla="*/ 303 h 73190"/>
              <a:gd name="connsiteX3" fmla="*/ 139780 w 231890"/>
              <a:gd name="connsiteY3" fmla="*/ 70153 h 73190"/>
              <a:gd name="connsiteX4" fmla="*/ 146130 w 231890"/>
              <a:gd name="connsiteY4" fmla="*/ 60628 h 73190"/>
              <a:gd name="connsiteX5" fmla="*/ 80 w 231890"/>
              <a:gd name="connsiteY5" fmla="*/ 44753 h 73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90" h="73190">
                <a:moveTo>
                  <a:pt x="80" y="44753"/>
                </a:moveTo>
                <a:cubicBezTo>
                  <a:pt x="-3095" y="42107"/>
                  <a:pt x="88451" y="52161"/>
                  <a:pt x="127080" y="44753"/>
                </a:cubicBezTo>
                <a:cubicBezTo>
                  <a:pt x="165709" y="37345"/>
                  <a:pt x="229738" y="-3930"/>
                  <a:pt x="231855" y="303"/>
                </a:cubicBezTo>
                <a:cubicBezTo>
                  <a:pt x="233972" y="4536"/>
                  <a:pt x="139780" y="70153"/>
                  <a:pt x="139780" y="70153"/>
                </a:cubicBezTo>
                <a:cubicBezTo>
                  <a:pt x="125493" y="80207"/>
                  <a:pt x="165180" y="62215"/>
                  <a:pt x="146130" y="60628"/>
                </a:cubicBezTo>
                <a:cubicBezTo>
                  <a:pt x="127080" y="59041"/>
                  <a:pt x="3255" y="47399"/>
                  <a:pt x="80" y="44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180A264F-A8E2-E317-D0FB-40C81122E74F}"/>
              </a:ext>
            </a:extLst>
          </p:cNvPr>
          <p:cNvSpPr/>
          <p:nvPr/>
        </p:nvSpPr>
        <p:spPr>
          <a:xfrm>
            <a:off x="2736049" y="8203254"/>
            <a:ext cx="140825" cy="90792"/>
          </a:xfrm>
          <a:custGeom>
            <a:avLst/>
            <a:gdLst>
              <a:gd name="connsiteX0" fmla="*/ 140501 w 140825"/>
              <a:gd name="connsiteY0" fmla="*/ 946 h 90792"/>
              <a:gd name="connsiteX1" fmla="*/ 3976 w 140825"/>
              <a:gd name="connsiteY1" fmla="*/ 89846 h 90792"/>
              <a:gd name="connsiteX2" fmla="*/ 42076 w 140825"/>
              <a:gd name="connsiteY2" fmla="*/ 45396 h 90792"/>
              <a:gd name="connsiteX3" fmla="*/ 140501 w 140825"/>
              <a:gd name="connsiteY3" fmla="*/ 946 h 9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25" h="90792">
                <a:moveTo>
                  <a:pt x="140501" y="946"/>
                </a:moveTo>
                <a:cubicBezTo>
                  <a:pt x="134151" y="8354"/>
                  <a:pt x="20380" y="82438"/>
                  <a:pt x="3976" y="89846"/>
                </a:cubicBezTo>
                <a:cubicBezTo>
                  <a:pt x="-12428" y="97254"/>
                  <a:pt x="26201" y="59154"/>
                  <a:pt x="42076" y="45396"/>
                </a:cubicBezTo>
                <a:cubicBezTo>
                  <a:pt x="57951" y="31638"/>
                  <a:pt x="146851" y="-6462"/>
                  <a:pt x="1405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4B32FEDF-2172-5B4F-C074-54281C3CF3AA}"/>
              </a:ext>
            </a:extLst>
          </p:cNvPr>
          <p:cNvSpPr/>
          <p:nvPr/>
        </p:nvSpPr>
        <p:spPr>
          <a:xfrm>
            <a:off x="2556695" y="8270675"/>
            <a:ext cx="338291" cy="235796"/>
          </a:xfrm>
          <a:custGeom>
            <a:avLst/>
            <a:gdLst>
              <a:gd name="connsiteX0" fmla="*/ 123005 w 338291"/>
              <a:gd name="connsiteY0" fmla="*/ 200 h 235796"/>
              <a:gd name="connsiteX1" fmla="*/ 218255 w 338291"/>
              <a:gd name="connsiteY1" fmla="*/ 44650 h 235796"/>
              <a:gd name="connsiteX2" fmla="*/ 313505 w 338291"/>
              <a:gd name="connsiteY2" fmla="*/ 73225 h 235796"/>
              <a:gd name="connsiteX3" fmla="*/ 278580 w 338291"/>
              <a:gd name="connsiteY3" fmla="*/ 104975 h 235796"/>
              <a:gd name="connsiteX4" fmla="*/ 145230 w 338291"/>
              <a:gd name="connsiteY4" fmla="*/ 184350 h 235796"/>
              <a:gd name="connsiteX5" fmla="*/ 27755 w 338291"/>
              <a:gd name="connsiteY5" fmla="*/ 219275 h 235796"/>
              <a:gd name="connsiteX6" fmla="*/ 11880 w 338291"/>
              <a:gd name="connsiteY6" fmla="*/ 231975 h 235796"/>
              <a:gd name="connsiteX7" fmla="*/ 176980 w 338291"/>
              <a:gd name="connsiteY7" fmla="*/ 152600 h 235796"/>
              <a:gd name="connsiteX8" fmla="*/ 335730 w 338291"/>
              <a:gd name="connsiteY8" fmla="*/ 70050 h 235796"/>
              <a:gd name="connsiteX9" fmla="*/ 265880 w 338291"/>
              <a:gd name="connsiteY9" fmla="*/ 63700 h 235796"/>
              <a:gd name="connsiteX10" fmla="*/ 123005 w 338291"/>
              <a:gd name="connsiteY10" fmla="*/ 200 h 23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91" h="235796">
                <a:moveTo>
                  <a:pt x="123005" y="200"/>
                </a:moveTo>
                <a:cubicBezTo>
                  <a:pt x="115067" y="-2975"/>
                  <a:pt x="186505" y="32479"/>
                  <a:pt x="218255" y="44650"/>
                </a:cubicBezTo>
                <a:cubicBezTo>
                  <a:pt x="250005" y="56821"/>
                  <a:pt x="303451" y="63171"/>
                  <a:pt x="313505" y="73225"/>
                </a:cubicBezTo>
                <a:cubicBezTo>
                  <a:pt x="323559" y="83279"/>
                  <a:pt x="306626" y="86454"/>
                  <a:pt x="278580" y="104975"/>
                </a:cubicBezTo>
                <a:cubicBezTo>
                  <a:pt x="250534" y="123496"/>
                  <a:pt x="187034" y="165300"/>
                  <a:pt x="145230" y="184350"/>
                </a:cubicBezTo>
                <a:cubicBezTo>
                  <a:pt x="103426" y="203400"/>
                  <a:pt x="27755" y="219275"/>
                  <a:pt x="27755" y="219275"/>
                </a:cubicBezTo>
                <a:cubicBezTo>
                  <a:pt x="5530" y="227213"/>
                  <a:pt x="-12991" y="243087"/>
                  <a:pt x="11880" y="231975"/>
                </a:cubicBezTo>
                <a:cubicBezTo>
                  <a:pt x="36751" y="220863"/>
                  <a:pt x="123005" y="179587"/>
                  <a:pt x="176980" y="152600"/>
                </a:cubicBezTo>
                <a:cubicBezTo>
                  <a:pt x="230955" y="125613"/>
                  <a:pt x="320913" y="84867"/>
                  <a:pt x="335730" y="70050"/>
                </a:cubicBezTo>
                <a:cubicBezTo>
                  <a:pt x="350547" y="55233"/>
                  <a:pt x="297630" y="73754"/>
                  <a:pt x="265880" y="63700"/>
                </a:cubicBezTo>
                <a:cubicBezTo>
                  <a:pt x="234130" y="53646"/>
                  <a:pt x="130943" y="3375"/>
                  <a:pt x="12300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93277839-AA72-97AA-E6D9-A278D755A0E4}"/>
              </a:ext>
            </a:extLst>
          </p:cNvPr>
          <p:cNvSpPr/>
          <p:nvPr/>
        </p:nvSpPr>
        <p:spPr>
          <a:xfrm>
            <a:off x="2456574" y="8480389"/>
            <a:ext cx="146927" cy="371638"/>
          </a:xfrm>
          <a:custGeom>
            <a:avLst/>
            <a:gdLst>
              <a:gd name="connsiteX0" fmla="*/ 146926 w 146927"/>
              <a:gd name="connsiteY0" fmla="*/ 36 h 371638"/>
              <a:gd name="connsiteX1" fmla="*/ 13576 w 146927"/>
              <a:gd name="connsiteY1" fmla="*/ 111161 h 371638"/>
              <a:gd name="connsiteX2" fmla="*/ 10401 w 146927"/>
              <a:gd name="connsiteY2" fmla="*/ 142911 h 371638"/>
              <a:gd name="connsiteX3" fmla="*/ 16751 w 146927"/>
              <a:gd name="connsiteY3" fmla="*/ 371511 h 371638"/>
              <a:gd name="connsiteX4" fmla="*/ 4051 w 146927"/>
              <a:gd name="connsiteY4" fmla="*/ 174661 h 371638"/>
              <a:gd name="connsiteX5" fmla="*/ 10401 w 146927"/>
              <a:gd name="connsiteY5" fmla="*/ 123861 h 371638"/>
              <a:gd name="connsiteX6" fmla="*/ 146926 w 146927"/>
              <a:gd name="connsiteY6" fmla="*/ 36 h 3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927" h="371638">
                <a:moveTo>
                  <a:pt x="146926" y="36"/>
                </a:moveTo>
                <a:cubicBezTo>
                  <a:pt x="147455" y="-2081"/>
                  <a:pt x="36330" y="87349"/>
                  <a:pt x="13576" y="111161"/>
                </a:cubicBezTo>
                <a:cubicBezTo>
                  <a:pt x="-9178" y="134973"/>
                  <a:pt x="9872" y="99519"/>
                  <a:pt x="10401" y="142911"/>
                </a:cubicBezTo>
                <a:cubicBezTo>
                  <a:pt x="10930" y="186303"/>
                  <a:pt x="17809" y="366220"/>
                  <a:pt x="16751" y="371511"/>
                </a:cubicBezTo>
                <a:cubicBezTo>
                  <a:pt x="15693" y="376802"/>
                  <a:pt x="5109" y="215936"/>
                  <a:pt x="4051" y="174661"/>
                </a:cubicBezTo>
                <a:cubicBezTo>
                  <a:pt x="2993" y="133386"/>
                  <a:pt x="-7591" y="151378"/>
                  <a:pt x="10401" y="123861"/>
                </a:cubicBezTo>
                <a:cubicBezTo>
                  <a:pt x="28393" y="96344"/>
                  <a:pt x="146397" y="2153"/>
                  <a:pt x="14692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BFB5A872-8466-E5F8-89B9-FDC1AFD75BD6}"/>
              </a:ext>
            </a:extLst>
          </p:cNvPr>
          <p:cNvSpPr/>
          <p:nvPr/>
        </p:nvSpPr>
        <p:spPr>
          <a:xfrm>
            <a:off x="2432025" y="8600259"/>
            <a:ext cx="12785" cy="285164"/>
          </a:xfrm>
          <a:custGeom>
            <a:avLst/>
            <a:gdLst>
              <a:gd name="connsiteX0" fmla="*/ 25 w 12785"/>
              <a:gd name="connsiteY0" fmla="*/ 816 h 285164"/>
              <a:gd name="connsiteX1" fmla="*/ 9550 w 12785"/>
              <a:gd name="connsiteY1" fmla="*/ 277041 h 285164"/>
              <a:gd name="connsiteX2" fmla="*/ 12725 w 12785"/>
              <a:gd name="connsiteY2" fmla="*/ 194491 h 285164"/>
              <a:gd name="connsiteX3" fmla="*/ 25 w 12785"/>
              <a:gd name="connsiteY3" fmla="*/ 816 h 28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5" h="285164">
                <a:moveTo>
                  <a:pt x="25" y="816"/>
                </a:moveTo>
                <a:cubicBezTo>
                  <a:pt x="-504" y="14574"/>
                  <a:pt x="7433" y="244762"/>
                  <a:pt x="9550" y="277041"/>
                </a:cubicBezTo>
                <a:cubicBezTo>
                  <a:pt x="11667" y="309320"/>
                  <a:pt x="11667" y="237883"/>
                  <a:pt x="12725" y="194491"/>
                </a:cubicBezTo>
                <a:cubicBezTo>
                  <a:pt x="13783" y="151099"/>
                  <a:pt x="554" y="-12942"/>
                  <a:pt x="25" y="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3CEEB043-135F-2F66-47FE-3C1C6CC9BE6B}"/>
              </a:ext>
            </a:extLst>
          </p:cNvPr>
          <p:cNvSpPr/>
          <p:nvPr/>
        </p:nvSpPr>
        <p:spPr>
          <a:xfrm>
            <a:off x="2454127" y="8816945"/>
            <a:ext cx="90096" cy="98791"/>
          </a:xfrm>
          <a:custGeom>
            <a:avLst/>
            <a:gdLst>
              <a:gd name="connsiteX0" fmla="*/ 148 w 90096"/>
              <a:gd name="connsiteY0" fmla="*/ 30 h 98791"/>
              <a:gd name="connsiteX1" fmla="*/ 66823 w 90096"/>
              <a:gd name="connsiteY1" fmla="*/ 76230 h 98791"/>
              <a:gd name="connsiteX2" fmla="*/ 89048 w 90096"/>
              <a:gd name="connsiteY2" fmla="*/ 98455 h 98791"/>
              <a:gd name="connsiteX3" fmla="*/ 38248 w 90096"/>
              <a:gd name="connsiteY3" fmla="*/ 63530 h 98791"/>
              <a:gd name="connsiteX4" fmla="*/ 47773 w 90096"/>
              <a:gd name="connsiteY4" fmla="*/ 66705 h 98791"/>
              <a:gd name="connsiteX5" fmla="*/ 148 w 90096"/>
              <a:gd name="connsiteY5" fmla="*/ 30 h 9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96" h="98791">
                <a:moveTo>
                  <a:pt x="148" y="30"/>
                </a:moveTo>
                <a:cubicBezTo>
                  <a:pt x="3323" y="1617"/>
                  <a:pt x="52006" y="59826"/>
                  <a:pt x="66823" y="76230"/>
                </a:cubicBezTo>
                <a:cubicBezTo>
                  <a:pt x="81640" y="92634"/>
                  <a:pt x="93810" y="100572"/>
                  <a:pt x="89048" y="98455"/>
                </a:cubicBezTo>
                <a:cubicBezTo>
                  <a:pt x="84286" y="96338"/>
                  <a:pt x="38248" y="63530"/>
                  <a:pt x="38248" y="63530"/>
                </a:cubicBezTo>
                <a:cubicBezTo>
                  <a:pt x="31369" y="58238"/>
                  <a:pt x="49890" y="74113"/>
                  <a:pt x="47773" y="66705"/>
                </a:cubicBezTo>
                <a:cubicBezTo>
                  <a:pt x="45656" y="59297"/>
                  <a:pt x="-3027" y="-1557"/>
                  <a:pt x="1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60686B6C-37B4-F5BE-F0A7-C1CEB3255FC1}"/>
              </a:ext>
            </a:extLst>
          </p:cNvPr>
          <p:cNvSpPr/>
          <p:nvPr/>
        </p:nvSpPr>
        <p:spPr>
          <a:xfrm>
            <a:off x="2314092" y="8710238"/>
            <a:ext cx="68217" cy="217187"/>
          </a:xfrm>
          <a:custGeom>
            <a:avLst/>
            <a:gdLst>
              <a:gd name="connsiteX0" fmla="*/ 67158 w 68217"/>
              <a:gd name="connsiteY0" fmla="*/ 1962 h 217187"/>
              <a:gd name="connsiteX1" fmla="*/ 483 w 68217"/>
              <a:gd name="connsiteY1" fmla="*/ 214687 h 217187"/>
              <a:gd name="connsiteX2" fmla="*/ 38583 w 68217"/>
              <a:gd name="connsiteY2" fmla="*/ 113087 h 217187"/>
              <a:gd name="connsiteX3" fmla="*/ 67158 w 68217"/>
              <a:gd name="connsiteY3" fmla="*/ 1962 h 21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17" h="217187">
                <a:moveTo>
                  <a:pt x="67158" y="1962"/>
                </a:moveTo>
                <a:cubicBezTo>
                  <a:pt x="60808" y="18895"/>
                  <a:pt x="5246" y="196166"/>
                  <a:pt x="483" y="214687"/>
                </a:cubicBezTo>
                <a:cubicBezTo>
                  <a:pt x="-4280" y="233208"/>
                  <a:pt x="27470" y="143779"/>
                  <a:pt x="38583" y="113087"/>
                </a:cubicBezTo>
                <a:cubicBezTo>
                  <a:pt x="49695" y="82395"/>
                  <a:pt x="73508" y="-14971"/>
                  <a:pt x="67158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0BD866A6-9685-2137-3B6A-1B932819960D}"/>
              </a:ext>
            </a:extLst>
          </p:cNvPr>
          <p:cNvSpPr/>
          <p:nvPr/>
        </p:nvSpPr>
        <p:spPr>
          <a:xfrm>
            <a:off x="2304554" y="8700974"/>
            <a:ext cx="45442" cy="247320"/>
          </a:xfrm>
          <a:custGeom>
            <a:avLst/>
            <a:gdLst>
              <a:gd name="connsiteX0" fmla="*/ 44946 w 45442"/>
              <a:gd name="connsiteY0" fmla="*/ 4876 h 247320"/>
              <a:gd name="connsiteX1" fmla="*/ 496 w 45442"/>
              <a:gd name="connsiteY1" fmla="*/ 246176 h 247320"/>
              <a:gd name="connsiteX2" fmla="*/ 22721 w 45442"/>
              <a:gd name="connsiteY2" fmla="*/ 93776 h 247320"/>
              <a:gd name="connsiteX3" fmla="*/ 44946 w 45442"/>
              <a:gd name="connsiteY3" fmla="*/ 4876 h 2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42" h="247320">
                <a:moveTo>
                  <a:pt x="44946" y="4876"/>
                </a:moveTo>
                <a:cubicBezTo>
                  <a:pt x="41242" y="30276"/>
                  <a:pt x="4200" y="231359"/>
                  <a:pt x="496" y="246176"/>
                </a:cubicBezTo>
                <a:cubicBezTo>
                  <a:pt x="-3208" y="260993"/>
                  <a:pt x="14783" y="127643"/>
                  <a:pt x="22721" y="93776"/>
                </a:cubicBezTo>
                <a:cubicBezTo>
                  <a:pt x="30658" y="59909"/>
                  <a:pt x="48650" y="-20524"/>
                  <a:pt x="44946" y="4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FDBF87BD-1ADD-1CFC-FBAD-FC806C51ACC5}"/>
              </a:ext>
            </a:extLst>
          </p:cNvPr>
          <p:cNvSpPr/>
          <p:nvPr/>
        </p:nvSpPr>
        <p:spPr>
          <a:xfrm>
            <a:off x="1779448" y="8667235"/>
            <a:ext cx="291406" cy="296779"/>
          </a:xfrm>
          <a:custGeom>
            <a:avLst/>
            <a:gdLst>
              <a:gd name="connsiteX0" fmla="*/ 290652 w 291406"/>
              <a:gd name="connsiteY0" fmla="*/ 515 h 296779"/>
              <a:gd name="connsiteX1" fmla="*/ 163652 w 291406"/>
              <a:gd name="connsiteY1" fmla="*/ 130690 h 296779"/>
              <a:gd name="connsiteX2" fmla="*/ 1727 w 291406"/>
              <a:gd name="connsiteY2" fmla="*/ 295790 h 296779"/>
              <a:gd name="connsiteX3" fmla="*/ 90627 w 291406"/>
              <a:gd name="connsiteY3" fmla="*/ 191015 h 296779"/>
              <a:gd name="connsiteX4" fmla="*/ 290652 w 291406"/>
              <a:gd name="connsiteY4" fmla="*/ 515 h 29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406" h="296779">
                <a:moveTo>
                  <a:pt x="290652" y="515"/>
                </a:moveTo>
                <a:cubicBezTo>
                  <a:pt x="302823" y="-9539"/>
                  <a:pt x="163652" y="130690"/>
                  <a:pt x="163652" y="130690"/>
                </a:cubicBezTo>
                <a:cubicBezTo>
                  <a:pt x="115498" y="179903"/>
                  <a:pt x="13898" y="285736"/>
                  <a:pt x="1727" y="295790"/>
                </a:cubicBezTo>
                <a:cubicBezTo>
                  <a:pt x="-10444" y="305844"/>
                  <a:pt x="44060" y="237052"/>
                  <a:pt x="90627" y="191015"/>
                </a:cubicBezTo>
                <a:cubicBezTo>
                  <a:pt x="137194" y="144978"/>
                  <a:pt x="278481" y="10569"/>
                  <a:pt x="290652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D3790613-40DB-B201-0890-D1F1C056D5C2}"/>
              </a:ext>
            </a:extLst>
          </p:cNvPr>
          <p:cNvSpPr/>
          <p:nvPr/>
        </p:nvSpPr>
        <p:spPr>
          <a:xfrm>
            <a:off x="1717645" y="8759227"/>
            <a:ext cx="232264" cy="222849"/>
          </a:xfrm>
          <a:custGeom>
            <a:avLst/>
            <a:gdLst>
              <a:gd name="connsiteX0" fmla="*/ 30 w 232264"/>
              <a:gd name="connsiteY0" fmla="*/ 222848 h 222849"/>
              <a:gd name="connsiteX1" fmla="*/ 212755 w 232264"/>
              <a:gd name="connsiteY1" fmla="*/ 29173 h 222849"/>
              <a:gd name="connsiteX2" fmla="*/ 222280 w 232264"/>
              <a:gd name="connsiteY2" fmla="*/ 598 h 222849"/>
              <a:gd name="connsiteX3" fmla="*/ 209580 w 232264"/>
              <a:gd name="connsiteY3" fmla="*/ 25998 h 222849"/>
              <a:gd name="connsiteX4" fmla="*/ 196880 w 232264"/>
              <a:gd name="connsiteY4" fmla="*/ 32348 h 222849"/>
              <a:gd name="connsiteX5" fmla="*/ 30 w 232264"/>
              <a:gd name="connsiteY5" fmla="*/ 222848 h 22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4" h="222849">
                <a:moveTo>
                  <a:pt x="30" y="222848"/>
                </a:moveTo>
                <a:cubicBezTo>
                  <a:pt x="2676" y="222319"/>
                  <a:pt x="175713" y="66215"/>
                  <a:pt x="212755" y="29173"/>
                </a:cubicBezTo>
                <a:cubicBezTo>
                  <a:pt x="249797" y="-7869"/>
                  <a:pt x="222809" y="1127"/>
                  <a:pt x="222280" y="598"/>
                </a:cubicBezTo>
                <a:cubicBezTo>
                  <a:pt x="221751" y="69"/>
                  <a:pt x="213813" y="20706"/>
                  <a:pt x="209580" y="25998"/>
                </a:cubicBezTo>
                <a:cubicBezTo>
                  <a:pt x="205347" y="31290"/>
                  <a:pt x="224926" y="598"/>
                  <a:pt x="196880" y="32348"/>
                </a:cubicBezTo>
                <a:cubicBezTo>
                  <a:pt x="168834" y="64098"/>
                  <a:pt x="-2616" y="223377"/>
                  <a:pt x="30" y="2228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C1174729-7D75-167B-88E8-ECEED2479B64}"/>
              </a:ext>
            </a:extLst>
          </p:cNvPr>
          <p:cNvSpPr/>
          <p:nvPr/>
        </p:nvSpPr>
        <p:spPr>
          <a:xfrm>
            <a:off x="1740886" y="8905857"/>
            <a:ext cx="554657" cy="176036"/>
          </a:xfrm>
          <a:custGeom>
            <a:avLst/>
            <a:gdLst>
              <a:gd name="connsiteX0" fmla="*/ 554639 w 554657"/>
              <a:gd name="connsiteY0" fmla="*/ 18 h 176036"/>
              <a:gd name="connsiteX1" fmla="*/ 338739 w 554657"/>
              <a:gd name="connsiteY1" fmla="*/ 117493 h 176036"/>
              <a:gd name="connsiteX2" fmla="*/ 176814 w 554657"/>
              <a:gd name="connsiteY2" fmla="*/ 174643 h 176036"/>
              <a:gd name="connsiteX3" fmla="*/ 27589 w 554657"/>
              <a:gd name="connsiteY3" fmla="*/ 155593 h 176036"/>
              <a:gd name="connsiteX4" fmla="*/ 18064 w 554657"/>
              <a:gd name="connsiteY4" fmla="*/ 123843 h 176036"/>
              <a:gd name="connsiteX5" fmla="*/ 24414 w 554657"/>
              <a:gd name="connsiteY5" fmla="*/ 53993 h 176036"/>
              <a:gd name="connsiteX6" fmla="*/ 14889 w 554657"/>
              <a:gd name="connsiteY6" fmla="*/ 92093 h 176036"/>
              <a:gd name="connsiteX7" fmla="*/ 5364 w 554657"/>
              <a:gd name="connsiteY7" fmla="*/ 139718 h 176036"/>
              <a:gd name="connsiteX8" fmla="*/ 5364 w 554657"/>
              <a:gd name="connsiteY8" fmla="*/ 88918 h 176036"/>
              <a:gd name="connsiteX9" fmla="*/ 8539 w 554657"/>
              <a:gd name="connsiteY9" fmla="*/ 133368 h 176036"/>
              <a:gd name="connsiteX10" fmla="*/ 110139 w 554657"/>
              <a:gd name="connsiteY10" fmla="*/ 168293 h 176036"/>
              <a:gd name="connsiteX11" fmla="*/ 211739 w 554657"/>
              <a:gd name="connsiteY11" fmla="*/ 165118 h 176036"/>
              <a:gd name="connsiteX12" fmla="*/ 160939 w 554657"/>
              <a:gd name="connsiteY12" fmla="*/ 165118 h 176036"/>
              <a:gd name="connsiteX13" fmla="*/ 265714 w 554657"/>
              <a:gd name="connsiteY13" fmla="*/ 146068 h 176036"/>
              <a:gd name="connsiteX14" fmla="*/ 443514 w 554657"/>
              <a:gd name="connsiteY14" fmla="*/ 41293 h 176036"/>
              <a:gd name="connsiteX15" fmla="*/ 351439 w 554657"/>
              <a:gd name="connsiteY15" fmla="*/ 107968 h 176036"/>
              <a:gd name="connsiteX16" fmla="*/ 554639 w 554657"/>
              <a:gd name="connsiteY16" fmla="*/ 18 h 176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4657" h="176036">
                <a:moveTo>
                  <a:pt x="554639" y="18"/>
                </a:moveTo>
                <a:cubicBezTo>
                  <a:pt x="552522" y="1606"/>
                  <a:pt x="401710" y="88389"/>
                  <a:pt x="338739" y="117493"/>
                </a:cubicBezTo>
                <a:cubicBezTo>
                  <a:pt x="275768" y="146597"/>
                  <a:pt x="228672" y="168293"/>
                  <a:pt x="176814" y="174643"/>
                </a:cubicBezTo>
                <a:cubicBezTo>
                  <a:pt x="124956" y="180993"/>
                  <a:pt x="54047" y="164060"/>
                  <a:pt x="27589" y="155593"/>
                </a:cubicBezTo>
                <a:cubicBezTo>
                  <a:pt x="1131" y="147126"/>
                  <a:pt x="18593" y="140776"/>
                  <a:pt x="18064" y="123843"/>
                </a:cubicBezTo>
                <a:cubicBezTo>
                  <a:pt x="17535" y="106910"/>
                  <a:pt x="24943" y="59285"/>
                  <a:pt x="24414" y="53993"/>
                </a:cubicBezTo>
                <a:cubicBezTo>
                  <a:pt x="23885" y="48701"/>
                  <a:pt x="18064" y="77806"/>
                  <a:pt x="14889" y="92093"/>
                </a:cubicBezTo>
                <a:cubicBezTo>
                  <a:pt x="11714" y="106380"/>
                  <a:pt x="6951" y="140247"/>
                  <a:pt x="5364" y="139718"/>
                </a:cubicBezTo>
                <a:cubicBezTo>
                  <a:pt x="3777" y="139189"/>
                  <a:pt x="4835" y="89976"/>
                  <a:pt x="5364" y="88918"/>
                </a:cubicBezTo>
                <a:cubicBezTo>
                  <a:pt x="5893" y="87860"/>
                  <a:pt x="-8924" y="120139"/>
                  <a:pt x="8539" y="133368"/>
                </a:cubicBezTo>
                <a:cubicBezTo>
                  <a:pt x="26001" y="146597"/>
                  <a:pt x="76272" y="163001"/>
                  <a:pt x="110139" y="168293"/>
                </a:cubicBezTo>
                <a:cubicBezTo>
                  <a:pt x="144006" y="173585"/>
                  <a:pt x="203272" y="165647"/>
                  <a:pt x="211739" y="165118"/>
                </a:cubicBezTo>
                <a:cubicBezTo>
                  <a:pt x="220206" y="164589"/>
                  <a:pt x="151943" y="168293"/>
                  <a:pt x="160939" y="165118"/>
                </a:cubicBezTo>
                <a:cubicBezTo>
                  <a:pt x="169935" y="161943"/>
                  <a:pt x="218618" y="166705"/>
                  <a:pt x="265714" y="146068"/>
                </a:cubicBezTo>
                <a:cubicBezTo>
                  <a:pt x="312810" y="125431"/>
                  <a:pt x="429226" y="47643"/>
                  <a:pt x="443514" y="41293"/>
                </a:cubicBezTo>
                <a:cubicBezTo>
                  <a:pt x="457802" y="34943"/>
                  <a:pt x="331331" y="114318"/>
                  <a:pt x="351439" y="107968"/>
                </a:cubicBezTo>
                <a:cubicBezTo>
                  <a:pt x="371547" y="101618"/>
                  <a:pt x="556756" y="-1570"/>
                  <a:pt x="55463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5DC1BC53-DBDB-0E75-C757-D5304C51675C}"/>
              </a:ext>
            </a:extLst>
          </p:cNvPr>
          <p:cNvSpPr/>
          <p:nvPr/>
        </p:nvSpPr>
        <p:spPr>
          <a:xfrm>
            <a:off x="1814044" y="8969839"/>
            <a:ext cx="345091" cy="83660"/>
          </a:xfrm>
          <a:custGeom>
            <a:avLst/>
            <a:gdLst>
              <a:gd name="connsiteX0" fmla="*/ 2056 w 345091"/>
              <a:gd name="connsiteY0" fmla="*/ 82086 h 83660"/>
              <a:gd name="connsiteX1" fmla="*/ 240181 w 345091"/>
              <a:gd name="connsiteY1" fmla="*/ 5886 h 83660"/>
              <a:gd name="connsiteX2" fmla="*/ 344956 w 345091"/>
              <a:gd name="connsiteY2" fmla="*/ 5886 h 83660"/>
              <a:gd name="connsiteX3" fmla="*/ 259231 w 345091"/>
              <a:gd name="connsiteY3" fmla="*/ 12236 h 83660"/>
              <a:gd name="connsiteX4" fmla="*/ 132231 w 345091"/>
              <a:gd name="connsiteY4" fmla="*/ 50336 h 83660"/>
              <a:gd name="connsiteX5" fmla="*/ 2056 w 345091"/>
              <a:gd name="connsiteY5" fmla="*/ 82086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091" h="83660">
                <a:moveTo>
                  <a:pt x="2056" y="82086"/>
                </a:moveTo>
                <a:cubicBezTo>
                  <a:pt x="20048" y="74678"/>
                  <a:pt x="183031" y="18586"/>
                  <a:pt x="240181" y="5886"/>
                </a:cubicBezTo>
                <a:cubicBezTo>
                  <a:pt x="297331" y="-6814"/>
                  <a:pt x="341781" y="4828"/>
                  <a:pt x="344956" y="5886"/>
                </a:cubicBezTo>
                <a:cubicBezTo>
                  <a:pt x="348131" y="6944"/>
                  <a:pt x="294685" y="4828"/>
                  <a:pt x="259231" y="12236"/>
                </a:cubicBezTo>
                <a:cubicBezTo>
                  <a:pt x="223777" y="19644"/>
                  <a:pt x="175623" y="31286"/>
                  <a:pt x="132231" y="50336"/>
                </a:cubicBezTo>
                <a:cubicBezTo>
                  <a:pt x="88839" y="69386"/>
                  <a:pt x="-15936" y="89494"/>
                  <a:pt x="2056" y="82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9CE4FCA8-8C9E-6784-5E76-A9305DBA035E}"/>
              </a:ext>
            </a:extLst>
          </p:cNvPr>
          <p:cNvSpPr/>
          <p:nvPr/>
        </p:nvSpPr>
        <p:spPr>
          <a:xfrm>
            <a:off x="1833485" y="8994449"/>
            <a:ext cx="243500" cy="71658"/>
          </a:xfrm>
          <a:custGeom>
            <a:avLst/>
            <a:gdLst>
              <a:gd name="connsiteX0" fmla="*/ 1665 w 243500"/>
              <a:gd name="connsiteY0" fmla="*/ 70176 h 71658"/>
              <a:gd name="connsiteX1" fmla="*/ 239790 w 243500"/>
              <a:gd name="connsiteY1" fmla="*/ 326 h 71658"/>
              <a:gd name="connsiteX2" fmla="*/ 138190 w 243500"/>
              <a:gd name="connsiteY2" fmla="*/ 44776 h 71658"/>
              <a:gd name="connsiteX3" fmla="*/ 1665 w 243500"/>
              <a:gd name="connsiteY3" fmla="*/ 70176 h 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00" h="71658">
                <a:moveTo>
                  <a:pt x="1665" y="70176"/>
                </a:moveTo>
                <a:cubicBezTo>
                  <a:pt x="18598" y="62768"/>
                  <a:pt x="217036" y="4559"/>
                  <a:pt x="239790" y="326"/>
                </a:cubicBezTo>
                <a:cubicBezTo>
                  <a:pt x="262544" y="-3907"/>
                  <a:pt x="174702" y="34193"/>
                  <a:pt x="138190" y="44776"/>
                </a:cubicBezTo>
                <a:cubicBezTo>
                  <a:pt x="101678" y="55359"/>
                  <a:pt x="-15268" y="77584"/>
                  <a:pt x="1665" y="70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C67CA90B-EA4A-72F8-8A6D-E0ABA794BE53}"/>
              </a:ext>
            </a:extLst>
          </p:cNvPr>
          <p:cNvSpPr/>
          <p:nvPr/>
        </p:nvSpPr>
        <p:spPr>
          <a:xfrm>
            <a:off x="1717593" y="8972205"/>
            <a:ext cx="481648" cy="172217"/>
          </a:xfrm>
          <a:custGeom>
            <a:avLst/>
            <a:gdLst>
              <a:gd name="connsiteX0" fmla="*/ 82 w 481648"/>
              <a:gd name="connsiteY0" fmla="*/ 70195 h 172217"/>
              <a:gd name="connsiteX1" fmla="*/ 174707 w 481648"/>
              <a:gd name="connsiteY1" fmla="*/ 127345 h 172217"/>
              <a:gd name="connsiteX2" fmla="*/ 479507 w 481648"/>
              <a:gd name="connsiteY2" fmla="*/ 345 h 172217"/>
              <a:gd name="connsiteX3" fmla="*/ 304882 w 481648"/>
              <a:gd name="connsiteY3" fmla="*/ 92420 h 172217"/>
              <a:gd name="connsiteX4" fmla="*/ 196932 w 481648"/>
              <a:gd name="connsiteY4" fmla="*/ 171795 h 172217"/>
              <a:gd name="connsiteX5" fmla="*/ 228682 w 481648"/>
              <a:gd name="connsiteY5" fmla="*/ 124170 h 172217"/>
              <a:gd name="connsiteX6" fmla="*/ 152482 w 481648"/>
              <a:gd name="connsiteY6" fmla="*/ 130520 h 172217"/>
              <a:gd name="connsiteX7" fmla="*/ 82 w 481648"/>
              <a:gd name="connsiteY7" fmla="*/ 70195 h 17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1648" h="172217">
                <a:moveTo>
                  <a:pt x="82" y="70195"/>
                </a:moveTo>
                <a:cubicBezTo>
                  <a:pt x="3786" y="69666"/>
                  <a:pt x="94803" y="138987"/>
                  <a:pt x="174707" y="127345"/>
                </a:cubicBezTo>
                <a:cubicBezTo>
                  <a:pt x="254611" y="115703"/>
                  <a:pt x="457811" y="6166"/>
                  <a:pt x="479507" y="345"/>
                </a:cubicBezTo>
                <a:cubicBezTo>
                  <a:pt x="501203" y="-5476"/>
                  <a:pt x="351978" y="63845"/>
                  <a:pt x="304882" y="92420"/>
                </a:cubicBezTo>
                <a:cubicBezTo>
                  <a:pt x="257786" y="120995"/>
                  <a:pt x="209632" y="166503"/>
                  <a:pt x="196932" y="171795"/>
                </a:cubicBezTo>
                <a:cubicBezTo>
                  <a:pt x="184232" y="177087"/>
                  <a:pt x="236090" y="131049"/>
                  <a:pt x="228682" y="124170"/>
                </a:cubicBezTo>
                <a:cubicBezTo>
                  <a:pt x="221274" y="117291"/>
                  <a:pt x="185820" y="134753"/>
                  <a:pt x="152482" y="130520"/>
                </a:cubicBezTo>
                <a:cubicBezTo>
                  <a:pt x="119144" y="126287"/>
                  <a:pt x="-3622" y="70724"/>
                  <a:pt x="82" y="70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B3BFA090-CA4A-72D1-F2F3-E311BFC08B16}"/>
              </a:ext>
            </a:extLst>
          </p:cNvPr>
          <p:cNvSpPr/>
          <p:nvPr/>
        </p:nvSpPr>
        <p:spPr>
          <a:xfrm>
            <a:off x="1732449" y="9108784"/>
            <a:ext cx="224447" cy="16166"/>
          </a:xfrm>
          <a:custGeom>
            <a:avLst/>
            <a:gdLst>
              <a:gd name="connsiteX0" fmla="*/ 1101 w 224447"/>
              <a:gd name="connsiteY0" fmla="*/ 291 h 16166"/>
              <a:gd name="connsiteX1" fmla="*/ 220176 w 224447"/>
              <a:gd name="connsiteY1" fmla="*/ 6641 h 16166"/>
              <a:gd name="connsiteX2" fmla="*/ 137626 w 224447"/>
              <a:gd name="connsiteY2" fmla="*/ 16166 h 16166"/>
              <a:gd name="connsiteX3" fmla="*/ 1101 w 224447"/>
              <a:gd name="connsiteY3" fmla="*/ 291 h 16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447" h="16166">
                <a:moveTo>
                  <a:pt x="1101" y="291"/>
                </a:moveTo>
                <a:cubicBezTo>
                  <a:pt x="14859" y="-1296"/>
                  <a:pt x="197422" y="3995"/>
                  <a:pt x="220176" y="6641"/>
                </a:cubicBezTo>
                <a:cubicBezTo>
                  <a:pt x="242930" y="9287"/>
                  <a:pt x="168847" y="16166"/>
                  <a:pt x="137626" y="16166"/>
                </a:cubicBezTo>
                <a:cubicBezTo>
                  <a:pt x="106405" y="16166"/>
                  <a:pt x="-12657" y="1878"/>
                  <a:pt x="110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97AF6D0F-B4E4-BDA3-C8ED-5C2F611D33E4}"/>
              </a:ext>
            </a:extLst>
          </p:cNvPr>
          <p:cNvSpPr/>
          <p:nvPr/>
        </p:nvSpPr>
        <p:spPr>
          <a:xfrm>
            <a:off x="1957128" y="8973738"/>
            <a:ext cx="327927" cy="194474"/>
          </a:xfrm>
          <a:custGeom>
            <a:avLst/>
            <a:gdLst>
              <a:gd name="connsiteX0" fmla="*/ 325697 w 327927"/>
              <a:gd name="connsiteY0" fmla="*/ 1987 h 194474"/>
              <a:gd name="connsiteX1" fmla="*/ 5022 w 327927"/>
              <a:gd name="connsiteY1" fmla="*/ 192487 h 194474"/>
              <a:gd name="connsiteX2" fmla="*/ 141547 w 327927"/>
              <a:gd name="connsiteY2" fmla="*/ 97237 h 194474"/>
              <a:gd name="connsiteX3" fmla="*/ 325697 w 327927"/>
              <a:gd name="connsiteY3" fmla="*/ 1987 h 194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7" h="194474">
                <a:moveTo>
                  <a:pt x="325697" y="1987"/>
                </a:moveTo>
                <a:cubicBezTo>
                  <a:pt x="302943" y="17862"/>
                  <a:pt x="35714" y="176612"/>
                  <a:pt x="5022" y="192487"/>
                </a:cubicBezTo>
                <a:cubicBezTo>
                  <a:pt x="-25670" y="208362"/>
                  <a:pt x="92335" y="124754"/>
                  <a:pt x="141547" y="97237"/>
                </a:cubicBezTo>
                <a:cubicBezTo>
                  <a:pt x="190759" y="69720"/>
                  <a:pt x="348451" y="-13888"/>
                  <a:pt x="325697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FA596FC7-CBB2-8408-BA5F-631A82B5E409}"/>
              </a:ext>
            </a:extLst>
          </p:cNvPr>
          <p:cNvSpPr/>
          <p:nvPr/>
        </p:nvSpPr>
        <p:spPr>
          <a:xfrm>
            <a:off x="1695450" y="9146992"/>
            <a:ext cx="260832" cy="22504"/>
          </a:xfrm>
          <a:custGeom>
            <a:avLst/>
            <a:gdLst>
              <a:gd name="connsiteX0" fmla="*/ 0 w 260832"/>
              <a:gd name="connsiteY0" fmla="*/ 183 h 22504"/>
              <a:gd name="connsiteX1" fmla="*/ 203200 w 260832"/>
              <a:gd name="connsiteY1" fmla="*/ 6533 h 22504"/>
              <a:gd name="connsiteX2" fmla="*/ 260350 w 260832"/>
              <a:gd name="connsiteY2" fmla="*/ 22408 h 22504"/>
              <a:gd name="connsiteX3" fmla="*/ 180975 w 260832"/>
              <a:gd name="connsiteY3" fmla="*/ 12883 h 22504"/>
              <a:gd name="connsiteX4" fmla="*/ 0 w 260832"/>
              <a:gd name="connsiteY4" fmla="*/ 183 h 2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832" h="22504">
                <a:moveTo>
                  <a:pt x="0" y="183"/>
                </a:moveTo>
                <a:cubicBezTo>
                  <a:pt x="3704" y="-875"/>
                  <a:pt x="159808" y="2829"/>
                  <a:pt x="203200" y="6533"/>
                </a:cubicBezTo>
                <a:cubicBezTo>
                  <a:pt x="246592" y="10237"/>
                  <a:pt x="264054" y="21350"/>
                  <a:pt x="260350" y="22408"/>
                </a:cubicBezTo>
                <a:cubicBezTo>
                  <a:pt x="256646" y="23466"/>
                  <a:pt x="219075" y="15529"/>
                  <a:pt x="180975" y="12883"/>
                </a:cubicBezTo>
                <a:lnTo>
                  <a:pt x="0" y="1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174B4A9F-3DC6-5C1E-00AE-3C06EDCBF1E5}"/>
              </a:ext>
            </a:extLst>
          </p:cNvPr>
          <p:cNvSpPr/>
          <p:nvPr/>
        </p:nvSpPr>
        <p:spPr>
          <a:xfrm>
            <a:off x="1774753" y="9153461"/>
            <a:ext cx="355722" cy="82622"/>
          </a:xfrm>
          <a:custGeom>
            <a:avLst/>
            <a:gdLst>
              <a:gd name="connsiteX0" fmla="*/ 72 w 355722"/>
              <a:gd name="connsiteY0" fmla="*/ 50864 h 82622"/>
              <a:gd name="connsiteX1" fmla="*/ 196922 w 355722"/>
              <a:gd name="connsiteY1" fmla="*/ 34989 h 82622"/>
              <a:gd name="connsiteX2" fmla="*/ 355672 w 355722"/>
              <a:gd name="connsiteY2" fmla="*/ 64 h 82622"/>
              <a:gd name="connsiteX3" fmla="*/ 181047 w 355722"/>
              <a:gd name="connsiteY3" fmla="*/ 44514 h 82622"/>
              <a:gd name="connsiteX4" fmla="*/ 215972 w 355722"/>
              <a:gd name="connsiteY4" fmla="*/ 82614 h 82622"/>
              <a:gd name="connsiteX5" fmla="*/ 174697 w 355722"/>
              <a:gd name="connsiteY5" fmla="*/ 41339 h 82622"/>
              <a:gd name="connsiteX6" fmla="*/ 72 w 355722"/>
              <a:gd name="connsiteY6" fmla="*/ 50864 h 82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22" h="82622">
                <a:moveTo>
                  <a:pt x="72" y="50864"/>
                </a:moveTo>
                <a:cubicBezTo>
                  <a:pt x="3776" y="49806"/>
                  <a:pt x="137655" y="43456"/>
                  <a:pt x="196922" y="34989"/>
                </a:cubicBezTo>
                <a:cubicBezTo>
                  <a:pt x="256189" y="26522"/>
                  <a:pt x="358318" y="-1524"/>
                  <a:pt x="355672" y="64"/>
                </a:cubicBezTo>
                <a:cubicBezTo>
                  <a:pt x="353026" y="1651"/>
                  <a:pt x="204330" y="30756"/>
                  <a:pt x="181047" y="44514"/>
                </a:cubicBezTo>
                <a:cubicBezTo>
                  <a:pt x="157764" y="58272"/>
                  <a:pt x="217030" y="83143"/>
                  <a:pt x="215972" y="82614"/>
                </a:cubicBezTo>
                <a:cubicBezTo>
                  <a:pt x="214914" y="82085"/>
                  <a:pt x="213855" y="45043"/>
                  <a:pt x="174697" y="41339"/>
                </a:cubicBezTo>
                <a:cubicBezTo>
                  <a:pt x="135539" y="37635"/>
                  <a:pt x="-3632" y="51922"/>
                  <a:pt x="72" y="508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12FFD2D0-B0BF-63DD-2474-B3AE55428AF9}"/>
              </a:ext>
            </a:extLst>
          </p:cNvPr>
          <p:cNvSpPr/>
          <p:nvPr/>
        </p:nvSpPr>
        <p:spPr>
          <a:xfrm>
            <a:off x="2644669" y="7985045"/>
            <a:ext cx="70614" cy="114482"/>
          </a:xfrm>
          <a:custGeom>
            <a:avLst/>
            <a:gdLst>
              <a:gd name="connsiteX0" fmla="*/ 106 w 70614"/>
              <a:gd name="connsiteY0" fmla="*/ 80 h 114482"/>
              <a:gd name="connsiteX1" fmla="*/ 54081 w 70614"/>
              <a:gd name="connsiteY1" fmla="*/ 57230 h 114482"/>
              <a:gd name="connsiteX2" fmla="*/ 54081 w 70614"/>
              <a:gd name="connsiteY2" fmla="*/ 114380 h 114482"/>
              <a:gd name="connsiteX3" fmla="*/ 69956 w 70614"/>
              <a:gd name="connsiteY3" fmla="*/ 69930 h 114482"/>
              <a:gd name="connsiteX4" fmla="*/ 106 w 70614"/>
              <a:gd name="connsiteY4" fmla="*/ 80 h 11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4" h="114482">
                <a:moveTo>
                  <a:pt x="106" y="80"/>
                </a:moveTo>
                <a:cubicBezTo>
                  <a:pt x="-2540" y="-2037"/>
                  <a:pt x="45085" y="38180"/>
                  <a:pt x="54081" y="57230"/>
                </a:cubicBezTo>
                <a:cubicBezTo>
                  <a:pt x="63077" y="76280"/>
                  <a:pt x="51435" y="112263"/>
                  <a:pt x="54081" y="114380"/>
                </a:cubicBezTo>
                <a:cubicBezTo>
                  <a:pt x="56727" y="116497"/>
                  <a:pt x="74189" y="85276"/>
                  <a:pt x="69956" y="69930"/>
                </a:cubicBezTo>
                <a:cubicBezTo>
                  <a:pt x="65723" y="54584"/>
                  <a:pt x="2752" y="2197"/>
                  <a:pt x="106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9F107CE0-FFBF-2376-839D-A370CC404102}"/>
              </a:ext>
            </a:extLst>
          </p:cNvPr>
          <p:cNvSpPr/>
          <p:nvPr/>
        </p:nvSpPr>
        <p:spPr>
          <a:xfrm>
            <a:off x="2727258" y="8060881"/>
            <a:ext cx="399497" cy="32330"/>
          </a:xfrm>
          <a:custGeom>
            <a:avLst/>
            <a:gdLst>
              <a:gd name="connsiteX0" fmla="*/ 67 w 399497"/>
              <a:gd name="connsiteY0" fmla="*/ 32194 h 32330"/>
              <a:gd name="connsiteX1" fmla="*/ 311217 w 399497"/>
              <a:gd name="connsiteY1" fmla="*/ 19494 h 32330"/>
              <a:gd name="connsiteX2" fmla="*/ 396942 w 399497"/>
              <a:gd name="connsiteY2" fmla="*/ 22669 h 32330"/>
              <a:gd name="connsiteX3" fmla="*/ 238192 w 399497"/>
              <a:gd name="connsiteY3" fmla="*/ 444 h 32330"/>
              <a:gd name="connsiteX4" fmla="*/ 282642 w 399497"/>
              <a:gd name="connsiteY4" fmla="*/ 9969 h 32330"/>
              <a:gd name="connsiteX5" fmla="*/ 67 w 399497"/>
              <a:gd name="connsiteY5" fmla="*/ 32194 h 3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9497" h="32330">
                <a:moveTo>
                  <a:pt x="67" y="32194"/>
                </a:moveTo>
                <a:cubicBezTo>
                  <a:pt x="4829" y="33781"/>
                  <a:pt x="245071" y="21081"/>
                  <a:pt x="311217" y="19494"/>
                </a:cubicBezTo>
                <a:cubicBezTo>
                  <a:pt x="377363" y="17907"/>
                  <a:pt x="409113" y="25844"/>
                  <a:pt x="396942" y="22669"/>
                </a:cubicBezTo>
                <a:cubicBezTo>
                  <a:pt x="384771" y="19494"/>
                  <a:pt x="257242" y="2561"/>
                  <a:pt x="238192" y="444"/>
                </a:cubicBezTo>
                <a:cubicBezTo>
                  <a:pt x="219142" y="-1673"/>
                  <a:pt x="321271" y="4148"/>
                  <a:pt x="282642" y="9969"/>
                </a:cubicBezTo>
                <a:cubicBezTo>
                  <a:pt x="244013" y="15790"/>
                  <a:pt x="-4695" y="30607"/>
                  <a:pt x="67" y="32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600547B2-9DFF-07E1-88F3-73E37EA4541A}"/>
              </a:ext>
            </a:extLst>
          </p:cNvPr>
          <p:cNvSpPr/>
          <p:nvPr/>
        </p:nvSpPr>
        <p:spPr>
          <a:xfrm>
            <a:off x="2472980" y="7994449"/>
            <a:ext cx="309385" cy="152141"/>
          </a:xfrm>
          <a:custGeom>
            <a:avLst/>
            <a:gdLst>
              <a:gd name="connsiteX0" fmla="*/ 345 w 309385"/>
              <a:gd name="connsiteY0" fmla="*/ 201 h 152141"/>
              <a:gd name="connsiteX1" fmla="*/ 127345 w 309385"/>
              <a:gd name="connsiteY1" fmla="*/ 104976 h 152141"/>
              <a:gd name="connsiteX2" fmla="*/ 308320 w 309385"/>
              <a:gd name="connsiteY2" fmla="*/ 149426 h 152141"/>
              <a:gd name="connsiteX3" fmla="*/ 197195 w 309385"/>
              <a:gd name="connsiteY3" fmla="*/ 139901 h 152141"/>
              <a:gd name="connsiteX4" fmla="*/ 92420 w 309385"/>
              <a:gd name="connsiteY4" fmla="*/ 79576 h 152141"/>
              <a:gd name="connsiteX5" fmla="*/ 345 w 309385"/>
              <a:gd name="connsiteY5" fmla="*/ 201 h 15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385" h="152141">
                <a:moveTo>
                  <a:pt x="345" y="201"/>
                </a:moveTo>
                <a:cubicBezTo>
                  <a:pt x="6166" y="4434"/>
                  <a:pt x="76016" y="80105"/>
                  <a:pt x="127345" y="104976"/>
                </a:cubicBezTo>
                <a:cubicBezTo>
                  <a:pt x="178674" y="129847"/>
                  <a:pt x="296678" y="143605"/>
                  <a:pt x="308320" y="149426"/>
                </a:cubicBezTo>
                <a:cubicBezTo>
                  <a:pt x="319962" y="155247"/>
                  <a:pt x="233178" y="151543"/>
                  <a:pt x="197195" y="139901"/>
                </a:cubicBezTo>
                <a:cubicBezTo>
                  <a:pt x="161212" y="128259"/>
                  <a:pt x="120995" y="99684"/>
                  <a:pt x="92420" y="79576"/>
                </a:cubicBezTo>
                <a:cubicBezTo>
                  <a:pt x="63845" y="59468"/>
                  <a:pt x="-5476" y="-4032"/>
                  <a:pt x="345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74087386-2286-AA20-0AB5-1B3A5CFCF39E}"/>
              </a:ext>
            </a:extLst>
          </p:cNvPr>
          <p:cNvSpPr/>
          <p:nvPr/>
        </p:nvSpPr>
        <p:spPr>
          <a:xfrm>
            <a:off x="2568464" y="8067656"/>
            <a:ext cx="125974" cy="16663"/>
          </a:xfrm>
          <a:custGeom>
            <a:avLst/>
            <a:gdLst>
              <a:gd name="connsiteX0" fmla="*/ 111 w 125974"/>
              <a:gd name="connsiteY0" fmla="*/ 15894 h 16663"/>
              <a:gd name="connsiteX1" fmla="*/ 120761 w 125974"/>
              <a:gd name="connsiteY1" fmla="*/ 12719 h 16663"/>
              <a:gd name="connsiteX2" fmla="*/ 98536 w 125974"/>
              <a:gd name="connsiteY2" fmla="*/ 19 h 16663"/>
              <a:gd name="connsiteX3" fmla="*/ 111 w 125974"/>
              <a:gd name="connsiteY3" fmla="*/ 15894 h 1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74" h="16663">
                <a:moveTo>
                  <a:pt x="111" y="15894"/>
                </a:moveTo>
                <a:cubicBezTo>
                  <a:pt x="3815" y="18011"/>
                  <a:pt x="104357" y="15365"/>
                  <a:pt x="120761" y="12719"/>
                </a:cubicBezTo>
                <a:cubicBezTo>
                  <a:pt x="137165" y="10073"/>
                  <a:pt x="110707" y="-510"/>
                  <a:pt x="98536" y="19"/>
                </a:cubicBezTo>
                <a:cubicBezTo>
                  <a:pt x="86365" y="548"/>
                  <a:pt x="-3593" y="13777"/>
                  <a:pt x="111" y="15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2C6976E-3BDD-FFEF-3D75-52A8B96EC81B}"/>
              </a:ext>
            </a:extLst>
          </p:cNvPr>
          <p:cNvSpPr/>
          <p:nvPr/>
        </p:nvSpPr>
        <p:spPr>
          <a:xfrm>
            <a:off x="2470251" y="7981933"/>
            <a:ext cx="190515" cy="155606"/>
          </a:xfrm>
          <a:custGeom>
            <a:avLst/>
            <a:gdLst>
              <a:gd name="connsiteX0" fmla="*/ 3074 w 190515"/>
              <a:gd name="connsiteY0" fmla="*/ 17 h 155606"/>
              <a:gd name="connsiteX1" fmla="*/ 50699 w 190515"/>
              <a:gd name="connsiteY1" fmla="*/ 73042 h 155606"/>
              <a:gd name="connsiteX2" fmla="*/ 190399 w 190515"/>
              <a:gd name="connsiteY2" fmla="*/ 155592 h 155606"/>
              <a:gd name="connsiteX3" fmla="*/ 25299 w 190515"/>
              <a:gd name="connsiteY3" fmla="*/ 66692 h 155606"/>
              <a:gd name="connsiteX4" fmla="*/ 3074 w 190515"/>
              <a:gd name="connsiteY4" fmla="*/ 17 h 15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15" h="155606">
                <a:moveTo>
                  <a:pt x="3074" y="17"/>
                </a:moveTo>
                <a:cubicBezTo>
                  <a:pt x="7307" y="1075"/>
                  <a:pt x="19478" y="47113"/>
                  <a:pt x="50699" y="73042"/>
                </a:cubicBezTo>
                <a:cubicBezTo>
                  <a:pt x="81920" y="98971"/>
                  <a:pt x="194632" y="156650"/>
                  <a:pt x="190399" y="155592"/>
                </a:cubicBezTo>
                <a:cubicBezTo>
                  <a:pt x="186166" y="154534"/>
                  <a:pt x="56520" y="87859"/>
                  <a:pt x="25299" y="66692"/>
                </a:cubicBezTo>
                <a:cubicBezTo>
                  <a:pt x="-5922" y="45525"/>
                  <a:pt x="-1159" y="-1041"/>
                  <a:pt x="3074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04B760AD-A5F8-DFD3-AF59-55934157545D}"/>
              </a:ext>
            </a:extLst>
          </p:cNvPr>
          <p:cNvSpPr/>
          <p:nvPr/>
        </p:nvSpPr>
        <p:spPr>
          <a:xfrm>
            <a:off x="2060640" y="8520938"/>
            <a:ext cx="314609" cy="264287"/>
          </a:xfrm>
          <a:custGeom>
            <a:avLst/>
            <a:gdLst>
              <a:gd name="connsiteX0" fmla="*/ 95185 w 314609"/>
              <a:gd name="connsiteY0" fmla="*/ 762 h 264287"/>
              <a:gd name="connsiteX1" fmla="*/ 28510 w 314609"/>
              <a:gd name="connsiteY1" fmla="*/ 92837 h 264287"/>
              <a:gd name="connsiteX2" fmla="*/ 3110 w 314609"/>
              <a:gd name="connsiteY2" fmla="*/ 115062 h 264287"/>
              <a:gd name="connsiteX3" fmla="*/ 53910 w 314609"/>
              <a:gd name="connsiteY3" fmla="*/ 194437 h 264287"/>
              <a:gd name="connsiteX4" fmla="*/ 98360 w 314609"/>
              <a:gd name="connsiteY4" fmla="*/ 251587 h 264287"/>
              <a:gd name="connsiteX5" fmla="*/ 142810 w 314609"/>
              <a:gd name="connsiteY5" fmla="*/ 264287 h 264287"/>
              <a:gd name="connsiteX6" fmla="*/ 234885 w 314609"/>
              <a:gd name="connsiteY6" fmla="*/ 251587 h 264287"/>
              <a:gd name="connsiteX7" fmla="*/ 314260 w 314609"/>
              <a:gd name="connsiteY7" fmla="*/ 216662 h 264287"/>
              <a:gd name="connsiteX8" fmla="*/ 203135 w 314609"/>
              <a:gd name="connsiteY8" fmla="*/ 257937 h 264287"/>
              <a:gd name="connsiteX9" fmla="*/ 120585 w 314609"/>
              <a:gd name="connsiteY9" fmla="*/ 248412 h 264287"/>
              <a:gd name="connsiteX10" fmla="*/ 28510 w 314609"/>
              <a:gd name="connsiteY10" fmla="*/ 172212 h 264287"/>
              <a:gd name="connsiteX11" fmla="*/ 3110 w 314609"/>
              <a:gd name="connsiteY11" fmla="*/ 149987 h 264287"/>
              <a:gd name="connsiteX12" fmla="*/ 95185 w 314609"/>
              <a:gd name="connsiteY12" fmla="*/ 762 h 26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609" h="264287">
                <a:moveTo>
                  <a:pt x="95185" y="762"/>
                </a:moveTo>
                <a:cubicBezTo>
                  <a:pt x="99418" y="-8763"/>
                  <a:pt x="43856" y="73787"/>
                  <a:pt x="28510" y="92837"/>
                </a:cubicBezTo>
                <a:cubicBezTo>
                  <a:pt x="13164" y="111887"/>
                  <a:pt x="-1123" y="98129"/>
                  <a:pt x="3110" y="115062"/>
                </a:cubicBezTo>
                <a:cubicBezTo>
                  <a:pt x="7343" y="131995"/>
                  <a:pt x="38035" y="171683"/>
                  <a:pt x="53910" y="194437"/>
                </a:cubicBezTo>
                <a:cubicBezTo>
                  <a:pt x="69785" y="217191"/>
                  <a:pt x="83544" y="239945"/>
                  <a:pt x="98360" y="251587"/>
                </a:cubicBezTo>
                <a:cubicBezTo>
                  <a:pt x="113176" y="263229"/>
                  <a:pt x="120056" y="264287"/>
                  <a:pt x="142810" y="264287"/>
                </a:cubicBezTo>
                <a:cubicBezTo>
                  <a:pt x="165564" y="264287"/>
                  <a:pt x="206310" y="259525"/>
                  <a:pt x="234885" y="251587"/>
                </a:cubicBezTo>
                <a:cubicBezTo>
                  <a:pt x="263460" y="243649"/>
                  <a:pt x="319551" y="215604"/>
                  <a:pt x="314260" y="216662"/>
                </a:cubicBezTo>
                <a:cubicBezTo>
                  <a:pt x="308969" y="217720"/>
                  <a:pt x="235414" y="252645"/>
                  <a:pt x="203135" y="257937"/>
                </a:cubicBezTo>
                <a:cubicBezTo>
                  <a:pt x="170856" y="263229"/>
                  <a:pt x="149689" y="262699"/>
                  <a:pt x="120585" y="248412"/>
                </a:cubicBezTo>
                <a:cubicBezTo>
                  <a:pt x="91481" y="234125"/>
                  <a:pt x="48089" y="188616"/>
                  <a:pt x="28510" y="172212"/>
                </a:cubicBezTo>
                <a:cubicBezTo>
                  <a:pt x="8931" y="155808"/>
                  <a:pt x="-6944" y="171154"/>
                  <a:pt x="3110" y="149987"/>
                </a:cubicBezTo>
                <a:cubicBezTo>
                  <a:pt x="13164" y="128820"/>
                  <a:pt x="90952" y="10287"/>
                  <a:pt x="95185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76D8A1E-54D9-CBB4-3CFC-2C4A15CFF6F2}"/>
              </a:ext>
            </a:extLst>
          </p:cNvPr>
          <p:cNvSpPr/>
          <p:nvPr/>
        </p:nvSpPr>
        <p:spPr>
          <a:xfrm>
            <a:off x="2070065" y="8636804"/>
            <a:ext cx="116690" cy="132715"/>
          </a:xfrm>
          <a:custGeom>
            <a:avLst/>
            <a:gdLst>
              <a:gd name="connsiteX0" fmla="*/ 35 w 116690"/>
              <a:gd name="connsiteY0" fmla="*/ 2371 h 132715"/>
              <a:gd name="connsiteX1" fmla="*/ 69885 w 116690"/>
              <a:gd name="connsiteY1" fmla="*/ 30946 h 132715"/>
              <a:gd name="connsiteX2" fmla="*/ 92110 w 116690"/>
              <a:gd name="connsiteY2" fmla="*/ 56346 h 132715"/>
              <a:gd name="connsiteX3" fmla="*/ 111160 w 116690"/>
              <a:gd name="connsiteY3" fmla="*/ 132546 h 132715"/>
              <a:gd name="connsiteX4" fmla="*/ 114335 w 116690"/>
              <a:gd name="connsiteY4" fmla="*/ 75396 h 132715"/>
              <a:gd name="connsiteX5" fmla="*/ 79410 w 116690"/>
              <a:gd name="connsiteY5" fmla="*/ 24596 h 132715"/>
              <a:gd name="connsiteX6" fmla="*/ 60360 w 116690"/>
              <a:gd name="connsiteY6" fmla="*/ 2371 h 132715"/>
              <a:gd name="connsiteX7" fmla="*/ 35 w 116690"/>
              <a:gd name="connsiteY7" fmla="*/ 2371 h 1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690" h="132715">
                <a:moveTo>
                  <a:pt x="35" y="2371"/>
                </a:moveTo>
                <a:cubicBezTo>
                  <a:pt x="1622" y="7133"/>
                  <a:pt x="54539" y="21950"/>
                  <a:pt x="69885" y="30946"/>
                </a:cubicBezTo>
                <a:cubicBezTo>
                  <a:pt x="85231" y="39942"/>
                  <a:pt x="85231" y="39413"/>
                  <a:pt x="92110" y="56346"/>
                </a:cubicBezTo>
                <a:cubicBezTo>
                  <a:pt x="98989" y="73279"/>
                  <a:pt x="107456" y="129371"/>
                  <a:pt x="111160" y="132546"/>
                </a:cubicBezTo>
                <a:cubicBezTo>
                  <a:pt x="114864" y="135721"/>
                  <a:pt x="119627" y="93388"/>
                  <a:pt x="114335" y="75396"/>
                </a:cubicBezTo>
                <a:cubicBezTo>
                  <a:pt x="109043" y="57404"/>
                  <a:pt x="88406" y="36767"/>
                  <a:pt x="79410" y="24596"/>
                </a:cubicBezTo>
                <a:cubicBezTo>
                  <a:pt x="70414" y="12425"/>
                  <a:pt x="69885" y="3429"/>
                  <a:pt x="60360" y="2371"/>
                </a:cubicBezTo>
                <a:cubicBezTo>
                  <a:pt x="50835" y="1313"/>
                  <a:pt x="-1552" y="-2391"/>
                  <a:pt x="35" y="2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DA265B1A-F364-B47F-DC28-F76EF2B260B3}"/>
              </a:ext>
            </a:extLst>
          </p:cNvPr>
          <p:cNvSpPr/>
          <p:nvPr/>
        </p:nvSpPr>
        <p:spPr>
          <a:xfrm>
            <a:off x="2193905" y="8629617"/>
            <a:ext cx="241349" cy="120773"/>
          </a:xfrm>
          <a:custGeom>
            <a:avLst/>
            <a:gdLst>
              <a:gd name="connsiteX0" fmla="*/ 241320 w 241349"/>
              <a:gd name="connsiteY0" fmla="*/ 33 h 120773"/>
              <a:gd name="connsiteX1" fmla="*/ 130195 w 241349"/>
              <a:gd name="connsiteY1" fmla="*/ 82583 h 120773"/>
              <a:gd name="connsiteX2" fmla="*/ 20 w 241349"/>
              <a:gd name="connsiteY2" fmla="*/ 120683 h 120773"/>
              <a:gd name="connsiteX3" fmla="*/ 139720 w 241349"/>
              <a:gd name="connsiteY3" fmla="*/ 73058 h 120773"/>
              <a:gd name="connsiteX4" fmla="*/ 241320 w 241349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49" h="120773">
                <a:moveTo>
                  <a:pt x="241320" y="33"/>
                </a:moveTo>
                <a:cubicBezTo>
                  <a:pt x="239733" y="1620"/>
                  <a:pt x="170412" y="62475"/>
                  <a:pt x="130195" y="82583"/>
                </a:cubicBezTo>
                <a:cubicBezTo>
                  <a:pt x="89978" y="102691"/>
                  <a:pt x="-1567" y="122270"/>
                  <a:pt x="20" y="120683"/>
                </a:cubicBezTo>
                <a:cubicBezTo>
                  <a:pt x="1607" y="119096"/>
                  <a:pt x="98445" y="92108"/>
                  <a:pt x="139720" y="73058"/>
                </a:cubicBezTo>
                <a:cubicBezTo>
                  <a:pt x="180995" y="54008"/>
                  <a:pt x="242907" y="-1554"/>
                  <a:pt x="24132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81E24DE2-C473-1EEB-BB80-2B0386FCDBE7}"/>
              </a:ext>
            </a:extLst>
          </p:cNvPr>
          <p:cNvSpPr/>
          <p:nvPr/>
        </p:nvSpPr>
        <p:spPr>
          <a:xfrm>
            <a:off x="2136775" y="8601075"/>
            <a:ext cx="163881" cy="58983"/>
          </a:xfrm>
          <a:custGeom>
            <a:avLst/>
            <a:gdLst>
              <a:gd name="connsiteX0" fmla="*/ 0 w 163881"/>
              <a:gd name="connsiteY0" fmla="*/ 0 h 58983"/>
              <a:gd name="connsiteX1" fmla="*/ 92075 w 163881"/>
              <a:gd name="connsiteY1" fmla="*/ 47625 h 58983"/>
              <a:gd name="connsiteX2" fmla="*/ 161925 w 163881"/>
              <a:gd name="connsiteY2" fmla="*/ 57150 h 58983"/>
              <a:gd name="connsiteX3" fmla="*/ 139700 w 163881"/>
              <a:gd name="connsiteY3" fmla="*/ 57150 h 58983"/>
              <a:gd name="connsiteX4" fmla="*/ 88900 w 163881"/>
              <a:gd name="connsiteY4" fmla="*/ 38100 h 58983"/>
              <a:gd name="connsiteX5" fmla="*/ 0 w 163881"/>
              <a:gd name="connsiteY5" fmla="*/ 0 h 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81" h="58983">
                <a:moveTo>
                  <a:pt x="0" y="0"/>
                </a:moveTo>
                <a:cubicBezTo>
                  <a:pt x="32544" y="19050"/>
                  <a:pt x="65088" y="38100"/>
                  <a:pt x="92075" y="47625"/>
                </a:cubicBezTo>
                <a:cubicBezTo>
                  <a:pt x="119062" y="57150"/>
                  <a:pt x="153987" y="55562"/>
                  <a:pt x="161925" y="57150"/>
                </a:cubicBezTo>
                <a:cubicBezTo>
                  <a:pt x="169863" y="58738"/>
                  <a:pt x="151871" y="60325"/>
                  <a:pt x="139700" y="57150"/>
                </a:cubicBezTo>
                <a:cubicBezTo>
                  <a:pt x="127529" y="53975"/>
                  <a:pt x="88900" y="38100"/>
                  <a:pt x="8890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143B8A00-791D-F0C6-A8D7-530F75283FF8}"/>
              </a:ext>
            </a:extLst>
          </p:cNvPr>
          <p:cNvSpPr/>
          <p:nvPr/>
        </p:nvSpPr>
        <p:spPr>
          <a:xfrm>
            <a:off x="2149786" y="8445500"/>
            <a:ext cx="156292" cy="207145"/>
          </a:xfrm>
          <a:custGeom>
            <a:avLst/>
            <a:gdLst>
              <a:gd name="connsiteX0" fmla="*/ 34614 w 156292"/>
              <a:gd name="connsiteY0" fmla="*/ 0 h 207145"/>
              <a:gd name="connsiteX1" fmla="*/ 21914 w 156292"/>
              <a:gd name="connsiteY1" fmla="*/ 92075 h 207145"/>
              <a:gd name="connsiteX2" fmla="*/ 69539 w 156292"/>
              <a:gd name="connsiteY2" fmla="*/ 139700 h 207145"/>
              <a:gd name="connsiteX3" fmla="*/ 155264 w 156292"/>
              <a:gd name="connsiteY3" fmla="*/ 206375 h 207145"/>
              <a:gd name="connsiteX4" fmla="*/ 6039 w 156292"/>
              <a:gd name="connsiteY4" fmla="*/ 92075 h 207145"/>
              <a:gd name="connsiteX5" fmla="*/ 34614 w 156292"/>
              <a:gd name="connsiteY5" fmla="*/ 0 h 207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292" h="207145">
                <a:moveTo>
                  <a:pt x="34614" y="0"/>
                </a:moveTo>
                <a:cubicBezTo>
                  <a:pt x="37260" y="0"/>
                  <a:pt x="16093" y="68792"/>
                  <a:pt x="21914" y="92075"/>
                </a:cubicBezTo>
                <a:cubicBezTo>
                  <a:pt x="27735" y="115358"/>
                  <a:pt x="47314" y="120650"/>
                  <a:pt x="69539" y="139700"/>
                </a:cubicBezTo>
                <a:cubicBezTo>
                  <a:pt x="91764" y="158750"/>
                  <a:pt x="165847" y="214312"/>
                  <a:pt x="155264" y="206375"/>
                </a:cubicBezTo>
                <a:cubicBezTo>
                  <a:pt x="144681" y="198438"/>
                  <a:pt x="28793" y="121179"/>
                  <a:pt x="6039" y="92075"/>
                </a:cubicBezTo>
                <a:cubicBezTo>
                  <a:pt x="-16715" y="62971"/>
                  <a:pt x="31968" y="0"/>
                  <a:pt x="346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D89B7701-4A23-D51C-037A-A02C7B85F344}"/>
              </a:ext>
            </a:extLst>
          </p:cNvPr>
          <p:cNvSpPr/>
          <p:nvPr/>
        </p:nvSpPr>
        <p:spPr>
          <a:xfrm>
            <a:off x="2178023" y="8369115"/>
            <a:ext cx="85784" cy="90864"/>
          </a:xfrm>
          <a:custGeom>
            <a:avLst/>
            <a:gdLst>
              <a:gd name="connsiteX0" fmla="*/ 85752 w 85784"/>
              <a:gd name="connsiteY0" fmla="*/ 185 h 90864"/>
              <a:gd name="connsiteX1" fmla="*/ 47652 w 85784"/>
              <a:gd name="connsiteY1" fmla="*/ 63685 h 90864"/>
              <a:gd name="connsiteX2" fmla="*/ 27 w 85784"/>
              <a:gd name="connsiteY2" fmla="*/ 85910 h 90864"/>
              <a:gd name="connsiteX3" fmla="*/ 41302 w 85784"/>
              <a:gd name="connsiteY3" fmla="*/ 85910 h 90864"/>
              <a:gd name="connsiteX4" fmla="*/ 85752 w 85784"/>
              <a:gd name="connsiteY4" fmla="*/ 185 h 9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84" h="90864">
                <a:moveTo>
                  <a:pt x="85752" y="185"/>
                </a:moveTo>
                <a:cubicBezTo>
                  <a:pt x="86810" y="-3519"/>
                  <a:pt x="61939" y="49398"/>
                  <a:pt x="47652" y="63685"/>
                </a:cubicBezTo>
                <a:cubicBezTo>
                  <a:pt x="33365" y="77972"/>
                  <a:pt x="1085" y="82206"/>
                  <a:pt x="27" y="85910"/>
                </a:cubicBezTo>
                <a:cubicBezTo>
                  <a:pt x="-1031" y="89614"/>
                  <a:pt x="29131" y="94906"/>
                  <a:pt x="41302" y="85910"/>
                </a:cubicBezTo>
                <a:cubicBezTo>
                  <a:pt x="53473" y="76914"/>
                  <a:pt x="84694" y="3889"/>
                  <a:pt x="85752" y="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71E1208E-D82B-20F6-FFB2-B1BD7135F8C1}"/>
              </a:ext>
            </a:extLst>
          </p:cNvPr>
          <p:cNvSpPr/>
          <p:nvPr/>
        </p:nvSpPr>
        <p:spPr>
          <a:xfrm>
            <a:off x="2183864" y="8467720"/>
            <a:ext cx="135451" cy="132649"/>
          </a:xfrm>
          <a:custGeom>
            <a:avLst/>
            <a:gdLst>
              <a:gd name="connsiteX0" fmla="*/ 536 w 135451"/>
              <a:gd name="connsiteY0" fmla="*/ 5 h 132649"/>
              <a:gd name="connsiteX1" fmla="*/ 19586 w 135451"/>
              <a:gd name="connsiteY1" fmla="*/ 53980 h 132649"/>
              <a:gd name="connsiteX2" fmla="*/ 114836 w 135451"/>
              <a:gd name="connsiteY2" fmla="*/ 120655 h 132649"/>
              <a:gd name="connsiteX3" fmla="*/ 130711 w 135451"/>
              <a:gd name="connsiteY3" fmla="*/ 130180 h 132649"/>
              <a:gd name="connsiteX4" fmla="*/ 51336 w 135451"/>
              <a:gd name="connsiteY4" fmla="*/ 92080 h 132649"/>
              <a:gd name="connsiteX5" fmla="*/ 10061 w 135451"/>
              <a:gd name="connsiteY5" fmla="*/ 50805 h 132649"/>
              <a:gd name="connsiteX6" fmla="*/ 536 w 135451"/>
              <a:gd name="connsiteY6" fmla="*/ 5 h 132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451" h="132649">
                <a:moveTo>
                  <a:pt x="536" y="5"/>
                </a:moveTo>
                <a:cubicBezTo>
                  <a:pt x="2123" y="534"/>
                  <a:pt x="536" y="33872"/>
                  <a:pt x="19586" y="53980"/>
                </a:cubicBezTo>
                <a:cubicBezTo>
                  <a:pt x="38636" y="74088"/>
                  <a:pt x="114836" y="120655"/>
                  <a:pt x="114836" y="120655"/>
                </a:cubicBezTo>
                <a:cubicBezTo>
                  <a:pt x="133357" y="133355"/>
                  <a:pt x="141294" y="134943"/>
                  <a:pt x="130711" y="130180"/>
                </a:cubicBezTo>
                <a:cubicBezTo>
                  <a:pt x="120128" y="125418"/>
                  <a:pt x="71444" y="105309"/>
                  <a:pt x="51336" y="92080"/>
                </a:cubicBezTo>
                <a:cubicBezTo>
                  <a:pt x="31228" y="78851"/>
                  <a:pt x="19586" y="62976"/>
                  <a:pt x="10061" y="50805"/>
                </a:cubicBezTo>
                <a:cubicBezTo>
                  <a:pt x="536" y="38634"/>
                  <a:pt x="-1051" y="-524"/>
                  <a:pt x="53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2BDAC35-6C02-B051-82B4-678876AA98DA}"/>
              </a:ext>
            </a:extLst>
          </p:cNvPr>
          <p:cNvSpPr/>
          <p:nvPr/>
        </p:nvSpPr>
        <p:spPr>
          <a:xfrm>
            <a:off x="2203450" y="8499472"/>
            <a:ext cx="138583" cy="165103"/>
          </a:xfrm>
          <a:custGeom>
            <a:avLst/>
            <a:gdLst>
              <a:gd name="connsiteX0" fmla="*/ 0 w 138583"/>
              <a:gd name="connsiteY0" fmla="*/ 3 h 165103"/>
              <a:gd name="connsiteX1" fmla="*/ 114300 w 138583"/>
              <a:gd name="connsiteY1" fmla="*/ 82553 h 165103"/>
              <a:gd name="connsiteX2" fmla="*/ 127000 w 138583"/>
              <a:gd name="connsiteY2" fmla="*/ 114303 h 165103"/>
              <a:gd name="connsiteX3" fmla="*/ 136525 w 138583"/>
              <a:gd name="connsiteY3" fmla="*/ 165103 h 165103"/>
              <a:gd name="connsiteX4" fmla="*/ 136525 w 138583"/>
              <a:gd name="connsiteY4" fmla="*/ 114303 h 165103"/>
              <a:gd name="connsiteX5" fmla="*/ 114300 w 138583"/>
              <a:gd name="connsiteY5" fmla="*/ 85728 h 165103"/>
              <a:gd name="connsiteX6" fmla="*/ 0 w 138583"/>
              <a:gd name="connsiteY6" fmla="*/ 3 h 165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83" h="165103">
                <a:moveTo>
                  <a:pt x="0" y="3"/>
                </a:moveTo>
                <a:cubicBezTo>
                  <a:pt x="0" y="-526"/>
                  <a:pt x="93134" y="63503"/>
                  <a:pt x="114300" y="82553"/>
                </a:cubicBezTo>
                <a:cubicBezTo>
                  <a:pt x="135466" y="101603"/>
                  <a:pt x="123296" y="100545"/>
                  <a:pt x="127000" y="114303"/>
                </a:cubicBezTo>
                <a:cubicBezTo>
                  <a:pt x="130704" y="128061"/>
                  <a:pt x="134938" y="165103"/>
                  <a:pt x="136525" y="165103"/>
                </a:cubicBezTo>
                <a:cubicBezTo>
                  <a:pt x="138112" y="165103"/>
                  <a:pt x="140229" y="127532"/>
                  <a:pt x="136525" y="114303"/>
                </a:cubicBezTo>
                <a:cubicBezTo>
                  <a:pt x="132821" y="101074"/>
                  <a:pt x="133350" y="103720"/>
                  <a:pt x="114300" y="85728"/>
                </a:cubicBezTo>
                <a:cubicBezTo>
                  <a:pt x="95250" y="67736"/>
                  <a:pt x="0" y="532"/>
                  <a:pt x="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6B095411-5EC0-00A3-EFC9-E453F2A2FD1C}"/>
              </a:ext>
            </a:extLst>
          </p:cNvPr>
          <p:cNvSpPr/>
          <p:nvPr/>
        </p:nvSpPr>
        <p:spPr>
          <a:xfrm>
            <a:off x="2244679" y="8601029"/>
            <a:ext cx="90161" cy="76413"/>
          </a:xfrm>
          <a:custGeom>
            <a:avLst/>
            <a:gdLst>
              <a:gd name="connsiteX0" fmla="*/ 41321 w 90161"/>
              <a:gd name="connsiteY0" fmla="*/ 46 h 76413"/>
              <a:gd name="connsiteX1" fmla="*/ 76246 w 90161"/>
              <a:gd name="connsiteY1" fmla="*/ 50846 h 76413"/>
              <a:gd name="connsiteX2" fmla="*/ 46 w 90161"/>
              <a:gd name="connsiteY2" fmla="*/ 76246 h 76413"/>
              <a:gd name="connsiteX3" fmla="*/ 88946 w 90161"/>
              <a:gd name="connsiteY3" fmla="*/ 60371 h 76413"/>
              <a:gd name="connsiteX4" fmla="*/ 41321 w 90161"/>
              <a:gd name="connsiteY4" fmla="*/ 46 h 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61" h="76413">
                <a:moveTo>
                  <a:pt x="41321" y="46"/>
                </a:moveTo>
                <a:cubicBezTo>
                  <a:pt x="39204" y="-1542"/>
                  <a:pt x="83125" y="38146"/>
                  <a:pt x="76246" y="50846"/>
                </a:cubicBezTo>
                <a:cubicBezTo>
                  <a:pt x="69367" y="63546"/>
                  <a:pt x="-2071" y="74658"/>
                  <a:pt x="46" y="76246"/>
                </a:cubicBezTo>
                <a:cubicBezTo>
                  <a:pt x="2163" y="77834"/>
                  <a:pt x="78892" y="67779"/>
                  <a:pt x="88946" y="60371"/>
                </a:cubicBezTo>
                <a:cubicBezTo>
                  <a:pt x="99000" y="52963"/>
                  <a:pt x="43438" y="1634"/>
                  <a:pt x="4132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584CDE7D-F345-18CB-514B-F9F66BBF3D17}"/>
              </a:ext>
            </a:extLst>
          </p:cNvPr>
          <p:cNvSpPr/>
          <p:nvPr/>
        </p:nvSpPr>
        <p:spPr>
          <a:xfrm>
            <a:off x="2273152" y="8365928"/>
            <a:ext cx="98589" cy="175040"/>
          </a:xfrm>
          <a:custGeom>
            <a:avLst/>
            <a:gdLst>
              <a:gd name="connsiteX0" fmla="*/ 148 w 98589"/>
              <a:gd name="connsiteY0" fmla="*/ 197 h 175040"/>
              <a:gd name="connsiteX1" fmla="*/ 9673 w 98589"/>
              <a:gd name="connsiteY1" fmla="*/ 101797 h 175040"/>
              <a:gd name="connsiteX2" fmla="*/ 35073 w 98589"/>
              <a:gd name="connsiteY2" fmla="*/ 143072 h 175040"/>
              <a:gd name="connsiteX3" fmla="*/ 98573 w 98589"/>
              <a:gd name="connsiteY3" fmla="*/ 174822 h 175040"/>
              <a:gd name="connsiteX4" fmla="*/ 28723 w 98589"/>
              <a:gd name="connsiteY4" fmla="*/ 155772 h 175040"/>
              <a:gd name="connsiteX5" fmla="*/ 16023 w 98589"/>
              <a:gd name="connsiteY5" fmla="*/ 130372 h 175040"/>
              <a:gd name="connsiteX6" fmla="*/ 148 w 98589"/>
              <a:gd name="connsiteY6" fmla="*/ 197 h 1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89" h="175040">
                <a:moveTo>
                  <a:pt x="148" y="197"/>
                </a:moveTo>
                <a:cubicBezTo>
                  <a:pt x="-910" y="-4565"/>
                  <a:pt x="3852" y="77984"/>
                  <a:pt x="9673" y="101797"/>
                </a:cubicBezTo>
                <a:cubicBezTo>
                  <a:pt x="15494" y="125610"/>
                  <a:pt x="20256" y="130901"/>
                  <a:pt x="35073" y="143072"/>
                </a:cubicBezTo>
                <a:cubicBezTo>
                  <a:pt x="49890" y="155243"/>
                  <a:pt x="99631" y="172705"/>
                  <a:pt x="98573" y="174822"/>
                </a:cubicBezTo>
                <a:cubicBezTo>
                  <a:pt x="97515" y="176939"/>
                  <a:pt x="42481" y="163180"/>
                  <a:pt x="28723" y="155772"/>
                </a:cubicBezTo>
                <a:cubicBezTo>
                  <a:pt x="14965" y="148364"/>
                  <a:pt x="20256" y="152068"/>
                  <a:pt x="16023" y="130372"/>
                </a:cubicBezTo>
                <a:cubicBezTo>
                  <a:pt x="11790" y="108676"/>
                  <a:pt x="1206" y="4959"/>
                  <a:pt x="148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8A16CD8B-8633-2F82-F329-D0D4A077B8B6}"/>
              </a:ext>
            </a:extLst>
          </p:cNvPr>
          <p:cNvSpPr/>
          <p:nvPr/>
        </p:nvSpPr>
        <p:spPr>
          <a:xfrm>
            <a:off x="2200152" y="8467716"/>
            <a:ext cx="111316" cy="111533"/>
          </a:xfrm>
          <a:custGeom>
            <a:avLst/>
            <a:gdLst>
              <a:gd name="connsiteX0" fmla="*/ 123 w 111316"/>
              <a:gd name="connsiteY0" fmla="*/ 9 h 111533"/>
              <a:gd name="connsiteX1" fmla="*/ 50923 w 111316"/>
              <a:gd name="connsiteY1" fmla="*/ 31759 h 111533"/>
              <a:gd name="connsiteX2" fmla="*/ 76323 w 111316"/>
              <a:gd name="connsiteY2" fmla="*/ 63509 h 111533"/>
              <a:gd name="connsiteX3" fmla="*/ 111248 w 111316"/>
              <a:gd name="connsiteY3" fmla="*/ 111134 h 111533"/>
              <a:gd name="connsiteX4" fmla="*/ 66798 w 111316"/>
              <a:gd name="connsiteY4" fmla="*/ 34934 h 111533"/>
              <a:gd name="connsiteX5" fmla="*/ 123 w 111316"/>
              <a:gd name="connsiteY5" fmla="*/ 9 h 11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316" h="111533">
                <a:moveTo>
                  <a:pt x="123" y="9"/>
                </a:moveTo>
                <a:cubicBezTo>
                  <a:pt x="-2523" y="-520"/>
                  <a:pt x="38223" y="21176"/>
                  <a:pt x="50923" y="31759"/>
                </a:cubicBezTo>
                <a:cubicBezTo>
                  <a:pt x="63623" y="42342"/>
                  <a:pt x="66269" y="50280"/>
                  <a:pt x="76323" y="63509"/>
                </a:cubicBezTo>
                <a:cubicBezTo>
                  <a:pt x="86377" y="76738"/>
                  <a:pt x="112835" y="115896"/>
                  <a:pt x="111248" y="111134"/>
                </a:cubicBezTo>
                <a:cubicBezTo>
                  <a:pt x="109661" y="106372"/>
                  <a:pt x="83731" y="51338"/>
                  <a:pt x="66798" y="34934"/>
                </a:cubicBezTo>
                <a:cubicBezTo>
                  <a:pt x="49865" y="18530"/>
                  <a:pt x="2769" y="538"/>
                  <a:pt x="12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49DAEC16-31E1-6F9D-B539-C77D26E6FCA6}"/>
              </a:ext>
            </a:extLst>
          </p:cNvPr>
          <p:cNvSpPr/>
          <p:nvPr/>
        </p:nvSpPr>
        <p:spPr>
          <a:xfrm>
            <a:off x="2307988" y="8458012"/>
            <a:ext cx="51053" cy="127220"/>
          </a:xfrm>
          <a:custGeom>
            <a:avLst/>
            <a:gdLst>
              <a:gd name="connsiteX0" fmla="*/ 237 w 51053"/>
              <a:gd name="connsiteY0" fmla="*/ 188 h 127220"/>
              <a:gd name="connsiteX1" fmla="*/ 31987 w 51053"/>
              <a:gd name="connsiteY1" fmla="*/ 63688 h 127220"/>
              <a:gd name="connsiteX2" fmla="*/ 31987 w 51053"/>
              <a:gd name="connsiteY2" fmla="*/ 92263 h 127220"/>
              <a:gd name="connsiteX3" fmla="*/ 12937 w 51053"/>
              <a:gd name="connsiteY3" fmla="*/ 127188 h 127220"/>
              <a:gd name="connsiteX4" fmla="*/ 51037 w 51053"/>
              <a:gd name="connsiteY4" fmla="*/ 85913 h 127220"/>
              <a:gd name="connsiteX5" fmla="*/ 237 w 51053"/>
              <a:gd name="connsiteY5" fmla="*/ 188 h 12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53" h="127220">
                <a:moveTo>
                  <a:pt x="237" y="188"/>
                </a:moveTo>
                <a:cubicBezTo>
                  <a:pt x="-2938" y="-3516"/>
                  <a:pt x="26695" y="48342"/>
                  <a:pt x="31987" y="63688"/>
                </a:cubicBezTo>
                <a:cubicBezTo>
                  <a:pt x="37279" y="79034"/>
                  <a:pt x="35162" y="81680"/>
                  <a:pt x="31987" y="92263"/>
                </a:cubicBezTo>
                <a:cubicBezTo>
                  <a:pt x="28812" y="102846"/>
                  <a:pt x="9762" y="128246"/>
                  <a:pt x="12937" y="127188"/>
                </a:cubicBezTo>
                <a:cubicBezTo>
                  <a:pt x="16112" y="126130"/>
                  <a:pt x="49979" y="102317"/>
                  <a:pt x="51037" y="85913"/>
                </a:cubicBezTo>
                <a:cubicBezTo>
                  <a:pt x="52095" y="69509"/>
                  <a:pt x="3412" y="3892"/>
                  <a:pt x="23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9CE4CD9-AC16-A2AF-D263-8FE11CC47769}"/>
              </a:ext>
            </a:extLst>
          </p:cNvPr>
          <p:cNvSpPr/>
          <p:nvPr/>
        </p:nvSpPr>
        <p:spPr>
          <a:xfrm>
            <a:off x="2218998" y="8264261"/>
            <a:ext cx="105204" cy="149801"/>
          </a:xfrm>
          <a:custGeom>
            <a:avLst/>
            <a:gdLst>
              <a:gd name="connsiteX0" fmla="*/ 105102 w 105204"/>
              <a:gd name="connsiteY0" fmla="*/ 264 h 149801"/>
              <a:gd name="connsiteX1" fmla="*/ 28902 w 105204"/>
              <a:gd name="connsiteY1" fmla="*/ 89164 h 149801"/>
              <a:gd name="connsiteX2" fmla="*/ 327 w 105204"/>
              <a:gd name="connsiteY2" fmla="*/ 149489 h 149801"/>
              <a:gd name="connsiteX3" fmla="*/ 44777 w 105204"/>
              <a:gd name="connsiteY3" fmla="*/ 63764 h 149801"/>
              <a:gd name="connsiteX4" fmla="*/ 105102 w 105204"/>
              <a:gd name="connsiteY4" fmla="*/ 264 h 1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04" h="149801">
                <a:moveTo>
                  <a:pt x="105102" y="264"/>
                </a:moveTo>
                <a:cubicBezTo>
                  <a:pt x="102456" y="4497"/>
                  <a:pt x="46364" y="64293"/>
                  <a:pt x="28902" y="89164"/>
                </a:cubicBezTo>
                <a:cubicBezTo>
                  <a:pt x="11440" y="114035"/>
                  <a:pt x="-2319" y="153722"/>
                  <a:pt x="327" y="149489"/>
                </a:cubicBezTo>
                <a:cubicBezTo>
                  <a:pt x="2973" y="145256"/>
                  <a:pt x="31019" y="83872"/>
                  <a:pt x="44777" y="63764"/>
                </a:cubicBezTo>
                <a:cubicBezTo>
                  <a:pt x="58535" y="43656"/>
                  <a:pt x="107748" y="-3969"/>
                  <a:pt x="105102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A5D61F61-83E2-BF56-6382-AF4C89AA1F32}"/>
              </a:ext>
            </a:extLst>
          </p:cNvPr>
          <p:cNvSpPr/>
          <p:nvPr/>
        </p:nvSpPr>
        <p:spPr>
          <a:xfrm>
            <a:off x="2241475" y="8352688"/>
            <a:ext cx="187670" cy="193099"/>
          </a:xfrm>
          <a:custGeom>
            <a:avLst/>
            <a:gdLst>
              <a:gd name="connsiteX0" fmla="*/ 75 w 187670"/>
              <a:gd name="connsiteY0" fmla="*/ 737 h 193099"/>
              <a:gd name="connsiteX1" fmla="*/ 54050 w 187670"/>
              <a:gd name="connsiteY1" fmla="*/ 35662 h 193099"/>
              <a:gd name="connsiteX2" fmla="*/ 79450 w 187670"/>
              <a:gd name="connsiteY2" fmla="*/ 64237 h 193099"/>
              <a:gd name="connsiteX3" fmla="*/ 127075 w 187670"/>
              <a:gd name="connsiteY3" fmla="*/ 143612 h 193099"/>
              <a:gd name="connsiteX4" fmla="*/ 187400 w 187670"/>
              <a:gd name="connsiteY4" fmla="*/ 191237 h 193099"/>
              <a:gd name="connsiteX5" fmla="*/ 101675 w 187670"/>
              <a:gd name="connsiteY5" fmla="*/ 80112 h 193099"/>
              <a:gd name="connsiteX6" fmla="*/ 66750 w 187670"/>
              <a:gd name="connsiteY6" fmla="*/ 16612 h 193099"/>
              <a:gd name="connsiteX7" fmla="*/ 75 w 187670"/>
              <a:gd name="connsiteY7" fmla="*/ 737 h 19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70" h="193099">
                <a:moveTo>
                  <a:pt x="75" y="737"/>
                </a:moveTo>
                <a:cubicBezTo>
                  <a:pt x="-2042" y="3912"/>
                  <a:pt x="40821" y="25079"/>
                  <a:pt x="54050" y="35662"/>
                </a:cubicBezTo>
                <a:cubicBezTo>
                  <a:pt x="67279" y="46245"/>
                  <a:pt x="67279" y="46245"/>
                  <a:pt x="79450" y="64237"/>
                </a:cubicBezTo>
                <a:cubicBezTo>
                  <a:pt x="91621" y="82229"/>
                  <a:pt x="109083" y="122445"/>
                  <a:pt x="127075" y="143612"/>
                </a:cubicBezTo>
                <a:cubicBezTo>
                  <a:pt x="145067" y="164779"/>
                  <a:pt x="191633" y="201820"/>
                  <a:pt x="187400" y="191237"/>
                </a:cubicBezTo>
                <a:cubicBezTo>
                  <a:pt x="183167" y="180654"/>
                  <a:pt x="121783" y="109216"/>
                  <a:pt x="101675" y="80112"/>
                </a:cubicBezTo>
                <a:cubicBezTo>
                  <a:pt x="81567" y="51008"/>
                  <a:pt x="84212" y="28254"/>
                  <a:pt x="66750" y="16612"/>
                </a:cubicBezTo>
                <a:cubicBezTo>
                  <a:pt x="49288" y="4970"/>
                  <a:pt x="2192" y="-2438"/>
                  <a:pt x="75" y="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54437B74-8FE6-40BF-CB2C-92F99B439BCC}"/>
              </a:ext>
            </a:extLst>
          </p:cNvPr>
          <p:cNvSpPr/>
          <p:nvPr/>
        </p:nvSpPr>
        <p:spPr>
          <a:xfrm>
            <a:off x="2292076" y="8439150"/>
            <a:ext cx="78205" cy="55527"/>
          </a:xfrm>
          <a:custGeom>
            <a:avLst/>
            <a:gdLst>
              <a:gd name="connsiteX0" fmla="*/ 274 w 78205"/>
              <a:gd name="connsiteY0" fmla="*/ 0 h 55527"/>
              <a:gd name="connsiteX1" fmla="*/ 76474 w 78205"/>
              <a:gd name="connsiteY1" fmla="*/ 50800 h 55527"/>
              <a:gd name="connsiteX2" fmla="*/ 51074 w 78205"/>
              <a:gd name="connsiteY2" fmla="*/ 50800 h 55527"/>
              <a:gd name="connsiteX3" fmla="*/ 274 w 78205"/>
              <a:gd name="connsiteY3" fmla="*/ 0 h 5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05" h="55527">
                <a:moveTo>
                  <a:pt x="274" y="0"/>
                </a:moveTo>
                <a:cubicBezTo>
                  <a:pt x="4507" y="0"/>
                  <a:pt x="68007" y="42333"/>
                  <a:pt x="76474" y="50800"/>
                </a:cubicBezTo>
                <a:cubicBezTo>
                  <a:pt x="84941" y="59267"/>
                  <a:pt x="60070" y="54504"/>
                  <a:pt x="51074" y="50800"/>
                </a:cubicBezTo>
                <a:cubicBezTo>
                  <a:pt x="42078" y="47096"/>
                  <a:pt x="-3959" y="0"/>
                  <a:pt x="2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0301DF5D-2FFA-A7A5-6B10-5CF7FAE6CEB6}"/>
              </a:ext>
            </a:extLst>
          </p:cNvPr>
          <p:cNvSpPr/>
          <p:nvPr/>
        </p:nvSpPr>
        <p:spPr>
          <a:xfrm>
            <a:off x="2317443" y="8270844"/>
            <a:ext cx="137498" cy="270247"/>
          </a:xfrm>
          <a:custGeom>
            <a:avLst/>
            <a:gdLst>
              <a:gd name="connsiteX0" fmla="*/ 307 w 137498"/>
              <a:gd name="connsiteY0" fmla="*/ 31 h 270247"/>
              <a:gd name="connsiteX1" fmla="*/ 28882 w 137498"/>
              <a:gd name="connsiteY1" fmla="*/ 88931 h 270247"/>
              <a:gd name="connsiteX2" fmla="*/ 98732 w 137498"/>
              <a:gd name="connsiteY2" fmla="*/ 193706 h 270247"/>
              <a:gd name="connsiteX3" fmla="*/ 114607 w 137498"/>
              <a:gd name="connsiteY3" fmla="*/ 231806 h 270247"/>
              <a:gd name="connsiteX4" fmla="*/ 127307 w 137498"/>
              <a:gd name="connsiteY4" fmla="*/ 269906 h 270247"/>
              <a:gd name="connsiteX5" fmla="*/ 136832 w 137498"/>
              <a:gd name="connsiteY5" fmla="*/ 247681 h 270247"/>
              <a:gd name="connsiteX6" fmla="*/ 108257 w 137498"/>
              <a:gd name="connsiteY6" fmla="*/ 200056 h 270247"/>
              <a:gd name="connsiteX7" fmla="*/ 44757 w 137498"/>
              <a:gd name="connsiteY7" fmla="*/ 98456 h 270247"/>
              <a:gd name="connsiteX8" fmla="*/ 307 w 137498"/>
              <a:gd name="connsiteY8" fmla="*/ 31 h 27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8" h="270247">
                <a:moveTo>
                  <a:pt x="307" y="31"/>
                </a:moveTo>
                <a:cubicBezTo>
                  <a:pt x="-2339" y="-1557"/>
                  <a:pt x="12478" y="56652"/>
                  <a:pt x="28882" y="88931"/>
                </a:cubicBezTo>
                <a:cubicBezTo>
                  <a:pt x="45286" y="121210"/>
                  <a:pt x="84445" y="169894"/>
                  <a:pt x="98732" y="193706"/>
                </a:cubicBezTo>
                <a:cubicBezTo>
                  <a:pt x="113019" y="217518"/>
                  <a:pt x="109844" y="219106"/>
                  <a:pt x="114607" y="231806"/>
                </a:cubicBezTo>
                <a:cubicBezTo>
                  <a:pt x="119370" y="244506"/>
                  <a:pt x="123603" y="267260"/>
                  <a:pt x="127307" y="269906"/>
                </a:cubicBezTo>
                <a:cubicBezTo>
                  <a:pt x="131011" y="272552"/>
                  <a:pt x="140007" y="259323"/>
                  <a:pt x="136832" y="247681"/>
                </a:cubicBezTo>
                <a:cubicBezTo>
                  <a:pt x="133657" y="236039"/>
                  <a:pt x="123603" y="224927"/>
                  <a:pt x="108257" y="200056"/>
                </a:cubicBezTo>
                <a:cubicBezTo>
                  <a:pt x="92911" y="175185"/>
                  <a:pt x="60632" y="127560"/>
                  <a:pt x="44757" y="98456"/>
                </a:cubicBezTo>
                <a:cubicBezTo>
                  <a:pt x="28882" y="69352"/>
                  <a:pt x="2953" y="1619"/>
                  <a:pt x="307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18842602-C683-C17B-241B-9B781927CF37}"/>
              </a:ext>
            </a:extLst>
          </p:cNvPr>
          <p:cNvSpPr/>
          <p:nvPr/>
        </p:nvSpPr>
        <p:spPr>
          <a:xfrm>
            <a:off x="2346321" y="8332290"/>
            <a:ext cx="89018" cy="72057"/>
          </a:xfrm>
          <a:custGeom>
            <a:avLst/>
            <a:gdLst>
              <a:gd name="connsiteX0" fmla="*/ 4 w 89018"/>
              <a:gd name="connsiteY0" fmla="*/ 2085 h 72057"/>
              <a:gd name="connsiteX1" fmla="*/ 60329 w 89018"/>
              <a:gd name="connsiteY1" fmla="*/ 24310 h 72057"/>
              <a:gd name="connsiteX2" fmla="*/ 88904 w 89018"/>
              <a:gd name="connsiteY2" fmla="*/ 71935 h 72057"/>
              <a:gd name="connsiteX3" fmla="*/ 69854 w 89018"/>
              <a:gd name="connsiteY3" fmla="*/ 37010 h 72057"/>
              <a:gd name="connsiteX4" fmla="*/ 57154 w 89018"/>
              <a:gd name="connsiteY4" fmla="*/ 5260 h 72057"/>
              <a:gd name="connsiteX5" fmla="*/ 4 w 89018"/>
              <a:gd name="connsiteY5" fmla="*/ 2085 h 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018" h="72057">
                <a:moveTo>
                  <a:pt x="4" y="2085"/>
                </a:moveTo>
                <a:cubicBezTo>
                  <a:pt x="533" y="5260"/>
                  <a:pt x="45513" y="12668"/>
                  <a:pt x="60329" y="24310"/>
                </a:cubicBezTo>
                <a:cubicBezTo>
                  <a:pt x="75145" y="35952"/>
                  <a:pt x="87316" y="69818"/>
                  <a:pt x="88904" y="71935"/>
                </a:cubicBezTo>
                <a:cubicBezTo>
                  <a:pt x="90492" y="74052"/>
                  <a:pt x="75146" y="48123"/>
                  <a:pt x="69854" y="37010"/>
                </a:cubicBezTo>
                <a:cubicBezTo>
                  <a:pt x="64562" y="25898"/>
                  <a:pt x="65621" y="11610"/>
                  <a:pt x="57154" y="5260"/>
                </a:cubicBezTo>
                <a:cubicBezTo>
                  <a:pt x="48687" y="-1090"/>
                  <a:pt x="-525" y="-1090"/>
                  <a:pt x="4" y="2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84701A42-FD32-CA81-6639-0148B8BAA775}"/>
              </a:ext>
            </a:extLst>
          </p:cNvPr>
          <p:cNvSpPr/>
          <p:nvPr/>
        </p:nvSpPr>
        <p:spPr>
          <a:xfrm>
            <a:off x="2386514" y="8392851"/>
            <a:ext cx="58470" cy="68767"/>
          </a:xfrm>
          <a:custGeom>
            <a:avLst/>
            <a:gdLst>
              <a:gd name="connsiteX0" fmla="*/ 7436 w 58470"/>
              <a:gd name="connsiteY0" fmla="*/ 68524 h 68767"/>
              <a:gd name="connsiteX1" fmla="*/ 55061 w 58470"/>
              <a:gd name="connsiteY1" fmla="*/ 1849 h 68767"/>
              <a:gd name="connsiteX2" fmla="*/ 23311 w 58470"/>
              <a:gd name="connsiteY2" fmla="*/ 17724 h 68767"/>
              <a:gd name="connsiteX3" fmla="*/ 1086 w 58470"/>
              <a:gd name="connsiteY3" fmla="*/ 8199 h 68767"/>
              <a:gd name="connsiteX4" fmla="*/ 58236 w 58470"/>
              <a:gd name="connsiteY4" fmla="*/ 24074 h 68767"/>
              <a:gd name="connsiteX5" fmla="*/ 7436 w 58470"/>
              <a:gd name="connsiteY5" fmla="*/ 68524 h 6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0" h="68767">
                <a:moveTo>
                  <a:pt x="7436" y="68524"/>
                </a:moveTo>
                <a:cubicBezTo>
                  <a:pt x="6907" y="64820"/>
                  <a:pt x="52415" y="10316"/>
                  <a:pt x="55061" y="1849"/>
                </a:cubicBezTo>
                <a:cubicBezTo>
                  <a:pt x="57707" y="-6618"/>
                  <a:pt x="32307" y="16666"/>
                  <a:pt x="23311" y="17724"/>
                </a:cubicBezTo>
                <a:cubicBezTo>
                  <a:pt x="14315" y="18782"/>
                  <a:pt x="-4735" y="7141"/>
                  <a:pt x="1086" y="8199"/>
                </a:cubicBezTo>
                <a:cubicBezTo>
                  <a:pt x="6907" y="9257"/>
                  <a:pt x="54003" y="15607"/>
                  <a:pt x="58236" y="24074"/>
                </a:cubicBezTo>
                <a:cubicBezTo>
                  <a:pt x="62469" y="32541"/>
                  <a:pt x="7965" y="72228"/>
                  <a:pt x="7436" y="68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0E61246-CD15-F717-BCCE-18AD2E54E482}"/>
              </a:ext>
            </a:extLst>
          </p:cNvPr>
          <p:cNvSpPr/>
          <p:nvPr/>
        </p:nvSpPr>
        <p:spPr>
          <a:xfrm>
            <a:off x="2316896" y="8149936"/>
            <a:ext cx="68186" cy="114767"/>
          </a:xfrm>
          <a:custGeom>
            <a:avLst/>
            <a:gdLst>
              <a:gd name="connsiteX0" fmla="*/ 67529 w 68186"/>
              <a:gd name="connsiteY0" fmla="*/ 289 h 114767"/>
              <a:gd name="connsiteX1" fmla="*/ 854 w 68186"/>
              <a:gd name="connsiteY1" fmla="*/ 111414 h 114767"/>
              <a:gd name="connsiteX2" fmla="*/ 32604 w 68186"/>
              <a:gd name="connsiteY2" fmla="*/ 79664 h 114767"/>
              <a:gd name="connsiteX3" fmla="*/ 67529 w 68186"/>
              <a:gd name="connsiteY3" fmla="*/ 289 h 11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86" h="114767">
                <a:moveTo>
                  <a:pt x="67529" y="289"/>
                </a:moveTo>
                <a:cubicBezTo>
                  <a:pt x="62237" y="5581"/>
                  <a:pt x="6675" y="98185"/>
                  <a:pt x="854" y="111414"/>
                </a:cubicBezTo>
                <a:cubicBezTo>
                  <a:pt x="-4967" y="124643"/>
                  <a:pt x="20433" y="95539"/>
                  <a:pt x="32604" y="79664"/>
                </a:cubicBezTo>
                <a:cubicBezTo>
                  <a:pt x="44775" y="63789"/>
                  <a:pt x="72821" y="-5003"/>
                  <a:pt x="67529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574C50C7-FA34-4DB0-4E30-7DFF77F054D3}"/>
              </a:ext>
            </a:extLst>
          </p:cNvPr>
          <p:cNvSpPr/>
          <p:nvPr/>
        </p:nvSpPr>
        <p:spPr>
          <a:xfrm>
            <a:off x="2352022" y="8159737"/>
            <a:ext cx="70603" cy="181001"/>
          </a:xfrm>
          <a:custGeom>
            <a:avLst/>
            <a:gdLst>
              <a:gd name="connsiteX0" fmla="*/ 70503 w 70603"/>
              <a:gd name="connsiteY0" fmla="*/ 13 h 181001"/>
              <a:gd name="connsiteX1" fmla="*/ 16528 w 70603"/>
              <a:gd name="connsiteY1" fmla="*/ 88913 h 181001"/>
              <a:gd name="connsiteX2" fmla="*/ 32403 w 70603"/>
              <a:gd name="connsiteY2" fmla="*/ 180988 h 181001"/>
              <a:gd name="connsiteX3" fmla="*/ 653 w 70603"/>
              <a:gd name="connsiteY3" fmla="*/ 95263 h 181001"/>
              <a:gd name="connsiteX4" fmla="*/ 70503 w 70603"/>
              <a:gd name="connsiteY4" fmla="*/ 13 h 18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03" h="181001">
                <a:moveTo>
                  <a:pt x="70503" y="13"/>
                </a:moveTo>
                <a:cubicBezTo>
                  <a:pt x="73149" y="-1045"/>
                  <a:pt x="22878" y="58751"/>
                  <a:pt x="16528" y="88913"/>
                </a:cubicBezTo>
                <a:cubicBezTo>
                  <a:pt x="10178" y="119075"/>
                  <a:pt x="35049" y="179930"/>
                  <a:pt x="32403" y="180988"/>
                </a:cubicBezTo>
                <a:cubicBezTo>
                  <a:pt x="29757" y="182046"/>
                  <a:pt x="-5168" y="122251"/>
                  <a:pt x="653" y="95263"/>
                </a:cubicBezTo>
                <a:cubicBezTo>
                  <a:pt x="6474" y="68275"/>
                  <a:pt x="67857" y="1071"/>
                  <a:pt x="7050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F00B68FA-ED12-ADF4-0764-4314E249B2F9}"/>
              </a:ext>
            </a:extLst>
          </p:cNvPr>
          <p:cNvSpPr/>
          <p:nvPr/>
        </p:nvSpPr>
        <p:spPr>
          <a:xfrm>
            <a:off x="2387319" y="8251720"/>
            <a:ext cx="110874" cy="101788"/>
          </a:xfrm>
          <a:custGeom>
            <a:avLst/>
            <a:gdLst>
              <a:gd name="connsiteX0" fmla="*/ 281 w 110874"/>
              <a:gd name="connsiteY0" fmla="*/ 101705 h 101788"/>
              <a:gd name="connsiteX1" fmla="*/ 32031 w 110874"/>
              <a:gd name="connsiteY1" fmla="*/ 28680 h 101788"/>
              <a:gd name="connsiteX2" fmla="*/ 108231 w 110874"/>
              <a:gd name="connsiteY2" fmla="*/ 15980 h 101788"/>
              <a:gd name="connsiteX3" fmla="*/ 89181 w 110874"/>
              <a:gd name="connsiteY3" fmla="*/ 105 h 101788"/>
              <a:gd name="connsiteX4" fmla="*/ 47906 w 110874"/>
              <a:gd name="connsiteY4" fmla="*/ 12805 h 101788"/>
              <a:gd name="connsiteX5" fmla="*/ 281 w 110874"/>
              <a:gd name="connsiteY5" fmla="*/ 101705 h 1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74" h="101788">
                <a:moveTo>
                  <a:pt x="281" y="101705"/>
                </a:moveTo>
                <a:cubicBezTo>
                  <a:pt x="-2365" y="104351"/>
                  <a:pt x="14039" y="42968"/>
                  <a:pt x="32031" y="28680"/>
                </a:cubicBezTo>
                <a:cubicBezTo>
                  <a:pt x="50023" y="14392"/>
                  <a:pt x="108231" y="15980"/>
                  <a:pt x="108231" y="15980"/>
                </a:cubicBezTo>
                <a:cubicBezTo>
                  <a:pt x="117756" y="11217"/>
                  <a:pt x="99235" y="634"/>
                  <a:pt x="89181" y="105"/>
                </a:cubicBezTo>
                <a:cubicBezTo>
                  <a:pt x="79127" y="-424"/>
                  <a:pt x="62193" y="634"/>
                  <a:pt x="47906" y="12805"/>
                </a:cubicBezTo>
                <a:cubicBezTo>
                  <a:pt x="33619" y="24976"/>
                  <a:pt x="2927" y="99059"/>
                  <a:pt x="281" y="101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41A252B-A41C-41F1-388D-F281CD9F0602}"/>
              </a:ext>
            </a:extLst>
          </p:cNvPr>
          <p:cNvSpPr/>
          <p:nvPr/>
        </p:nvSpPr>
        <p:spPr>
          <a:xfrm>
            <a:off x="2406462" y="8156575"/>
            <a:ext cx="143100" cy="154268"/>
          </a:xfrm>
          <a:custGeom>
            <a:avLst/>
            <a:gdLst>
              <a:gd name="connsiteX0" fmla="*/ 188 w 143100"/>
              <a:gd name="connsiteY0" fmla="*/ 0 h 154268"/>
              <a:gd name="connsiteX1" fmla="*/ 79563 w 143100"/>
              <a:gd name="connsiteY1" fmla="*/ 95250 h 154268"/>
              <a:gd name="connsiteX2" fmla="*/ 92263 w 143100"/>
              <a:gd name="connsiteY2" fmla="*/ 142875 h 154268"/>
              <a:gd name="connsiteX3" fmla="*/ 127188 w 143100"/>
              <a:gd name="connsiteY3" fmla="*/ 152400 h 154268"/>
              <a:gd name="connsiteX4" fmla="*/ 98613 w 143100"/>
              <a:gd name="connsiteY4" fmla="*/ 114300 h 154268"/>
              <a:gd name="connsiteX5" fmla="*/ 143063 w 143100"/>
              <a:gd name="connsiteY5" fmla="*/ 149225 h 154268"/>
              <a:gd name="connsiteX6" fmla="*/ 104963 w 143100"/>
              <a:gd name="connsiteY6" fmla="*/ 95250 h 154268"/>
              <a:gd name="connsiteX7" fmla="*/ 188 w 143100"/>
              <a:gd name="connsiteY7" fmla="*/ 0 h 15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100" h="154268">
                <a:moveTo>
                  <a:pt x="188" y="0"/>
                </a:moveTo>
                <a:cubicBezTo>
                  <a:pt x="-4045" y="0"/>
                  <a:pt x="64217" y="71438"/>
                  <a:pt x="79563" y="95250"/>
                </a:cubicBezTo>
                <a:cubicBezTo>
                  <a:pt x="94909" y="119062"/>
                  <a:pt x="84326" y="133350"/>
                  <a:pt x="92263" y="142875"/>
                </a:cubicBezTo>
                <a:cubicBezTo>
                  <a:pt x="100200" y="152400"/>
                  <a:pt x="126130" y="157162"/>
                  <a:pt x="127188" y="152400"/>
                </a:cubicBezTo>
                <a:cubicBezTo>
                  <a:pt x="128246" y="147638"/>
                  <a:pt x="95967" y="114829"/>
                  <a:pt x="98613" y="114300"/>
                </a:cubicBezTo>
                <a:cubicBezTo>
                  <a:pt x="101259" y="113771"/>
                  <a:pt x="142005" y="152400"/>
                  <a:pt x="143063" y="149225"/>
                </a:cubicBezTo>
                <a:cubicBezTo>
                  <a:pt x="144121" y="146050"/>
                  <a:pt x="122425" y="117475"/>
                  <a:pt x="104963" y="95250"/>
                </a:cubicBezTo>
                <a:cubicBezTo>
                  <a:pt x="87501" y="73025"/>
                  <a:pt x="4421" y="0"/>
                  <a:pt x="1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C7CCD29F-BEBC-B4F2-216F-88FCF68123B2}"/>
              </a:ext>
            </a:extLst>
          </p:cNvPr>
          <p:cNvSpPr/>
          <p:nvPr/>
        </p:nvSpPr>
        <p:spPr>
          <a:xfrm>
            <a:off x="2392265" y="8308428"/>
            <a:ext cx="170647" cy="142472"/>
          </a:xfrm>
          <a:custGeom>
            <a:avLst/>
            <a:gdLst>
              <a:gd name="connsiteX0" fmla="*/ 1685 w 170647"/>
              <a:gd name="connsiteY0" fmla="*/ 547 h 142472"/>
              <a:gd name="connsiteX1" fmla="*/ 42960 w 170647"/>
              <a:gd name="connsiteY1" fmla="*/ 76747 h 142472"/>
              <a:gd name="connsiteX2" fmla="*/ 169960 w 170647"/>
              <a:gd name="connsiteY2" fmla="*/ 140247 h 142472"/>
              <a:gd name="connsiteX3" fmla="*/ 90585 w 170647"/>
              <a:gd name="connsiteY3" fmla="*/ 118022 h 142472"/>
              <a:gd name="connsiteX4" fmla="*/ 1685 w 170647"/>
              <a:gd name="connsiteY4" fmla="*/ 547 h 142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7" h="142472">
                <a:moveTo>
                  <a:pt x="1685" y="547"/>
                </a:moveTo>
                <a:cubicBezTo>
                  <a:pt x="-6253" y="-6332"/>
                  <a:pt x="14914" y="53464"/>
                  <a:pt x="42960" y="76747"/>
                </a:cubicBezTo>
                <a:cubicBezTo>
                  <a:pt x="71006" y="100030"/>
                  <a:pt x="162022" y="133368"/>
                  <a:pt x="169960" y="140247"/>
                </a:cubicBezTo>
                <a:cubicBezTo>
                  <a:pt x="177898" y="147126"/>
                  <a:pt x="114927" y="137601"/>
                  <a:pt x="90585" y="118022"/>
                </a:cubicBezTo>
                <a:cubicBezTo>
                  <a:pt x="66243" y="98443"/>
                  <a:pt x="9623" y="7426"/>
                  <a:pt x="1685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FF53A367-FCC8-9663-1A18-B5B2DAD787D5}"/>
              </a:ext>
            </a:extLst>
          </p:cNvPr>
          <p:cNvSpPr/>
          <p:nvPr/>
        </p:nvSpPr>
        <p:spPr>
          <a:xfrm>
            <a:off x="2447925" y="8289888"/>
            <a:ext cx="95250" cy="155649"/>
          </a:xfrm>
          <a:custGeom>
            <a:avLst/>
            <a:gdLst>
              <a:gd name="connsiteX0" fmla="*/ 0 w 95250"/>
              <a:gd name="connsiteY0" fmla="*/ 37 h 155649"/>
              <a:gd name="connsiteX1" fmla="*/ 79375 w 95250"/>
              <a:gd name="connsiteY1" fmla="*/ 82587 h 155649"/>
              <a:gd name="connsiteX2" fmla="*/ 95250 w 95250"/>
              <a:gd name="connsiteY2" fmla="*/ 155612 h 155649"/>
              <a:gd name="connsiteX3" fmla="*/ 79375 w 95250"/>
              <a:gd name="connsiteY3" fmla="*/ 73062 h 155649"/>
              <a:gd name="connsiteX4" fmla="*/ 0 w 95250"/>
              <a:gd name="connsiteY4" fmla="*/ 37 h 155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55649">
                <a:moveTo>
                  <a:pt x="0" y="37"/>
                </a:moveTo>
                <a:cubicBezTo>
                  <a:pt x="0" y="1624"/>
                  <a:pt x="63500" y="56658"/>
                  <a:pt x="79375" y="82587"/>
                </a:cubicBezTo>
                <a:cubicBezTo>
                  <a:pt x="95250" y="108516"/>
                  <a:pt x="95250" y="157199"/>
                  <a:pt x="95250" y="155612"/>
                </a:cubicBezTo>
                <a:cubicBezTo>
                  <a:pt x="95250" y="154025"/>
                  <a:pt x="94192" y="98991"/>
                  <a:pt x="79375" y="73062"/>
                </a:cubicBezTo>
                <a:cubicBezTo>
                  <a:pt x="64558" y="47133"/>
                  <a:pt x="0" y="-1550"/>
                  <a:pt x="0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77B74B94-1382-8D97-8BCC-34A698CA66EA}"/>
              </a:ext>
            </a:extLst>
          </p:cNvPr>
          <p:cNvSpPr/>
          <p:nvPr/>
        </p:nvSpPr>
        <p:spPr>
          <a:xfrm>
            <a:off x="2485516" y="8220061"/>
            <a:ext cx="95860" cy="216061"/>
          </a:xfrm>
          <a:custGeom>
            <a:avLst/>
            <a:gdLst>
              <a:gd name="connsiteX0" fmla="*/ 3684 w 95860"/>
              <a:gd name="connsiteY0" fmla="*/ 14 h 216061"/>
              <a:gd name="connsiteX1" fmla="*/ 6859 w 95860"/>
              <a:gd name="connsiteY1" fmla="*/ 73039 h 216061"/>
              <a:gd name="connsiteX2" fmla="*/ 76709 w 95860"/>
              <a:gd name="connsiteY2" fmla="*/ 107964 h 216061"/>
              <a:gd name="connsiteX3" fmla="*/ 76709 w 95860"/>
              <a:gd name="connsiteY3" fmla="*/ 215914 h 216061"/>
              <a:gd name="connsiteX4" fmla="*/ 95759 w 95860"/>
              <a:gd name="connsiteY4" fmla="*/ 130189 h 216061"/>
              <a:gd name="connsiteX5" fmla="*/ 67184 w 95860"/>
              <a:gd name="connsiteY5" fmla="*/ 82564 h 216061"/>
              <a:gd name="connsiteX6" fmla="*/ 16384 w 95860"/>
              <a:gd name="connsiteY6" fmla="*/ 66689 h 216061"/>
              <a:gd name="connsiteX7" fmla="*/ 3684 w 95860"/>
              <a:gd name="connsiteY7" fmla="*/ 14 h 21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860" h="216061">
                <a:moveTo>
                  <a:pt x="3684" y="14"/>
                </a:moveTo>
                <a:cubicBezTo>
                  <a:pt x="2096" y="1072"/>
                  <a:pt x="-5312" y="55047"/>
                  <a:pt x="6859" y="73039"/>
                </a:cubicBezTo>
                <a:cubicBezTo>
                  <a:pt x="19030" y="91031"/>
                  <a:pt x="65067" y="84151"/>
                  <a:pt x="76709" y="107964"/>
                </a:cubicBezTo>
                <a:cubicBezTo>
                  <a:pt x="88351" y="131777"/>
                  <a:pt x="73534" y="212210"/>
                  <a:pt x="76709" y="215914"/>
                </a:cubicBezTo>
                <a:cubicBezTo>
                  <a:pt x="79884" y="219618"/>
                  <a:pt x="97346" y="152414"/>
                  <a:pt x="95759" y="130189"/>
                </a:cubicBezTo>
                <a:cubicBezTo>
                  <a:pt x="94172" y="107964"/>
                  <a:pt x="80413" y="93147"/>
                  <a:pt x="67184" y="82564"/>
                </a:cubicBezTo>
                <a:cubicBezTo>
                  <a:pt x="53955" y="71981"/>
                  <a:pt x="24321" y="76743"/>
                  <a:pt x="16384" y="66689"/>
                </a:cubicBezTo>
                <a:cubicBezTo>
                  <a:pt x="8447" y="56635"/>
                  <a:pt x="5272" y="-1044"/>
                  <a:pt x="36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DCB45F6B-E8E1-D00B-3855-3915231E472D}"/>
              </a:ext>
            </a:extLst>
          </p:cNvPr>
          <p:cNvSpPr/>
          <p:nvPr/>
        </p:nvSpPr>
        <p:spPr>
          <a:xfrm>
            <a:off x="2479616" y="8283387"/>
            <a:ext cx="77501" cy="155890"/>
          </a:xfrm>
          <a:custGeom>
            <a:avLst/>
            <a:gdLst>
              <a:gd name="connsiteX0" fmla="*/ 59 w 77501"/>
              <a:gd name="connsiteY0" fmla="*/ 188 h 155890"/>
              <a:gd name="connsiteX1" fmla="*/ 63559 w 77501"/>
              <a:gd name="connsiteY1" fmla="*/ 60513 h 155890"/>
              <a:gd name="connsiteX2" fmla="*/ 63559 w 77501"/>
              <a:gd name="connsiteY2" fmla="*/ 155763 h 155890"/>
              <a:gd name="connsiteX3" fmla="*/ 76259 w 77501"/>
              <a:gd name="connsiteY3" fmla="*/ 79563 h 155890"/>
              <a:gd name="connsiteX4" fmla="*/ 59 w 77501"/>
              <a:gd name="connsiteY4" fmla="*/ 188 h 15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1" h="155890">
                <a:moveTo>
                  <a:pt x="59" y="188"/>
                </a:moveTo>
                <a:cubicBezTo>
                  <a:pt x="-2058" y="-2987"/>
                  <a:pt x="52976" y="34584"/>
                  <a:pt x="63559" y="60513"/>
                </a:cubicBezTo>
                <a:cubicBezTo>
                  <a:pt x="74142" y="86442"/>
                  <a:pt x="61442" y="152588"/>
                  <a:pt x="63559" y="155763"/>
                </a:cubicBezTo>
                <a:cubicBezTo>
                  <a:pt x="65676" y="158938"/>
                  <a:pt x="82080" y="101788"/>
                  <a:pt x="76259" y="79563"/>
                </a:cubicBezTo>
                <a:cubicBezTo>
                  <a:pt x="70438" y="57338"/>
                  <a:pt x="2176" y="3363"/>
                  <a:pt x="59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60B54E01-8BF4-E2ED-B820-A83FC9F71AC9}"/>
              </a:ext>
            </a:extLst>
          </p:cNvPr>
          <p:cNvSpPr/>
          <p:nvPr/>
        </p:nvSpPr>
        <p:spPr>
          <a:xfrm>
            <a:off x="2307939" y="8550144"/>
            <a:ext cx="96816" cy="158920"/>
          </a:xfrm>
          <a:custGeom>
            <a:avLst/>
            <a:gdLst>
              <a:gd name="connsiteX0" fmla="*/ 73311 w 96816"/>
              <a:gd name="connsiteY0" fmla="*/ 131 h 158920"/>
              <a:gd name="connsiteX1" fmla="*/ 9811 w 96816"/>
              <a:gd name="connsiteY1" fmla="*/ 66806 h 158920"/>
              <a:gd name="connsiteX2" fmla="*/ 54261 w 96816"/>
              <a:gd name="connsiteY2" fmla="*/ 69981 h 158920"/>
              <a:gd name="connsiteX3" fmla="*/ 60611 w 96816"/>
              <a:gd name="connsiteY3" fmla="*/ 89031 h 158920"/>
              <a:gd name="connsiteX4" fmla="*/ 286 w 96816"/>
              <a:gd name="connsiteY4" fmla="*/ 158881 h 158920"/>
              <a:gd name="connsiteX5" fmla="*/ 89186 w 96816"/>
              <a:gd name="connsiteY5" fmla="*/ 98556 h 158920"/>
              <a:gd name="connsiteX6" fmla="*/ 89186 w 96816"/>
              <a:gd name="connsiteY6" fmla="*/ 69981 h 158920"/>
              <a:gd name="connsiteX7" fmla="*/ 63786 w 96816"/>
              <a:gd name="connsiteY7" fmla="*/ 104906 h 158920"/>
              <a:gd name="connsiteX8" fmla="*/ 35211 w 96816"/>
              <a:gd name="connsiteY8" fmla="*/ 50931 h 158920"/>
              <a:gd name="connsiteX9" fmla="*/ 73311 w 96816"/>
              <a:gd name="connsiteY9" fmla="*/ 131 h 15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816" h="158920">
                <a:moveTo>
                  <a:pt x="73311" y="131"/>
                </a:moveTo>
                <a:cubicBezTo>
                  <a:pt x="69078" y="2777"/>
                  <a:pt x="12986" y="55164"/>
                  <a:pt x="9811" y="66806"/>
                </a:cubicBezTo>
                <a:cubicBezTo>
                  <a:pt x="6636" y="78448"/>
                  <a:pt x="45794" y="66277"/>
                  <a:pt x="54261" y="69981"/>
                </a:cubicBezTo>
                <a:cubicBezTo>
                  <a:pt x="62728" y="73685"/>
                  <a:pt x="69607" y="74214"/>
                  <a:pt x="60611" y="89031"/>
                </a:cubicBezTo>
                <a:cubicBezTo>
                  <a:pt x="51615" y="103848"/>
                  <a:pt x="-4476" y="157294"/>
                  <a:pt x="286" y="158881"/>
                </a:cubicBezTo>
                <a:cubicBezTo>
                  <a:pt x="5048" y="160468"/>
                  <a:pt x="74369" y="113373"/>
                  <a:pt x="89186" y="98556"/>
                </a:cubicBezTo>
                <a:cubicBezTo>
                  <a:pt x="104003" y="83739"/>
                  <a:pt x="93419" y="68923"/>
                  <a:pt x="89186" y="69981"/>
                </a:cubicBezTo>
                <a:cubicBezTo>
                  <a:pt x="84953" y="71039"/>
                  <a:pt x="72782" y="108081"/>
                  <a:pt x="63786" y="104906"/>
                </a:cubicBezTo>
                <a:cubicBezTo>
                  <a:pt x="54790" y="101731"/>
                  <a:pt x="35740" y="66277"/>
                  <a:pt x="35211" y="50931"/>
                </a:cubicBezTo>
                <a:cubicBezTo>
                  <a:pt x="34682" y="35585"/>
                  <a:pt x="77544" y="-2515"/>
                  <a:pt x="7331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49CB8A18-5E97-8450-87BE-B6E5694426AD}"/>
              </a:ext>
            </a:extLst>
          </p:cNvPr>
          <p:cNvSpPr/>
          <p:nvPr/>
        </p:nvSpPr>
        <p:spPr>
          <a:xfrm>
            <a:off x="2476057" y="8098983"/>
            <a:ext cx="215437" cy="274655"/>
          </a:xfrm>
          <a:custGeom>
            <a:avLst/>
            <a:gdLst>
              <a:gd name="connsiteX0" fmla="*/ 443 w 215437"/>
              <a:gd name="connsiteY0" fmla="*/ 442 h 274655"/>
              <a:gd name="connsiteX1" fmla="*/ 108393 w 215437"/>
              <a:gd name="connsiteY1" fmla="*/ 175067 h 274655"/>
              <a:gd name="connsiteX2" fmla="*/ 213168 w 215437"/>
              <a:gd name="connsiteY2" fmla="*/ 273492 h 274655"/>
              <a:gd name="connsiteX3" fmla="*/ 171893 w 215437"/>
              <a:gd name="connsiteY3" fmla="*/ 222692 h 274655"/>
              <a:gd name="connsiteX4" fmla="*/ 73468 w 215437"/>
              <a:gd name="connsiteY4" fmla="*/ 127442 h 274655"/>
              <a:gd name="connsiteX5" fmla="*/ 443 w 215437"/>
              <a:gd name="connsiteY5" fmla="*/ 442 h 27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37" h="274655">
                <a:moveTo>
                  <a:pt x="443" y="442"/>
                </a:moveTo>
                <a:cubicBezTo>
                  <a:pt x="6264" y="8379"/>
                  <a:pt x="72939" y="129559"/>
                  <a:pt x="108393" y="175067"/>
                </a:cubicBezTo>
                <a:cubicBezTo>
                  <a:pt x="143847" y="220575"/>
                  <a:pt x="202585" y="265555"/>
                  <a:pt x="213168" y="273492"/>
                </a:cubicBezTo>
                <a:cubicBezTo>
                  <a:pt x="223751" y="281429"/>
                  <a:pt x="195176" y="247034"/>
                  <a:pt x="171893" y="222692"/>
                </a:cubicBezTo>
                <a:cubicBezTo>
                  <a:pt x="148610" y="198350"/>
                  <a:pt x="99397" y="161309"/>
                  <a:pt x="73468" y="127442"/>
                </a:cubicBezTo>
                <a:cubicBezTo>
                  <a:pt x="47539" y="93575"/>
                  <a:pt x="-5378" y="-7495"/>
                  <a:pt x="443" y="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8532BD6D-A4B8-C62F-2A7E-379F3F8FAB9C}"/>
              </a:ext>
            </a:extLst>
          </p:cNvPr>
          <p:cNvSpPr/>
          <p:nvPr/>
        </p:nvSpPr>
        <p:spPr>
          <a:xfrm>
            <a:off x="2431367" y="8135950"/>
            <a:ext cx="228445" cy="267462"/>
          </a:xfrm>
          <a:custGeom>
            <a:avLst/>
            <a:gdLst>
              <a:gd name="connsiteX0" fmla="*/ 3858 w 228445"/>
              <a:gd name="connsiteY0" fmla="*/ 1575 h 267462"/>
              <a:gd name="connsiteX1" fmla="*/ 134033 w 228445"/>
              <a:gd name="connsiteY1" fmla="*/ 188900 h 267462"/>
              <a:gd name="connsiteX2" fmla="*/ 226108 w 228445"/>
              <a:gd name="connsiteY2" fmla="*/ 265100 h 267462"/>
              <a:gd name="connsiteX3" fmla="*/ 191183 w 228445"/>
              <a:gd name="connsiteY3" fmla="*/ 236525 h 267462"/>
              <a:gd name="connsiteX4" fmla="*/ 86408 w 228445"/>
              <a:gd name="connsiteY4" fmla="*/ 122225 h 267462"/>
              <a:gd name="connsiteX5" fmla="*/ 51483 w 228445"/>
              <a:gd name="connsiteY5" fmla="*/ 90475 h 267462"/>
              <a:gd name="connsiteX6" fmla="*/ 35608 w 228445"/>
              <a:gd name="connsiteY6" fmla="*/ 96825 h 267462"/>
              <a:gd name="connsiteX7" fmla="*/ 3858 w 228445"/>
              <a:gd name="connsiteY7" fmla="*/ 1575 h 26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45" h="267462">
                <a:moveTo>
                  <a:pt x="3858" y="1575"/>
                </a:moveTo>
                <a:cubicBezTo>
                  <a:pt x="20262" y="16921"/>
                  <a:pt x="96991" y="144979"/>
                  <a:pt x="134033" y="188900"/>
                </a:cubicBezTo>
                <a:cubicBezTo>
                  <a:pt x="171075" y="232821"/>
                  <a:pt x="216583" y="257163"/>
                  <a:pt x="226108" y="265100"/>
                </a:cubicBezTo>
                <a:cubicBezTo>
                  <a:pt x="235633" y="273037"/>
                  <a:pt x="214466" y="260338"/>
                  <a:pt x="191183" y="236525"/>
                </a:cubicBezTo>
                <a:cubicBezTo>
                  <a:pt x="167900" y="212713"/>
                  <a:pt x="109691" y="146567"/>
                  <a:pt x="86408" y="122225"/>
                </a:cubicBezTo>
                <a:cubicBezTo>
                  <a:pt x="63125" y="97883"/>
                  <a:pt x="59950" y="94708"/>
                  <a:pt x="51483" y="90475"/>
                </a:cubicBezTo>
                <a:cubicBezTo>
                  <a:pt x="43016" y="86242"/>
                  <a:pt x="43016" y="105821"/>
                  <a:pt x="35608" y="96825"/>
                </a:cubicBezTo>
                <a:cubicBezTo>
                  <a:pt x="28200" y="87829"/>
                  <a:pt x="-12546" y="-13771"/>
                  <a:pt x="3858" y="15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80DA87E6-1A56-009D-EBF1-F3AF3EACAEE5}"/>
              </a:ext>
            </a:extLst>
          </p:cNvPr>
          <p:cNvSpPr/>
          <p:nvPr/>
        </p:nvSpPr>
        <p:spPr>
          <a:xfrm>
            <a:off x="2619093" y="8121650"/>
            <a:ext cx="184714" cy="53381"/>
          </a:xfrm>
          <a:custGeom>
            <a:avLst/>
            <a:gdLst>
              <a:gd name="connsiteX0" fmla="*/ 282 w 184714"/>
              <a:gd name="connsiteY0" fmla="*/ 0 h 53381"/>
              <a:gd name="connsiteX1" fmla="*/ 178082 w 184714"/>
              <a:gd name="connsiteY1" fmla="*/ 47625 h 53381"/>
              <a:gd name="connsiteX2" fmla="*/ 136807 w 184714"/>
              <a:gd name="connsiteY2" fmla="*/ 47625 h 53381"/>
              <a:gd name="connsiteX3" fmla="*/ 282 w 184714"/>
              <a:gd name="connsiteY3" fmla="*/ 0 h 5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14" h="53381">
                <a:moveTo>
                  <a:pt x="282" y="0"/>
                </a:moveTo>
                <a:cubicBezTo>
                  <a:pt x="7161" y="0"/>
                  <a:pt x="155328" y="39688"/>
                  <a:pt x="178082" y="47625"/>
                </a:cubicBezTo>
                <a:cubicBezTo>
                  <a:pt x="200836" y="55563"/>
                  <a:pt x="159561" y="55033"/>
                  <a:pt x="136807" y="47625"/>
                </a:cubicBezTo>
                <a:cubicBezTo>
                  <a:pt x="114053" y="40217"/>
                  <a:pt x="-6597" y="0"/>
                  <a:pt x="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47B7F88E-7486-279B-4CC7-239476A8AC4E}"/>
              </a:ext>
            </a:extLst>
          </p:cNvPr>
          <p:cNvSpPr/>
          <p:nvPr/>
        </p:nvSpPr>
        <p:spPr>
          <a:xfrm>
            <a:off x="2446960" y="7997437"/>
            <a:ext cx="242265" cy="280623"/>
          </a:xfrm>
          <a:custGeom>
            <a:avLst/>
            <a:gdLst>
              <a:gd name="connsiteX0" fmla="*/ 965 w 242265"/>
              <a:gd name="connsiteY0" fmla="*/ 388 h 280623"/>
              <a:gd name="connsiteX1" fmla="*/ 51765 w 242265"/>
              <a:gd name="connsiteY1" fmla="*/ 130563 h 280623"/>
              <a:gd name="connsiteX2" fmla="*/ 159715 w 242265"/>
              <a:gd name="connsiteY2" fmla="*/ 222638 h 280623"/>
              <a:gd name="connsiteX3" fmla="*/ 242265 w 242265"/>
              <a:gd name="connsiteY3" fmla="*/ 279788 h 280623"/>
              <a:gd name="connsiteX4" fmla="*/ 159715 w 242265"/>
              <a:gd name="connsiteY4" fmla="*/ 257563 h 280623"/>
              <a:gd name="connsiteX5" fmla="*/ 137490 w 242265"/>
              <a:gd name="connsiteY5" fmla="*/ 270263 h 280623"/>
              <a:gd name="connsiteX6" fmla="*/ 147015 w 242265"/>
              <a:gd name="connsiteY6" fmla="*/ 241688 h 280623"/>
              <a:gd name="connsiteX7" fmla="*/ 93040 w 242265"/>
              <a:gd name="connsiteY7" fmla="*/ 175013 h 280623"/>
              <a:gd name="connsiteX8" fmla="*/ 965 w 242265"/>
              <a:gd name="connsiteY8" fmla="*/ 388 h 2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65" h="280623">
                <a:moveTo>
                  <a:pt x="965" y="388"/>
                </a:moveTo>
                <a:cubicBezTo>
                  <a:pt x="-5914" y="-7020"/>
                  <a:pt x="25307" y="93521"/>
                  <a:pt x="51765" y="130563"/>
                </a:cubicBezTo>
                <a:cubicBezTo>
                  <a:pt x="78223" y="167605"/>
                  <a:pt x="127965" y="197767"/>
                  <a:pt x="159715" y="222638"/>
                </a:cubicBezTo>
                <a:cubicBezTo>
                  <a:pt x="191465" y="247509"/>
                  <a:pt x="242265" y="273967"/>
                  <a:pt x="242265" y="279788"/>
                </a:cubicBezTo>
                <a:cubicBezTo>
                  <a:pt x="242265" y="285609"/>
                  <a:pt x="177177" y="259150"/>
                  <a:pt x="159715" y="257563"/>
                </a:cubicBezTo>
                <a:cubicBezTo>
                  <a:pt x="142253" y="255976"/>
                  <a:pt x="139607" y="272909"/>
                  <a:pt x="137490" y="270263"/>
                </a:cubicBezTo>
                <a:cubicBezTo>
                  <a:pt x="135373" y="267617"/>
                  <a:pt x="154423" y="257563"/>
                  <a:pt x="147015" y="241688"/>
                </a:cubicBezTo>
                <a:cubicBezTo>
                  <a:pt x="139607" y="225813"/>
                  <a:pt x="115265" y="208350"/>
                  <a:pt x="93040" y="175013"/>
                </a:cubicBezTo>
                <a:cubicBezTo>
                  <a:pt x="70815" y="141676"/>
                  <a:pt x="7844" y="7796"/>
                  <a:pt x="965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4C5259EF-B4D1-6C3D-054A-3E9053EB3992}"/>
              </a:ext>
            </a:extLst>
          </p:cNvPr>
          <p:cNvSpPr/>
          <p:nvPr/>
        </p:nvSpPr>
        <p:spPr>
          <a:xfrm>
            <a:off x="2441547" y="8003970"/>
            <a:ext cx="220078" cy="233186"/>
          </a:xfrm>
          <a:custGeom>
            <a:avLst/>
            <a:gdLst>
              <a:gd name="connsiteX0" fmla="*/ 3203 w 220078"/>
              <a:gd name="connsiteY0" fmla="*/ 3380 h 233186"/>
              <a:gd name="connsiteX1" fmla="*/ 168303 w 220078"/>
              <a:gd name="connsiteY1" fmla="*/ 187530 h 233186"/>
              <a:gd name="connsiteX2" fmla="*/ 219103 w 220078"/>
              <a:gd name="connsiteY2" fmla="*/ 231980 h 233186"/>
              <a:gd name="connsiteX3" fmla="*/ 133378 w 220078"/>
              <a:gd name="connsiteY3" fmla="*/ 155780 h 233186"/>
              <a:gd name="connsiteX4" fmla="*/ 63528 w 220078"/>
              <a:gd name="connsiteY4" fmla="*/ 73230 h 233186"/>
              <a:gd name="connsiteX5" fmla="*/ 3203 w 220078"/>
              <a:gd name="connsiteY5" fmla="*/ 3380 h 2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78" h="233186">
                <a:moveTo>
                  <a:pt x="3203" y="3380"/>
                </a:moveTo>
                <a:cubicBezTo>
                  <a:pt x="20665" y="22430"/>
                  <a:pt x="132320" y="149430"/>
                  <a:pt x="168303" y="187530"/>
                </a:cubicBezTo>
                <a:cubicBezTo>
                  <a:pt x="204286" y="225630"/>
                  <a:pt x="224924" y="237272"/>
                  <a:pt x="219103" y="231980"/>
                </a:cubicBezTo>
                <a:cubicBezTo>
                  <a:pt x="213282" y="226688"/>
                  <a:pt x="159307" y="182238"/>
                  <a:pt x="133378" y="155780"/>
                </a:cubicBezTo>
                <a:cubicBezTo>
                  <a:pt x="107449" y="129322"/>
                  <a:pt x="82578" y="95455"/>
                  <a:pt x="63528" y="73230"/>
                </a:cubicBezTo>
                <a:cubicBezTo>
                  <a:pt x="44478" y="51005"/>
                  <a:pt x="-14259" y="-15670"/>
                  <a:pt x="3203" y="3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075DC309-235C-E21F-A648-DE434E6F84CB}"/>
              </a:ext>
            </a:extLst>
          </p:cNvPr>
          <p:cNvSpPr/>
          <p:nvPr/>
        </p:nvSpPr>
        <p:spPr>
          <a:xfrm>
            <a:off x="2524099" y="8054833"/>
            <a:ext cx="142981" cy="188016"/>
          </a:xfrm>
          <a:custGeom>
            <a:avLst/>
            <a:gdLst>
              <a:gd name="connsiteX0" fmla="*/ 26 w 142981"/>
              <a:gd name="connsiteY0" fmla="*/ 142 h 188016"/>
              <a:gd name="connsiteX1" fmla="*/ 98451 w 142981"/>
              <a:gd name="connsiteY1" fmla="*/ 139842 h 188016"/>
              <a:gd name="connsiteX2" fmla="*/ 142901 w 142981"/>
              <a:gd name="connsiteY2" fmla="*/ 187467 h 188016"/>
              <a:gd name="connsiteX3" fmla="*/ 88926 w 142981"/>
              <a:gd name="connsiteY3" fmla="*/ 114442 h 188016"/>
              <a:gd name="connsiteX4" fmla="*/ 26 w 142981"/>
              <a:gd name="connsiteY4" fmla="*/ 142 h 188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81" h="188016">
                <a:moveTo>
                  <a:pt x="26" y="142"/>
                </a:moveTo>
                <a:cubicBezTo>
                  <a:pt x="1613" y="4375"/>
                  <a:pt x="74639" y="108621"/>
                  <a:pt x="98451" y="139842"/>
                </a:cubicBezTo>
                <a:cubicBezTo>
                  <a:pt x="122263" y="171063"/>
                  <a:pt x="144488" y="191700"/>
                  <a:pt x="142901" y="187467"/>
                </a:cubicBezTo>
                <a:cubicBezTo>
                  <a:pt x="141314" y="183234"/>
                  <a:pt x="110093" y="141430"/>
                  <a:pt x="88926" y="114442"/>
                </a:cubicBezTo>
                <a:cubicBezTo>
                  <a:pt x="67759" y="87455"/>
                  <a:pt x="-1561" y="-4091"/>
                  <a:pt x="26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5FBDB469-8BF1-D33D-CE2C-D4D9675FAC89}"/>
              </a:ext>
            </a:extLst>
          </p:cNvPr>
          <p:cNvSpPr/>
          <p:nvPr/>
        </p:nvSpPr>
        <p:spPr>
          <a:xfrm>
            <a:off x="2606826" y="8121041"/>
            <a:ext cx="98481" cy="61750"/>
          </a:xfrm>
          <a:custGeom>
            <a:avLst/>
            <a:gdLst>
              <a:gd name="connsiteX0" fmla="*/ 98274 w 98481"/>
              <a:gd name="connsiteY0" fmla="*/ 609 h 61750"/>
              <a:gd name="connsiteX1" fmla="*/ 3024 w 98481"/>
              <a:gd name="connsiteY1" fmla="*/ 60934 h 61750"/>
              <a:gd name="connsiteX2" fmla="*/ 28424 w 98481"/>
              <a:gd name="connsiteY2" fmla="*/ 32359 h 61750"/>
              <a:gd name="connsiteX3" fmla="*/ 98274 w 98481"/>
              <a:gd name="connsiteY3" fmla="*/ 609 h 6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81" h="61750">
                <a:moveTo>
                  <a:pt x="98274" y="609"/>
                </a:moveTo>
                <a:cubicBezTo>
                  <a:pt x="94041" y="5371"/>
                  <a:pt x="14666" y="55642"/>
                  <a:pt x="3024" y="60934"/>
                </a:cubicBezTo>
                <a:cubicBezTo>
                  <a:pt x="-8618" y="66226"/>
                  <a:pt x="16253" y="44530"/>
                  <a:pt x="28424" y="32359"/>
                </a:cubicBezTo>
                <a:cubicBezTo>
                  <a:pt x="40595" y="20188"/>
                  <a:pt x="102507" y="-4153"/>
                  <a:pt x="98274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C6C618E-69D9-3DB3-854B-54BDE40BC669}"/>
              </a:ext>
            </a:extLst>
          </p:cNvPr>
          <p:cNvSpPr/>
          <p:nvPr/>
        </p:nvSpPr>
        <p:spPr>
          <a:xfrm>
            <a:off x="2651125" y="8080375"/>
            <a:ext cx="171450" cy="60325"/>
          </a:xfrm>
          <a:custGeom>
            <a:avLst/>
            <a:gdLst>
              <a:gd name="connsiteX0" fmla="*/ 0 w 171450"/>
              <a:gd name="connsiteY0" fmla="*/ 0 h 60325"/>
              <a:gd name="connsiteX1" fmla="*/ 171450 w 171450"/>
              <a:gd name="connsiteY1" fmla="*/ 60325 h 60325"/>
              <a:gd name="connsiteX2" fmla="*/ 127000 w 171450"/>
              <a:gd name="connsiteY2" fmla="*/ 44450 h 60325"/>
              <a:gd name="connsiteX3" fmla="*/ 123825 w 171450"/>
              <a:gd name="connsiteY3" fmla="*/ 44450 h 60325"/>
              <a:gd name="connsiteX4" fmla="*/ 88900 w 171450"/>
              <a:gd name="connsiteY4" fmla="*/ 19050 h 60325"/>
              <a:gd name="connsiteX5" fmla="*/ 0 w 171450"/>
              <a:gd name="connsiteY5" fmla="*/ 0 h 6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50" h="60325">
                <a:moveTo>
                  <a:pt x="0" y="0"/>
                </a:moveTo>
                <a:lnTo>
                  <a:pt x="171450" y="60325"/>
                </a:lnTo>
                <a:lnTo>
                  <a:pt x="127000" y="44450"/>
                </a:lnTo>
                <a:cubicBezTo>
                  <a:pt x="119063" y="41804"/>
                  <a:pt x="130175" y="48683"/>
                  <a:pt x="123825" y="44450"/>
                </a:cubicBezTo>
                <a:cubicBezTo>
                  <a:pt x="117475" y="40217"/>
                  <a:pt x="107950" y="25400"/>
                  <a:pt x="88900" y="19050"/>
                </a:cubicBezTo>
                <a:cubicBezTo>
                  <a:pt x="69850" y="12700"/>
                  <a:pt x="39687" y="952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73ADEC8F-0405-48CE-BC80-6B6D85D27FA6}"/>
              </a:ext>
            </a:extLst>
          </p:cNvPr>
          <p:cNvSpPr/>
          <p:nvPr/>
        </p:nvSpPr>
        <p:spPr>
          <a:xfrm>
            <a:off x="1944923" y="8704156"/>
            <a:ext cx="119994" cy="113596"/>
          </a:xfrm>
          <a:custGeom>
            <a:avLst/>
            <a:gdLst>
              <a:gd name="connsiteX0" fmla="*/ 118827 w 119994"/>
              <a:gd name="connsiteY0" fmla="*/ 1694 h 113596"/>
              <a:gd name="connsiteX1" fmla="*/ 1352 w 119994"/>
              <a:gd name="connsiteY1" fmla="*/ 112819 h 113596"/>
              <a:gd name="connsiteX2" fmla="*/ 58502 w 119994"/>
              <a:gd name="connsiteY2" fmla="*/ 49319 h 113596"/>
              <a:gd name="connsiteX3" fmla="*/ 118827 w 119994"/>
              <a:gd name="connsiteY3" fmla="*/ 1694 h 113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94" h="113596">
                <a:moveTo>
                  <a:pt x="118827" y="1694"/>
                </a:moveTo>
                <a:cubicBezTo>
                  <a:pt x="109302" y="12277"/>
                  <a:pt x="11406" y="104882"/>
                  <a:pt x="1352" y="112819"/>
                </a:cubicBezTo>
                <a:cubicBezTo>
                  <a:pt x="-8702" y="120756"/>
                  <a:pt x="39981" y="65723"/>
                  <a:pt x="58502" y="49319"/>
                </a:cubicBezTo>
                <a:cubicBezTo>
                  <a:pt x="77023" y="32915"/>
                  <a:pt x="128352" y="-8889"/>
                  <a:pt x="118827" y="16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D8857B19-C8DF-4A52-A2C4-6312E8BDE5FB}"/>
              </a:ext>
            </a:extLst>
          </p:cNvPr>
          <p:cNvSpPr/>
          <p:nvPr/>
        </p:nvSpPr>
        <p:spPr>
          <a:xfrm>
            <a:off x="2101844" y="8728045"/>
            <a:ext cx="198003" cy="88093"/>
          </a:xfrm>
          <a:custGeom>
            <a:avLst/>
            <a:gdLst>
              <a:gd name="connsiteX0" fmla="*/ 6 w 198003"/>
              <a:gd name="connsiteY0" fmla="*/ 30 h 88093"/>
              <a:gd name="connsiteX1" fmla="*/ 66681 w 198003"/>
              <a:gd name="connsiteY1" fmla="*/ 69880 h 88093"/>
              <a:gd name="connsiteX2" fmla="*/ 196856 w 198003"/>
              <a:gd name="connsiteY2" fmla="*/ 60355 h 88093"/>
              <a:gd name="connsiteX3" fmla="*/ 127006 w 198003"/>
              <a:gd name="connsiteY3" fmla="*/ 85755 h 88093"/>
              <a:gd name="connsiteX4" fmla="*/ 69856 w 198003"/>
              <a:gd name="connsiteY4" fmla="*/ 79405 h 88093"/>
              <a:gd name="connsiteX5" fmla="*/ 6 w 198003"/>
              <a:gd name="connsiteY5" fmla="*/ 30 h 8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003" h="88093">
                <a:moveTo>
                  <a:pt x="6" y="30"/>
                </a:moveTo>
                <a:cubicBezTo>
                  <a:pt x="-523" y="-1557"/>
                  <a:pt x="33873" y="59826"/>
                  <a:pt x="66681" y="69880"/>
                </a:cubicBezTo>
                <a:cubicBezTo>
                  <a:pt x="99489" y="79934"/>
                  <a:pt x="186802" y="57709"/>
                  <a:pt x="196856" y="60355"/>
                </a:cubicBezTo>
                <a:cubicBezTo>
                  <a:pt x="206910" y="63001"/>
                  <a:pt x="148173" y="82580"/>
                  <a:pt x="127006" y="85755"/>
                </a:cubicBezTo>
                <a:cubicBezTo>
                  <a:pt x="105839" y="88930"/>
                  <a:pt x="91552" y="90517"/>
                  <a:pt x="69856" y="79405"/>
                </a:cubicBezTo>
                <a:cubicBezTo>
                  <a:pt x="48160" y="68293"/>
                  <a:pt x="535" y="1617"/>
                  <a:pt x="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C0E33AA1-7652-AAF8-92EF-8B7BE173197B}"/>
              </a:ext>
            </a:extLst>
          </p:cNvPr>
          <p:cNvSpPr/>
          <p:nvPr/>
        </p:nvSpPr>
        <p:spPr>
          <a:xfrm>
            <a:off x="2355819" y="7581004"/>
            <a:ext cx="9914" cy="198525"/>
          </a:xfrm>
          <a:custGeom>
            <a:avLst/>
            <a:gdLst>
              <a:gd name="connsiteX0" fmla="*/ 3206 w 9914"/>
              <a:gd name="connsiteY0" fmla="*/ 896 h 198525"/>
              <a:gd name="connsiteX1" fmla="*/ 6381 w 9914"/>
              <a:gd name="connsiteY1" fmla="*/ 118371 h 198525"/>
              <a:gd name="connsiteX2" fmla="*/ 31 w 9914"/>
              <a:gd name="connsiteY2" fmla="*/ 197746 h 198525"/>
              <a:gd name="connsiteX3" fmla="*/ 9556 w 9914"/>
              <a:gd name="connsiteY3" fmla="*/ 70746 h 198525"/>
              <a:gd name="connsiteX4" fmla="*/ 3206 w 9914"/>
              <a:gd name="connsiteY4" fmla="*/ 896 h 19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14" h="198525">
                <a:moveTo>
                  <a:pt x="3206" y="896"/>
                </a:moveTo>
                <a:cubicBezTo>
                  <a:pt x="2677" y="8834"/>
                  <a:pt x="6910" y="85563"/>
                  <a:pt x="6381" y="118371"/>
                </a:cubicBezTo>
                <a:cubicBezTo>
                  <a:pt x="5852" y="151179"/>
                  <a:pt x="-498" y="205684"/>
                  <a:pt x="31" y="197746"/>
                </a:cubicBezTo>
                <a:cubicBezTo>
                  <a:pt x="560" y="189809"/>
                  <a:pt x="7439" y="101967"/>
                  <a:pt x="9556" y="70746"/>
                </a:cubicBezTo>
                <a:cubicBezTo>
                  <a:pt x="11673" y="39525"/>
                  <a:pt x="3735" y="-7042"/>
                  <a:pt x="3206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016FA470-3D7D-6ED4-901C-5814292459E5}"/>
              </a:ext>
            </a:extLst>
          </p:cNvPr>
          <p:cNvSpPr/>
          <p:nvPr/>
        </p:nvSpPr>
        <p:spPr>
          <a:xfrm>
            <a:off x="2308172" y="7496063"/>
            <a:ext cx="95432" cy="416060"/>
          </a:xfrm>
          <a:custGeom>
            <a:avLst/>
            <a:gdLst>
              <a:gd name="connsiteX0" fmla="*/ 95303 w 95432"/>
              <a:gd name="connsiteY0" fmla="*/ 112 h 416060"/>
              <a:gd name="connsiteX1" fmla="*/ 47678 w 95432"/>
              <a:gd name="connsiteY1" fmla="*/ 89012 h 416060"/>
              <a:gd name="connsiteX2" fmla="*/ 25453 w 95432"/>
              <a:gd name="connsiteY2" fmla="*/ 282687 h 416060"/>
              <a:gd name="connsiteX3" fmla="*/ 53 w 95432"/>
              <a:gd name="connsiteY3" fmla="*/ 416037 h 416060"/>
              <a:gd name="connsiteX4" fmla="*/ 19103 w 95432"/>
              <a:gd name="connsiteY4" fmla="*/ 273162 h 416060"/>
              <a:gd name="connsiteX5" fmla="*/ 31803 w 95432"/>
              <a:gd name="connsiteY5" fmla="*/ 104887 h 416060"/>
              <a:gd name="connsiteX6" fmla="*/ 95303 w 95432"/>
              <a:gd name="connsiteY6" fmla="*/ 112 h 416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432" h="416060">
                <a:moveTo>
                  <a:pt x="95303" y="112"/>
                </a:moveTo>
                <a:cubicBezTo>
                  <a:pt x="97949" y="-2534"/>
                  <a:pt x="59320" y="41916"/>
                  <a:pt x="47678" y="89012"/>
                </a:cubicBezTo>
                <a:cubicBezTo>
                  <a:pt x="36036" y="136108"/>
                  <a:pt x="33390" y="228183"/>
                  <a:pt x="25453" y="282687"/>
                </a:cubicBezTo>
                <a:cubicBezTo>
                  <a:pt x="17516" y="337191"/>
                  <a:pt x="1111" y="417625"/>
                  <a:pt x="53" y="416037"/>
                </a:cubicBezTo>
                <a:cubicBezTo>
                  <a:pt x="-1005" y="414449"/>
                  <a:pt x="13811" y="325020"/>
                  <a:pt x="19103" y="273162"/>
                </a:cubicBezTo>
                <a:cubicBezTo>
                  <a:pt x="24395" y="221304"/>
                  <a:pt x="17515" y="151454"/>
                  <a:pt x="31803" y="104887"/>
                </a:cubicBezTo>
                <a:cubicBezTo>
                  <a:pt x="46090" y="58320"/>
                  <a:pt x="92657" y="2758"/>
                  <a:pt x="9530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FFBF0484-0BFA-5A39-BD3A-315216936F4F}"/>
              </a:ext>
            </a:extLst>
          </p:cNvPr>
          <p:cNvSpPr/>
          <p:nvPr/>
        </p:nvSpPr>
        <p:spPr>
          <a:xfrm>
            <a:off x="2444697" y="7550127"/>
            <a:ext cx="23279" cy="317574"/>
          </a:xfrm>
          <a:custGeom>
            <a:avLst/>
            <a:gdLst>
              <a:gd name="connsiteX0" fmla="*/ 19103 w 23279"/>
              <a:gd name="connsiteY0" fmla="*/ 23 h 317574"/>
              <a:gd name="connsiteX1" fmla="*/ 22278 w 23279"/>
              <a:gd name="connsiteY1" fmla="*/ 203223 h 317574"/>
              <a:gd name="connsiteX2" fmla="*/ 53 w 23279"/>
              <a:gd name="connsiteY2" fmla="*/ 317523 h 317574"/>
              <a:gd name="connsiteX3" fmla="*/ 15928 w 23279"/>
              <a:gd name="connsiteY3" fmla="*/ 190523 h 317574"/>
              <a:gd name="connsiteX4" fmla="*/ 19103 w 23279"/>
              <a:gd name="connsiteY4" fmla="*/ 23 h 3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9" h="317574">
                <a:moveTo>
                  <a:pt x="19103" y="23"/>
                </a:moveTo>
                <a:cubicBezTo>
                  <a:pt x="20161" y="2140"/>
                  <a:pt x="25453" y="150306"/>
                  <a:pt x="22278" y="203223"/>
                </a:cubicBezTo>
                <a:cubicBezTo>
                  <a:pt x="19103" y="256140"/>
                  <a:pt x="1111" y="319640"/>
                  <a:pt x="53" y="317523"/>
                </a:cubicBezTo>
                <a:cubicBezTo>
                  <a:pt x="-1005" y="315406"/>
                  <a:pt x="13811" y="239735"/>
                  <a:pt x="15928" y="190523"/>
                </a:cubicBezTo>
                <a:cubicBezTo>
                  <a:pt x="18045" y="141311"/>
                  <a:pt x="18045" y="-2094"/>
                  <a:pt x="19103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3B512E35-5430-523E-A989-81DF7A1CF104}"/>
              </a:ext>
            </a:extLst>
          </p:cNvPr>
          <p:cNvSpPr/>
          <p:nvPr/>
        </p:nvSpPr>
        <p:spPr>
          <a:xfrm>
            <a:off x="2352323" y="7705642"/>
            <a:ext cx="89332" cy="223368"/>
          </a:xfrm>
          <a:custGeom>
            <a:avLst/>
            <a:gdLst>
              <a:gd name="connsiteX0" fmla="*/ 89252 w 89332"/>
              <a:gd name="connsiteY0" fmla="*/ 83 h 223368"/>
              <a:gd name="connsiteX1" fmla="*/ 38452 w 89332"/>
              <a:gd name="connsiteY1" fmla="*/ 66758 h 223368"/>
              <a:gd name="connsiteX2" fmla="*/ 13052 w 89332"/>
              <a:gd name="connsiteY2" fmla="*/ 108033 h 223368"/>
              <a:gd name="connsiteX3" fmla="*/ 6702 w 89332"/>
              <a:gd name="connsiteY3" fmla="*/ 171533 h 223368"/>
              <a:gd name="connsiteX4" fmla="*/ 352 w 89332"/>
              <a:gd name="connsiteY4" fmla="*/ 222333 h 223368"/>
              <a:gd name="connsiteX5" fmla="*/ 3527 w 89332"/>
              <a:gd name="connsiteY5" fmla="*/ 123908 h 223368"/>
              <a:gd name="connsiteX6" fmla="*/ 25752 w 89332"/>
              <a:gd name="connsiteY6" fmla="*/ 54058 h 223368"/>
              <a:gd name="connsiteX7" fmla="*/ 89252 w 89332"/>
              <a:gd name="connsiteY7" fmla="*/ 83 h 22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32" h="223368">
                <a:moveTo>
                  <a:pt x="89252" y="83"/>
                </a:moveTo>
                <a:cubicBezTo>
                  <a:pt x="91369" y="2200"/>
                  <a:pt x="51152" y="48766"/>
                  <a:pt x="38452" y="66758"/>
                </a:cubicBezTo>
                <a:cubicBezTo>
                  <a:pt x="25752" y="84750"/>
                  <a:pt x="18344" y="90571"/>
                  <a:pt x="13052" y="108033"/>
                </a:cubicBezTo>
                <a:cubicBezTo>
                  <a:pt x="7760" y="125495"/>
                  <a:pt x="8819" y="152483"/>
                  <a:pt x="6702" y="171533"/>
                </a:cubicBezTo>
                <a:cubicBezTo>
                  <a:pt x="4585" y="190583"/>
                  <a:pt x="881" y="230271"/>
                  <a:pt x="352" y="222333"/>
                </a:cubicBezTo>
                <a:cubicBezTo>
                  <a:pt x="-177" y="214396"/>
                  <a:pt x="-706" y="151954"/>
                  <a:pt x="3527" y="123908"/>
                </a:cubicBezTo>
                <a:cubicBezTo>
                  <a:pt x="7760" y="95862"/>
                  <a:pt x="11994" y="71520"/>
                  <a:pt x="25752" y="54058"/>
                </a:cubicBezTo>
                <a:cubicBezTo>
                  <a:pt x="39510" y="36596"/>
                  <a:pt x="87135" y="-2034"/>
                  <a:pt x="89252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AB42CE45-DEE1-1F7F-43B0-C11ED18B2961}"/>
              </a:ext>
            </a:extLst>
          </p:cNvPr>
          <p:cNvSpPr/>
          <p:nvPr/>
        </p:nvSpPr>
        <p:spPr>
          <a:xfrm>
            <a:off x="2378052" y="7505613"/>
            <a:ext cx="34980" cy="216538"/>
          </a:xfrm>
          <a:custGeom>
            <a:avLst/>
            <a:gdLst>
              <a:gd name="connsiteX0" fmla="*/ 34948 w 34980"/>
              <a:gd name="connsiteY0" fmla="*/ 87 h 216538"/>
              <a:gd name="connsiteX1" fmla="*/ 6373 w 34980"/>
              <a:gd name="connsiteY1" fmla="*/ 108037 h 216538"/>
              <a:gd name="connsiteX2" fmla="*/ 9548 w 34980"/>
              <a:gd name="connsiteY2" fmla="*/ 162012 h 216538"/>
              <a:gd name="connsiteX3" fmla="*/ 28598 w 34980"/>
              <a:gd name="connsiteY3" fmla="*/ 215987 h 216538"/>
              <a:gd name="connsiteX4" fmla="*/ 23 w 34980"/>
              <a:gd name="connsiteY4" fmla="*/ 127087 h 216538"/>
              <a:gd name="connsiteX5" fmla="*/ 34948 w 34980"/>
              <a:gd name="connsiteY5" fmla="*/ 87 h 21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80" h="216538">
                <a:moveTo>
                  <a:pt x="34948" y="87"/>
                </a:moveTo>
                <a:cubicBezTo>
                  <a:pt x="36006" y="-3088"/>
                  <a:pt x="10606" y="81050"/>
                  <a:pt x="6373" y="108037"/>
                </a:cubicBezTo>
                <a:cubicBezTo>
                  <a:pt x="2140" y="135025"/>
                  <a:pt x="5844" y="144020"/>
                  <a:pt x="9548" y="162012"/>
                </a:cubicBezTo>
                <a:cubicBezTo>
                  <a:pt x="13252" y="180004"/>
                  <a:pt x="30185" y="221808"/>
                  <a:pt x="28598" y="215987"/>
                </a:cubicBezTo>
                <a:cubicBezTo>
                  <a:pt x="27010" y="210166"/>
                  <a:pt x="1081" y="155133"/>
                  <a:pt x="23" y="127087"/>
                </a:cubicBezTo>
                <a:cubicBezTo>
                  <a:pt x="-1035" y="99041"/>
                  <a:pt x="33890" y="3262"/>
                  <a:pt x="34948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BEDAACC7-F726-3007-8AE6-B2416EB141B9}"/>
              </a:ext>
            </a:extLst>
          </p:cNvPr>
          <p:cNvSpPr/>
          <p:nvPr/>
        </p:nvSpPr>
        <p:spPr>
          <a:xfrm>
            <a:off x="2408824" y="7486484"/>
            <a:ext cx="20673" cy="200923"/>
          </a:xfrm>
          <a:custGeom>
            <a:avLst/>
            <a:gdLst>
              <a:gd name="connsiteX0" fmla="*/ 16876 w 20673"/>
              <a:gd name="connsiteY0" fmla="*/ 166 h 200923"/>
              <a:gd name="connsiteX1" fmla="*/ 20051 w 20673"/>
              <a:gd name="connsiteY1" fmla="*/ 73191 h 200923"/>
              <a:gd name="connsiteX2" fmla="*/ 7351 w 20673"/>
              <a:gd name="connsiteY2" fmla="*/ 104941 h 200923"/>
              <a:gd name="connsiteX3" fmla="*/ 10526 w 20673"/>
              <a:gd name="connsiteY3" fmla="*/ 200191 h 200923"/>
              <a:gd name="connsiteX4" fmla="*/ 1001 w 20673"/>
              <a:gd name="connsiteY4" fmla="*/ 146216 h 200923"/>
              <a:gd name="connsiteX5" fmla="*/ 1001 w 20673"/>
              <a:gd name="connsiteY5" fmla="*/ 95416 h 200923"/>
              <a:gd name="connsiteX6" fmla="*/ 16876 w 20673"/>
              <a:gd name="connsiteY6" fmla="*/ 166 h 200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73" h="200923">
                <a:moveTo>
                  <a:pt x="16876" y="166"/>
                </a:moveTo>
                <a:cubicBezTo>
                  <a:pt x="20051" y="-3538"/>
                  <a:pt x="21638" y="55729"/>
                  <a:pt x="20051" y="73191"/>
                </a:cubicBezTo>
                <a:cubicBezTo>
                  <a:pt x="18464" y="90653"/>
                  <a:pt x="8938" y="83774"/>
                  <a:pt x="7351" y="104941"/>
                </a:cubicBezTo>
                <a:cubicBezTo>
                  <a:pt x="5764" y="126108"/>
                  <a:pt x="11584" y="193312"/>
                  <a:pt x="10526" y="200191"/>
                </a:cubicBezTo>
                <a:cubicBezTo>
                  <a:pt x="9468" y="207070"/>
                  <a:pt x="2588" y="163678"/>
                  <a:pt x="1001" y="146216"/>
                </a:cubicBezTo>
                <a:cubicBezTo>
                  <a:pt x="-586" y="128754"/>
                  <a:pt x="-57" y="114995"/>
                  <a:pt x="1001" y="95416"/>
                </a:cubicBezTo>
                <a:cubicBezTo>
                  <a:pt x="2059" y="75837"/>
                  <a:pt x="13701" y="3870"/>
                  <a:pt x="16876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3333505D-E7BC-02F9-6CED-178D7DC6768E}"/>
              </a:ext>
            </a:extLst>
          </p:cNvPr>
          <p:cNvSpPr/>
          <p:nvPr/>
        </p:nvSpPr>
        <p:spPr>
          <a:xfrm>
            <a:off x="2435129" y="7580647"/>
            <a:ext cx="17878" cy="273814"/>
          </a:xfrm>
          <a:custGeom>
            <a:avLst/>
            <a:gdLst>
              <a:gd name="connsiteX0" fmla="*/ 15971 w 17878"/>
              <a:gd name="connsiteY0" fmla="*/ 1253 h 273814"/>
              <a:gd name="connsiteX1" fmla="*/ 9621 w 17878"/>
              <a:gd name="connsiteY1" fmla="*/ 226678 h 273814"/>
              <a:gd name="connsiteX2" fmla="*/ 96 w 17878"/>
              <a:gd name="connsiteY2" fmla="*/ 267953 h 273814"/>
              <a:gd name="connsiteX3" fmla="*/ 15971 w 17878"/>
              <a:gd name="connsiteY3" fmla="*/ 140953 h 273814"/>
              <a:gd name="connsiteX4" fmla="*/ 15971 w 17878"/>
              <a:gd name="connsiteY4" fmla="*/ 1253 h 2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78" h="273814">
                <a:moveTo>
                  <a:pt x="15971" y="1253"/>
                </a:moveTo>
                <a:cubicBezTo>
                  <a:pt x="14913" y="15540"/>
                  <a:pt x="12267" y="182228"/>
                  <a:pt x="9621" y="226678"/>
                </a:cubicBezTo>
                <a:cubicBezTo>
                  <a:pt x="6975" y="271128"/>
                  <a:pt x="-962" y="282240"/>
                  <a:pt x="96" y="267953"/>
                </a:cubicBezTo>
                <a:cubicBezTo>
                  <a:pt x="1154" y="253666"/>
                  <a:pt x="12267" y="183286"/>
                  <a:pt x="15971" y="140953"/>
                </a:cubicBezTo>
                <a:cubicBezTo>
                  <a:pt x="19675" y="98620"/>
                  <a:pt x="17029" y="-13034"/>
                  <a:pt x="15971" y="1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0751D70-ABCC-E2DF-6679-D887F4B4C996}"/>
              </a:ext>
            </a:extLst>
          </p:cNvPr>
          <p:cNvSpPr/>
          <p:nvPr/>
        </p:nvSpPr>
        <p:spPr>
          <a:xfrm>
            <a:off x="2397000" y="7746923"/>
            <a:ext cx="25642" cy="158975"/>
          </a:xfrm>
          <a:custGeom>
            <a:avLst/>
            <a:gdLst>
              <a:gd name="connsiteX0" fmla="*/ 125 w 25642"/>
              <a:gd name="connsiteY0" fmla="*/ 77 h 158975"/>
              <a:gd name="connsiteX1" fmla="*/ 16000 w 25642"/>
              <a:gd name="connsiteY1" fmla="*/ 101677 h 158975"/>
              <a:gd name="connsiteX2" fmla="*/ 25525 w 25642"/>
              <a:gd name="connsiteY2" fmla="*/ 158827 h 158975"/>
              <a:gd name="connsiteX3" fmla="*/ 9650 w 25642"/>
              <a:gd name="connsiteY3" fmla="*/ 85802 h 158975"/>
              <a:gd name="connsiteX4" fmla="*/ 125 w 25642"/>
              <a:gd name="connsiteY4" fmla="*/ 77 h 15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2" h="158975">
                <a:moveTo>
                  <a:pt x="125" y="77"/>
                </a:moveTo>
                <a:cubicBezTo>
                  <a:pt x="1183" y="2723"/>
                  <a:pt x="11767" y="75219"/>
                  <a:pt x="16000" y="101677"/>
                </a:cubicBezTo>
                <a:cubicBezTo>
                  <a:pt x="20233" y="128135"/>
                  <a:pt x="26583" y="161473"/>
                  <a:pt x="25525" y="158827"/>
                </a:cubicBezTo>
                <a:cubicBezTo>
                  <a:pt x="24467" y="156181"/>
                  <a:pt x="14413" y="108556"/>
                  <a:pt x="9650" y="85802"/>
                </a:cubicBezTo>
                <a:cubicBezTo>
                  <a:pt x="4887" y="63048"/>
                  <a:pt x="-933" y="-2569"/>
                  <a:pt x="125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F5B01655-59F4-1B37-EE60-083B9D5964F4}"/>
              </a:ext>
            </a:extLst>
          </p:cNvPr>
          <p:cNvSpPr/>
          <p:nvPr/>
        </p:nvSpPr>
        <p:spPr>
          <a:xfrm>
            <a:off x="2444739" y="7984846"/>
            <a:ext cx="26233" cy="134375"/>
          </a:xfrm>
          <a:custGeom>
            <a:avLst/>
            <a:gdLst>
              <a:gd name="connsiteX0" fmla="*/ 11 w 26233"/>
              <a:gd name="connsiteY0" fmla="*/ 279 h 134375"/>
              <a:gd name="connsiteX1" fmla="*/ 22236 w 26233"/>
              <a:gd name="connsiteY1" fmla="*/ 130454 h 134375"/>
              <a:gd name="connsiteX2" fmla="*/ 25411 w 26233"/>
              <a:gd name="connsiteY2" fmla="*/ 95529 h 134375"/>
              <a:gd name="connsiteX3" fmla="*/ 11 w 26233"/>
              <a:gd name="connsiteY3" fmla="*/ 279 h 13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33" h="134375">
                <a:moveTo>
                  <a:pt x="11" y="279"/>
                </a:moveTo>
                <a:cubicBezTo>
                  <a:pt x="-518" y="6100"/>
                  <a:pt x="18003" y="114579"/>
                  <a:pt x="22236" y="130454"/>
                </a:cubicBezTo>
                <a:cubicBezTo>
                  <a:pt x="26469" y="146329"/>
                  <a:pt x="26998" y="109816"/>
                  <a:pt x="25411" y="95529"/>
                </a:cubicBezTo>
                <a:cubicBezTo>
                  <a:pt x="23824" y="81242"/>
                  <a:pt x="540" y="-5542"/>
                  <a:pt x="11" y="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EA21A258-B0C3-ECD8-9826-EAE9C51C723F}"/>
              </a:ext>
            </a:extLst>
          </p:cNvPr>
          <p:cNvSpPr/>
          <p:nvPr/>
        </p:nvSpPr>
        <p:spPr>
          <a:xfrm>
            <a:off x="2358871" y="7994155"/>
            <a:ext cx="89318" cy="117985"/>
          </a:xfrm>
          <a:custGeom>
            <a:avLst/>
            <a:gdLst>
              <a:gd name="connsiteX0" fmla="*/ 89054 w 89318"/>
              <a:gd name="connsiteY0" fmla="*/ 495 h 117985"/>
              <a:gd name="connsiteX1" fmla="*/ 82704 w 89318"/>
              <a:gd name="connsiteY1" fmla="*/ 57645 h 117985"/>
              <a:gd name="connsiteX2" fmla="*/ 57304 w 89318"/>
              <a:gd name="connsiteY2" fmla="*/ 95745 h 117985"/>
              <a:gd name="connsiteX3" fmla="*/ 154 w 89318"/>
              <a:gd name="connsiteY3" fmla="*/ 117970 h 117985"/>
              <a:gd name="connsiteX4" fmla="*/ 76354 w 89318"/>
              <a:gd name="connsiteY4" fmla="*/ 92570 h 117985"/>
              <a:gd name="connsiteX5" fmla="*/ 89054 w 89318"/>
              <a:gd name="connsiteY5" fmla="*/ 495 h 11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18" h="117985">
                <a:moveTo>
                  <a:pt x="89054" y="495"/>
                </a:moveTo>
                <a:cubicBezTo>
                  <a:pt x="90112" y="-5326"/>
                  <a:pt x="87996" y="41770"/>
                  <a:pt x="82704" y="57645"/>
                </a:cubicBezTo>
                <a:cubicBezTo>
                  <a:pt x="77412" y="73520"/>
                  <a:pt x="71062" y="85691"/>
                  <a:pt x="57304" y="95745"/>
                </a:cubicBezTo>
                <a:cubicBezTo>
                  <a:pt x="43546" y="105799"/>
                  <a:pt x="-3021" y="118499"/>
                  <a:pt x="154" y="117970"/>
                </a:cubicBezTo>
                <a:cubicBezTo>
                  <a:pt x="3329" y="117441"/>
                  <a:pt x="61537" y="105270"/>
                  <a:pt x="76354" y="92570"/>
                </a:cubicBezTo>
                <a:cubicBezTo>
                  <a:pt x="91171" y="79870"/>
                  <a:pt x="87996" y="6316"/>
                  <a:pt x="89054" y="4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A75BA756-11AF-25A3-F05A-D4DAB37413C0}"/>
              </a:ext>
            </a:extLst>
          </p:cNvPr>
          <p:cNvSpPr/>
          <p:nvPr/>
        </p:nvSpPr>
        <p:spPr>
          <a:xfrm>
            <a:off x="2329975" y="7994431"/>
            <a:ext cx="117513" cy="101260"/>
          </a:xfrm>
          <a:custGeom>
            <a:avLst/>
            <a:gdLst>
              <a:gd name="connsiteX0" fmla="*/ 114775 w 117513"/>
              <a:gd name="connsiteY0" fmla="*/ 219 h 101260"/>
              <a:gd name="connsiteX1" fmla="*/ 98900 w 117513"/>
              <a:gd name="connsiteY1" fmla="*/ 70069 h 101260"/>
              <a:gd name="connsiteX2" fmla="*/ 475 w 117513"/>
              <a:gd name="connsiteY2" fmla="*/ 95469 h 101260"/>
              <a:gd name="connsiteX3" fmla="*/ 63975 w 117513"/>
              <a:gd name="connsiteY3" fmla="*/ 95469 h 101260"/>
              <a:gd name="connsiteX4" fmla="*/ 114775 w 117513"/>
              <a:gd name="connsiteY4" fmla="*/ 219 h 10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13" h="101260">
                <a:moveTo>
                  <a:pt x="114775" y="219"/>
                </a:moveTo>
                <a:cubicBezTo>
                  <a:pt x="120596" y="-4014"/>
                  <a:pt x="117950" y="54194"/>
                  <a:pt x="98900" y="70069"/>
                </a:cubicBezTo>
                <a:cubicBezTo>
                  <a:pt x="79850" y="85944"/>
                  <a:pt x="6296" y="91236"/>
                  <a:pt x="475" y="95469"/>
                </a:cubicBezTo>
                <a:cubicBezTo>
                  <a:pt x="-5346" y="99702"/>
                  <a:pt x="43867" y="106052"/>
                  <a:pt x="63975" y="95469"/>
                </a:cubicBezTo>
                <a:cubicBezTo>
                  <a:pt x="84083" y="84886"/>
                  <a:pt x="108954" y="4452"/>
                  <a:pt x="114775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5E1402E-6AE7-AF74-F27B-0EABDFFEED53}"/>
              </a:ext>
            </a:extLst>
          </p:cNvPr>
          <p:cNvSpPr/>
          <p:nvPr/>
        </p:nvSpPr>
        <p:spPr>
          <a:xfrm>
            <a:off x="2294880" y="8086314"/>
            <a:ext cx="191151" cy="66300"/>
          </a:xfrm>
          <a:custGeom>
            <a:avLst/>
            <a:gdLst>
              <a:gd name="connsiteX0" fmla="*/ 191145 w 191151"/>
              <a:gd name="connsiteY0" fmla="*/ 22636 h 66300"/>
              <a:gd name="connsiteX1" fmla="*/ 133995 w 191151"/>
              <a:gd name="connsiteY1" fmla="*/ 57561 h 66300"/>
              <a:gd name="connsiteX2" fmla="*/ 89545 w 191151"/>
              <a:gd name="connsiteY2" fmla="*/ 57561 h 66300"/>
              <a:gd name="connsiteX3" fmla="*/ 38745 w 191151"/>
              <a:gd name="connsiteY3" fmla="*/ 35336 h 66300"/>
              <a:gd name="connsiteX4" fmla="*/ 645 w 191151"/>
              <a:gd name="connsiteY4" fmla="*/ 411 h 66300"/>
              <a:gd name="connsiteX5" fmla="*/ 70495 w 191151"/>
              <a:gd name="connsiteY5" fmla="*/ 60736 h 66300"/>
              <a:gd name="connsiteX6" fmla="*/ 137170 w 191151"/>
              <a:gd name="connsiteY6" fmla="*/ 60736 h 66300"/>
              <a:gd name="connsiteX7" fmla="*/ 191145 w 191151"/>
              <a:gd name="connsiteY7" fmla="*/ 22636 h 6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151" h="66300">
                <a:moveTo>
                  <a:pt x="191145" y="22636"/>
                </a:moveTo>
                <a:cubicBezTo>
                  <a:pt x="190616" y="22107"/>
                  <a:pt x="150928" y="51740"/>
                  <a:pt x="133995" y="57561"/>
                </a:cubicBezTo>
                <a:cubicBezTo>
                  <a:pt x="117062" y="63382"/>
                  <a:pt x="105420" y="61265"/>
                  <a:pt x="89545" y="57561"/>
                </a:cubicBezTo>
                <a:cubicBezTo>
                  <a:pt x="73670" y="53857"/>
                  <a:pt x="53562" y="44861"/>
                  <a:pt x="38745" y="35336"/>
                </a:cubicBezTo>
                <a:cubicBezTo>
                  <a:pt x="23928" y="25811"/>
                  <a:pt x="-4647" y="-3822"/>
                  <a:pt x="645" y="411"/>
                </a:cubicBezTo>
                <a:cubicBezTo>
                  <a:pt x="5937" y="4644"/>
                  <a:pt x="47741" y="50682"/>
                  <a:pt x="70495" y="60736"/>
                </a:cubicBezTo>
                <a:cubicBezTo>
                  <a:pt x="93249" y="70790"/>
                  <a:pt x="116533" y="64969"/>
                  <a:pt x="137170" y="60736"/>
                </a:cubicBezTo>
                <a:cubicBezTo>
                  <a:pt x="157807" y="56503"/>
                  <a:pt x="191674" y="23165"/>
                  <a:pt x="191145" y="22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10561DFC-A8A8-46F1-EF31-DFE6B9CA9064}"/>
              </a:ext>
            </a:extLst>
          </p:cNvPr>
          <p:cNvSpPr/>
          <p:nvPr/>
        </p:nvSpPr>
        <p:spPr>
          <a:xfrm>
            <a:off x="2305199" y="7965758"/>
            <a:ext cx="120564" cy="149554"/>
          </a:xfrm>
          <a:custGeom>
            <a:avLst/>
            <a:gdLst>
              <a:gd name="connsiteX0" fmla="*/ 120501 w 120564"/>
              <a:gd name="connsiteY0" fmla="*/ 317 h 149554"/>
              <a:gd name="connsiteX1" fmla="*/ 9376 w 120564"/>
              <a:gd name="connsiteY1" fmla="*/ 60642 h 149554"/>
              <a:gd name="connsiteX2" fmla="*/ 6201 w 120564"/>
              <a:gd name="connsiteY2" fmla="*/ 149542 h 149554"/>
              <a:gd name="connsiteX3" fmla="*/ 9376 w 120564"/>
              <a:gd name="connsiteY3" fmla="*/ 66992 h 149554"/>
              <a:gd name="connsiteX4" fmla="*/ 25251 w 120564"/>
              <a:gd name="connsiteY4" fmla="*/ 38417 h 149554"/>
              <a:gd name="connsiteX5" fmla="*/ 120501 w 120564"/>
              <a:gd name="connsiteY5" fmla="*/ 317 h 14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64" h="149554">
                <a:moveTo>
                  <a:pt x="120501" y="317"/>
                </a:moveTo>
                <a:cubicBezTo>
                  <a:pt x="117855" y="4021"/>
                  <a:pt x="28426" y="35771"/>
                  <a:pt x="9376" y="60642"/>
                </a:cubicBezTo>
                <a:cubicBezTo>
                  <a:pt x="-9674" y="85513"/>
                  <a:pt x="6201" y="148484"/>
                  <a:pt x="6201" y="149542"/>
                </a:cubicBezTo>
                <a:cubicBezTo>
                  <a:pt x="6201" y="150600"/>
                  <a:pt x="6201" y="85513"/>
                  <a:pt x="9376" y="66992"/>
                </a:cubicBezTo>
                <a:cubicBezTo>
                  <a:pt x="12551" y="48471"/>
                  <a:pt x="7789" y="50588"/>
                  <a:pt x="25251" y="38417"/>
                </a:cubicBezTo>
                <a:cubicBezTo>
                  <a:pt x="42713" y="26246"/>
                  <a:pt x="123147" y="-3387"/>
                  <a:pt x="120501" y="3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F6176146-8144-6F6F-03D7-A9B0652F7585}"/>
              </a:ext>
            </a:extLst>
          </p:cNvPr>
          <p:cNvSpPr/>
          <p:nvPr/>
        </p:nvSpPr>
        <p:spPr>
          <a:xfrm>
            <a:off x="2304792" y="8032665"/>
            <a:ext cx="72229" cy="86212"/>
          </a:xfrm>
          <a:custGeom>
            <a:avLst/>
            <a:gdLst>
              <a:gd name="connsiteX0" fmla="*/ 258 w 72229"/>
              <a:gd name="connsiteY0" fmla="*/ 85 h 86212"/>
              <a:gd name="connsiteX1" fmla="*/ 70108 w 72229"/>
              <a:gd name="connsiteY1" fmla="*/ 82635 h 86212"/>
              <a:gd name="connsiteX2" fmla="*/ 47883 w 72229"/>
              <a:gd name="connsiteY2" fmla="*/ 66760 h 86212"/>
              <a:gd name="connsiteX3" fmla="*/ 258 w 72229"/>
              <a:gd name="connsiteY3" fmla="*/ 85 h 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29" h="86212">
                <a:moveTo>
                  <a:pt x="258" y="85"/>
                </a:moveTo>
                <a:cubicBezTo>
                  <a:pt x="3962" y="2731"/>
                  <a:pt x="62171" y="71523"/>
                  <a:pt x="70108" y="82635"/>
                </a:cubicBezTo>
                <a:cubicBezTo>
                  <a:pt x="78046" y="93748"/>
                  <a:pt x="62170" y="76285"/>
                  <a:pt x="47883" y="66760"/>
                </a:cubicBezTo>
                <a:cubicBezTo>
                  <a:pt x="33596" y="57235"/>
                  <a:pt x="-3446" y="-2561"/>
                  <a:pt x="258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0A7E8B3-5211-1730-010B-F6C73B74E519}"/>
              </a:ext>
            </a:extLst>
          </p:cNvPr>
          <p:cNvSpPr/>
          <p:nvPr/>
        </p:nvSpPr>
        <p:spPr>
          <a:xfrm>
            <a:off x="2311400" y="8042275"/>
            <a:ext cx="50895" cy="89040"/>
          </a:xfrm>
          <a:custGeom>
            <a:avLst/>
            <a:gdLst>
              <a:gd name="connsiteX0" fmla="*/ 0 w 50895"/>
              <a:gd name="connsiteY0" fmla="*/ 0 h 89040"/>
              <a:gd name="connsiteX1" fmla="*/ 50800 w 50895"/>
              <a:gd name="connsiteY1" fmla="*/ 88900 h 89040"/>
              <a:gd name="connsiteX2" fmla="*/ 0 w 50895"/>
              <a:gd name="connsiteY2" fmla="*/ 0 h 8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95" h="89040">
                <a:moveTo>
                  <a:pt x="0" y="0"/>
                </a:moveTo>
                <a:lnTo>
                  <a:pt x="50800" y="88900"/>
                </a:lnTo>
                <a:cubicBezTo>
                  <a:pt x="53446" y="93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A17F88DA-AAA3-9D14-BCA8-4FC3013EA90D}"/>
              </a:ext>
            </a:extLst>
          </p:cNvPr>
          <p:cNvSpPr/>
          <p:nvPr/>
        </p:nvSpPr>
        <p:spPr>
          <a:xfrm>
            <a:off x="2330286" y="8032573"/>
            <a:ext cx="105932" cy="28853"/>
          </a:xfrm>
          <a:custGeom>
            <a:avLst/>
            <a:gdLst>
              <a:gd name="connsiteX0" fmla="*/ 164 w 105932"/>
              <a:gd name="connsiteY0" fmla="*/ 28752 h 28853"/>
              <a:gd name="connsiteX1" fmla="*/ 73189 w 105932"/>
              <a:gd name="connsiteY1" fmla="*/ 9702 h 28853"/>
              <a:gd name="connsiteX2" fmla="*/ 101764 w 105932"/>
              <a:gd name="connsiteY2" fmla="*/ 9702 h 28853"/>
              <a:gd name="connsiteX3" fmla="*/ 95414 w 105932"/>
              <a:gd name="connsiteY3" fmla="*/ 177 h 28853"/>
              <a:gd name="connsiteX4" fmla="*/ 164 w 105932"/>
              <a:gd name="connsiteY4" fmla="*/ 28752 h 2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32" h="28853">
                <a:moveTo>
                  <a:pt x="164" y="28752"/>
                </a:moveTo>
                <a:cubicBezTo>
                  <a:pt x="-3540" y="30339"/>
                  <a:pt x="56256" y="12877"/>
                  <a:pt x="73189" y="9702"/>
                </a:cubicBezTo>
                <a:cubicBezTo>
                  <a:pt x="90122" y="6527"/>
                  <a:pt x="101764" y="9702"/>
                  <a:pt x="101764" y="9702"/>
                </a:cubicBezTo>
                <a:cubicBezTo>
                  <a:pt x="105468" y="8115"/>
                  <a:pt x="111289" y="-1411"/>
                  <a:pt x="95414" y="177"/>
                </a:cubicBezTo>
                <a:cubicBezTo>
                  <a:pt x="79539" y="1764"/>
                  <a:pt x="3868" y="27165"/>
                  <a:pt x="164" y="28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0A267850-56FE-EBA5-90B4-D706DEC6F397}"/>
              </a:ext>
            </a:extLst>
          </p:cNvPr>
          <p:cNvSpPr/>
          <p:nvPr/>
        </p:nvSpPr>
        <p:spPr>
          <a:xfrm>
            <a:off x="2263665" y="7896219"/>
            <a:ext cx="149682" cy="67534"/>
          </a:xfrm>
          <a:custGeom>
            <a:avLst/>
            <a:gdLst>
              <a:gd name="connsiteX0" fmla="*/ 110 w 149682"/>
              <a:gd name="connsiteY0" fmla="*/ 6 h 67534"/>
              <a:gd name="connsiteX1" fmla="*/ 54085 w 149682"/>
              <a:gd name="connsiteY1" fmla="*/ 41281 h 67534"/>
              <a:gd name="connsiteX2" fmla="*/ 66785 w 149682"/>
              <a:gd name="connsiteY2" fmla="*/ 63506 h 67534"/>
              <a:gd name="connsiteX3" fmla="*/ 149335 w 149682"/>
              <a:gd name="connsiteY3" fmla="*/ 60331 h 67534"/>
              <a:gd name="connsiteX4" fmla="*/ 95360 w 149682"/>
              <a:gd name="connsiteY4" fmla="*/ 66681 h 67534"/>
              <a:gd name="connsiteX5" fmla="*/ 69960 w 149682"/>
              <a:gd name="connsiteY5" fmla="*/ 38106 h 67534"/>
              <a:gd name="connsiteX6" fmla="*/ 110 w 149682"/>
              <a:gd name="connsiteY6" fmla="*/ 6 h 6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682" h="67534">
                <a:moveTo>
                  <a:pt x="110" y="6"/>
                </a:moveTo>
                <a:cubicBezTo>
                  <a:pt x="-2536" y="535"/>
                  <a:pt x="42973" y="30698"/>
                  <a:pt x="54085" y="41281"/>
                </a:cubicBezTo>
                <a:cubicBezTo>
                  <a:pt x="65197" y="51864"/>
                  <a:pt x="50910" y="60331"/>
                  <a:pt x="66785" y="63506"/>
                </a:cubicBezTo>
                <a:cubicBezTo>
                  <a:pt x="82660" y="66681"/>
                  <a:pt x="144573" y="59802"/>
                  <a:pt x="149335" y="60331"/>
                </a:cubicBezTo>
                <a:cubicBezTo>
                  <a:pt x="154098" y="60860"/>
                  <a:pt x="108589" y="70385"/>
                  <a:pt x="95360" y="66681"/>
                </a:cubicBezTo>
                <a:cubicBezTo>
                  <a:pt x="82131" y="62977"/>
                  <a:pt x="81072" y="46573"/>
                  <a:pt x="69960" y="38106"/>
                </a:cubicBezTo>
                <a:cubicBezTo>
                  <a:pt x="58848" y="29639"/>
                  <a:pt x="2756" y="-523"/>
                  <a:pt x="11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57F182EA-0594-6E51-C138-6E456CDC388B}"/>
              </a:ext>
            </a:extLst>
          </p:cNvPr>
          <p:cNvSpPr/>
          <p:nvPr/>
        </p:nvSpPr>
        <p:spPr>
          <a:xfrm>
            <a:off x="2231223" y="7877086"/>
            <a:ext cx="102417" cy="127095"/>
          </a:xfrm>
          <a:custGeom>
            <a:avLst/>
            <a:gdLst>
              <a:gd name="connsiteX0" fmla="*/ 73827 w 102417"/>
              <a:gd name="connsiteY0" fmla="*/ 89 h 127095"/>
              <a:gd name="connsiteX1" fmla="*/ 13502 w 102417"/>
              <a:gd name="connsiteY1" fmla="*/ 79464 h 127095"/>
              <a:gd name="connsiteX2" fmla="*/ 32552 w 102417"/>
              <a:gd name="connsiteY2" fmla="*/ 101689 h 127095"/>
              <a:gd name="connsiteX3" fmla="*/ 73827 w 102417"/>
              <a:gd name="connsiteY3" fmla="*/ 88989 h 127095"/>
              <a:gd name="connsiteX4" fmla="*/ 102402 w 102417"/>
              <a:gd name="connsiteY4" fmla="*/ 127089 h 127095"/>
              <a:gd name="connsiteX5" fmla="*/ 77002 w 102417"/>
              <a:gd name="connsiteY5" fmla="*/ 92164 h 127095"/>
              <a:gd name="connsiteX6" fmla="*/ 26202 w 102417"/>
              <a:gd name="connsiteY6" fmla="*/ 92164 h 127095"/>
              <a:gd name="connsiteX7" fmla="*/ 802 w 102417"/>
              <a:gd name="connsiteY7" fmla="*/ 63589 h 127095"/>
              <a:gd name="connsiteX8" fmla="*/ 73827 w 102417"/>
              <a:gd name="connsiteY8" fmla="*/ 89 h 12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417" h="127095">
                <a:moveTo>
                  <a:pt x="73827" y="89"/>
                </a:moveTo>
                <a:cubicBezTo>
                  <a:pt x="75944" y="2735"/>
                  <a:pt x="20381" y="62531"/>
                  <a:pt x="13502" y="79464"/>
                </a:cubicBezTo>
                <a:cubicBezTo>
                  <a:pt x="6623" y="96397"/>
                  <a:pt x="22498" y="100102"/>
                  <a:pt x="32552" y="101689"/>
                </a:cubicBezTo>
                <a:cubicBezTo>
                  <a:pt x="42606" y="103276"/>
                  <a:pt x="62185" y="84756"/>
                  <a:pt x="73827" y="88989"/>
                </a:cubicBezTo>
                <a:cubicBezTo>
                  <a:pt x="85469" y="93222"/>
                  <a:pt x="101873" y="126560"/>
                  <a:pt x="102402" y="127089"/>
                </a:cubicBezTo>
                <a:cubicBezTo>
                  <a:pt x="102931" y="127618"/>
                  <a:pt x="89702" y="97985"/>
                  <a:pt x="77002" y="92164"/>
                </a:cubicBezTo>
                <a:cubicBezTo>
                  <a:pt x="64302" y="86343"/>
                  <a:pt x="38902" y="96927"/>
                  <a:pt x="26202" y="92164"/>
                </a:cubicBezTo>
                <a:cubicBezTo>
                  <a:pt x="13502" y="87401"/>
                  <a:pt x="-3961" y="73114"/>
                  <a:pt x="802" y="63589"/>
                </a:cubicBezTo>
                <a:cubicBezTo>
                  <a:pt x="5565" y="54064"/>
                  <a:pt x="71710" y="-2557"/>
                  <a:pt x="7382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0AABD249-E60C-A930-6033-BFC7B1E1D1A5}"/>
              </a:ext>
            </a:extLst>
          </p:cNvPr>
          <p:cNvSpPr/>
          <p:nvPr/>
        </p:nvSpPr>
        <p:spPr>
          <a:xfrm>
            <a:off x="2276376" y="7921608"/>
            <a:ext cx="51597" cy="85841"/>
          </a:xfrm>
          <a:custGeom>
            <a:avLst/>
            <a:gdLst>
              <a:gd name="connsiteX0" fmla="*/ 99 w 51597"/>
              <a:gd name="connsiteY0" fmla="*/ 17 h 85841"/>
              <a:gd name="connsiteX1" fmla="*/ 38199 w 51597"/>
              <a:gd name="connsiteY1" fmla="*/ 60342 h 85841"/>
              <a:gd name="connsiteX2" fmla="*/ 47724 w 51597"/>
              <a:gd name="connsiteY2" fmla="*/ 85742 h 85841"/>
              <a:gd name="connsiteX3" fmla="*/ 50899 w 51597"/>
              <a:gd name="connsiteY3" fmla="*/ 66692 h 85841"/>
              <a:gd name="connsiteX4" fmla="*/ 99 w 51597"/>
              <a:gd name="connsiteY4" fmla="*/ 17 h 8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97" h="85841">
                <a:moveTo>
                  <a:pt x="99" y="17"/>
                </a:moveTo>
                <a:cubicBezTo>
                  <a:pt x="-2018" y="-1041"/>
                  <a:pt x="30262" y="46055"/>
                  <a:pt x="38199" y="60342"/>
                </a:cubicBezTo>
                <a:cubicBezTo>
                  <a:pt x="46136" y="74629"/>
                  <a:pt x="47724" y="85742"/>
                  <a:pt x="47724" y="85742"/>
                </a:cubicBezTo>
                <a:cubicBezTo>
                  <a:pt x="49841" y="86800"/>
                  <a:pt x="53016" y="79392"/>
                  <a:pt x="50899" y="66692"/>
                </a:cubicBezTo>
                <a:cubicBezTo>
                  <a:pt x="48782" y="53992"/>
                  <a:pt x="2216" y="1075"/>
                  <a:pt x="9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EB379D2-D748-92EE-D6AC-CAE977D93964}"/>
              </a:ext>
            </a:extLst>
          </p:cNvPr>
          <p:cNvSpPr/>
          <p:nvPr/>
        </p:nvSpPr>
        <p:spPr>
          <a:xfrm>
            <a:off x="2240584" y="7936898"/>
            <a:ext cx="77782" cy="103871"/>
          </a:xfrm>
          <a:custGeom>
            <a:avLst/>
            <a:gdLst>
              <a:gd name="connsiteX0" fmla="*/ 966 w 77782"/>
              <a:gd name="connsiteY0" fmla="*/ 602 h 103871"/>
              <a:gd name="connsiteX1" fmla="*/ 77166 w 77782"/>
              <a:gd name="connsiteY1" fmla="*/ 102202 h 103871"/>
              <a:gd name="connsiteX2" fmla="*/ 35891 w 77782"/>
              <a:gd name="connsiteY2" fmla="*/ 60927 h 103871"/>
              <a:gd name="connsiteX3" fmla="*/ 966 w 77782"/>
              <a:gd name="connsiteY3" fmla="*/ 602 h 10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82" h="103871">
                <a:moveTo>
                  <a:pt x="966" y="602"/>
                </a:moveTo>
                <a:cubicBezTo>
                  <a:pt x="7845" y="7481"/>
                  <a:pt x="71345" y="92148"/>
                  <a:pt x="77166" y="102202"/>
                </a:cubicBezTo>
                <a:cubicBezTo>
                  <a:pt x="82987" y="112256"/>
                  <a:pt x="45945" y="74156"/>
                  <a:pt x="35891" y="60927"/>
                </a:cubicBezTo>
                <a:cubicBezTo>
                  <a:pt x="25837" y="47698"/>
                  <a:pt x="-5913" y="-6277"/>
                  <a:pt x="966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EBE55CDC-731A-CEDD-5B78-3328B0D8A3C9}"/>
              </a:ext>
            </a:extLst>
          </p:cNvPr>
          <p:cNvSpPr/>
          <p:nvPr/>
        </p:nvSpPr>
        <p:spPr>
          <a:xfrm>
            <a:off x="2431798" y="7546966"/>
            <a:ext cx="16379" cy="136637"/>
          </a:xfrm>
          <a:custGeom>
            <a:avLst/>
            <a:gdLst>
              <a:gd name="connsiteX0" fmla="*/ 16127 w 16379"/>
              <a:gd name="connsiteY0" fmla="*/ 9 h 136637"/>
              <a:gd name="connsiteX1" fmla="*/ 9777 w 16379"/>
              <a:gd name="connsiteY1" fmla="*/ 107959 h 136637"/>
              <a:gd name="connsiteX2" fmla="*/ 6602 w 16379"/>
              <a:gd name="connsiteY2" fmla="*/ 136534 h 136637"/>
              <a:gd name="connsiteX3" fmla="*/ 252 w 16379"/>
              <a:gd name="connsiteY3" fmla="*/ 101609 h 136637"/>
              <a:gd name="connsiteX4" fmla="*/ 16127 w 16379"/>
              <a:gd name="connsiteY4" fmla="*/ 9 h 1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9" h="136637">
                <a:moveTo>
                  <a:pt x="16127" y="9"/>
                </a:moveTo>
                <a:cubicBezTo>
                  <a:pt x="17715" y="1067"/>
                  <a:pt x="11364" y="85205"/>
                  <a:pt x="9777" y="107959"/>
                </a:cubicBezTo>
                <a:cubicBezTo>
                  <a:pt x="8190" y="130713"/>
                  <a:pt x="8190" y="137592"/>
                  <a:pt x="6602" y="136534"/>
                </a:cubicBezTo>
                <a:cubicBezTo>
                  <a:pt x="5014" y="135476"/>
                  <a:pt x="-1336" y="118542"/>
                  <a:pt x="252" y="101609"/>
                </a:cubicBezTo>
                <a:cubicBezTo>
                  <a:pt x="1839" y="84676"/>
                  <a:pt x="14539" y="-1049"/>
                  <a:pt x="1612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0627AE4C-3B7A-81EF-96C9-B4134BFCB41B}"/>
              </a:ext>
            </a:extLst>
          </p:cNvPr>
          <p:cNvSpPr/>
          <p:nvPr/>
        </p:nvSpPr>
        <p:spPr>
          <a:xfrm>
            <a:off x="2343150" y="7680234"/>
            <a:ext cx="101600" cy="32299"/>
          </a:xfrm>
          <a:custGeom>
            <a:avLst/>
            <a:gdLst>
              <a:gd name="connsiteX0" fmla="*/ 0 w 101600"/>
              <a:gd name="connsiteY0" fmla="*/ 19141 h 32299"/>
              <a:gd name="connsiteX1" fmla="*/ 73025 w 101600"/>
              <a:gd name="connsiteY1" fmla="*/ 31841 h 32299"/>
              <a:gd name="connsiteX2" fmla="*/ 101600 w 101600"/>
              <a:gd name="connsiteY2" fmla="*/ 91 h 32299"/>
              <a:gd name="connsiteX3" fmla="*/ 73025 w 101600"/>
              <a:gd name="connsiteY3" fmla="*/ 22316 h 32299"/>
              <a:gd name="connsiteX4" fmla="*/ 0 w 101600"/>
              <a:gd name="connsiteY4" fmla="*/ 19141 h 3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0" h="32299">
                <a:moveTo>
                  <a:pt x="0" y="19141"/>
                </a:moveTo>
                <a:cubicBezTo>
                  <a:pt x="0" y="20728"/>
                  <a:pt x="56092" y="35016"/>
                  <a:pt x="73025" y="31841"/>
                </a:cubicBezTo>
                <a:cubicBezTo>
                  <a:pt x="89958" y="28666"/>
                  <a:pt x="101600" y="1678"/>
                  <a:pt x="101600" y="91"/>
                </a:cubicBezTo>
                <a:cubicBezTo>
                  <a:pt x="101600" y="-1496"/>
                  <a:pt x="85725" y="18083"/>
                  <a:pt x="73025" y="22316"/>
                </a:cubicBezTo>
                <a:cubicBezTo>
                  <a:pt x="60325" y="26549"/>
                  <a:pt x="0" y="17554"/>
                  <a:pt x="0" y="19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9B8A717E-4A9E-B60D-E13B-C2F8088314B3}"/>
              </a:ext>
            </a:extLst>
          </p:cNvPr>
          <p:cNvSpPr/>
          <p:nvPr/>
        </p:nvSpPr>
        <p:spPr>
          <a:xfrm>
            <a:off x="3015659" y="7924479"/>
            <a:ext cx="477138" cy="541113"/>
          </a:xfrm>
          <a:custGeom>
            <a:avLst/>
            <a:gdLst>
              <a:gd name="connsiteX0" fmla="*/ 476841 w 477138"/>
              <a:gd name="connsiteY0" fmla="*/ 321 h 541113"/>
              <a:gd name="connsiteX1" fmla="*/ 168866 w 477138"/>
              <a:gd name="connsiteY1" fmla="*/ 317821 h 541113"/>
              <a:gd name="connsiteX2" fmla="*/ 54566 w 477138"/>
              <a:gd name="connsiteY2" fmla="*/ 447996 h 541113"/>
              <a:gd name="connsiteX3" fmla="*/ 591 w 477138"/>
              <a:gd name="connsiteY3" fmla="*/ 540071 h 541113"/>
              <a:gd name="connsiteX4" fmla="*/ 86316 w 477138"/>
              <a:gd name="connsiteY4" fmla="*/ 387671 h 541113"/>
              <a:gd name="connsiteX5" fmla="*/ 337141 w 477138"/>
              <a:gd name="connsiteY5" fmla="*/ 136846 h 541113"/>
              <a:gd name="connsiteX6" fmla="*/ 108541 w 477138"/>
              <a:gd name="connsiteY6" fmla="*/ 381321 h 541113"/>
              <a:gd name="connsiteX7" fmla="*/ 476841 w 477138"/>
              <a:gd name="connsiteY7" fmla="*/ 321 h 5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7138" h="541113">
                <a:moveTo>
                  <a:pt x="476841" y="321"/>
                </a:moveTo>
                <a:cubicBezTo>
                  <a:pt x="486895" y="-10262"/>
                  <a:pt x="239245" y="243209"/>
                  <a:pt x="168866" y="317821"/>
                </a:cubicBezTo>
                <a:cubicBezTo>
                  <a:pt x="98487" y="392434"/>
                  <a:pt x="82612" y="410954"/>
                  <a:pt x="54566" y="447996"/>
                </a:cubicBezTo>
                <a:cubicBezTo>
                  <a:pt x="26520" y="485038"/>
                  <a:pt x="-4701" y="550125"/>
                  <a:pt x="591" y="540071"/>
                </a:cubicBezTo>
                <a:cubicBezTo>
                  <a:pt x="5883" y="530017"/>
                  <a:pt x="30224" y="454875"/>
                  <a:pt x="86316" y="387671"/>
                </a:cubicBezTo>
                <a:cubicBezTo>
                  <a:pt x="142408" y="320467"/>
                  <a:pt x="333437" y="137904"/>
                  <a:pt x="337141" y="136846"/>
                </a:cubicBezTo>
                <a:cubicBezTo>
                  <a:pt x="340845" y="135788"/>
                  <a:pt x="87374" y="400900"/>
                  <a:pt x="108541" y="381321"/>
                </a:cubicBezTo>
                <a:cubicBezTo>
                  <a:pt x="129708" y="361742"/>
                  <a:pt x="466787" y="10904"/>
                  <a:pt x="476841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4485A696-6076-87A2-7DC7-94B7CB54A87B}"/>
              </a:ext>
            </a:extLst>
          </p:cNvPr>
          <p:cNvSpPr/>
          <p:nvPr/>
        </p:nvSpPr>
        <p:spPr>
          <a:xfrm>
            <a:off x="2582086" y="8445453"/>
            <a:ext cx="459564" cy="413379"/>
          </a:xfrm>
          <a:custGeom>
            <a:avLst/>
            <a:gdLst>
              <a:gd name="connsiteX0" fmla="*/ 459564 w 459564"/>
              <a:gd name="connsiteY0" fmla="*/ 47 h 413379"/>
              <a:gd name="connsiteX1" fmla="*/ 281764 w 459564"/>
              <a:gd name="connsiteY1" fmla="*/ 190547 h 413379"/>
              <a:gd name="connsiteX2" fmla="*/ 69039 w 459564"/>
              <a:gd name="connsiteY2" fmla="*/ 349297 h 413379"/>
              <a:gd name="connsiteX3" fmla="*/ 199214 w 459564"/>
              <a:gd name="connsiteY3" fmla="*/ 279447 h 413379"/>
              <a:gd name="connsiteX4" fmla="*/ 2364 w 459564"/>
              <a:gd name="connsiteY4" fmla="*/ 409622 h 413379"/>
              <a:gd name="connsiteX5" fmla="*/ 361139 w 459564"/>
              <a:gd name="connsiteY5" fmla="*/ 104822 h 413379"/>
              <a:gd name="connsiteX6" fmla="*/ 281764 w 459564"/>
              <a:gd name="connsiteY6" fmla="*/ 171497 h 413379"/>
              <a:gd name="connsiteX7" fmla="*/ 459564 w 459564"/>
              <a:gd name="connsiteY7" fmla="*/ 47 h 4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564" h="413379">
                <a:moveTo>
                  <a:pt x="459564" y="47"/>
                </a:moveTo>
                <a:cubicBezTo>
                  <a:pt x="459564" y="3222"/>
                  <a:pt x="346852" y="132339"/>
                  <a:pt x="281764" y="190547"/>
                </a:cubicBezTo>
                <a:cubicBezTo>
                  <a:pt x="216676" y="248755"/>
                  <a:pt x="82797" y="334480"/>
                  <a:pt x="69039" y="349297"/>
                </a:cubicBezTo>
                <a:cubicBezTo>
                  <a:pt x="55281" y="364114"/>
                  <a:pt x="210326" y="269393"/>
                  <a:pt x="199214" y="279447"/>
                </a:cubicBezTo>
                <a:cubicBezTo>
                  <a:pt x="188102" y="289501"/>
                  <a:pt x="-24624" y="438726"/>
                  <a:pt x="2364" y="409622"/>
                </a:cubicBezTo>
                <a:cubicBezTo>
                  <a:pt x="29351" y="380518"/>
                  <a:pt x="314572" y="144510"/>
                  <a:pt x="361139" y="104822"/>
                </a:cubicBezTo>
                <a:cubicBezTo>
                  <a:pt x="407706" y="65134"/>
                  <a:pt x="259010" y="189489"/>
                  <a:pt x="281764" y="171497"/>
                </a:cubicBezTo>
                <a:cubicBezTo>
                  <a:pt x="304518" y="153505"/>
                  <a:pt x="459564" y="-3128"/>
                  <a:pt x="45956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82AB8BF7-38CE-2203-B5AC-63D818E01FED}"/>
              </a:ext>
            </a:extLst>
          </p:cNvPr>
          <p:cNvSpPr/>
          <p:nvPr/>
        </p:nvSpPr>
        <p:spPr>
          <a:xfrm>
            <a:off x="3136863" y="7900656"/>
            <a:ext cx="368855" cy="297239"/>
          </a:xfrm>
          <a:custGeom>
            <a:avLst/>
            <a:gdLst>
              <a:gd name="connsiteX0" fmla="*/ 37 w 368855"/>
              <a:gd name="connsiteY0" fmla="*/ 297194 h 297239"/>
              <a:gd name="connsiteX1" fmla="*/ 250862 w 368855"/>
              <a:gd name="connsiteY1" fmla="*/ 90819 h 297239"/>
              <a:gd name="connsiteX2" fmla="*/ 320712 w 368855"/>
              <a:gd name="connsiteY2" fmla="*/ 17794 h 297239"/>
              <a:gd name="connsiteX3" fmla="*/ 368337 w 368855"/>
              <a:gd name="connsiteY3" fmla="*/ 30494 h 297239"/>
              <a:gd name="connsiteX4" fmla="*/ 339762 w 368855"/>
              <a:gd name="connsiteY4" fmla="*/ 1919 h 297239"/>
              <a:gd name="connsiteX5" fmla="*/ 247687 w 368855"/>
              <a:gd name="connsiteY5" fmla="*/ 93994 h 297239"/>
              <a:gd name="connsiteX6" fmla="*/ 269912 w 368855"/>
              <a:gd name="connsiteY6" fmla="*/ 71769 h 297239"/>
              <a:gd name="connsiteX7" fmla="*/ 37 w 368855"/>
              <a:gd name="connsiteY7" fmla="*/ 297194 h 29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55" h="297239">
                <a:moveTo>
                  <a:pt x="37" y="297194"/>
                </a:moveTo>
                <a:cubicBezTo>
                  <a:pt x="-3138" y="300369"/>
                  <a:pt x="197416" y="137386"/>
                  <a:pt x="250862" y="90819"/>
                </a:cubicBezTo>
                <a:cubicBezTo>
                  <a:pt x="304308" y="44252"/>
                  <a:pt x="301133" y="27848"/>
                  <a:pt x="320712" y="17794"/>
                </a:cubicBezTo>
                <a:cubicBezTo>
                  <a:pt x="340291" y="7740"/>
                  <a:pt x="365162" y="33140"/>
                  <a:pt x="368337" y="30494"/>
                </a:cubicBezTo>
                <a:cubicBezTo>
                  <a:pt x="371512" y="27848"/>
                  <a:pt x="359870" y="-8664"/>
                  <a:pt x="339762" y="1919"/>
                </a:cubicBezTo>
                <a:cubicBezTo>
                  <a:pt x="319654" y="12502"/>
                  <a:pt x="247687" y="93994"/>
                  <a:pt x="247687" y="93994"/>
                </a:cubicBezTo>
                <a:cubicBezTo>
                  <a:pt x="236045" y="105636"/>
                  <a:pt x="311716" y="38432"/>
                  <a:pt x="269912" y="71769"/>
                </a:cubicBezTo>
                <a:cubicBezTo>
                  <a:pt x="228108" y="105106"/>
                  <a:pt x="3212" y="294019"/>
                  <a:pt x="37" y="297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5758DF3B-4FCD-4392-F89B-78CC105D5010}"/>
              </a:ext>
            </a:extLst>
          </p:cNvPr>
          <p:cNvSpPr/>
          <p:nvPr/>
        </p:nvSpPr>
        <p:spPr>
          <a:xfrm>
            <a:off x="2579786" y="8080027"/>
            <a:ext cx="710510" cy="792558"/>
          </a:xfrm>
          <a:custGeom>
            <a:avLst/>
            <a:gdLst>
              <a:gd name="connsiteX0" fmla="*/ 709514 w 710510"/>
              <a:gd name="connsiteY0" fmla="*/ 348 h 792558"/>
              <a:gd name="connsiteX1" fmla="*/ 433289 w 710510"/>
              <a:gd name="connsiteY1" fmla="*/ 225773 h 792558"/>
              <a:gd name="connsiteX2" fmla="*/ 169764 w 710510"/>
              <a:gd name="connsiteY2" fmla="*/ 400398 h 792558"/>
              <a:gd name="connsiteX3" fmla="*/ 52289 w 710510"/>
              <a:gd name="connsiteY3" fmla="*/ 536923 h 792558"/>
              <a:gd name="connsiteX4" fmla="*/ 4664 w 710510"/>
              <a:gd name="connsiteY4" fmla="*/ 727423 h 792558"/>
              <a:gd name="connsiteX5" fmla="*/ 4664 w 710510"/>
              <a:gd name="connsiteY5" fmla="*/ 781398 h 792558"/>
              <a:gd name="connsiteX6" fmla="*/ 30064 w 710510"/>
              <a:gd name="connsiteY6" fmla="*/ 530573 h 792558"/>
              <a:gd name="connsiteX7" fmla="*/ 14189 w 710510"/>
              <a:gd name="connsiteY7" fmla="*/ 578198 h 792558"/>
              <a:gd name="connsiteX8" fmla="*/ 252314 w 710510"/>
              <a:gd name="connsiteY8" fmla="*/ 336898 h 792558"/>
              <a:gd name="connsiteX9" fmla="*/ 153889 w 710510"/>
              <a:gd name="connsiteY9" fmla="*/ 416273 h 792558"/>
              <a:gd name="connsiteX10" fmla="*/ 579339 w 710510"/>
              <a:gd name="connsiteY10" fmla="*/ 117823 h 792558"/>
              <a:gd name="connsiteX11" fmla="*/ 331689 w 710510"/>
              <a:gd name="connsiteY11" fmla="*/ 279748 h 792558"/>
              <a:gd name="connsiteX12" fmla="*/ 709514 w 710510"/>
              <a:gd name="connsiteY12" fmla="*/ 348 h 7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0510" h="792558">
                <a:moveTo>
                  <a:pt x="709514" y="348"/>
                </a:moveTo>
                <a:cubicBezTo>
                  <a:pt x="726447" y="-8648"/>
                  <a:pt x="523247" y="159098"/>
                  <a:pt x="433289" y="225773"/>
                </a:cubicBezTo>
                <a:cubicBezTo>
                  <a:pt x="343331" y="292448"/>
                  <a:pt x="233264" y="348540"/>
                  <a:pt x="169764" y="400398"/>
                </a:cubicBezTo>
                <a:cubicBezTo>
                  <a:pt x="106264" y="452256"/>
                  <a:pt x="79806" y="482419"/>
                  <a:pt x="52289" y="536923"/>
                </a:cubicBezTo>
                <a:cubicBezTo>
                  <a:pt x="24772" y="591427"/>
                  <a:pt x="12601" y="686677"/>
                  <a:pt x="4664" y="727423"/>
                </a:cubicBezTo>
                <a:cubicBezTo>
                  <a:pt x="-3273" y="768169"/>
                  <a:pt x="431" y="814206"/>
                  <a:pt x="4664" y="781398"/>
                </a:cubicBezTo>
                <a:cubicBezTo>
                  <a:pt x="8897" y="748590"/>
                  <a:pt x="28477" y="564440"/>
                  <a:pt x="30064" y="530573"/>
                </a:cubicBezTo>
                <a:cubicBezTo>
                  <a:pt x="31651" y="496706"/>
                  <a:pt x="-22853" y="610477"/>
                  <a:pt x="14189" y="578198"/>
                </a:cubicBezTo>
                <a:cubicBezTo>
                  <a:pt x="51231" y="545919"/>
                  <a:pt x="229031" y="363886"/>
                  <a:pt x="252314" y="336898"/>
                </a:cubicBezTo>
                <a:cubicBezTo>
                  <a:pt x="275597" y="309911"/>
                  <a:pt x="99385" y="452786"/>
                  <a:pt x="153889" y="416273"/>
                </a:cubicBezTo>
                <a:cubicBezTo>
                  <a:pt x="208393" y="379761"/>
                  <a:pt x="549706" y="140577"/>
                  <a:pt x="579339" y="117823"/>
                </a:cubicBezTo>
                <a:cubicBezTo>
                  <a:pt x="608972" y="95069"/>
                  <a:pt x="306818" y="300385"/>
                  <a:pt x="331689" y="279748"/>
                </a:cubicBezTo>
                <a:cubicBezTo>
                  <a:pt x="356560" y="259111"/>
                  <a:pt x="692581" y="9344"/>
                  <a:pt x="709514" y="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1D7CCF51-36D2-E617-DD51-78832AA6F1F1}"/>
              </a:ext>
            </a:extLst>
          </p:cNvPr>
          <p:cNvSpPr/>
          <p:nvPr/>
        </p:nvSpPr>
        <p:spPr>
          <a:xfrm>
            <a:off x="3733720" y="5626004"/>
            <a:ext cx="101228" cy="292196"/>
          </a:xfrm>
          <a:custGeom>
            <a:avLst/>
            <a:gdLst>
              <a:gd name="connsiteX0" fmla="*/ 80 w 101228"/>
              <a:gd name="connsiteY0" fmla="*/ 96 h 292196"/>
              <a:gd name="connsiteX1" fmla="*/ 76280 w 101228"/>
              <a:gd name="connsiteY1" fmla="*/ 98521 h 292196"/>
              <a:gd name="connsiteX2" fmla="*/ 92155 w 101228"/>
              <a:gd name="connsiteY2" fmla="*/ 152496 h 292196"/>
              <a:gd name="connsiteX3" fmla="*/ 69930 w 101228"/>
              <a:gd name="connsiteY3" fmla="*/ 292196 h 292196"/>
              <a:gd name="connsiteX4" fmla="*/ 98505 w 101228"/>
              <a:gd name="connsiteY4" fmla="*/ 152496 h 292196"/>
              <a:gd name="connsiteX5" fmla="*/ 92155 w 101228"/>
              <a:gd name="connsiteY5" fmla="*/ 117571 h 292196"/>
              <a:gd name="connsiteX6" fmla="*/ 80 w 101228"/>
              <a:gd name="connsiteY6" fmla="*/ 96 h 292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28" h="292196">
                <a:moveTo>
                  <a:pt x="80" y="96"/>
                </a:moveTo>
                <a:cubicBezTo>
                  <a:pt x="-2566" y="-3079"/>
                  <a:pt x="60934" y="73121"/>
                  <a:pt x="76280" y="98521"/>
                </a:cubicBezTo>
                <a:cubicBezTo>
                  <a:pt x="91626" y="123921"/>
                  <a:pt x="93213" y="120217"/>
                  <a:pt x="92155" y="152496"/>
                </a:cubicBezTo>
                <a:cubicBezTo>
                  <a:pt x="91097" y="184775"/>
                  <a:pt x="68872" y="292196"/>
                  <a:pt x="69930" y="292196"/>
                </a:cubicBezTo>
                <a:cubicBezTo>
                  <a:pt x="70988" y="292196"/>
                  <a:pt x="94801" y="181600"/>
                  <a:pt x="98505" y="152496"/>
                </a:cubicBezTo>
                <a:cubicBezTo>
                  <a:pt x="102209" y="123392"/>
                  <a:pt x="103797" y="138738"/>
                  <a:pt x="92155" y="117571"/>
                </a:cubicBezTo>
                <a:cubicBezTo>
                  <a:pt x="80513" y="96404"/>
                  <a:pt x="2726" y="3271"/>
                  <a:pt x="8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E009ADEB-E11A-1B43-205C-C848176F2F2E}"/>
              </a:ext>
            </a:extLst>
          </p:cNvPr>
          <p:cNvSpPr/>
          <p:nvPr/>
        </p:nvSpPr>
        <p:spPr>
          <a:xfrm>
            <a:off x="3803502" y="5898010"/>
            <a:ext cx="23086" cy="224650"/>
          </a:xfrm>
          <a:custGeom>
            <a:avLst/>
            <a:gdLst>
              <a:gd name="connsiteX0" fmla="*/ 12848 w 23086"/>
              <a:gd name="connsiteY0" fmla="*/ 1140 h 224650"/>
              <a:gd name="connsiteX1" fmla="*/ 148 w 23086"/>
              <a:gd name="connsiteY1" fmla="*/ 86865 h 224650"/>
              <a:gd name="connsiteX2" fmla="*/ 22373 w 23086"/>
              <a:gd name="connsiteY2" fmla="*/ 223390 h 224650"/>
              <a:gd name="connsiteX3" fmla="*/ 16023 w 23086"/>
              <a:gd name="connsiteY3" fmla="*/ 147190 h 224650"/>
              <a:gd name="connsiteX4" fmla="*/ 12848 w 23086"/>
              <a:gd name="connsiteY4" fmla="*/ 1140 h 22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86" h="224650">
                <a:moveTo>
                  <a:pt x="12848" y="1140"/>
                </a:moveTo>
                <a:cubicBezTo>
                  <a:pt x="10202" y="-8914"/>
                  <a:pt x="-1440" y="49823"/>
                  <a:pt x="148" y="86865"/>
                </a:cubicBezTo>
                <a:cubicBezTo>
                  <a:pt x="1735" y="123907"/>
                  <a:pt x="19727" y="213336"/>
                  <a:pt x="22373" y="223390"/>
                </a:cubicBezTo>
                <a:cubicBezTo>
                  <a:pt x="25019" y="233444"/>
                  <a:pt x="19727" y="181057"/>
                  <a:pt x="16023" y="147190"/>
                </a:cubicBezTo>
                <a:cubicBezTo>
                  <a:pt x="12319" y="113323"/>
                  <a:pt x="15494" y="11194"/>
                  <a:pt x="12848" y="1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4979FF42-2DD6-9BBA-9C6D-2444B42D76FC}"/>
              </a:ext>
            </a:extLst>
          </p:cNvPr>
          <p:cNvSpPr/>
          <p:nvPr/>
        </p:nvSpPr>
        <p:spPr>
          <a:xfrm>
            <a:off x="3765546" y="6032496"/>
            <a:ext cx="88923" cy="203206"/>
          </a:xfrm>
          <a:custGeom>
            <a:avLst/>
            <a:gdLst>
              <a:gd name="connsiteX0" fmla="*/ 4 w 88923"/>
              <a:gd name="connsiteY0" fmla="*/ 4 h 203206"/>
              <a:gd name="connsiteX1" fmla="*/ 60329 w 88923"/>
              <a:gd name="connsiteY1" fmla="*/ 88904 h 203206"/>
              <a:gd name="connsiteX2" fmla="*/ 88904 w 88923"/>
              <a:gd name="connsiteY2" fmla="*/ 203204 h 203206"/>
              <a:gd name="connsiteX3" fmla="*/ 63504 w 88923"/>
              <a:gd name="connsiteY3" fmla="*/ 85729 h 203206"/>
              <a:gd name="connsiteX4" fmla="*/ 4 w 88923"/>
              <a:gd name="connsiteY4" fmla="*/ 4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23" h="203206">
                <a:moveTo>
                  <a:pt x="4" y="4"/>
                </a:moveTo>
                <a:cubicBezTo>
                  <a:pt x="-525" y="533"/>
                  <a:pt x="45512" y="55037"/>
                  <a:pt x="60329" y="88904"/>
                </a:cubicBezTo>
                <a:cubicBezTo>
                  <a:pt x="75146" y="122771"/>
                  <a:pt x="88375" y="203733"/>
                  <a:pt x="88904" y="203204"/>
                </a:cubicBezTo>
                <a:cubicBezTo>
                  <a:pt x="89433" y="202675"/>
                  <a:pt x="79379" y="124358"/>
                  <a:pt x="63504" y="85729"/>
                </a:cubicBezTo>
                <a:cubicBezTo>
                  <a:pt x="47629" y="47100"/>
                  <a:pt x="533" y="-525"/>
                  <a:pt x="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4A804566-AD3D-9E74-7649-92FF5EF909C6}"/>
              </a:ext>
            </a:extLst>
          </p:cNvPr>
          <p:cNvSpPr/>
          <p:nvPr/>
        </p:nvSpPr>
        <p:spPr>
          <a:xfrm>
            <a:off x="3844441" y="6241821"/>
            <a:ext cx="48988" cy="273690"/>
          </a:xfrm>
          <a:custGeom>
            <a:avLst/>
            <a:gdLst>
              <a:gd name="connsiteX0" fmla="*/ 484 w 48988"/>
              <a:gd name="connsiteY0" fmla="*/ 229 h 273690"/>
              <a:gd name="connsiteX1" fmla="*/ 22709 w 48988"/>
              <a:gd name="connsiteY1" fmla="*/ 146279 h 273690"/>
              <a:gd name="connsiteX2" fmla="*/ 44934 w 48988"/>
              <a:gd name="connsiteY2" fmla="*/ 273279 h 273690"/>
              <a:gd name="connsiteX3" fmla="*/ 44934 w 48988"/>
              <a:gd name="connsiteY3" fmla="*/ 181204 h 273690"/>
              <a:gd name="connsiteX4" fmla="*/ 484 w 48988"/>
              <a:gd name="connsiteY4" fmla="*/ 229 h 27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988" h="273690">
                <a:moveTo>
                  <a:pt x="484" y="229"/>
                </a:moveTo>
                <a:cubicBezTo>
                  <a:pt x="-3220" y="-5592"/>
                  <a:pt x="15301" y="100771"/>
                  <a:pt x="22709" y="146279"/>
                </a:cubicBezTo>
                <a:cubicBezTo>
                  <a:pt x="30117" y="191787"/>
                  <a:pt x="41230" y="267458"/>
                  <a:pt x="44934" y="273279"/>
                </a:cubicBezTo>
                <a:cubicBezTo>
                  <a:pt x="48638" y="279100"/>
                  <a:pt x="51813" y="221950"/>
                  <a:pt x="44934" y="181204"/>
                </a:cubicBezTo>
                <a:cubicBezTo>
                  <a:pt x="38055" y="140458"/>
                  <a:pt x="4188" y="6050"/>
                  <a:pt x="4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B3428666-CC15-1C54-E2A1-F6F45EE9DCF2}"/>
              </a:ext>
            </a:extLst>
          </p:cNvPr>
          <p:cNvSpPr/>
          <p:nvPr/>
        </p:nvSpPr>
        <p:spPr>
          <a:xfrm>
            <a:off x="3629025" y="6261100"/>
            <a:ext cx="263618" cy="355603"/>
          </a:xfrm>
          <a:custGeom>
            <a:avLst/>
            <a:gdLst>
              <a:gd name="connsiteX0" fmla="*/ 0 w 263618"/>
              <a:gd name="connsiteY0" fmla="*/ 0 h 355603"/>
              <a:gd name="connsiteX1" fmla="*/ 193675 w 263618"/>
              <a:gd name="connsiteY1" fmla="*/ 161925 h 355603"/>
              <a:gd name="connsiteX2" fmla="*/ 244475 w 263618"/>
              <a:gd name="connsiteY2" fmla="*/ 222250 h 355603"/>
              <a:gd name="connsiteX3" fmla="*/ 254000 w 263618"/>
              <a:gd name="connsiteY3" fmla="*/ 260350 h 355603"/>
              <a:gd name="connsiteX4" fmla="*/ 244475 w 263618"/>
              <a:gd name="connsiteY4" fmla="*/ 355600 h 355603"/>
              <a:gd name="connsiteX5" fmla="*/ 263525 w 263618"/>
              <a:gd name="connsiteY5" fmla="*/ 263525 h 355603"/>
              <a:gd name="connsiteX6" fmla="*/ 234950 w 263618"/>
              <a:gd name="connsiteY6" fmla="*/ 203200 h 355603"/>
              <a:gd name="connsiteX7" fmla="*/ 104775 w 263618"/>
              <a:gd name="connsiteY7" fmla="*/ 95250 h 355603"/>
              <a:gd name="connsiteX8" fmla="*/ 0 w 263618"/>
              <a:gd name="connsiteY8" fmla="*/ 0 h 35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18" h="355603">
                <a:moveTo>
                  <a:pt x="0" y="0"/>
                </a:moveTo>
                <a:cubicBezTo>
                  <a:pt x="76464" y="62441"/>
                  <a:pt x="152929" y="124883"/>
                  <a:pt x="193675" y="161925"/>
                </a:cubicBezTo>
                <a:cubicBezTo>
                  <a:pt x="234421" y="198967"/>
                  <a:pt x="234421" y="205846"/>
                  <a:pt x="244475" y="222250"/>
                </a:cubicBezTo>
                <a:cubicBezTo>
                  <a:pt x="254529" y="238654"/>
                  <a:pt x="254000" y="238125"/>
                  <a:pt x="254000" y="260350"/>
                </a:cubicBezTo>
                <a:cubicBezTo>
                  <a:pt x="254000" y="282575"/>
                  <a:pt x="242888" y="355071"/>
                  <a:pt x="244475" y="355600"/>
                </a:cubicBezTo>
                <a:cubicBezTo>
                  <a:pt x="246062" y="356129"/>
                  <a:pt x="265113" y="288925"/>
                  <a:pt x="263525" y="263525"/>
                </a:cubicBezTo>
                <a:cubicBezTo>
                  <a:pt x="261938" y="238125"/>
                  <a:pt x="261408" y="231246"/>
                  <a:pt x="234950" y="203200"/>
                </a:cubicBezTo>
                <a:cubicBezTo>
                  <a:pt x="208492" y="175154"/>
                  <a:pt x="104775" y="95250"/>
                  <a:pt x="104775" y="952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047E3F7E-5F09-4442-E660-525E2FD89E11}"/>
              </a:ext>
            </a:extLst>
          </p:cNvPr>
          <p:cNvSpPr/>
          <p:nvPr/>
        </p:nvSpPr>
        <p:spPr>
          <a:xfrm>
            <a:off x="3612530" y="6298329"/>
            <a:ext cx="258193" cy="337156"/>
          </a:xfrm>
          <a:custGeom>
            <a:avLst/>
            <a:gdLst>
              <a:gd name="connsiteX0" fmla="*/ 620 w 258193"/>
              <a:gd name="connsiteY0" fmla="*/ 871 h 337156"/>
              <a:gd name="connsiteX1" fmla="*/ 203820 w 258193"/>
              <a:gd name="connsiteY1" fmla="*/ 156446 h 337156"/>
              <a:gd name="connsiteX2" fmla="*/ 248270 w 258193"/>
              <a:gd name="connsiteY2" fmla="*/ 204071 h 337156"/>
              <a:gd name="connsiteX3" fmla="*/ 248270 w 258193"/>
              <a:gd name="connsiteY3" fmla="*/ 296146 h 337156"/>
              <a:gd name="connsiteX4" fmla="*/ 232395 w 258193"/>
              <a:gd name="connsiteY4" fmla="*/ 334246 h 337156"/>
              <a:gd name="connsiteX5" fmla="*/ 254620 w 258193"/>
              <a:gd name="connsiteY5" fmla="*/ 223121 h 337156"/>
              <a:gd name="connsiteX6" fmla="*/ 143495 w 258193"/>
              <a:gd name="connsiteY6" fmla="*/ 99296 h 337156"/>
              <a:gd name="connsiteX7" fmla="*/ 620 w 258193"/>
              <a:gd name="connsiteY7" fmla="*/ 871 h 33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193" h="337156">
                <a:moveTo>
                  <a:pt x="620" y="871"/>
                </a:moveTo>
                <a:cubicBezTo>
                  <a:pt x="10674" y="10396"/>
                  <a:pt x="162545" y="122579"/>
                  <a:pt x="203820" y="156446"/>
                </a:cubicBezTo>
                <a:cubicBezTo>
                  <a:pt x="245095" y="190313"/>
                  <a:pt x="240862" y="180788"/>
                  <a:pt x="248270" y="204071"/>
                </a:cubicBezTo>
                <a:cubicBezTo>
                  <a:pt x="255678" y="227354"/>
                  <a:pt x="250916" y="274450"/>
                  <a:pt x="248270" y="296146"/>
                </a:cubicBezTo>
                <a:cubicBezTo>
                  <a:pt x="245624" y="317842"/>
                  <a:pt x="231337" y="346417"/>
                  <a:pt x="232395" y="334246"/>
                </a:cubicBezTo>
                <a:cubicBezTo>
                  <a:pt x="233453" y="322075"/>
                  <a:pt x="269437" y="262279"/>
                  <a:pt x="254620" y="223121"/>
                </a:cubicBezTo>
                <a:cubicBezTo>
                  <a:pt x="239803" y="183963"/>
                  <a:pt x="181595" y="136338"/>
                  <a:pt x="143495" y="99296"/>
                </a:cubicBezTo>
                <a:cubicBezTo>
                  <a:pt x="105395" y="62254"/>
                  <a:pt x="-9434" y="-8654"/>
                  <a:pt x="620" y="8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66F5F7D8-B31E-CB2D-8D7B-6E9D821A9276}"/>
              </a:ext>
            </a:extLst>
          </p:cNvPr>
          <p:cNvSpPr/>
          <p:nvPr/>
        </p:nvSpPr>
        <p:spPr>
          <a:xfrm>
            <a:off x="3111443" y="5964308"/>
            <a:ext cx="535987" cy="326227"/>
          </a:xfrm>
          <a:custGeom>
            <a:avLst/>
            <a:gdLst>
              <a:gd name="connsiteX0" fmla="*/ 6407 w 535987"/>
              <a:gd name="connsiteY0" fmla="*/ 4692 h 326227"/>
              <a:gd name="connsiteX1" fmla="*/ 342957 w 535987"/>
              <a:gd name="connsiteY1" fmla="*/ 217417 h 326227"/>
              <a:gd name="connsiteX2" fmla="*/ 533457 w 535987"/>
              <a:gd name="connsiteY2" fmla="*/ 325367 h 326227"/>
              <a:gd name="connsiteX3" fmla="*/ 431857 w 535987"/>
              <a:gd name="connsiteY3" fmla="*/ 258692 h 326227"/>
              <a:gd name="connsiteX4" fmla="*/ 149282 w 535987"/>
              <a:gd name="connsiteY4" fmla="*/ 96767 h 326227"/>
              <a:gd name="connsiteX5" fmla="*/ 228657 w 535987"/>
              <a:gd name="connsiteY5" fmla="*/ 147567 h 326227"/>
              <a:gd name="connsiteX6" fmla="*/ 127057 w 535987"/>
              <a:gd name="connsiteY6" fmla="*/ 74542 h 326227"/>
              <a:gd name="connsiteX7" fmla="*/ 6407 w 535987"/>
              <a:gd name="connsiteY7" fmla="*/ 4692 h 32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987" h="326227">
                <a:moveTo>
                  <a:pt x="6407" y="4692"/>
                </a:moveTo>
                <a:cubicBezTo>
                  <a:pt x="42390" y="28504"/>
                  <a:pt x="255115" y="163971"/>
                  <a:pt x="342957" y="217417"/>
                </a:cubicBezTo>
                <a:cubicBezTo>
                  <a:pt x="430799" y="270863"/>
                  <a:pt x="518640" y="318488"/>
                  <a:pt x="533457" y="325367"/>
                </a:cubicBezTo>
                <a:cubicBezTo>
                  <a:pt x="548274" y="332246"/>
                  <a:pt x="495886" y="296792"/>
                  <a:pt x="431857" y="258692"/>
                </a:cubicBezTo>
                <a:cubicBezTo>
                  <a:pt x="367828" y="220592"/>
                  <a:pt x="183149" y="115288"/>
                  <a:pt x="149282" y="96767"/>
                </a:cubicBezTo>
                <a:cubicBezTo>
                  <a:pt x="115415" y="78246"/>
                  <a:pt x="232361" y="151271"/>
                  <a:pt x="228657" y="147567"/>
                </a:cubicBezTo>
                <a:cubicBezTo>
                  <a:pt x="224953" y="143863"/>
                  <a:pt x="157749" y="94650"/>
                  <a:pt x="127057" y="74542"/>
                </a:cubicBezTo>
                <a:cubicBezTo>
                  <a:pt x="96365" y="54434"/>
                  <a:pt x="-29576" y="-19120"/>
                  <a:pt x="6407" y="46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3FFF281F-7300-4849-EF68-29EE716E342C}"/>
              </a:ext>
            </a:extLst>
          </p:cNvPr>
          <p:cNvSpPr/>
          <p:nvPr/>
        </p:nvSpPr>
        <p:spPr>
          <a:xfrm>
            <a:off x="2924106" y="5625624"/>
            <a:ext cx="159790" cy="331740"/>
          </a:xfrm>
          <a:custGeom>
            <a:avLst/>
            <a:gdLst>
              <a:gd name="connsiteX0" fmla="*/ 69 w 159790"/>
              <a:gd name="connsiteY0" fmla="*/ 476 h 331740"/>
              <a:gd name="connsiteX1" fmla="*/ 50869 w 159790"/>
              <a:gd name="connsiteY1" fmla="*/ 143351 h 331740"/>
              <a:gd name="connsiteX2" fmla="*/ 158819 w 159790"/>
              <a:gd name="connsiteY2" fmla="*/ 327501 h 331740"/>
              <a:gd name="connsiteX3" fmla="*/ 101669 w 159790"/>
              <a:gd name="connsiteY3" fmla="*/ 267176 h 331740"/>
              <a:gd name="connsiteX4" fmla="*/ 60394 w 159790"/>
              <a:gd name="connsiteY4" fmla="*/ 203676 h 331740"/>
              <a:gd name="connsiteX5" fmla="*/ 111194 w 159790"/>
              <a:gd name="connsiteY5" fmla="*/ 257651 h 331740"/>
              <a:gd name="connsiteX6" fmla="*/ 41344 w 159790"/>
              <a:gd name="connsiteY6" fmla="*/ 102076 h 331740"/>
              <a:gd name="connsiteX7" fmla="*/ 69 w 159790"/>
              <a:gd name="connsiteY7" fmla="*/ 476 h 33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790" h="331740">
                <a:moveTo>
                  <a:pt x="69" y="476"/>
                </a:moveTo>
                <a:cubicBezTo>
                  <a:pt x="1656" y="7355"/>
                  <a:pt x="24411" y="88847"/>
                  <a:pt x="50869" y="143351"/>
                </a:cubicBezTo>
                <a:cubicBezTo>
                  <a:pt x="77327" y="197855"/>
                  <a:pt x="150352" y="306863"/>
                  <a:pt x="158819" y="327501"/>
                </a:cubicBezTo>
                <a:cubicBezTo>
                  <a:pt x="167286" y="348139"/>
                  <a:pt x="118073" y="287813"/>
                  <a:pt x="101669" y="267176"/>
                </a:cubicBezTo>
                <a:cubicBezTo>
                  <a:pt x="85265" y="246539"/>
                  <a:pt x="58807" y="205263"/>
                  <a:pt x="60394" y="203676"/>
                </a:cubicBezTo>
                <a:cubicBezTo>
                  <a:pt x="61981" y="202089"/>
                  <a:pt x="114369" y="274584"/>
                  <a:pt x="111194" y="257651"/>
                </a:cubicBezTo>
                <a:cubicBezTo>
                  <a:pt x="108019" y="240718"/>
                  <a:pt x="58277" y="141234"/>
                  <a:pt x="41344" y="102076"/>
                </a:cubicBezTo>
                <a:cubicBezTo>
                  <a:pt x="24411" y="62918"/>
                  <a:pt x="-1518" y="-6403"/>
                  <a:pt x="69" y="4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4A43DC4-8533-5805-EBEF-D4FA6E496435}"/>
              </a:ext>
            </a:extLst>
          </p:cNvPr>
          <p:cNvSpPr/>
          <p:nvPr/>
        </p:nvSpPr>
        <p:spPr>
          <a:xfrm>
            <a:off x="3275715" y="6609875"/>
            <a:ext cx="588814" cy="162493"/>
          </a:xfrm>
          <a:custGeom>
            <a:avLst/>
            <a:gdLst>
              <a:gd name="connsiteX0" fmla="*/ 588260 w 588814"/>
              <a:gd name="connsiteY0" fmla="*/ 475 h 162493"/>
              <a:gd name="connsiteX1" fmla="*/ 458085 w 588814"/>
              <a:gd name="connsiteY1" fmla="*/ 95725 h 162493"/>
              <a:gd name="connsiteX2" fmla="*/ 302510 w 588814"/>
              <a:gd name="connsiteY2" fmla="*/ 146525 h 162493"/>
              <a:gd name="connsiteX3" fmla="*/ 407285 w 588814"/>
              <a:gd name="connsiteY3" fmla="*/ 105250 h 162493"/>
              <a:gd name="connsiteX4" fmla="*/ 305685 w 588814"/>
              <a:gd name="connsiteY4" fmla="*/ 133825 h 162493"/>
              <a:gd name="connsiteX5" fmla="*/ 127885 w 588814"/>
              <a:gd name="connsiteY5" fmla="*/ 162400 h 162493"/>
              <a:gd name="connsiteX6" fmla="*/ 885 w 588814"/>
              <a:gd name="connsiteY6" fmla="*/ 143350 h 162493"/>
              <a:gd name="connsiteX7" fmla="*/ 191385 w 588814"/>
              <a:gd name="connsiteY7" fmla="*/ 152875 h 162493"/>
              <a:gd name="connsiteX8" fmla="*/ 397760 w 588814"/>
              <a:gd name="connsiteY8" fmla="*/ 105250 h 162493"/>
              <a:gd name="connsiteX9" fmla="*/ 343785 w 588814"/>
              <a:gd name="connsiteY9" fmla="*/ 121125 h 162493"/>
              <a:gd name="connsiteX10" fmla="*/ 499360 w 588814"/>
              <a:gd name="connsiteY10" fmla="*/ 60800 h 162493"/>
              <a:gd name="connsiteX11" fmla="*/ 588260 w 588814"/>
              <a:gd name="connsiteY11" fmla="*/ 475 h 16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8814" h="162493">
                <a:moveTo>
                  <a:pt x="588260" y="475"/>
                </a:moveTo>
                <a:cubicBezTo>
                  <a:pt x="581381" y="6296"/>
                  <a:pt x="505710" y="71383"/>
                  <a:pt x="458085" y="95725"/>
                </a:cubicBezTo>
                <a:cubicBezTo>
                  <a:pt x="410460" y="120067"/>
                  <a:pt x="310977" y="144938"/>
                  <a:pt x="302510" y="146525"/>
                </a:cubicBezTo>
                <a:cubicBezTo>
                  <a:pt x="294043" y="148112"/>
                  <a:pt x="406756" y="107367"/>
                  <a:pt x="407285" y="105250"/>
                </a:cubicBezTo>
                <a:cubicBezTo>
                  <a:pt x="407814" y="103133"/>
                  <a:pt x="352252" y="124300"/>
                  <a:pt x="305685" y="133825"/>
                </a:cubicBezTo>
                <a:cubicBezTo>
                  <a:pt x="259118" y="143350"/>
                  <a:pt x="178685" y="160813"/>
                  <a:pt x="127885" y="162400"/>
                </a:cubicBezTo>
                <a:cubicBezTo>
                  <a:pt x="77085" y="163988"/>
                  <a:pt x="-9698" y="144938"/>
                  <a:pt x="885" y="143350"/>
                </a:cubicBezTo>
                <a:cubicBezTo>
                  <a:pt x="11468" y="141763"/>
                  <a:pt x="125239" y="159225"/>
                  <a:pt x="191385" y="152875"/>
                </a:cubicBezTo>
                <a:cubicBezTo>
                  <a:pt x="257531" y="146525"/>
                  <a:pt x="372360" y="110542"/>
                  <a:pt x="397760" y="105250"/>
                </a:cubicBezTo>
                <a:cubicBezTo>
                  <a:pt x="423160" y="99958"/>
                  <a:pt x="326852" y="128533"/>
                  <a:pt x="343785" y="121125"/>
                </a:cubicBezTo>
                <a:cubicBezTo>
                  <a:pt x="360718" y="113717"/>
                  <a:pt x="462318" y="77733"/>
                  <a:pt x="499360" y="60800"/>
                </a:cubicBezTo>
                <a:cubicBezTo>
                  <a:pt x="536402" y="43867"/>
                  <a:pt x="595139" y="-5346"/>
                  <a:pt x="588260" y="4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E2DDC198-4EC5-3B22-3CC6-B62D5DE51B58}"/>
              </a:ext>
            </a:extLst>
          </p:cNvPr>
          <p:cNvSpPr/>
          <p:nvPr/>
        </p:nvSpPr>
        <p:spPr>
          <a:xfrm>
            <a:off x="2540265" y="5259935"/>
            <a:ext cx="387818" cy="350805"/>
          </a:xfrm>
          <a:custGeom>
            <a:avLst/>
            <a:gdLst>
              <a:gd name="connsiteX0" fmla="*/ 9260 w 387818"/>
              <a:gd name="connsiteY0" fmla="*/ 7390 h 350805"/>
              <a:gd name="connsiteX1" fmla="*/ 47360 w 387818"/>
              <a:gd name="connsiteY1" fmla="*/ 42315 h 350805"/>
              <a:gd name="connsiteX2" fmla="*/ 295010 w 387818"/>
              <a:gd name="connsiteY2" fmla="*/ 251865 h 350805"/>
              <a:gd name="connsiteX3" fmla="*/ 387085 w 387818"/>
              <a:gd name="connsiteY3" fmla="*/ 350290 h 350805"/>
              <a:gd name="connsiteX4" fmla="*/ 253735 w 387818"/>
              <a:gd name="connsiteY4" fmla="*/ 213765 h 350805"/>
              <a:gd name="connsiteX5" fmla="*/ 9260 w 387818"/>
              <a:gd name="connsiteY5" fmla="*/ 7390 h 3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818" h="350805">
                <a:moveTo>
                  <a:pt x="9260" y="7390"/>
                </a:moveTo>
                <a:cubicBezTo>
                  <a:pt x="-25136" y="-21185"/>
                  <a:pt x="47360" y="42315"/>
                  <a:pt x="47360" y="42315"/>
                </a:cubicBezTo>
                <a:cubicBezTo>
                  <a:pt x="94985" y="83061"/>
                  <a:pt x="238389" y="200536"/>
                  <a:pt x="295010" y="251865"/>
                </a:cubicBezTo>
                <a:cubicBezTo>
                  <a:pt x="351631" y="303194"/>
                  <a:pt x="393964" y="356640"/>
                  <a:pt x="387085" y="350290"/>
                </a:cubicBezTo>
                <a:cubicBezTo>
                  <a:pt x="380206" y="343940"/>
                  <a:pt x="311943" y="268798"/>
                  <a:pt x="253735" y="213765"/>
                </a:cubicBezTo>
                <a:cubicBezTo>
                  <a:pt x="195527" y="158732"/>
                  <a:pt x="43656" y="35965"/>
                  <a:pt x="9260" y="7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7D6937AF-40F7-20D0-4A25-4B45B523B77A}"/>
              </a:ext>
            </a:extLst>
          </p:cNvPr>
          <p:cNvSpPr/>
          <p:nvPr/>
        </p:nvSpPr>
        <p:spPr>
          <a:xfrm>
            <a:off x="2414156" y="5191415"/>
            <a:ext cx="484745" cy="435088"/>
          </a:xfrm>
          <a:custGeom>
            <a:avLst/>
            <a:gdLst>
              <a:gd name="connsiteX0" fmla="*/ 2019 w 484745"/>
              <a:gd name="connsiteY0" fmla="*/ 2885 h 435088"/>
              <a:gd name="connsiteX1" fmla="*/ 411594 w 484745"/>
              <a:gd name="connsiteY1" fmla="*/ 355310 h 435088"/>
              <a:gd name="connsiteX2" fmla="*/ 471919 w 484745"/>
              <a:gd name="connsiteY2" fmla="*/ 425160 h 435088"/>
              <a:gd name="connsiteX3" fmla="*/ 262369 w 484745"/>
              <a:gd name="connsiteY3" fmla="*/ 199735 h 435088"/>
              <a:gd name="connsiteX4" fmla="*/ 2019 w 484745"/>
              <a:gd name="connsiteY4" fmla="*/ 2885 h 43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745" h="435088">
                <a:moveTo>
                  <a:pt x="2019" y="2885"/>
                </a:moveTo>
                <a:cubicBezTo>
                  <a:pt x="26890" y="28814"/>
                  <a:pt x="333277" y="284931"/>
                  <a:pt x="411594" y="355310"/>
                </a:cubicBezTo>
                <a:cubicBezTo>
                  <a:pt x="489911" y="425689"/>
                  <a:pt x="496790" y="451089"/>
                  <a:pt x="471919" y="425160"/>
                </a:cubicBezTo>
                <a:cubicBezTo>
                  <a:pt x="447048" y="399231"/>
                  <a:pt x="335923" y="266939"/>
                  <a:pt x="262369" y="199735"/>
                </a:cubicBezTo>
                <a:cubicBezTo>
                  <a:pt x="188815" y="132531"/>
                  <a:pt x="-22852" y="-23044"/>
                  <a:pt x="2019" y="2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D225296C-6EF2-B7A6-F3DC-AD5851161186}"/>
              </a:ext>
            </a:extLst>
          </p:cNvPr>
          <p:cNvSpPr/>
          <p:nvPr/>
        </p:nvSpPr>
        <p:spPr>
          <a:xfrm>
            <a:off x="2202972" y="5034549"/>
            <a:ext cx="253120" cy="169873"/>
          </a:xfrm>
          <a:custGeom>
            <a:avLst/>
            <a:gdLst>
              <a:gd name="connsiteX0" fmla="*/ 3653 w 253120"/>
              <a:gd name="connsiteY0" fmla="*/ 4176 h 169873"/>
              <a:gd name="connsiteX1" fmla="*/ 251303 w 253120"/>
              <a:gd name="connsiteY1" fmla="*/ 169276 h 169873"/>
              <a:gd name="connsiteX2" fmla="*/ 111603 w 253120"/>
              <a:gd name="connsiteY2" fmla="*/ 58151 h 169873"/>
              <a:gd name="connsiteX3" fmla="*/ 3653 w 253120"/>
              <a:gd name="connsiteY3" fmla="*/ 4176 h 16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20" h="169873">
                <a:moveTo>
                  <a:pt x="3653" y="4176"/>
                </a:moveTo>
                <a:cubicBezTo>
                  <a:pt x="26936" y="22697"/>
                  <a:pt x="233311" y="160280"/>
                  <a:pt x="251303" y="169276"/>
                </a:cubicBezTo>
                <a:cubicBezTo>
                  <a:pt x="269295" y="178272"/>
                  <a:pt x="148645" y="83022"/>
                  <a:pt x="111603" y="58151"/>
                </a:cubicBezTo>
                <a:cubicBezTo>
                  <a:pt x="74561" y="33280"/>
                  <a:pt x="-19630" y="-14345"/>
                  <a:pt x="3653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4FBD1608-7FC1-6C90-A3AF-6F5F7BE449BB}"/>
              </a:ext>
            </a:extLst>
          </p:cNvPr>
          <p:cNvSpPr/>
          <p:nvPr/>
        </p:nvSpPr>
        <p:spPr>
          <a:xfrm>
            <a:off x="1904386" y="4953805"/>
            <a:ext cx="100131" cy="311914"/>
          </a:xfrm>
          <a:custGeom>
            <a:avLst/>
            <a:gdLst>
              <a:gd name="connsiteX0" fmla="*/ 99039 w 100131"/>
              <a:gd name="connsiteY0" fmla="*/ 2370 h 311914"/>
              <a:gd name="connsiteX1" fmla="*/ 41889 w 100131"/>
              <a:gd name="connsiteY1" fmla="*/ 180170 h 311914"/>
              <a:gd name="connsiteX2" fmla="*/ 614 w 100131"/>
              <a:gd name="connsiteY2" fmla="*/ 310345 h 311914"/>
              <a:gd name="connsiteX3" fmla="*/ 73639 w 100131"/>
              <a:gd name="connsiteY3" fmla="*/ 91270 h 311914"/>
              <a:gd name="connsiteX4" fmla="*/ 99039 w 100131"/>
              <a:gd name="connsiteY4" fmla="*/ 2370 h 3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31" h="311914">
                <a:moveTo>
                  <a:pt x="99039" y="2370"/>
                </a:moveTo>
                <a:cubicBezTo>
                  <a:pt x="93747" y="17187"/>
                  <a:pt x="58293" y="128841"/>
                  <a:pt x="41889" y="180170"/>
                </a:cubicBezTo>
                <a:cubicBezTo>
                  <a:pt x="25485" y="231499"/>
                  <a:pt x="-4678" y="325162"/>
                  <a:pt x="614" y="310345"/>
                </a:cubicBezTo>
                <a:cubicBezTo>
                  <a:pt x="5906" y="295528"/>
                  <a:pt x="57764" y="137308"/>
                  <a:pt x="73639" y="91270"/>
                </a:cubicBezTo>
                <a:cubicBezTo>
                  <a:pt x="89514" y="45233"/>
                  <a:pt x="104331" y="-12447"/>
                  <a:pt x="99039" y="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9D1D69A5-CBAE-734B-B870-07A6CB12E48A}"/>
              </a:ext>
            </a:extLst>
          </p:cNvPr>
          <p:cNvSpPr/>
          <p:nvPr/>
        </p:nvSpPr>
        <p:spPr>
          <a:xfrm>
            <a:off x="1894476" y="4987602"/>
            <a:ext cx="102793" cy="286887"/>
          </a:xfrm>
          <a:custGeom>
            <a:avLst/>
            <a:gdLst>
              <a:gd name="connsiteX0" fmla="*/ 102599 w 102793"/>
              <a:gd name="connsiteY0" fmla="*/ 323 h 286887"/>
              <a:gd name="connsiteX1" fmla="*/ 39099 w 102793"/>
              <a:gd name="connsiteY1" fmla="*/ 162248 h 286887"/>
              <a:gd name="connsiteX2" fmla="*/ 999 w 102793"/>
              <a:gd name="connsiteY2" fmla="*/ 286073 h 286887"/>
              <a:gd name="connsiteX3" fmla="*/ 16874 w 102793"/>
              <a:gd name="connsiteY3" fmla="*/ 206698 h 286887"/>
              <a:gd name="connsiteX4" fmla="*/ 102599 w 102793"/>
              <a:gd name="connsiteY4" fmla="*/ 323 h 28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93" h="286887">
                <a:moveTo>
                  <a:pt x="102599" y="323"/>
                </a:moveTo>
                <a:cubicBezTo>
                  <a:pt x="106303" y="-7085"/>
                  <a:pt x="56032" y="114623"/>
                  <a:pt x="39099" y="162248"/>
                </a:cubicBezTo>
                <a:cubicBezTo>
                  <a:pt x="22166" y="209873"/>
                  <a:pt x="4703" y="278665"/>
                  <a:pt x="999" y="286073"/>
                </a:cubicBezTo>
                <a:cubicBezTo>
                  <a:pt x="-2705" y="293481"/>
                  <a:pt x="4174" y="249031"/>
                  <a:pt x="16874" y="206698"/>
                </a:cubicBezTo>
                <a:cubicBezTo>
                  <a:pt x="29574" y="164365"/>
                  <a:pt x="98895" y="7731"/>
                  <a:pt x="102599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869870A2-E000-5948-9A3C-AF1E975790D3}"/>
              </a:ext>
            </a:extLst>
          </p:cNvPr>
          <p:cNvSpPr/>
          <p:nvPr/>
        </p:nvSpPr>
        <p:spPr>
          <a:xfrm>
            <a:off x="1873318" y="5278324"/>
            <a:ext cx="95417" cy="503721"/>
          </a:xfrm>
          <a:custGeom>
            <a:avLst/>
            <a:gdLst>
              <a:gd name="connsiteX0" fmla="*/ 9457 w 95417"/>
              <a:gd name="connsiteY0" fmla="*/ 1701 h 503721"/>
              <a:gd name="connsiteX1" fmla="*/ 12632 w 95417"/>
              <a:gd name="connsiteY1" fmla="*/ 176326 h 503721"/>
              <a:gd name="connsiteX2" fmla="*/ 31682 w 95417"/>
              <a:gd name="connsiteY2" fmla="*/ 335076 h 503721"/>
              <a:gd name="connsiteX3" fmla="*/ 95182 w 95417"/>
              <a:gd name="connsiteY3" fmla="*/ 503351 h 503721"/>
              <a:gd name="connsiteX4" fmla="*/ 6282 w 95417"/>
              <a:gd name="connsiteY4" fmla="*/ 287451 h 503721"/>
              <a:gd name="connsiteX5" fmla="*/ 9457 w 95417"/>
              <a:gd name="connsiteY5" fmla="*/ 1701 h 50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17" h="503721">
                <a:moveTo>
                  <a:pt x="9457" y="1701"/>
                </a:moveTo>
                <a:cubicBezTo>
                  <a:pt x="10515" y="-16820"/>
                  <a:pt x="8928" y="120764"/>
                  <a:pt x="12632" y="176326"/>
                </a:cubicBezTo>
                <a:cubicBezTo>
                  <a:pt x="16336" y="231888"/>
                  <a:pt x="17924" y="280572"/>
                  <a:pt x="31682" y="335076"/>
                </a:cubicBezTo>
                <a:cubicBezTo>
                  <a:pt x="45440" y="389580"/>
                  <a:pt x="99415" y="511288"/>
                  <a:pt x="95182" y="503351"/>
                </a:cubicBezTo>
                <a:cubicBezTo>
                  <a:pt x="90949" y="495414"/>
                  <a:pt x="21628" y="364709"/>
                  <a:pt x="6282" y="287451"/>
                </a:cubicBezTo>
                <a:cubicBezTo>
                  <a:pt x="-9064" y="210193"/>
                  <a:pt x="8399" y="20222"/>
                  <a:pt x="9457" y="1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9C62109C-D5AA-DC77-9126-6780138C315E}"/>
              </a:ext>
            </a:extLst>
          </p:cNvPr>
          <p:cNvSpPr/>
          <p:nvPr/>
        </p:nvSpPr>
        <p:spPr>
          <a:xfrm>
            <a:off x="1989841" y="5816371"/>
            <a:ext cx="357176" cy="292677"/>
          </a:xfrm>
          <a:custGeom>
            <a:avLst/>
            <a:gdLst>
              <a:gd name="connsiteX0" fmla="*/ 884 w 357176"/>
              <a:gd name="connsiteY0" fmla="*/ 229 h 292677"/>
              <a:gd name="connsiteX1" fmla="*/ 194559 w 357176"/>
              <a:gd name="connsiteY1" fmla="*/ 181204 h 292677"/>
              <a:gd name="connsiteX2" fmla="*/ 356484 w 357176"/>
              <a:gd name="connsiteY2" fmla="*/ 292329 h 292677"/>
              <a:gd name="connsiteX3" fmla="*/ 131059 w 357176"/>
              <a:gd name="connsiteY3" fmla="*/ 146279 h 292677"/>
              <a:gd name="connsiteX4" fmla="*/ 884 w 357176"/>
              <a:gd name="connsiteY4" fmla="*/ 229 h 29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76" h="292677">
                <a:moveTo>
                  <a:pt x="884" y="229"/>
                </a:moveTo>
                <a:cubicBezTo>
                  <a:pt x="11467" y="6050"/>
                  <a:pt x="135292" y="132521"/>
                  <a:pt x="194559" y="181204"/>
                </a:cubicBezTo>
                <a:cubicBezTo>
                  <a:pt x="253826" y="229887"/>
                  <a:pt x="367067" y="298150"/>
                  <a:pt x="356484" y="292329"/>
                </a:cubicBezTo>
                <a:cubicBezTo>
                  <a:pt x="345901" y="286508"/>
                  <a:pt x="185034" y="191787"/>
                  <a:pt x="131059" y="146279"/>
                </a:cubicBezTo>
                <a:cubicBezTo>
                  <a:pt x="77084" y="100771"/>
                  <a:pt x="-9699" y="-5592"/>
                  <a:pt x="884" y="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216C4DDA-2483-818F-8813-8679F6146BF0}"/>
              </a:ext>
            </a:extLst>
          </p:cNvPr>
          <p:cNvSpPr/>
          <p:nvPr/>
        </p:nvSpPr>
        <p:spPr>
          <a:xfrm>
            <a:off x="2367962" y="6114285"/>
            <a:ext cx="471765" cy="345197"/>
          </a:xfrm>
          <a:custGeom>
            <a:avLst/>
            <a:gdLst>
              <a:gd name="connsiteX0" fmla="*/ 588 w 471765"/>
              <a:gd name="connsiteY0" fmla="*/ 765 h 345197"/>
              <a:gd name="connsiteX1" fmla="*/ 416513 w 471765"/>
              <a:gd name="connsiteY1" fmla="*/ 296040 h 345197"/>
              <a:gd name="connsiteX2" fmla="*/ 457788 w 471765"/>
              <a:gd name="connsiteY2" fmla="*/ 337315 h 345197"/>
              <a:gd name="connsiteX3" fmla="*/ 327613 w 471765"/>
              <a:gd name="connsiteY3" fmla="*/ 213490 h 345197"/>
              <a:gd name="connsiteX4" fmla="*/ 588 w 471765"/>
              <a:gd name="connsiteY4" fmla="*/ 765 h 34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765" h="345197">
                <a:moveTo>
                  <a:pt x="588" y="765"/>
                </a:moveTo>
                <a:cubicBezTo>
                  <a:pt x="15405" y="14523"/>
                  <a:pt x="340313" y="239948"/>
                  <a:pt x="416513" y="296040"/>
                </a:cubicBezTo>
                <a:cubicBezTo>
                  <a:pt x="492713" y="352132"/>
                  <a:pt x="472605" y="351073"/>
                  <a:pt x="457788" y="337315"/>
                </a:cubicBezTo>
                <a:cubicBezTo>
                  <a:pt x="442971" y="323557"/>
                  <a:pt x="400109" y="264290"/>
                  <a:pt x="327613" y="213490"/>
                </a:cubicBezTo>
                <a:cubicBezTo>
                  <a:pt x="255117" y="162690"/>
                  <a:pt x="-14229" y="-12993"/>
                  <a:pt x="588" y="7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6B755C23-17B6-C2B2-3196-69007768F175}"/>
              </a:ext>
            </a:extLst>
          </p:cNvPr>
          <p:cNvSpPr/>
          <p:nvPr/>
        </p:nvSpPr>
        <p:spPr>
          <a:xfrm>
            <a:off x="2885462" y="6479962"/>
            <a:ext cx="162982" cy="145310"/>
          </a:xfrm>
          <a:custGeom>
            <a:avLst/>
            <a:gdLst>
              <a:gd name="connsiteX0" fmla="*/ 613 w 162982"/>
              <a:gd name="connsiteY0" fmla="*/ 213 h 145310"/>
              <a:gd name="connsiteX1" fmla="*/ 159363 w 162982"/>
              <a:gd name="connsiteY1" fmla="*/ 139913 h 145310"/>
              <a:gd name="connsiteX2" fmla="*/ 105388 w 162982"/>
              <a:gd name="connsiteY2" fmla="*/ 108163 h 145310"/>
              <a:gd name="connsiteX3" fmla="*/ 613 w 162982"/>
              <a:gd name="connsiteY3" fmla="*/ 213 h 14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82" h="145310">
                <a:moveTo>
                  <a:pt x="613" y="213"/>
                </a:moveTo>
                <a:cubicBezTo>
                  <a:pt x="9609" y="5505"/>
                  <a:pt x="141901" y="121921"/>
                  <a:pt x="159363" y="139913"/>
                </a:cubicBezTo>
                <a:cubicBezTo>
                  <a:pt x="176825" y="157905"/>
                  <a:pt x="126555" y="126684"/>
                  <a:pt x="105388" y="108163"/>
                </a:cubicBezTo>
                <a:cubicBezTo>
                  <a:pt x="84221" y="89642"/>
                  <a:pt x="-8383" y="-5079"/>
                  <a:pt x="613" y="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DC742360-D1BF-566C-8014-66FFA54889D5}"/>
              </a:ext>
            </a:extLst>
          </p:cNvPr>
          <p:cNvSpPr/>
          <p:nvPr/>
        </p:nvSpPr>
        <p:spPr>
          <a:xfrm>
            <a:off x="3088610" y="6648414"/>
            <a:ext cx="207934" cy="108081"/>
          </a:xfrm>
          <a:custGeom>
            <a:avLst/>
            <a:gdLst>
              <a:gd name="connsiteX0" fmla="*/ 665 w 207934"/>
              <a:gd name="connsiteY0" fmla="*/ 36 h 108081"/>
              <a:gd name="connsiteX1" fmla="*/ 134015 w 207934"/>
              <a:gd name="connsiteY1" fmla="*/ 73061 h 108081"/>
              <a:gd name="connsiteX2" fmla="*/ 207040 w 207934"/>
              <a:gd name="connsiteY2" fmla="*/ 107986 h 108081"/>
              <a:gd name="connsiteX3" fmla="*/ 86390 w 207934"/>
              <a:gd name="connsiteY3" fmla="*/ 63536 h 108081"/>
              <a:gd name="connsiteX4" fmla="*/ 665 w 207934"/>
              <a:gd name="connsiteY4" fmla="*/ 36 h 10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34" h="108081">
                <a:moveTo>
                  <a:pt x="665" y="36"/>
                </a:moveTo>
                <a:cubicBezTo>
                  <a:pt x="8603" y="1624"/>
                  <a:pt x="99619" y="55069"/>
                  <a:pt x="134015" y="73061"/>
                </a:cubicBezTo>
                <a:cubicBezTo>
                  <a:pt x="168411" y="91053"/>
                  <a:pt x="214978" y="109574"/>
                  <a:pt x="207040" y="107986"/>
                </a:cubicBezTo>
                <a:cubicBezTo>
                  <a:pt x="199102" y="106398"/>
                  <a:pt x="114965" y="78353"/>
                  <a:pt x="86390" y="63536"/>
                </a:cubicBezTo>
                <a:cubicBezTo>
                  <a:pt x="57815" y="48719"/>
                  <a:pt x="-7273" y="-1552"/>
                  <a:pt x="665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42B4EB79-2A4A-EE2F-E9AE-D7D83DCE8EB2}"/>
              </a:ext>
            </a:extLst>
          </p:cNvPr>
          <p:cNvSpPr/>
          <p:nvPr/>
        </p:nvSpPr>
        <p:spPr>
          <a:xfrm>
            <a:off x="1932596" y="5036609"/>
            <a:ext cx="215423" cy="132419"/>
          </a:xfrm>
          <a:custGeom>
            <a:avLst/>
            <a:gdLst>
              <a:gd name="connsiteX0" fmla="*/ 979 w 215423"/>
              <a:gd name="connsiteY0" fmla="*/ 132291 h 132419"/>
              <a:gd name="connsiteX1" fmla="*/ 96229 w 215423"/>
              <a:gd name="connsiteY1" fmla="*/ 37041 h 132419"/>
              <a:gd name="connsiteX2" fmla="*/ 213704 w 215423"/>
              <a:gd name="connsiteY2" fmla="*/ 2116 h 132419"/>
              <a:gd name="connsiteX3" fmla="*/ 156554 w 215423"/>
              <a:gd name="connsiteY3" fmla="*/ 14816 h 132419"/>
              <a:gd name="connsiteX4" fmla="*/ 979 w 215423"/>
              <a:gd name="connsiteY4" fmla="*/ 132291 h 13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423" h="132419">
                <a:moveTo>
                  <a:pt x="979" y="132291"/>
                </a:moveTo>
                <a:cubicBezTo>
                  <a:pt x="-9075" y="135995"/>
                  <a:pt x="60775" y="58737"/>
                  <a:pt x="96229" y="37041"/>
                </a:cubicBezTo>
                <a:cubicBezTo>
                  <a:pt x="131683" y="15345"/>
                  <a:pt x="203650" y="5820"/>
                  <a:pt x="213704" y="2116"/>
                </a:cubicBezTo>
                <a:cubicBezTo>
                  <a:pt x="223758" y="-1588"/>
                  <a:pt x="187775" y="-2117"/>
                  <a:pt x="156554" y="14816"/>
                </a:cubicBezTo>
                <a:cubicBezTo>
                  <a:pt x="125333" y="31749"/>
                  <a:pt x="11033" y="128587"/>
                  <a:pt x="979" y="132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35D26599-A1EF-86A2-A211-6112B754F19B}"/>
              </a:ext>
            </a:extLst>
          </p:cNvPr>
          <p:cNvSpPr/>
          <p:nvPr/>
        </p:nvSpPr>
        <p:spPr>
          <a:xfrm>
            <a:off x="2142517" y="5076236"/>
            <a:ext cx="199518" cy="92864"/>
          </a:xfrm>
          <a:custGeom>
            <a:avLst/>
            <a:gdLst>
              <a:gd name="connsiteX0" fmla="*/ 608 w 199518"/>
              <a:gd name="connsiteY0" fmla="*/ 589 h 92864"/>
              <a:gd name="connsiteX1" fmla="*/ 197458 w 199518"/>
              <a:gd name="connsiteY1" fmla="*/ 92664 h 92864"/>
              <a:gd name="connsiteX2" fmla="*/ 105383 w 199518"/>
              <a:gd name="connsiteY2" fmla="*/ 25989 h 92864"/>
              <a:gd name="connsiteX3" fmla="*/ 133958 w 199518"/>
              <a:gd name="connsiteY3" fmla="*/ 51389 h 92864"/>
              <a:gd name="connsiteX4" fmla="*/ 608 w 199518"/>
              <a:gd name="connsiteY4" fmla="*/ 589 h 9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18" h="92864">
                <a:moveTo>
                  <a:pt x="608" y="589"/>
                </a:moveTo>
                <a:cubicBezTo>
                  <a:pt x="11191" y="7468"/>
                  <a:pt x="179996" y="88431"/>
                  <a:pt x="197458" y="92664"/>
                </a:cubicBezTo>
                <a:cubicBezTo>
                  <a:pt x="214920" y="96897"/>
                  <a:pt x="115966" y="32868"/>
                  <a:pt x="105383" y="25989"/>
                </a:cubicBezTo>
                <a:cubicBezTo>
                  <a:pt x="94800" y="19110"/>
                  <a:pt x="147187" y="53506"/>
                  <a:pt x="133958" y="51389"/>
                </a:cubicBezTo>
                <a:cubicBezTo>
                  <a:pt x="120729" y="49272"/>
                  <a:pt x="-9975" y="-6290"/>
                  <a:pt x="608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A7413BAE-AC22-BB1F-13AB-C3FC8AF2C914}"/>
              </a:ext>
            </a:extLst>
          </p:cNvPr>
          <p:cNvSpPr/>
          <p:nvPr/>
        </p:nvSpPr>
        <p:spPr>
          <a:xfrm>
            <a:off x="2149340" y="5003797"/>
            <a:ext cx="200355" cy="136534"/>
          </a:xfrm>
          <a:custGeom>
            <a:avLst/>
            <a:gdLst>
              <a:gd name="connsiteX0" fmla="*/ 135 w 200355"/>
              <a:gd name="connsiteY0" fmla="*/ 3 h 136534"/>
              <a:gd name="connsiteX1" fmla="*/ 120785 w 200355"/>
              <a:gd name="connsiteY1" fmla="*/ 82553 h 136534"/>
              <a:gd name="connsiteX2" fmla="*/ 200160 w 200355"/>
              <a:gd name="connsiteY2" fmla="*/ 136528 h 136534"/>
              <a:gd name="connsiteX3" fmla="*/ 98560 w 200355"/>
              <a:gd name="connsiteY3" fmla="*/ 79378 h 136534"/>
              <a:gd name="connsiteX4" fmla="*/ 135 w 200355"/>
              <a:gd name="connsiteY4" fmla="*/ 3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55" h="136534">
                <a:moveTo>
                  <a:pt x="135" y="3"/>
                </a:moveTo>
                <a:cubicBezTo>
                  <a:pt x="3839" y="532"/>
                  <a:pt x="120785" y="82553"/>
                  <a:pt x="120785" y="82553"/>
                </a:cubicBezTo>
                <a:cubicBezTo>
                  <a:pt x="154123" y="105307"/>
                  <a:pt x="203864" y="137057"/>
                  <a:pt x="200160" y="136528"/>
                </a:cubicBezTo>
                <a:cubicBezTo>
                  <a:pt x="196456" y="135999"/>
                  <a:pt x="127664" y="96841"/>
                  <a:pt x="98560" y="79378"/>
                </a:cubicBezTo>
                <a:cubicBezTo>
                  <a:pt x="69456" y="61915"/>
                  <a:pt x="-3569" y="-526"/>
                  <a:pt x="13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36A57867-7592-E889-5CEE-2FC154017591}"/>
              </a:ext>
            </a:extLst>
          </p:cNvPr>
          <p:cNvSpPr/>
          <p:nvPr/>
        </p:nvSpPr>
        <p:spPr>
          <a:xfrm>
            <a:off x="2028810" y="4936477"/>
            <a:ext cx="20148" cy="126767"/>
          </a:xfrm>
          <a:custGeom>
            <a:avLst/>
            <a:gdLst>
              <a:gd name="connsiteX0" fmla="*/ 15 w 20148"/>
              <a:gd name="connsiteY0" fmla="*/ 648 h 126767"/>
              <a:gd name="connsiteX1" fmla="*/ 15890 w 20148"/>
              <a:gd name="connsiteY1" fmla="*/ 124473 h 126767"/>
              <a:gd name="connsiteX2" fmla="*/ 19065 w 20148"/>
              <a:gd name="connsiteY2" fmla="*/ 76848 h 126767"/>
              <a:gd name="connsiteX3" fmla="*/ 15 w 20148"/>
              <a:gd name="connsiteY3" fmla="*/ 648 h 12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48" h="126767">
                <a:moveTo>
                  <a:pt x="15" y="648"/>
                </a:moveTo>
                <a:cubicBezTo>
                  <a:pt x="-514" y="8586"/>
                  <a:pt x="12715" y="111773"/>
                  <a:pt x="15890" y="124473"/>
                </a:cubicBezTo>
                <a:cubicBezTo>
                  <a:pt x="19065" y="137173"/>
                  <a:pt x="21711" y="93781"/>
                  <a:pt x="19065" y="76848"/>
                </a:cubicBezTo>
                <a:cubicBezTo>
                  <a:pt x="16419" y="59915"/>
                  <a:pt x="544" y="-7290"/>
                  <a:pt x="15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8FCE8AD2-47D1-0017-DCD0-A5247E9E623E}"/>
              </a:ext>
            </a:extLst>
          </p:cNvPr>
          <p:cNvSpPr/>
          <p:nvPr/>
        </p:nvSpPr>
        <p:spPr>
          <a:xfrm>
            <a:off x="2048379" y="4936436"/>
            <a:ext cx="296821" cy="19751"/>
          </a:xfrm>
          <a:custGeom>
            <a:avLst/>
            <a:gdLst>
              <a:gd name="connsiteX0" fmla="*/ 5846 w 296821"/>
              <a:gd name="connsiteY0" fmla="*/ 19739 h 19751"/>
              <a:gd name="connsiteX1" fmla="*/ 294771 w 296821"/>
              <a:gd name="connsiteY1" fmla="*/ 689 h 19751"/>
              <a:gd name="connsiteX2" fmla="*/ 142371 w 296821"/>
              <a:gd name="connsiteY2" fmla="*/ 3864 h 19751"/>
              <a:gd name="connsiteX3" fmla="*/ 288421 w 296821"/>
              <a:gd name="connsiteY3" fmla="*/ 689 h 19751"/>
              <a:gd name="connsiteX4" fmla="*/ 113796 w 296821"/>
              <a:gd name="connsiteY4" fmla="*/ 3864 h 19751"/>
              <a:gd name="connsiteX5" fmla="*/ 5846 w 296821"/>
              <a:gd name="connsiteY5" fmla="*/ 19739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6821" h="19751">
                <a:moveTo>
                  <a:pt x="5846" y="19739"/>
                </a:moveTo>
                <a:cubicBezTo>
                  <a:pt x="36009" y="19210"/>
                  <a:pt x="272017" y="3335"/>
                  <a:pt x="294771" y="689"/>
                </a:cubicBezTo>
                <a:cubicBezTo>
                  <a:pt x="317525" y="-1957"/>
                  <a:pt x="143429" y="3864"/>
                  <a:pt x="142371" y="3864"/>
                </a:cubicBezTo>
                <a:cubicBezTo>
                  <a:pt x="141313" y="3864"/>
                  <a:pt x="293183" y="689"/>
                  <a:pt x="288421" y="689"/>
                </a:cubicBezTo>
                <a:cubicBezTo>
                  <a:pt x="283659" y="689"/>
                  <a:pt x="157717" y="3335"/>
                  <a:pt x="113796" y="3864"/>
                </a:cubicBezTo>
                <a:cubicBezTo>
                  <a:pt x="69875" y="4393"/>
                  <a:pt x="-24317" y="20268"/>
                  <a:pt x="5846" y="19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7C66DFE-ECEF-B947-CD3D-69FD88FDF28D}"/>
              </a:ext>
            </a:extLst>
          </p:cNvPr>
          <p:cNvSpPr/>
          <p:nvPr/>
        </p:nvSpPr>
        <p:spPr>
          <a:xfrm>
            <a:off x="2238069" y="4955185"/>
            <a:ext cx="393980" cy="144388"/>
          </a:xfrm>
          <a:custGeom>
            <a:avLst/>
            <a:gdLst>
              <a:gd name="connsiteX0" fmla="*/ 306 w 393980"/>
              <a:gd name="connsiteY0" fmla="*/ 990 h 144388"/>
              <a:gd name="connsiteX1" fmla="*/ 152706 w 393980"/>
              <a:gd name="connsiteY1" fmla="*/ 32740 h 144388"/>
              <a:gd name="connsiteX2" fmla="*/ 390831 w 393980"/>
              <a:gd name="connsiteY2" fmla="*/ 143865 h 144388"/>
              <a:gd name="connsiteX3" fmla="*/ 282881 w 393980"/>
              <a:gd name="connsiteY3" fmla="*/ 74015 h 144388"/>
              <a:gd name="connsiteX4" fmla="*/ 190806 w 393980"/>
              <a:gd name="connsiteY4" fmla="*/ 61315 h 144388"/>
              <a:gd name="connsiteX5" fmla="*/ 306 w 393980"/>
              <a:gd name="connsiteY5" fmla="*/ 990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980" h="144388">
                <a:moveTo>
                  <a:pt x="306" y="990"/>
                </a:moveTo>
                <a:cubicBezTo>
                  <a:pt x="-6044" y="-3772"/>
                  <a:pt x="87619" y="8928"/>
                  <a:pt x="152706" y="32740"/>
                </a:cubicBezTo>
                <a:cubicBezTo>
                  <a:pt x="217793" y="56552"/>
                  <a:pt x="369135" y="136986"/>
                  <a:pt x="390831" y="143865"/>
                </a:cubicBezTo>
                <a:cubicBezTo>
                  <a:pt x="412527" y="150744"/>
                  <a:pt x="316218" y="87773"/>
                  <a:pt x="282881" y="74015"/>
                </a:cubicBezTo>
                <a:cubicBezTo>
                  <a:pt x="249544" y="60257"/>
                  <a:pt x="232081" y="71898"/>
                  <a:pt x="190806" y="61315"/>
                </a:cubicBezTo>
                <a:cubicBezTo>
                  <a:pt x="149531" y="50732"/>
                  <a:pt x="6656" y="5752"/>
                  <a:pt x="306" y="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61F9A0E7-B066-C03B-DAC3-FD7DAF95A0B3}"/>
              </a:ext>
            </a:extLst>
          </p:cNvPr>
          <p:cNvSpPr/>
          <p:nvPr/>
        </p:nvSpPr>
        <p:spPr>
          <a:xfrm>
            <a:off x="2197093" y="4981553"/>
            <a:ext cx="532444" cy="155882"/>
          </a:xfrm>
          <a:custGeom>
            <a:avLst/>
            <a:gdLst>
              <a:gd name="connsiteX0" fmla="*/ 7 w 532444"/>
              <a:gd name="connsiteY0" fmla="*/ 22 h 155882"/>
              <a:gd name="connsiteX1" fmla="*/ 136532 w 532444"/>
              <a:gd name="connsiteY1" fmla="*/ 53997 h 155882"/>
              <a:gd name="connsiteX2" fmla="*/ 190507 w 532444"/>
              <a:gd name="connsiteY2" fmla="*/ 95272 h 155882"/>
              <a:gd name="connsiteX3" fmla="*/ 298457 w 532444"/>
              <a:gd name="connsiteY3" fmla="*/ 92097 h 155882"/>
              <a:gd name="connsiteX4" fmla="*/ 530232 w 532444"/>
              <a:gd name="connsiteY4" fmla="*/ 155597 h 155882"/>
              <a:gd name="connsiteX5" fmla="*/ 403232 w 532444"/>
              <a:gd name="connsiteY5" fmla="*/ 114322 h 155882"/>
              <a:gd name="connsiteX6" fmla="*/ 203207 w 532444"/>
              <a:gd name="connsiteY6" fmla="*/ 85747 h 155882"/>
              <a:gd name="connsiteX7" fmla="*/ 142882 w 532444"/>
              <a:gd name="connsiteY7" fmla="*/ 47647 h 155882"/>
              <a:gd name="connsiteX8" fmla="*/ 7 w 532444"/>
              <a:gd name="connsiteY8" fmla="*/ 22 h 15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444" h="155882">
                <a:moveTo>
                  <a:pt x="7" y="22"/>
                </a:moveTo>
                <a:cubicBezTo>
                  <a:pt x="-1051" y="1080"/>
                  <a:pt x="104782" y="38122"/>
                  <a:pt x="136532" y="53997"/>
                </a:cubicBezTo>
                <a:cubicBezTo>
                  <a:pt x="168282" y="69872"/>
                  <a:pt x="163520" y="88922"/>
                  <a:pt x="190507" y="95272"/>
                </a:cubicBezTo>
                <a:cubicBezTo>
                  <a:pt x="217494" y="101622"/>
                  <a:pt x="241836" y="82043"/>
                  <a:pt x="298457" y="92097"/>
                </a:cubicBezTo>
                <a:cubicBezTo>
                  <a:pt x="355078" y="102151"/>
                  <a:pt x="512770" y="151893"/>
                  <a:pt x="530232" y="155597"/>
                </a:cubicBezTo>
                <a:cubicBezTo>
                  <a:pt x="547694" y="159301"/>
                  <a:pt x="457736" y="125964"/>
                  <a:pt x="403232" y="114322"/>
                </a:cubicBezTo>
                <a:cubicBezTo>
                  <a:pt x="348728" y="102680"/>
                  <a:pt x="246599" y="96859"/>
                  <a:pt x="203207" y="85747"/>
                </a:cubicBezTo>
                <a:cubicBezTo>
                  <a:pt x="159815" y="74635"/>
                  <a:pt x="171457" y="59818"/>
                  <a:pt x="142882" y="47647"/>
                </a:cubicBezTo>
                <a:cubicBezTo>
                  <a:pt x="114307" y="35476"/>
                  <a:pt x="1065" y="-1036"/>
                  <a:pt x="7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885C6B57-E483-8FBA-60BF-24E76C658871}"/>
              </a:ext>
            </a:extLst>
          </p:cNvPr>
          <p:cNvSpPr/>
          <p:nvPr/>
        </p:nvSpPr>
        <p:spPr>
          <a:xfrm>
            <a:off x="2136672" y="5006438"/>
            <a:ext cx="244771" cy="67384"/>
          </a:xfrm>
          <a:custGeom>
            <a:avLst/>
            <a:gdLst>
              <a:gd name="connsiteX0" fmla="*/ 103 w 244771"/>
              <a:gd name="connsiteY0" fmla="*/ 537 h 67384"/>
              <a:gd name="connsiteX1" fmla="*/ 133453 w 244771"/>
              <a:gd name="connsiteY1" fmla="*/ 16412 h 67384"/>
              <a:gd name="connsiteX2" fmla="*/ 244578 w 244771"/>
              <a:gd name="connsiteY2" fmla="*/ 67212 h 67384"/>
              <a:gd name="connsiteX3" fmla="*/ 155678 w 244771"/>
              <a:gd name="connsiteY3" fmla="*/ 32287 h 67384"/>
              <a:gd name="connsiteX4" fmla="*/ 103 w 244771"/>
              <a:gd name="connsiteY4" fmla="*/ 537 h 6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771" h="67384">
                <a:moveTo>
                  <a:pt x="103" y="537"/>
                </a:moveTo>
                <a:cubicBezTo>
                  <a:pt x="-3601" y="-2109"/>
                  <a:pt x="92707" y="5300"/>
                  <a:pt x="133453" y="16412"/>
                </a:cubicBezTo>
                <a:cubicBezTo>
                  <a:pt x="174199" y="27525"/>
                  <a:pt x="240874" y="64566"/>
                  <a:pt x="244578" y="67212"/>
                </a:cubicBezTo>
                <a:cubicBezTo>
                  <a:pt x="248282" y="69858"/>
                  <a:pt x="198011" y="41283"/>
                  <a:pt x="155678" y="32287"/>
                </a:cubicBezTo>
                <a:cubicBezTo>
                  <a:pt x="113345" y="23291"/>
                  <a:pt x="3807" y="3183"/>
                  <a:pt x="103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AC23448C-26AE-8BCF-EB3B-D79FCF395243}"/>
              </a:ext>
            </a:extLst>
          </p:cNvPr>
          <p:cNvSpPr/>
          <p:nvPr/>
        </p:nvSpPr>
        <p:spPr>
          <a:xfrm>
            <a:off x="2389728" y="4949604"/>
            <a:ext cx="504139" cy="232125"/>
          </a:xfrm>
          <a:custGeom>
            <a:avLst/>
            <a:gdLst>
              <a:gd name="connsiteX0" fmla="*/ 1047 w 504139"/>
              <a:gd name="connsiteY0" fmla="*/ 221 h 232125"/>
              <a:gd name="connsiteX1" fmla="*/ 305847 w 504139"/>
              <a:gd name="connsiteY1" fmla="*/ 149446 h 232125"/>
              <a:gd name="connsiteX2" fmla="*/ 451897 w 504139"/>
              <a:gd name="connsiteY2" fmla="*/ 206596 h 232125"/>
              <a:gd name="connsiteX3" fmla="*/ 502697 w 504139"/>
              <a:gd name="connsiteY3" fmla="*/ 231996 h 232125"/>
              <a:gd name="connsiteX4" fmla="*/ 404272 w 504139"/>
              <a:gd name="connsiteY4" fmla="*/ 197071 h 232125"/>
              <a:gd name="connsiteX5" fmla="*/ 213772 w 504139"/>
              <a:gd name="connsiteY5" fmla="*/ 117696 h 232125"/>
              <a:gd name="connsiteX6" fmla="*/ 1047 w 504139"/>
              <a:gd name="connsiteY6" fmla="*/ 221 h 23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139" h="232125">
                <a:moveTo>
                  <a:pt x="1047" y="221"/>
                </a:moveTo>
                <a:cubicBezTo>
                  <a:pt x="16393" y="5513"/>
                  <a:pt x="230705" y="115050"/>
                  <a:pt x="305847" y="149446"/>
                </a:cubicBezTo>
                <a:cubicBezTo>
                  <a:pt x="380989" y="183842"/>
                  <a:pt x="419089" y="192838"/>
                  <a:pt x="451897" y="206596"/>
                </a:cubicBezTo>
                <a:cubicBezTo>
                  <a:pt x="484705" y="220354"/>
                  <a:pt x="510635" y="233584"/>
                  <a:pt x="502697" y="231996"/>
                </a:cubicBezTo>
                <a:cubicBezTo>
                  <a:pt x="494759" y="230408"/>
                  <a:pt x="452426" y="216121"/>
                  <a:pt x="404272" y="197071"/>
                </a:cubicBezTo>
                <a:cubicBezTo>
                  <a:pt x="356118" y="178021"/>
                  <a:pt x="284680" y="149446"/>
                  <a:pt x="213772" y="117696"/>
                </a:cubicBezTo>
                <a:cubicBezTo>
                  <a:pt x="142864" y="85946"/>
                  <a:pt x="-14299" y="-5071"/>
                  <a:pt x="1047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4579282F-6311-0010-19CC-E00D4C12A5FA}"/>
              </a:ext>
            </a:extLst>
          </p:cNvPr>
          <p:cNvSpPr/>
          <p:nvPr/>
        </p:nvSpPr>
        <p:spPr>
          <a:xfrm>
            <a:off x="2816166" y="5184764"/>
            <a:ext cx="619342" cy="571511"/>
          </a:xfrm>
          <a:custGeom>
            <a:avLst/>
            <a:gdLst>
              <a:gd name="connsiteX0" fmla="*/ 59 w 619342"/>
              <a:gd name="connsiteY0" fmla="*/ 11 h 571511"/>
              <a:gd name="connsiteX1" fmla="*/ 136584 w 619342"/>
              <a:gd name="connsiteY1" fmla="*/ 225436 h 571511"/>
              <a:gd name="connsiteX2" fmla="*/ 308034 w 619342"/>
              <a:gd name="connsiteY2" fmla="*/ 393711 h 571511"/>
              <a:gd name="connsiteX3" fmla="*/ 241359 w 619342"/>
              <a:gd name="connsiteY3" fmla="*/ 327036 h 571511"/>
              <a:gd name="connsiteX4" fmla="*/ 454084 w 619342"/>
              <a:gd name="connsiteY4" fmla="*/ 488961 h 571511"/>
              <a:gd name="connsiteX5" fmla="*/ 514409 w 619342"/>
              <a:gd name="connsiteY5" fmla="*/ 517536 h 571511"/>
              <a:gd name="connsiteX6" fmla="*/ 619184 w 619342"/>
              <a:gd name="connsiteY6" fmla="*/ 571511 h 571511"/>
              <a:gd name="connsiteX7" fmla="*/ 489009 w 619342"/>
              <a:gd name="connsiteY7" fmla="*/ 517536 h 571511"/>
              <a:gd name="connsiteX8" fmla="*/ 276284 w 619342"/>
              <a:gd name="connsiteY8" fmla="*/ 374661 h 571511"/>
              <a:gd name="connsiteX9" fmla="*/ 228659 w 619342"/>
              <a:gd name="connsiteY9" fmla="*/ 336561 h 571511"/>
              <a:gd name="connsiteX10" fmla="*/ 120709 w 619342"/>
              <a:gd name="connsiteY10" fmla="*/ 215911 h 571511"/>
              <a:gd name="connsiteX11" fmla="*/ 59 w 619342"/>
              <a:gd name="connsiteY11" fmla="*/ 11 h 5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342" h="571511">
                <a:moveTo>
                  <a:pt x="59" y="11"/>
                </a:moveTo>
                <a:cubicBezTo>
                  <a:pt x="2705" y="1599"/>
                  <a:pt x="85255" y="159819"/>
                  <a:pt x="136584" y="225436"/>
                </a:cubicBezTo>
                <a:cubicBezTo>
                  <a:pt x="187913" y="291053"/>
                  <a:pt x="290572" y="376778"/>
                  <a:pt x="308034" y="393711"/>
                </a:cubicBezTo>
                <a:cubicBezTo>
                  <a:pt x="325496" y="410644"/>
                  <a:pt x="217017" y="311161"/>
                  <a:pt x="241359" y="327036"/>
                </a:cubicBezTo>
                <a:cubicBezTo>
                  <a:pt x="265701" y="342911"/>
                  <a:pt x="408576" y="457211"/>
                  <a:pt x="454084" y="488961"/>
                </a:cubicBezTo>
                <a:cubicBezTo>
                  <a:pt x="499592" y="520711"/>
                  <a:pt x="486892" y="503778"/>
                  <a:pt x="514409" y="517536"/>
                </a:cubicBezTo>
                <a:cubicBezTo>
                  <a:pt x="541926" y="531294"/>
                  <a:pt x="623417" y="571511"/>
                  <a:pt x="619184" y="571511"/>
                </a:cubicBezTo>
                <a:cubicBezTo>
                  <a:pt x="614951" y="571511"/>
                  <a:pt x="546159" y="550344"/>
                  <a:pt x="489009" y="517536"/>
                </a:cubicBezTo>
                <a:cubicBezTo>
                  <a:pt x="431859" y="484728"/>
                  <a:pt x="319676" y="404823"/>
                  <a:pt x="276284" y="374661"/>
                </a:cubicBezTo>
                <a:cubicBezTo>
                  <a:pt x="232892" y="344499"/>
                  <a:pt x="254588" y="363019"/>
                  <a:pt x="228659" y="336561"/>
                </a:cubicBezTo>
                <a:cubicBezTo>
                  <a:pt x="202730" y="310103"/>
                  <a:pt x="157221" y="269886"/>
                  <a:pt x="120709" y="215911"/>
                </a:cubicBezTo>
                <a:cubicBezTo>
                  <a:pt x="84197" y="161936"/>
                  <a:pt x="-2587" y="-1577"/>
                  <a:pt x="5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D90EBB31-62B5-14D9-459D-CA0A78BF0E18}"/>
              </a:ext>
            </a:extLst>
          </p:cNvPr>
          <p:cNvSpPr/>
          <p:nvPr/>
        </p:nvSpPr>
        <p:spPr>
          <a:xfrm>
            <a:off x="2403269" y="5099050"/>
            <a:ext cx="394021" cy="92188"/>
          </a:xfrm>
          <a:custGeom>
            <a:avLst/>
            <a:gdLst>
              <a:gd name="connsiteX0" fmla="*/ 206 w 394021"/>
              <a:gd name="connsiteY0" fmla="*/ 0 h 92188"/>
              <a:gd name="connsiteX1" fmla="*/ 225631 w 394021"/>
              <a:gd name="connsiteY1" fmla="*/ 34925 h 92188"/>
              <a:gd name="connsiteX2" fmla="*/ 393906 w 394021"/>
              <a:gd name="connsiteY2" fmla="*/ 92075 h 92188"/>
              <a:gd name="connsiteX3" fmla="*/ 254206 w 394021"/>
              <a:gd name="connsiteY3" fmla="*/ 19050 h 92188"/>
              <a:gd name="connsiteX4" fmla="*/ 266906 w 394021"/>
              <a:gd name="connsiteY4" fmla="*/ 34925 h 92188"/>
              <a:gd name="connsiteX5" fmla="*/ 206 w 394021"/>
              <a:gd name="connsiteY5" fmla="*/ 0 h 9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021" h="92188">
                <a:moveTo>
                  <a:pt x="206" y="0"/>
                </a:moveTo>
                <a:cubicBezTo>
                  <a:pt x="-6673" y="0"/>
                  <a:pt x="160014" y="19579"/>
                  <a:pt x="225631" y="34925"/>
                </a:cubicBezTo>
                <a:cubicBezTo>
                  <a:pt x="291248" y="50271"/>
                  <a:pt x="389144" y="94721"/>
                  <a:pt x="393906" y="92075"/>
                </a:cubicBezTo>
                <a:cubicBezTo>
                  <a:pt x="398668" y="89429"/>
                  <a:pt x="254206" y="19050"/>
                  <a:pt x="254206" y="19050"/>
                </a:cubicBezTo>
                <a:cubicBezTo>
                  <a:pt x="233039" y="9525"/>
                  <a:pt x="302889" y="39158"/>
                  <a:pt x="266906" y="34925"/>
                </a:cubicBezTo>
                <a:cubicBezTo>
                  <a:pt x="230923" y="30692"/>
                  <a:pt x="7085" y="0"/>
                  <a:pt x="20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91247E7C-03F5-7049-D63D-3BD7EC9B4AD0}"/>
              </a:ext>
            </a:extLst>
          </p:cNvPr>
          <p:cNvSpPr/>
          <p:nvPr/>
        </p:nvSpPr>
        <p:spPr>
          <a:xfrm>
            <a:off x="2441575" y="5143500"/>
            <a:ext cx="389906" cy="156107"/>
          </a:xfrm>
          <a:custGeom>
            <a:avLst/>
            <a:gdLst>
              <a:gd name="connsiteX0" fmla="*/ 0 w 389906"/>
              <a:gd name="connsiteY0" fmla="*/ 0 h 156107"/>
              <a:gd name="connsiteX1" fmla="*/ 225425 w 389906"/>
              <a:gd name="connsiteY1" fmla="*/ 76200 h 156107"/>
              <a:gd name="connsiteX2" fmla="*/ 387350 w 389906"/>
              <a:gd name="connsiteY2" fmla="*/ 155575 h 156107"/>
              <a:gd name="connsiteX3" fmla="*/ 314325 w 389906"/>
              <a:gd name="connsiteY3" fmla="*/ 107950 h 156107"/>
              <a:gd name="connsiteX4" fmla="*/ 177800 w 389906"/>
              <a:gd name="connsiteY4" fmla="*/ 50800 h 156107"/>
              <a:gd name="connsiteX5" fmla="*/ 212725 w 389906"/>
              <a:gd name="connsiteY5" fmla="*/ 69850 h 156107"/>
              <a:gd name="connsiteX6" fmla="*/ 0 w 389906"/>
              <a:gd name="connsiteY6" fmla="*/ 0 h 15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906" h="156107">
                <a:moveTo>
                  <a:pt x="0" y="0"/>
                </a:moveTo>
                <a:cubicBezTo>
                  <a:pt x="2117" y="1058"/>
                  <a:pt x="160867" y="50271"/>
                  <a:pt x="225425" y="76200"/>
                </a:cubicBezTo>
                <a:cubicBezTo>
                  <a:pt x="289983" y="102129"/>
                  <a:pt x="372533" y="150283"/>
                  <a:pt x="387350" y="155575"/>
                </a:cubicBezTo>
                <a:cubicBezTo>
                  <a:pt x="402167" y="160867"/>
                  <a:pt x="349250" y="125413"/>
                  <a:pt x="314325" y="107950"/>
                </a:cubicBezTo>
                <a:cubicBezTo>
                  <a:pt x="279400" y="90488"/>
                  <a:pt x="194733" y="57150"/>
                  <a:pt x="177800" y="50800"/>
                </a:cubicBezTo>
                <a:cubicBezTo>
                  <a:pt x="160867" y="44450"/>
                  <a:pt x="237596" y="77787"/>
                  <a:pt x="212725" y="698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7A2CDE6A-E6A7-52AB-7B9D-B29791E945F1}"/>
              </a:ext>
            </a:extLst>
          </p:cNvPr>
          <p:cNvSpPr/>
          <p:nvPr/>
        </p:nvSpPr>
        <p:spPr>
          <a:xfrm>
            <a:off x="2813018" y="5260953"/>
            <a:ext cx="98767" cy="250870"/>
          </a:xfrm>
          <a:custGeom>
            <a:avLst/>
            <a:gdLst>
              <a:gd name="connsiteX0" fmla="*/ 32 w 98767"/>
              <a:gd name="connsiteY0" fmla="*/ 22 h 250870"/>
              <a:gd name="connsiteX1" fmla="*/ 79407 w 98767"/>
              <a:gd name="connsiteY1" fmla="*/ 130197 h 250870"/>
              <a:gd name="connsiteX2" fmla="*/ 98457 w 98767"/>
              <a:gd name="connsiteY2" fmla="*/ 250847 h 250870"/>
              <a:gd name="connsiteX3" fmla="*/ 69882 w 98767"/>
              <a:gd name="connsiteY3" fmla="*/ 120672 h 250870"/>
              <a:gd name="connsiteX4" fmla="*/ 32 w 98767"/>
              <a:gd name="connsiteY4" fmla="*/ 22 h 2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67" h="250870">
                <a:moveTo>
                  <a:pt x="32" y="22"/>
                </a:moveTo>
                <a:cubicBezTo>
                  <a:pt x="1619" y="1609"/>
                  <a:pt x="63003" y="88393"/>
                  <a:pt x="79407" y="130197"/>
                </a:cubicBezTo>
                <a:cubicBezTo>
                  <a:pt x="95811" y="172001"/>
                  <a:pt x="100044" y="252434"/>
                  <a:pt x="98457" y="250847"/>
                </a:cubicBezTo>
                <a:cubicBezTo>
                  <a:pt x="96870" y="249260"/>
                  <a:pt x="83640" y="160889"/>
                  <a:pt x="69882" y="120672"/>
                </a:cubicBezTo>
                <a:cubicBezTo>
                  <a:pt x="56124" y="80455"/>
                  <a:pt x="-1555" y="-1565"/>
                  <a:pt x="3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01D1B19-C1D7-970A-CD88-89ADA3C31205}"/>
              </a:ext>
            </a:extLst>
          </p:cNvPr>
          <p:cNvSpPr/>
          <p:nvPr/>
        </p:nvSpPr>
        <p:spPr>
          <a:xfrm>
            <a:off x="2449137" y="5152011"/>
            <a:ext cx="443833" cy="334443"/>
          </a:xfrm>
          <a:custGeom>
            <a:avLst/>
            <a:gdLst>
              <a:gd name="connsiteX0" fmla="*/ 1963 w 443833"/>
              <a:gd name="connsiteY0" fmla="*/ 1014 h 334443"/>
              <a:gd name="connsiteX1" fmla="*/ 249613 w 443833"/>
              <a:gd name="connsiteY1" fmla="*/ 204214 h 334443"/>
              <a:gd name="connsiteX2" fmla="*/ 217863 w 443833"/>
              <a:gd name="connsiteY2" fmla="*/ 166114 h 334443"/>
              <a:gd name="connsiteX3" fmla="*/ 389313 w 443833"/>
              <a:gd name="connsiteY3" fmla="*/ 293114 h 334443"/>
              <a:gd name="connsiteX4" fmla="*/ 443288 w 443833"/>
              <a:gd name="connsiteY4" fmla="*/ 334389 h 334443"/>
              <a:gd name="connsiteX5" fmla="*/ 363913 w 443833"/>
              <a:gd name="connsiteY5" fmla="*/ 286764 h 334443"/>
              <a:gd name="connsiteX6" fmla="*/ 144838 w 443833"/>
              <a:gd name="connsiteY6" fmla="*/ 131189 h 334443"/>
              <a:gd name="connsiteX7" fmla="*/ 1963 w 443833"/>
              <a:gd name="connsiteY7" fmla="*/ 1014 h 33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3833" h="334443">
                <a:moveTo>
                  <a:pt x="1963" y="1014"/>
                </a:moveTo>
                <a:cubicBezTo>
                  <a:pt x="19425" y="13185"/>
                  <a:pt x="213630" y="176697"/>
                  <a:pt x="249613" y="204214"/>
                </a:cubicBezTo>
                <a:cubicBezTo>
                  <a:pt x="285596" y="231731"/>
                  <a:pt x="194580" y="151297"/>
                  <a:pt x="217863" y="166114"/>
                </a:cubicBezTo>
                <a:cubicBezTo>
                  <a:pt x="241146" y="180931"/>
                  <a:pt x="351742" y="265068"/>
                  <a:pt x="389313" y="293114"/>
                </a:cubicBezTo>
                <a:cubicBezTo>
                  <a:pt x="426884" y="321160"/>
                  <a:pt x="447521" y="335447"/>
                  <a:pt x="443288" y="334389"/>
                </a:cubicBezTo>
                <a:cubicBezTo>
                  <a:pt x="439055" y="333331"/>
                  <a:pt x="413655" y="320631"/>
                  <a:pt x="363913" y="286764"/>
                </a:cubicBezTo>
                <a:cubicBezTo>
                  <a:pt x="314171" y="252897"/>
                  <a:pt x="201988" y="172993"/>
                  <a:pt x="144838" y="131189"/>
                </a:cubicBezTo>
                <a:cubicBezTo>
                  <a:pt x="87688" y="89385"/>
                  <a:pt x="-15499" y="-11157"/>
                  <a:pt x="1963" y="1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C94A7E98-6909-6857-7D0B-8CB02BCBD3B5}"/>
              </a:ext>
            </a:extLst>
          </p:cNvPr>
          <p:cNvSpPr/>
          <p:nvPr/>
        </p:nvSpPr>
        <p:spPr>
          <a:xfrm>
            <a:off x="2920965" y="5470523"/>
            <a:ext cx="231869" cy="269878"/>
          </a:xfrm>
          <a:custGeom>
            <a:avLst/>
            <a:gdLst>
              <a:gd name="connsiteX0" fmla="*/ 35 w 231869"/>
              <a:gd name="connsiteY0" fmla="*/ 2 h 269878"/>
              <a:gd name="connsiteX1" fmla="*/ 130210 w 231869"/>
              <a:gd name="connsiteY1" fmla="*/ 117477 h 269878"/>
              <a:gd name="connsiteX2" fmla="*/ 231810 w 231869"/>
              <a:gd name="connsiteY2" fmla="*/ 269877 h 269878"/>
              <a:gd name="connsiteX3" fmla="*/ 142910 w 231869"/>
              <a:gd name="connsiteY3" fmla="*/ 120652 h 269878"/>
              <a:gd name="connsiteX4" fmla="*/ 35 w 231869"/>
              <a:gd name="connsiteY4" fmla="*/ 2 h 26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69" h="269878">
                <a:moveTo>
                  <a:pt x="35" y="2"/>
                </a:moveTo>
                <a:cubicBezTo>
                  <a:pt x="-2082" y="-527"/>
                  <a:pt x="91581" y="72498"/>
                  <a:pt x="130210" y="117477"/>
                </a:cubicBezTo>
                <a:cubicBezTo>
                  <a:pt x="168839" y="162456"/>
                  <a:pt x="229693" y="269348"/>
                  <a:pt x="231810" y="269877"/>
                </a:cubicBezTo>
                <a:cubicBezTo>
                  <a:pt x="233927" y="270406"/>
                  <a:pt x="179423" y="163515"/>
                  <a:pt x="142910" y="120652"/>
                </a:cubicBezTo>
                <a:cubicBezTo>
                  <a:pt x="106398" y="77790"/>
                  <a:pt x="2152" y="531"/>
                  <a:pt x="3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C122591-F8F5-B0B5-C70F-2EFBD51FCDEC}"/>
              </a:ext>
            </a:extLst>
          </p:cNvPr>
          <p:cNvSpPr/>
          <p:nvPr/>
        </p:nvSpPr>
        <p:spPr>
          <a:xfrm>
            <a:off x="3136836" y="5729632"/>
            <a:ext cx="339962" cy="182272"/>
          </a:xfrm>
          <a:custGeom>
            <a:avLst/>
            <a:gdLst>
              <a:gd name="connsiteX0" fmla="*/ 64 w 339962"/>
              <a:gd name="connsiteY0" fmla="*/ 7593 h 182272"/>
              <a:gd name="connsiteX1" fmla="*/ 155639 w 339962"/>
              <a:gd name="connsiteY1" fmla="*/ 20293 h 182272"/>
              <a:gd name="connsiteX2" fmla="*/ 266764 w 339962"/>
              <a:gd name="connsiteY2" fmla="*/ 102843 h 182272"/>
              <a:gd name="connsiteX3" fmla="*/ 257239 w 339962"/>
              <a:gd name="connsiteY3" fmla="*/ 77443 h 182272"/>
              <a:gd name="connsiteX4" fmla="*/ 339789 w 339962"/>
              <a:gd name="connsiteY4" fmla="*/ 182218 h 182272"/>
              <a:gd name="connsiteX5" fmla="*/ 231839 w 339962"/>
              <a:gd name="connsiteY5" fmla="*/ 61568 h 182272"/>
              <a:gd name="connsiteX6" fmla="*/ 158814 w 339962"/>
              <a:gd name="connsiteY6" fmla="*/ 1243 h 182272"/>
              <a:gd name="connsiteX7" fmla="*/ 174689 w 339962"/>
              <a:gd name="connsiteY7" fmla="*/ 20293 h 182272"/>
              <a:gd name="connsiteX8" fmla="*/ 64 w 339962"/>
              <a:gd name="connsiteY8" fmla="*/ 7593 h 18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962" h="182272">
                <a:moveTo>
                  <a:pt x="64" y="7593"/>
                </a:moveTo>
                <a:cubicBezTo>
                  <a:pt x="-3111" y="7593"/>
                  <a:pt x="111189" y="4418"/>
                  <a:pt x="155639" y="20293"/>
                </a:cubicBezTo>
                <a:cubicBezTo>
                  <a:pt x="200089" y="36168"/>
                  <a:pt x="249831" y="93318"/>
                  <a:pt x="266764" y="102843"/>
                </a:cubicBezTo>
                <a:cubicBezTo>
                  <a:pt x="283697" y="112368"/>
                  <a:pt x="245068" y="64214"/>
                  <a:pt x="257239" y="77443"/>
                </a:cubicBezTo>
                <a:cubicBezTo>
                  <a:pt x="269410" y="90672"/>
                  <a:pt x="344022" y="184864"/>
                  <a:pt x="339789" y="182218"/>
                </a:cubicBezTo>
                <a:cubicBezTo>
                  <a:pt x="335556" y="179572"/>
                  <a:pt x="262001" y="91730"/>
                  <a:pt x="231839" y="61568"/>
                </a:cubicBezTo>
                <a:cubicBezTo>
                  <a:pt x="201677" y="31406"/>
                  <a:pt x="168339" y="8122"/>
                  <a:pt x="158814" y="1243"/>
                </a:cubicBezTo>
                <a:cubicBezTo>
                  <a:pt x="149289" y="-5636"/>
                  <a:pt x="195856" y="18176"/>
                  <a:pt x="174689" y="20293"/>
                </a:cubicBezTo>
                <a:cubicBezTo>
                  <a:pt x="153522" y="22410"/>
                  <a:pt x="3239" y="7593"/>
                  <a:pt x="64" y="7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140A1D83-C42B-18F4-0828-C4A0424F36D5}"/>
              </a:ext>
            </a:extLst>
          </p:cNvPr>
          <p:cNvSpPr/>
          <p:nvPr/>
        </p:nvSpPr>
        <p:spPr>
          <a:xfrm>
            <a:off x="3419253" y="5710791"/>
            <a:ext cx="58830" cy="211577"/>
          </a:xfrm>
          <a:custGeom>
            <a:avLst/>
            <a:gdLst>
              <a:gd name="connsiteX0" fmla="*/ 222 w 58830"/>
              <a:gd name="connsiteY0" fmla="*/ 4209 h 211577"/>
              <a:gd name="connsiteX1" fmla="*/ 57372 w 58830"/>
              <a:gd name="connsiteY1" fmla="*/ 210584 h 211577"/>
              <a:gd name="connsiteX2" fmla="*/ 38322 w 58830"/>
              <a:gd name="connsiteY2" fmla="*/ 80409 h 211577"/>
              <a:gd name="connsiteX3" fmla="*/ 222 w 58830"/>
              <a:gd name="connsiteY3" fmla="*/ 4209 h 2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30" h="211577">
                <a:moveTo>
                  <a:pt x="222" y="4209"/>
                </a:moveTo>
                <a:cubicBezTo>
                  <a:pt x="3397" y="25905"/>
                  <a:pt x="51022" y="197884"/>
                  <a:pt x="57372" y="210584"/>
                </a:cubicBezTo>
                <a:cubicBezTo>
                  <a:pt x="63722" y="223284"/>
                  <a:pt x="47847" y="110571"/>
                  <a:pt x="38322" y="80409"/>
                </a:cubicBezTo>
                <a:cubicBezTo>
                  <a:pt x="28797" y="50247"/>
                  <a:pt x="-2953" y="-17487"/>
                  <a:pt x="222" y="4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6452B255-6C7F-3741-667E-7305B84BB712}"/>
              </a:ext>
            </a:extLst>
          </p:cNvPr>
          <p:cNvSpPr/>
          <p:nvPr/>
        </p:nvSpPr>
        <p:spPr>
          <a:xfrm>
            <a:off x="3441451" y="5685969"/>
            <a:ext cx="62002" cy="259065"/>
          </a:xfrm>
          <a:custGeom>
            <a:avLst/>
            <a:gdLst>
              <a:gd name="connsiteX0" fmla="*/ 249 w 62002"/>
              <a:gd name="connsiteY0" fmla="*/ 456 h 259065"/>
              <a:gd name="connsiteX1" fmla="*/ 35174 w 62002"/>
              <a:gd name="connsiteY1" fmla="*/ 146506 h 259065"/>
              <a:gd name="connsiteX2" fmla="*/ 60574 w 62002"/>
              <a:gd name="connsiteY2" fmla="*/ 257631 h 259065"/>
              <a:gd name="connsiteX3" fmla="*/ 54224 w 62002"/>
              <a:gd name="connsiteY3" fmla="*/ 197306 h 259065"/>
              <a:gd name="connsiteX4" fmla="*/ 249 w 62002"/>
              <a:gd name="connsiteY4" fmla="*/ 456 h 25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02" h="259065">
                <a:moveTo>
                  <a:pt x="249" y="456"/>
                </a:moveTo>
                <a:cubicBezTo>
                  <a:pt x="-2926" y="-8011"/>
                  <a:pt x="25120" y="103644"/>
                  <a:pt x="35174" y="146506"/>
                </a:cubicBezTo>
                <a:cubicBezTo>
                  <a:pt x="45228" y="189369"/>
                  <a:pt x="57399" y="249164"/>
                  <a:pt x="60574" y="257631"/>
                </a:cubicBezTo>
                <a:cubicBezTo>
                  <a:pt x="63749" y="266098"/>
                  <a:pt x="61632" y="235935"/>
                  <a:pt x="54224" y="197306"/>
                </a:cubicBezTo>
                <a:cubicBezTo>
                  <a:pt x="46816" y="158677"/>
                  <a:pt x="3424" y="8923"/>
                  <a:pt x="249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393AC2C0-955C-A037-DF61-5FBCCCE5840E}"/>
              </a:ext>
            </a:extLst>
          </p:cNvPr>
          <p:cNvSpPr/>
          <p:nvPr/>
        </p:nvSpPr>
        <p:spPr>
          <a:xfrm>
            <a:off x="3465639" y="5701033"/>
            <a:ext cx="354797" cy="322947"/>
          </a:xfrm>
          <a:custGeom>
            <a:avLst/>
            <a:gdLst>
              <a:gd name="connsiteX0" fmla="*/ 1461 w 354797"/>
              <a:gd name="connsiteY0" fmla="*/ 1267 h 322947"/>
              <a:gd name="connsiteX1" fmla="*/ 233236 w 354797"/>
              <a:gd name="connsiteY1" fmla="*/ 166367 h 322947"/>
              <a:gd name="connsiteX2" fmla="*/ 353886 w 354797"/>
              <a:gd name="connsiteY2" fmla="*/ 321942 h 322947"/>
              <a:gd name="connsiteX3" fmla="*/ 280861 w 354797"/>
              <a:gd name="connsiteY3" fmla="*/ 226692 h 322947"/>
              <a:gd name="connsiteX4" fmla="*/ 141161 w 354797"/>
              <a:gd name="connsiteY4" fmla="*/ 96517 h 322947"/>
              <a:gd name="connsiteX5" fmla="*/ 1461 w 354797"/>
              <a:gd name="connsiteY5" fmla="*/ 1267 h 3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797" h="322947">
                <a:moveTo>
                  <a:pt x="1461" y="1267"/>
                </a:moveTo>
                <a:cubicBezTo>
                  <a:pt x="16807" y="12909"/>
                  <a:pt x="174498" y="112921"/>
                  <a:pt x="233236" y="166367"/>
                </a:cubicBezTo>
                <a:cubicBezTo>
                  <a:pt x="291974" y="219813"/>
                  <a:pt x="345949" y="311888"/>
                  <a:pt x="353886" y="321942"/>
                </a:cubicBezTo>
                <a:cubicBezTo>
                  <a:pt x="361823" y="331996"/>
                  <a:pt x="316315" y="264263"/>
                  <a:pt x="280861" y="226692"/>
                </a:cubicBezTo>
                <a:cubicBezTo>
                  <a:pt x="245407" y="189121"/>
                  <a:pt x="186669" y="131971"/>
                  <a:pt x="141161" y="96517"/>
                </a:cubicBezTo>
                <a:cubicBezTo>
                  <a:pt x="95653" y="61063"/>
                  <a:pt x="-13885" y="-10375"/>
                  <a:pt x="1461" y="1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FF7B7750-A663-EC5F-1744-28C750AE094A}"/>
              </a:ext>
            </a:extLst>
          </p:cNvPr>
          <p:cNvSpPr/>
          <p:nvPr/>
        </p:nvSpPr>
        <p:spPr>
          <a:xfrm>
            <a:off x="3428690" y="5708029"/>
            <a:ext cx="224927" cy="133547"/>
          </a:xfrm>
          <a:custGeom>
            <a:avLst/>
            <a:gdLst>
              <a:gd name="connsiteX0" fmla="*/ 310 w 224927"/>
              <a:gd name="connsiteY0" fmla="*/ 621 h 133547"/>
              <a:gd name="connsiteX1" fmla="*/ 216210 w 224927"/>
              <a:gd name="connsiteY1" fmla="*/ 130796 h 133547"/>
              <a:gd name="connsiteX2" fmla="*/ 168585 w 224927"/>
              <a:gd name="connsiteY2" fmla="*/ 83171 h 133547"/>
              <a:gd name="connsiteX3" fmla="*/ 310 w 224927"/>
              <a:gd name="connsiteY3" fmla="*/ 621 h 13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927" h="133547">
                <a:moveTo>
                  <a:pt x="310" y="621"/>
                </a:moveTo>
                <a:cubicBezTo>
                  <a:pt x="8247" y="8558"/>
                  <a:pt x="188164" y="117038"/>
                  <a:pt x="216210" y="130796"/>
                </a:cubicBezTo>
                <a:cubicBezTo>
                  <a:pt x="244256" y="144554"/>
                  <a:pt x="198218" y="103279"/>
                  <a:pt x="168585" y="83171"/>
                </a:cubicBezTo>
                <a:cubicBezTo>
                  <a:pt x="138952" y="63063"/>
                  <a:pt x="-7627" y="-7316"/>
                  <a:pt x="310" y="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2EB8A9B8-57EF-02F2-1710-8805025C88A0}"/>
              </a:ext>
            </a:extLst>
          </p:cNvPr>
          <p:cNvSpPr/>
          <p:nvPr/>
        </p:nvSpPr>
        <p:spPr>
          <a:xfrm>
            <a:off x="3482371" y="5927531"/>
            <a:ext cx="340333" cy="162323"/>
          </a:xfrm>
          <a:custGeom>
            <a:avLst/>
            <a:gdLst>
              <a:gd name="connsiteX0" fmla="*/ 604 w 340333"/>
              <a:gd name="connsiteY0" fmla="*/ 194 h 162323"/>
              <a:gd name="connsiteX1" fmla="*/ 153004 w 340333"/>
              <a:gd name="connsiteY1" fmla="*/ 60519 h 162323"/>
              <a:gd name="connsiteX2" fmla="*/ 267304 w 340333"/>
              <a:gd name="connsiteY2" fmla="*/ 82744 h 162323"/>
              <a:gd name="connsiteX3" fmla="*/ 340329 w 340333"/>
              <a:gd name="connsiteY3" fmla="*/ 162119 h 162323"/>
              <a:gd name="connsiteX4" fmla="*/ 264129 w 340333"/>
              <a:gd name="connsiteY4" fmla="*/ 104969 h 162323"/>
              <a:gd name="connsiteX5" fmla="*/ 213329 w 340333"/>
              <a:gd name="connsiteY5" fmla="*/ 82744 h 162323"/>
              <a:gd name="connsiteX6" fmla="*/ 604 w 340333"/>
              <a:gd name="connsiteY6" fmla="*/ 194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333" h="162323">
                <a:moveTo>
                  <a:pt x="604" y="194"/>
                </a:moveTo>
                <a:cubicBezTo>
                  <a:pt x="-9450" y="-3510"/>
                  <a:pt x="108554" y="46761"/>
                  <a:pt x="153004" y="60519"/>
                </a:cubicBezTo>
                <a:cubicBezTo>
                  <a:pt x="197454" y="74277"/>
                  <a:pt x="236083" y="65811"/>
                  <a:pt x="267304" y="82744"/>
                </a:cubicBezTo>
                <a:cubicBezTo>
                  <a:pt x="298525" y="99677"/>
                  <a:pt x="340858" y="158415"/>
                  <a:pt x="340329" y="162119"/>
                </a:cubicBezTo>
                <a:cubicBezTo>
                  <a:pt x="339800" y="165823"/>
                  <a:pt x="285296" y="118198"/>
                  <a:pt x="264129" y="104969"/>
                </a:cubicBezTo>
                <a:cubicBezTo>
                  <a:pt x="242962" y="91740"/>
                  <a:pt x="254075" y="96502"/>
                  <a:pt x="213329" y="82744"/>
                </a:cubicBezTo>
                <a:cubicBezTo>
                  <a:pt x="172583" y="68986"/>
                  <a:pt x="10658" y="3898"/>
                  <a:pt x="60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D32F4685-E3CA-C0C2-082F-712E0F8B9899}"/>
              </a:ext>
            </a:extLst>
          </p:cNvPr>
          <p:cNvSpPr/>
          <p:nvPr/>
        </p:nvSpPr>
        <p:spPr>
          <a:xfrm>
            <a:off x="3514958" y="5955038"/>
            <a:ext cx="287233" cy="128306"/>
          </a:xfrm>
          <a:custGeom>
            <a:avLst/>
            <a:gdLst>
              <a:gd name="connsiteX0" fmla="*/ 2942 w 287233"/>
              <a:gd name="connsiteY0" fmla="*/ 1262 h 128306"/>
              <a:gd name="connsiteX1" fmla="*/ 234717 w 287233"/>
              <a:gd name="connsiteY1" fmla="*/ 90162 h 128306"/>
              <a:gd name="connsiteX2" fmla="*/ 285517 w 287233"/>
              <a:gd name="connsiteY2" fmla="*/ 128262 h 128306"/>
              <a:gd name="connsiteX3" fmla="*/ 196617 w 287233"/>
              <a:gd name="connsiteY3" fmla="*/ 83812 h 128306"/>
              <a:gd name="connsiteX4" fmla="*/ 107717 w 287233"/>
              <a:gd name="connsiteY4" fmla="*/ 64762 h 128306"/>
              <a:gd name="connsiteX5" fmla="*/ 120417 w 287233"/>
              <a:gd name="connsiteY5" fmla="*/ 67937 h 128306"/>
              <a:gd name="connsiteX6" fmla="*/ 104542 w 287233"/>
              <a:gd name="connsiteY6" fmla="*/ 39362 h 128306"/>
              <a:gd name="connsiteX7" fmla="*/ 2942 w 287233"/>
              <a:gd name="connsiteY7" fmla="*/ 1262 h 1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7233" h="128306">
                <a:moveTo>
                  <a:pt x="2942" y="1262"/>
                </a:moveTo>
                <a:cubicBezTo>
                  <a:pt x="24638" y="9729"/>
                  <a:pt x="187621" y="68995"/>
                  <a:pt x="234717" y="90162"/>
                </a:cubicBezTo>
                <a:cubicBezTo>
                  <a:pt x="281813" y="111329"/>
                  <a:pt x="291867" y="129320"/>
                  <a:pt x="285517" y="128262"/>
                </a:cubicBezTo>
                <a:cubicBezTo>
                  <a:pt x="279167" y="127204"/>
                  <a:pt x="226250" y="94395"/>
                  <a:pt x="196617" y="83812"/>
                </a:cubicBezTo>
                <a:cubicBezTo>
                  <a:pt x="166984" y="73229"/>
                  <a:pt x="120417" y="67408"/>
                  <a:pt x="107717" y="64762"/>
                </a:cubicBezTo>
                <a:cubicBezTo>
                  <a:pt x="95017" y="62116"/>
                  <a:pt x="120946" y="72170"/>
                  <a:pt x="120417" y="67937"/>
                </a:cubicBezTo>
                <a:cubicBezTo>
                  <a:pt x="119888" y="63704"/>
                  <a:pt x="123063" y="49416"/>
                  <a:pt x="104542" y="39362"/>
                </a:cubicBezTo>
                <a:cubicBezTo>
                  <a:pt x="86021" y="29308"/>
                  <a:pt x="-18754" y="-7205"/>
                  <a:pt x="2942" y="1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5284F310-B086-9476-5C84-91EBDA181A4E}"/>
              </a:ext>
            </a:extLst>
          </p:cNvPr>
          <p:cNvSpPr/>
          <p:nvPr/>
        </p:nvSpPr>
        <p:spPr>
          <a:xfrm>
            <a:off x="3540606" y="5944130"/>
            <a:ext cx="228151" cy="358273"/>
          </a:xfrm>
          <a:custGeom>
            <a:avLst/>
            <a:gdLst>
              <a:gd name="connsiteX0" fmla="*/ 5869 w 228151"/>
              <a:gd name="connsiteY0" fmla="*/ 12170 h 358273"/>
              <a:gd name="connsiteX1" fmla="*/ 167794 w 228151"/>
              <a:gd name="connsiteY1" fmla="*/ 234420 h 358273"/>
              <a:gd name="connsiteX2" fmla="*/ 228119 w 228151"/>
              <a:gd name="connsiteY2" fmla="*/ 358245 h 358273"/>
              <a:gd name="connsiteX3" fmla="*/ 174144 w 228151"/>
              <a:gd name="connsiteY3" fmla="*/ 243945 h 358273"/>
              <a:gd name="connsiteX4" fmla="*/ 47144 w 228151"/>
              <a:gd name="connsiteY4" fmla="*/ 50270 h 358273"/>
              <a:gd name="connsiteX5" fmla="*/ 5869 w 228151"/>
              <a:gd name="connsiteY5" fmla="*/ 12170 h 358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151" h="358273">
                <a:moveTo>
                  <a:pt x="5869" y="12170"/>
                </a:moveTo>
                <a:cubicBezTo>
                  <a:pt x="25977" y="42862"/>
                  <a:pt x="130752" y="176741"/>
                  <a:pt x="167794" y="234420"/>
                </a:cubicBezTo>
                <a:cubicBezTo>
                  <a:pt x="204836" y="292099"/>
                  <a:pt x="227061" y="356657"/>
                  <a:pt x="228119" y="358245"/>
                </a:cubicBezTo>
                <a:cubicBezTo>
                  <a:pt x="229177" y="359833"/>
                  <a:pt x="204306" y="295274"/>
                  <a:pt x="174144" y="243945"/>
                </a:cubicBezTo>
                <a:cubicBezTo>
                  <a:pt x="143982" y="192616"/>
                  <a:pt x="72544" y="86253"/>
                  <a:pt x="47144" y="50270"/>
                </a:cubicBezTo>
                <a:cubicBezTo>
                  <a:pt x="21744" y="14287"/>
                  <a:pt x="-14239" y="-18522"/>
                  <a:pt x="5869" y="12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8DDF135A-B3EE-DEB7-71F3-D70967D10E56}"/>
              </a:ext>
            </a:extLst>
          </p:cNvPr>
          <p:cNvSpPr/>
          <p:nvPr/>
        </p:nvSpPr>
        <p:spPr>
          <a:xfrm>
            <a:off x="3688231" y="6118580"/>
            <a:ext cx="78022" cy="174649"/>
          </a:xfrm>
          <a:custGeom>
            <a:avLst/>
            <a:gdLst>
              <a:gd name="connsiteX0" fmla="*/ 1119 w 78022"/>
              <a:gd name="connsiteY0" fmla="*/ 5995 h 174649"/>
              <a:gd name="connsiteX1" fmla="*/ 77319 w 78022"/>
              <a:gd name="connsiteY1" fmla="*/ 174270 h 174649"/>
              <a:gd name="connsiteX2" fmla="*/ 36044 w 78022"/>
              <a:gd name="connsiteY2" fmla="*/ 50445 h 174649"/>
              <a:gd name="connsiteX3" fmla="*/ 1119 w 78022"/>
              <a:gd name="connsiteY3" fmla="*/ 5995 h 174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2" h="174649">
                <a:moveTo>
                  <a:pt x="1119" y="5995"/>
                </a:moveTo>
                <a:cubicBezTo>
                  <a:pt x="7998" y="26632"/>
                  <a:pt x="71498" y="166862"/>
                  <a:pt x="77319" y="174270"/>
                </a:cubicBezTo>
                <a:cubicBezTo>
                  <a:pt x="83140" y="181678"/>
                  <a:pt x="51390" y="78491"/>
                  <a:pt x="36044" y="50445"/>
                </a:cubicBezTo>
                <a:cubicBezTo>
                  <a:pt x="20698" y="22399"/>
                  <a:pt x="-5760" y="-14642"/>
                  <a:pt x="1119" y="5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EBA29D1-1C7B-7CBB-82DF-7F038C253070}"/>
              </a:ext>
            </a:extLst>
          </p:cNvPr>
          <p:cNvSpPr/>
          <p:nvPr/>
        </p:nvSpPr>
        <p:spPr>
          <a:xfrm>
            <a:off x="3752813" y="6123820"/>
            <a:ext cx="9724" cy="172660"/>
          </a:xfrm>
          <a:custGeom>
            <a:avLst/>
            <a:gdLst>
              <a:gd name="connsiteX0" fmla="*/ 37 w 9724"/>
              <a:gd name="connsiteY0" fmla="*/ 755 h 172660"/>
              <a:gd name="connsiteX1" fmla="*/ 6387 w 9724"/>
              <a:gd name="connsiteY1" fmla="*/ 169030 h 172660"/>
              <a:gd name="connsiteX2" fmla="*/ 9562 w 9724"/>
              <a:gd name="connsiteY2" fmla="*/ 108705 h 172660"/>
              <a:gd name="connsiteX3" fmla="*/ 37 w 9724"/>
              <a:gd name="connsiteY3" fmla="*/ 755 h 172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4" h="172660">
                <a:moveTo>
                  <a:pt x="37" y="755"/>
                </a:moveTo>
                <a:cubicBezTo>
                  <a:pt x="-492" y="10809"/>
                  <a:pt x="4800" y="151038"/>
                  <a:pt x="6387" y="169030"/>
                </a:cubicBezTo>
                <a:cubicBezTo>
                  <a:pt x="7975" y="187022"/>
                  <a:pt x="7975" y="133576"/>
                  <a:pt x="9562" y="108705"/>
                </a:cubicBezTo>
                <a:cubicBezTo>
                  <a:pt x="11150" y="83834"/>
                  <a:pt x="566" y="-9299"/>
                  <a:pt x="37" y="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D6C09F6F-E6AC-6328-A191-93FCD7A442E0}"/>
              </a:ext>
            </a:extLst>
          </p:cNvPr>
          <p:cNvSpPr/>
          <p:nvPr/>
        </p:nvSpPr>
        <p:spPr>
          <a:xfrm>
            <a:off x="3711460" y="6140328"/>
            <a:ext cx="140362" cy="76493"/>
          </a:xfrm>
          <a:custGeom>
            <a:avLst/>
            <a:gdLst>
              <a:gd name="connsiteX0" fmla="*/ 115 w 140362"/>
              <a:gd name="connsiteY0" fmla="*/ 122 h 76493"/>
              <a:gd name="connsiteX1" fmla="*/ 123940 w 140362"/>
              <a:gd name="connsiteY1" fmla="*/ 47747 h 76493"/>
              <a:gd name="connsiteX2" fmla="*/ 136640 w 140362"/>
              <a:gd name="connsiteY2" fmla="*/ 76322 h 76493"/>
              <a:gd name="connsiteX3" fmla="*/ 101715 w 140362"/>
              <a:gd name="connsiteY3" fmla="*/ 35047 h 76493"/>
              <a:gd name="connsiteX4" fmla="*/ 115 w 140362"/>
              <a:gd name="connsiteY4" fmla="*/ 122 h 7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62" h="76493">
                <a:moveTo>
                  <a:pt x="115" y="122"/>
                </a:moveTo>
                <a:cubicBezTo>
                  <a:pt x="3819" y="2239"/>
                  <a:pt x="101186" y="35047"/>
                  <a:pt x="123940" y="47747"/>
                </a:cubicBezTo>
                <a:cubicBezTo>
                  <a:pt x="146694" y="60447"/>
                  <a:pt x="140344" y="78439"/>
                  <a:pt x="136640" y="76322"/>
                </a:cubicBezTo>
                <a:cubicBezTo>
                  <a:pt x="132936" y="74205"/>
                  <a:pt x="120236" y="46160"/>
                  <a:pt x="101715" y="35047"/>
                </a:cubicBezTo>
                <a:cubicBezTo>
                  <a:pt x="83194" y="23935"/>
                  <a:pt x="-3589" y="-1995"/>
                  <a:pt x="115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C955CCD5-E37F-763F-9081-1E3C51FE1CD4}"/>
              </a:ext>
            </a:extLst>
          </p:cNvPr>
          <p:cNvSpPr/>
          <p:nvPr/>
        </p:nvSpPr>
        <p:spPr>
          <a:xfrm>
            <a:off x="2859110" y="5188466"/>
            <a:ext cx="471674" cy="297936"/>
          </a:xfrm>
          <a:custGeom>
            <a:avLst/>
            <a:gdLst>
              <a:gd name="connsiteX0" fmla="*/ 1565 w 471674"/>
              <a:gd name="connsiteY0" fmla="*/ 2659 h 297936"/>
              <a:gd name="connsiteX1" fmla="*/ 242865 w 471674"/>
              <a:gd name="connsiteY1" fmla="*/ 158234 h 297936"/>
              <a:gd name="connsiteX2" fmla="*/ 471465 w 471674"/>
              <a:gd name="connsiteY2" fmla="*/ 297934 h 297936"/>
              <a:gd name="connsiteX3" fmla="*/ 287315 w 471674"/>
              <a:gd name="connsiteY3" fmla="*/ 155059 h 297936"/>
              <a:gd name="connsiteX4" fmla="*/ 192065 w 471674"/>
              <a:gd name="connsiteY4" fmla="*/ 82034 h 297936"/>
              <a:gd name="connsiteX5" fmla="*/ 252390 w 471674"/>
              <a:gd name="connsiteY5" fmla="*/ 161409 h 297936"/>
              <a:gd name="connsiteX6" fmla="*/ 144440 w 471674"/>
              <a:gd name="connsiteY6" fmla="*/ 66159 h 297936"/>
              <a:gd name="connsiteX7" fmla="*/ 1565 w 471674"/>
              <a:gd name="connsiteY7" fmla="*/ 2659 h 2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674" h="297936">
                <a:moveTo>
                  <a:pt x="1565" y="2659"/>
                </a:moveTo>
                <a:cubicBezTo>
                  <a:pt x="17969" y="18005"/>
                  <a:pt x="164548" y="109022"/>
                  <a:pt x="242865" y="158234"/>
                </a:cubicBezTo>
                <a:cubicBezTo>
                  <a:pt x="321182" y="207447"/>
                  <a:pt x="464057" y="298463"/>
                  <a:pt x="471465" y="297934"/>
                </a:cubicBezTo>
                <a:cubicBezTo>
                  <a:pt x="478873" y="297405"/>
                  <a:pt x="287315" y="155059"/>
                  <a:pt x="287315" y="155059"/>
                </a:cubicBezTo>
                <a:cubicBezTo>
                  <a:pt x="240748" y="119076"/>
                  <a:pt x="197886" y="80976"/>
                  <a:pt x="192065" y="82034"/>
                </a:cubicBezTo>
                <a:cubicBezTo>
                  <a:pt x="186244" y="83092"/>
                  <a:pt x="260327" y="164055"/>
                  <a:pt x="252390" y="161409"/>
                </a:cubicBezTo>
                <a:cubicBezTo>
                  <a:pt x="244453" y="158763"/>
                  <a:pt x="186773" y="89972"/>
                  <a:pt x="144440" y="66159"/>
                </a:cubicBezTo>
                <a:cubicBezTo>
                  <a:pt x="102107" y="42346"/>
                  <a:pt x="-14839" y="-12687"/>
                  <a:pt x="1565" y="2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DEF48239-6D39-44DF-ACFA-EDDBDB1CCA15}"/>
              </a:ext>
            </a:extLst>
          </p:cNvPr>
          <p:cNvSpPr/>
          <p:nvPr/>
        </p:nvSpPr>
        <p:spPr>
          <a:xfrm>
            <a:off x="2886861" y="5244950"/>
            <a:ext cx="146795" cy="92244"/>
          </a:xfrm>
          <a:custGeom>
            <a:avLst/>
            <a:gdLst>
              <a:gd name="connsiteX0" fmla="*/ 145264 w 146795"/>
              <a:gd name="connsiteY0" fmla="*/ 150 h 92244"/>
              <a:gd name="connsiteX1" fmla="*/ 2389 w 146795"/>
              <a:gd name="connsiteY1" fmla="*/ 47775 h 92244"/>
              <a:gd name="connsiteX2" fmla="*/ 53189 w 146795"/>
              <a:gd name="connsiteY2" fmla="*/ 28725 h 92244"/>
              <a:gd name="connsiteX3" fmla="*/ 18264 w 146795"/>
              <a:gd name="connsiteY3" fmla="*/ 92225 h 92244"/>
              <a:gd name="connsiteX4" fmla="*/ 72239 w 146795"/>
              <a:gd name="connsiteY4" fmla="*/ 35075 h 92244"/>
              <a:gd name="connsiteX5" fmla="*/ 145264 w 146795"/>
              <a:gd name="connsiteY5" fmla="*/ 150 h 9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95" h="92244">
                <a:moveTo>
                  <a:pt x="145264" y="150"/>
                </a:moveTo>
                <a:cubicBezTo>
                  <a:pt x="133622" y="2267"/>
                  <a:pt x="17735" y="43012"/>
                  <a:pt x="2389" y="47775"/>
                </a:cubicBezTo>
                <a:cubicBezTo>
                  <a:pt x="-12957" y="52538"/>
                  <a:pt x="50543" y="21317"/>
                  <a:pt x="53189" y="28725"/>
                </a:cubicBezTo>
                <a:cubicBezTo>
                  <a:pt x="55835" y="36133"/>
                  <a:pt x="15089" y="91167"/>
                  <a:pt x="18264" y="92225"/>
                </a:cubicBezTo>
                <a:cubicBezTo>
                  <a:pt x="21439" y="93283"/>
                  <a:pt x="45252" y="51479"/>
                  <a:pt x="72239" y="35075"/>
                </a:cubicBezTo>
                <a:cubicBezTo>
                  <a:pt x="99226" y="18671"/>
                  <a:pt x="156906" y="-1967"/>
                  <a:pt x="145264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1FC7A40A-AE12-AA68-8053-F6008A73FE9A}"/>
              </a:ext>
            </a:extLst>
          </p:cNvPr>
          <p:cNvSpPr/>
          <p:nvPr/>
        </p:nvSpPr>
        <p:spPr>
          <a:xfrm>
            <a:off x="2865545" y="5202662"/>
            <a:ext cx="358627" cy="96997"/>
          </a:xfrm>
          <a:custGeom>
            <a:avLst/>
            <a:gdLst>
              <a:gd name="connsiteX0" fmla="*/ 1480 w 358627"/>
              <a:gd name="connsiteY0" fmla="*/ 1163 h 96997"/>
              <a:gd name="connsiteX1" fmla="*/ 341205 w 358627"/>
              <a:gd name="connsiteY1" fmla="*/ 93238 h 96997"/>
              <a:gd name="connsiteX2" fmla="*/ 312630 w 358627"/>
              <a:gd name="connsiteY2" fmla="*/ 80538 h 96997"/>
              <a:gd name="connsiteX3" fmla="*/ 220555 w 358627"/>
              <a:gd name="connsiteY3" fmla="*/ 42438 h 96997"/>
              <a:gd name="connsiteX4" fmla="*/ 1480 w 358627"/>
              <a:gd name="connsiteY4" fmla="*/ 1163 h 9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627" h="96997">
                <a:moveTo>
                  <a:pt x="1480" y="1163"/>
                </a:moveTo>
                <a:cubicBezTo>
                  <a:pt x="21588" y="9630"/>
                  <a:pt x="289347" y="80009"/>
                  <a:pt x="341205" y="93238"/>
                </a:cubicBezTo>
                <a:cubicBezTo>
                  <a:pt x="393063" y="106467"/>
                  <a:pt x="312630" y="80538"/>
                  <a:pt x="312630" y="80538"/>
                </a:cubicBezTo>
                <a:cubicBezTo>
                  <a:pt x="292522" y="72071"/>
                  <a:pt x="269238" y="51963"/>
                  <a:pt x="220555" y="42438"/>
                </a:cubicBezTo>
                <a:cubicBezTo>
                  <a:pt x="171872" y="32913"/>
                  <a:pt x="-18628" y="-7304"/>
                  <a:pt x="1480" y="1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565B88DE-E1D3-F7D2-5C2F-B5E3DA50A327}"/>
              </a:ext>
            </a:extLst>
          </p:cNvPr>
          <p:cNvSpPr/>
          <p:nvPr/>
        </p:nvSpPr>
        <p:spPr>
          <a:xfrm>
            <a:off x="3254289" y="5359169"/>
            <a:ext cx="273421" cy="146283"/>
          </a:xfrm>
          <a:custGeom>
            <a:avLst/>
            <a:gdLst>
              <a:gd name="connsiteX0" fmla="*/ 86 w 273421"/>
              <a:gd name="connsiteY0" fmla="*/ 231 h 146283"/>
              <a:gd name="connsiteX1" fmla="*/ 101686 w 273421"/>
              <a:gd name="connsiteY1" fmla="*/ 22456 h 146283"/>
              <a:gd name="connsiteX2" fmla="*/ 273136 w 273421"/>
              <a:gd name="connsiteY2" fmla="*/ 146281 h 146283"/>
              <a:gd name="connsiteX3" fmla="*/ 142961 w 273421"/>
              <a:gd name="connsiteY3" fmla="*/ 19281 h 146283"/>
              <a:gd name="connsiteX4" fmla="*/ 168361 w 273421"/>
              <a:gd name="connsiteY4" fmla="*/ 57381 h 146283"/>
              <a:gd name="connsiteX5" fmla="*/ 117561 w 273421"/>
              <a:gd name="connsiteY5" fmla="*/ 25631 h 146283"/>
              <a:gd name="connsiteX6" fmla="*/ 86 w 273421"/>
              <a:gd name="connsiteY6" fmla="*/ 231 h 14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421" h="146283">
                <a:moveTo>
                  <a:pt x="86" y="231"/>
                </a:moveTo>
                <a:cubicBezTo>
                  <a:pt x="-2560" y="-298"/>
                  <a:pt x="56178" y="-1886"/>
                  <a:pt x="101686" y="22456"/>
                </a:cubicBezTo>
                <a:cubicBezTo>
                  <a:pt x="147194" y="46798"/>
                  <a:pt x="266257" y="146810"/>
                  <a:pt x="273136" y="146281"/>
                </a:cubicBezTo>
                <a:cubicBezTo>
                  <a:pt x="280015" y="145752"/>
                  <a:pt x="160423" y="34098"/>
                  <a:pt x="142961" y="19281"/>
                </a:cubicBezTo>
                <a:cubicBezTo>
                  <a:pt x="125499" y="4464"/>
                  <a:pt x="172594" y="56323"/>
                  <a:pt x="168361" y="57381"/>
                </a:cubicBezTo>
                <a:cubicBezTo>
                  <a:pt x="164128" y="58439"/>
                  <a:pt x="139786" y="31452"/>
                  <a:pt x="117561" y="25631"/>
                </a:cubicBezTo>
                <a:cubicBezTo>
                  <a:pt x="95336" y="19810"/>
                  <a:pt x="2732" y="760"/>
                  <a:pt x="86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12D2076A-0A09-05E4-C9E7-C23E1CEB4DF2}"/>
              </a:ext>
            </a:extLst>
          </p:cNvPr>
          <p:cNvSpPr/>
          <p:nvPr/>
        </p:nvSpPr>
        <p:spPr>
          <a:xfrm>
            <a:off x="2946397" y="5365658"/>
            <a:ext cx="633579" cy="292326"/>
          </a:xfrm>
          <a:custGeom>
            <a:avLst/>
            <a:gdLst>
              <a:gd name="connsiteX0" fmla="*/ 3 w 633579"/>
              <a:gd name="connsiteY0" fmla="*/ 28667 h 292326"/>
              <a:gd name="connsiteX1" fmla="*/ 139703 w 633579"/>
              <a:gd name="connsiteY1" fmla="*/ 19142 h 292326"/>
              <a:gd name="connsiteX2" fmla="*/ 492128 w 633579"/>
              <a:gd name="connsiteY2" fmla="*/ 209642 h 292326"/>
              <a:gd name="connsiteX3" fmla="*/ 628653 w 633579"/>
              <a:gd name="connsiteY3" fmla="*/ 289017 h 292326"/>
              <a:gd name="connsiteX4" fmla="*/ 336553 w 633579"/>
              <a:gd name="connsiteY4" fmla="*/ 108042 h 292326"/>
              <a:gd name="connsiteX5" fmla="*/ 142878 w 633579"/>
              <a:gd name="connsiteY5" fmla="*/ 3267 h 292326"/>
              <a:gd name="connsiteX6" fmla="*/ 3 w 633579"/>
              <a:gd name="connsiteY6" fmla="*/ 28667 h 292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579" h="292326">
                <a:moveTo>
                  <a:pt x="3" y="28667"/>
                </a:moveTo>
                <a:cubicBezTo>
                  <a:pt x="-526" y="31313"/>
                  <a:pt x="57682" y="-11020"/>
                  <a:pt x="139703" y="19142"/>
                </a:cubicBezTo>
                <a:cubicBezTo>
                  <a:pt x="221724" y="49304"/>
                  <a:pt x="410636" y="164663"/>
                  <a:pt x="492128" y="209642"/>
                </a:cubicBezTo>
                <a:cubicBezTo>
                  <a:pt x="573620" y="254621"/>
                  <a:pt x="654582" y="305950"/>
                  <a:pt x="628653" y="289017"/>
                </a:cubicBezTo>
                <a:cubicBezTo>
                  <a:pt x="602724" y="272084"/>
                  <a:pt x="417516" y="155667"/>
                  <a:pt x="336553" y="108042"/>
                </a:cubicBezTo>
                <a:cubicBezTo>
                  <a:pt x="255591" y="60417"/>
                  <a:pt x="198441" y="17554"/>
                  <a:pt x="142878" y="3267"/>
                </a:cubicBezTo>
                <a:cubicBezTo>
                  <a:pt x="87316" y="-11021"/>
                  <a:pt x="532" y="26021"/>
                  <a:pt x="3" y="286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79F4D375-E56F-0624-90A6-C5AC40027073}"/>
              </a:ext>
            </a:extLst>
          </p:cNvPr>
          <p:cNvSpPr/>
          <p:nvPr/>
        </p:nvSpPr>
        <p:spPr>
          <a:xfrm>
            <a:off x="2966378" y="5408597"/>
            <a:ext cx="296252" cy="253729"/>
          </a:xfrm>
          <a:custGeom>
            <a:avLst/>
            <a:gdLst>
              <a:gd name="connsiteX0" fmla="*/ 2247 w 296252"/>
              <a:gd name="connsiteY0" fmla="*/ 1603 h 253729"/>
              <a:gd name="connsiteX1" fmla="*/ 246722 w 296252"/>
              <a:gd name="connsiteY1" fmla="*/ 214328 h 253729"/>
              <a:gd name="connsiteX2" fmla="*/ 287997 w 296252"/>
              <a:gd name="connsiteY2" fmla="*/ 246078 h 253729"/>
              <a:gd name="connsiteX3" fmla="*/ 135597 w 296252"/>
              <a:gd name="connsiteY3" fmla="*/ 122253 h 253729"/>
              <a:gd name="connsiteX4" fmla="*/ 2247 w 296252"/>
              <a:gd name="connsiteY4" fmla="*/ 1603 h 25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252" h="253729">
                <a:moveTo>
                  <a:pt x="2247" y="1603"/>
                </a:moveTo>
                <a:cubicBezTo>
                  <a:pt x="20768" y="16949"/>
                  <a:pt x="199097" y="173582"/>
                  <a:pt x="246722" y="214328"/>
                </a:cubicBezTo>
                <a:cubicBezTo>
                  <a:pt x="294347" y="255074"/>
                  <a:pt x="306518" y="261424"/>
                  <a:pt x="287997" y="246078"/>
                </a:cubicBezTo>
                <a:cubicBezTo>
                  <a:pt x="269476" y="230732"/>
                  <a:pt x="186926" y="159295"/>
                  <a:pt x="135597" y="122253"/>
                </a:cubicBezTo>
                <a:cubicBezTo>
                  <a:pt x="84268" y="85211"/>
                  <a:pt x="-16274" y="-13743"/>
                  <a:pt x="2247" y="1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BED450C8-2295-7E97-62F4-3C693DE6E71E}"/>
              </a:ext>
            </a:extLst>
          </p:cNvPr>
          <p:cNvSpPr/>
          <p:nvPr/>
        </p:nvSpPr>
        <p:spPr>
          <a:xfrm>
            <a:off x="3298716" y="5651469"/>
            <a:ext cx="509521" cy="316352"/>
          </a:xfrm>
          <a:custGeom>
            <a:avLst/>
            <a:gdLst>
              <a:gd name="connsiteX0" fmla="*/ 109 w 509521"/>
              <a:gd name="connsiteY0" fmla="*/ 31 h 316352"/>
              <a:gd name="connsiteX1" fmla="*/ 212834 w 509521"/>
              <a:gd name="connsiteY1" fmla="*/ 41306 h 316352"/>
              <a:gd name="connsiteX2" fmla="*/ 428734 w 509521"/>
              <a:gd name="connsiteY2" fmla="*/ 215931 h 316352"/>
              <a:gd name="connsiteX3" fmla="*/ 504934 w 509521"/>
              <a:gd name="connsiteY3" fmla="*/ 314356 h 316352"/>
              <a:gd name="connsiteX4" fmla="*/ 479534 w 509521"/>
              <a:gd name="connsiteY4" fmla="*/ 260381 h 316352"/>
              <a:gd name="connsiteX5" fmla="*/ 304909 w 509521"/>
              <a:gd name="connsiteY5" fmla="*/ 19081 h 316352"/>
              <a:gd name="connsiteX6" fmla="*/ 482709 w 509521"/>
              <a:gd name="connsiteY6" fmla="*/ 282606 h 316352"/>
              <a:gd name="connsiteX7" fmla="*/ 231884 w 509521"/>
              <a:gd name="connsiteY7" fmla="*/ 50831 h 316352"/>
              <a:gd name="connsiteX8" fmla="*/ 184259 w 509521"/>
              <a:gd name="connsiteY8" fmla="*/ 44481 h 316352"/>
              <a:gd name="connsiteX9" fmla="*/ 109 w 509521"/>
              <a:gd name="connsiteY9" fmla="*/ 31 h 31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521" h="316352">
                <a:moveTo>
                  <a:pt x="109" y="31"/>
                </a:moveTo>
                <a:cubicBezTo>
                  <a:pt x="4872" y="-498"/>
                  <a:pt x="141397" y="5323"/>
                  <a:pt x="212834" y="41306"/>
                </a:cubicBezTo>
                <a:cubicBezTo>
                  <a:pt x="284271" y="77289"/>
                  <a:pt x="380051" y="170423"/>
                  <a:pt x="428734" y="215931"/>
                </a:cubicBezTo>
                <a:cubicBezTo>
                  <a:pt x="477417" y="261439"/>
                  <a:pt x="496467" y="306948"/>
                  <a:pt x="504934" y="314356"/>
                </a:cubicBezTo>
                <a:cubicBezTo>
                  <a:pt x="513401" y="321764"/>
                  <a:pt x="512872" y="309594"/>
                  <a:pt x="479534" y="260381"/>
                </a:cubicBezTo>
                <a:cubicBezTo>
                  <a:pt x="446196" y="211168"/>
                  <a:pt x="304380" y="15377"/>
                  <a:pt x="304909" y="19081"/>
                </a:cubicBezTo>
                <a:cubicBezTo>
                  <a:pt x="305438" y="22785"/>
                  <a:pt x="494880" y="277314"/>
                  <a:pt x="482709" y="282606"/>
                </a:cubicBezTo>
                <a:cubicBezTo>
                  <a:pt x="470538" y="287898"/>
                  <a:pt x="281626" y="90519"/>
                  <a:pt x="231884" y="50831"/>
                </a:cubicBezTo>
                <a:cubicBezTo>
                  <a:pt x="182142" y="11144"/>
                  <a:pt x="221830" y="54006"/>
                  <a:pt x="184259" y="44481"/>
                </a:cubicBezTo>
                <a:cubicBezTo>
                  <a:pt x="146688" y="34956"/>
                  <a:pt x="-4654" y="560"/>
                  <a:pt x="1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FFD0C53-AA4D-0E51-FD45-0BC2D2AF079C}"/>
              </a:ext>
            </a:extLst>
          </p:cNvPr>
          <p:cNvSpPr/>
          <p:nvPr/>
        </p:nvSpPr>
        <p:spPr>
          <a:xfrm>
            <a:off x="3086100" y="5250904"/>
            <a:ext cx="374650" cy="67238"/>
          </a:xfrm>
          <a:custGeom>
            <a:avLst/>
            <a:gdLst>
              <a:gd name="connsiteX0" fmla="*/ 0 w 374650"/>
              <a:gd name="connsiteY0" fmla="*/ 6896 h 67238"/>
              <a:gd name="connsiteX1" fmla="*/ 209550 w 374650"/>
              <a:gd name="connsiteY1" fmla="*/ 10071 h 67238"/>
              <a:gd name="connsiteX2" fmla="*/ 374650 w 374650"/>
              <a:gd name="connsiteY2" fmla="*/ 67221 h 67238"/>
              <a:gd name="connsiteX3" fmla="*/ 209550 w 374650"/>
              <a:gd name="connsiteY3" fmla="*/ 3721 h 67238"/>
              <a:gd name="connsiteX4" fmla="*/ 0 w 374650"/>
              <a:gd name="connsiteY4" fmla="*/ 6896 h 6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650" h="67238">
                <a:moveTo>
                  <a:pt x="0" y="6896"/>
                </a:moveTo>
                <a:cubicBezTo>
                  <a:pt x="0" y="7954"/>
                  <a:pt x="147108" y="17"/>
                  <a:pt x="209550" y="10071"/>
                </a:cubicBezTo>
                <a:cubicBezTo>
                  <a:pt x="271992" y="20125"/>
                  <a:pt x="374650" y="68279"/>
                  <a:pt x="374650" y="67221"/>
                </a:cubicBezTo>
                <a:cubicBezTo>
                  <a:pt x="374650" y="66163"/>
                  <a:pt x="269346" y="13246"/>
                  <a:pt x="209550" y="3721"/>
                </a:cubicBezTo>
                <a:cubicBezTo>
                  <a:pt x="149754" y="-5804"/>
                  <a:pt x="0" y="5838"/>
                  <a:pt x="0" y="6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3B4554B8-F72B-5808-C6DC-8FFE3E8F784A}"/>
              </a:ext>
            </a:extLst>
          </p:cNvPr>
          <p:cNvSpPr/>
          <p:nvPr/>
        </p:nvSpPr>
        <p:spPr>
          <a:xfrm>
            <a:off x="3495117" y="5364855"/>
            <a:ext cx="258823" cy="369192"/>
          </a:xfrm>
          <a:custGeom>
            <a:avLst/>
            <a:gdLst>
              <a:gd name="connsiteX0" fmla="*/ 558 w 258823"/>
              <a:gd name="connsiteY0" fmla="*/ 895 h 369192"/>
              <a:gd name="connsiteX1" fmla="*/ 216458 w 258823"/>
              <a:gd name="connsiteY1" fmla="*/ 308870 h 369192"/>
              <a:gd name="connsiteX2" fmla="*/ 254558 w 258823"/>
              <a:gd name="connsiteY2" fmla="*/ 362845 h 369192"/>
              <a:gd name="connsiteX3" fmla="*/ 156133 w 258823"/>
              <a:gd name="connsiteY3" fmla="*/ 219970 h 369192"/>
              <a:gd name="connsiteX4" fmla="*/ 558 w 258823"/>
              <a:gd name="connsiteY4" fmla="*/ 895 h 36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823" h="369192">
                <a:moveTo>
                  <a:pt x="558" y="895"/>
                </a:moveTo>
                <a:cubicBezTo>
                  <a:pt x="10612" y="15712"/>
                  <a:pt x="216458" y="308870"/>
                  <a:pt x="216458" y="308870"/>
                </a:cubicBezTo>
                <a:cubicBezTo>
                  <a:pt x="258791" y="369195"/>
                  <a:pt x="264612" y="377662"/>
                  <a:pt x="254558" y="362845"/>
                </a:cubicBezTo>
                <a:cubicBezTo>
                  <a:pt x="244504" y="348028"/>
                  <a:pt x="193175" y="280824"/>
                  <a:pt x="156133" y="219970"/>
                </a:cubicBezTo>
                <a:cubicBezTo>
                  <a:pt x="119091" y="159116"/>
                  <a:pt x="-9496" y="-13922"/>
                  <a:pt x="558" y="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6843FB40-2453-51A3-E06D-3AE9EF183D48}"/>
              </a:ext>
            </a:extLst>
          </p:cNvPr>
          <p:cNvSpPr/>
          <p:nvPr/>
        </p:nvSpPr>
        <p:spPr>
          <a:xfrm>
            <a:off x="3501917" y="5330824"/>
            <a:ext cx="153804" cy="232914"/>
          </a:xfrm>
          <a:custGeom>
            <a:avLst/>
            <a:gdLst>
              <a:gd name="connsiteX0" fmla="*/ 108 w 153804"/>
              <a:gd name="connsiteY0" fmla="*/ 1 h 232914"/>
              <a:gd name="connsiteX1" fmla="*/ 152508 w 153804"/>
              <a:gd name="connsiteY1" fmla="*/ 228601 h 232914"/>
              <a:gd name="connsiteX2" fmla="*/ 76308 w 153804"/>
              <a:gd name="connsiteY2" fmla="*/ 120651 h 232914"/>
              <a:gd name="connsiteX3" fmla="*/ 127108 w 153804"/>
              <a:gd name="connsiteY3" fmla="*/ 231776 h 232914"/>
              <a:gd name="connsiteX4" fmla="*/ 108 w 153804"/>
              <a:gd name="connsiteY4" fmla="*/ 1 h 23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804" h="232914">
                <a:moveTo>
                  <a:pt x="108" y="1"/>
                </a:moveTo>
                <a:cubicBezTo>
                  <a:pt x="4341" y="-528"/>
                  <a:pt x="139808" y="208493"/>
                  <a:pt x="152508" y="228601"/>
                </a:cubicBezTo>
                <a:cubicBezTo>
                  <a:pt x="165208" y="248709"/>
                  <a:pt x="80541" y="120122"/>
                  <a:pt x="76308" y="120651"/>
                </a:cubicBezTo>
                <a:cubicBezTo>
                  <a:pt x="72075" y="121180"/>
                  <a:pt x="137162" y="246063"/>
                  <a:pt x="127108" y="231776"/>
                </a:cubicBezTo>
                <a:cubicBezTo>
                  <a:pt x="117054" y="217489"/>
                  <a:pt x="-4125" y="530"/>
                  <a:pt x="10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21540838-77CB-793D-F3DB-77FBA8D898BC}"/>
              </a:ext>
            </a:extLst>
          </p:cNvPr>
          <p:cNvSpPr/>
          <p:nvPr/>
        </p:nvSpPr>
        <p:spPr>
          <a:xfrm>
            <a:off x="2882419" y="5089525"/>
            <a:ext cx="124641" cy="168278"/>
          </a:xfrm>
          <a:custGeom>
            <a:avLst/>
            <a:gdLst>
              <a:gd name="connsiteX0" fmla="*/ 79856 w 124641"/>
              <a:gd name="connsiteY0" fmla="*/ 0 h 168278"/>
              <a:gd name="connsiteX1" fmla="*/ 92556 w 124641"/>
              <a:gd name="connsiteY1" fmla="*/ 85725 h 168278"/>
              <a:gd name="connsiteX2" fmla="*/ 124306 w 124641"/>
              <a:gd name="connsiteY2" fmla="*/ 168275 h 168278"/>
              <a:gd name="connsiteX3" fmla="*/ 70331 w 124641"/>
              <a:gd name="connsiteY3" fmla="*/ 88900 h 168278"/>
              <a:gd name="connsiteX4" fmla="*/ 481 w 124641"/>
              <a:gd name="connsiteY4" fmla="*/ 88900 h 168278"/>
              <a:gd name="connsiteX5" fmla="*/ 41756 w 124641"/>
              <a:gd name="connsiteY5" fmla="*/ 69850 h 168278"/>
              <a:gd name="connsiteX6" fmla="*/ 86206 w 124641"/>
              <a:gd name="connsiteY6" fmla="*/ 85725 h 168278"/>
              <a:gd name="connsiteX7" fmla="*/ 79856 w 124641"/>
              <a:gd name="connsiteY7" fmla="*/ 0 h 1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641" h="168278">
                <a:moveTo>
                  <a:pt x="79856" y="0"/>
                </a:moveTo>
                <a:cubicBezTo>
                  <a:pt x="80914" y="0"/>
                  <a:pt x="85148" y="57679"/>
                  <a:pt x="92556" y="85725"/>
                </a:cubicBezTo>
                <a:cubicBezTo>
                  <a:pt x="99964" y="113771"/>
                  <a:pt x="128010" y="167746"/>
                  <a:pt x="124306" y="168275"/>
                </a:cubicBezTo>
                <a:cubicBezTo>
                  <a:pt x="120602" y="168804"/>
                  <a:pt x="90969" y="102129"/>
                  <a:pt x="70331" y="88900"/>
                </a:cubicBezTo>
                <a:cubicBezTo>
                  <a:pt x="49693" y="75671"/>
                  <a:pt x="5243" y="92075"/>
                  <a:pt x="481" y="88900"/>
                </a:cubicBezTo>
                <a:cubicBezTo>
                  <a:pt x="-4281" y="85725"/>
                  <a:pt x="27468" y="70379"/>
                  <a:pt x="41756" y="69850"/>
                </a:cubicBezTo>
                <a:cubicBezTo>
                  <a:pt x="56043" y="69321"/>
                  <a:pt x="79856" y="92075"/>
                  <a:pt x="86206" y="85725"/>
                </a:cubicBezTo>
                <a:cubicBezTo>
                  <a:pt x="92556" y="79375"/>
                  <a:pt x="78798" y="0"/>
                  <a:pt x="7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3F66104C-196C-B2CD-AB4F-858CD3B0E821}"/>
              </a:ext>
            </a:extLst>
          </p:cNvPr>
          <p:cNvSpPr/>
          <p:nvPr/>
        </p:nvSpPr>
        <p:spPr>
          <a:xfrm>
            <a:off x="2958584" y="5070384"/>
            <a:ext cx="83244" cy="158963"/>
          </a:xfrm>
          <a:custGeom>
            <a:avLst/>
            <a:gdLst>
              <a:gd name="connsiteX0" fmla="*/ 83066 w 83244"/>
              <a:gd name="connsiteY0" fmla="*/ 91 h 158963"/>
              <a:gd name="connsiteX1" fmla="*/ 22741 w 83244"/>
              <a:gd name="connsiteY1" fmla="*/ 79466 h 158963"/>
              <a:gd name="connsiteX2" fmla="*/ 29091 w 83244"/>
              <a:gd name="connsiteY2" fmla="*/ 158841 h 158963"/>
              <a:gd name="connsiteX3" fmla="*/ 516 w 83244"/>
              <a:gd name="connsiteY3" fmla="*/ 95341 h 158963"/>
              <a:gd name="connsiteX4" fmla="*/ 83066 w 83244"/>
              <a:gd name="connsiteY4" fmla="*/ 91 h 15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44" h="158963">
                <a:moveTo>
                  <a:pt x="83066" y="91"/>
                </a:moveTo>
                <a:cubicBezTo>
                  <a:pt x="86770" y="-2555"/>
                  <a:pt x="31737" y="53008"/>
                  <a:pt x="22741" y="79466"/>
                </a:cubicBezTo>
                <a:cubicBezTo>
                  <a:pt x="13745" y="105924"/>
                  <a:pt x="32795" y="156195"/>
                  <a:pt x="29091" y="158841"/>
                </a:cubicBezTo>
                <a:cubicBezTo>
                  <a:pt x="25387" y="161487"/>
                  <a:pt x="-4246" y="120741"/>
                  <a:pt x="516" y="95341"/>
                </a:cubicBezTo>
                <a:cubicBezTo>
                  <a:pt x="5278" y="69941"/>
                  <a:pt x="79362" y="2737"/>
                  <a:pt x="83066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E0AE7A45-D41B-EA57-0F2A-8CFD6A64FB41}"/>
              </a:ext>
            </a:extLst>
          </p:cNvPr>
          <p:cNvSpPr/>
          <p:nvPr/>
        </p:nvSpPr>
        <p:spPr>
          <a:xfrm>
            <a:off x="2995879" y="5086221"/>
            <a:ext cx="58516" cy="146281"/>
          </a:xfrm>
          <a:custGeom>
            <a:avLst/>
            <a:gdLst>
              <a:gd name="connsiteX0" fmla="*/ 58471 w 58516"/>
              <a:gd name="connsiteY0" fmla="*/ 129 h 146281"/>
              <a:gd name="connsiteX1" fmla="*/ 10846 w 58516"/>
              <a:gd name="connsiteY1" fmla="*/ 60454 h 146281"/>
              <a:gd name="connsiteX2" fmla="*/ 7671 w 58516"/>
              <a:gd name="connsiteY2" fmla="*/ 146179 h 146281"/>
              <a:gd name="connsiteX3" fmla="*/ 1321 w 58516"/>
              <a:gd name="connsiteY3" fmla="*/ 76329 h 146281"/>
              <a:gd name="connsiteX4" fmla="*/ 58471 w 58516"/>
              <a:gd name="connsiteY4" fmla="*/ 129 h 14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16" h="146281">
                <a:moveTo>
                  <a:pt x="58471" y="129"/>
                </a:moveTo>
                <a:cubicBezTo>
                  <a:pt x="60059" y="-2517"/>
                  <a:pt x="19313" y="36112"/>
                  <a:pt x="10846" y="60454"/>
                </a:cubicBezTo>
                <a:cubicBezTo>
                  <a:pt x="2379" y="84796"/>
                  <a:pt x="9258" y="143533"/>
                  <a:pt x="7671" y="146179"/>
                </a:cubicBezTo>
                <a:cubicBezTo>
                  <a:pt x="6083" y="148825"/>
                  <a:pt x="-3442" y="99612"/>
                  <a:pt x="1321" y="76329"/>
                </a:cubicBezTo>
                <a:cubicBezTo>
                  <a:pt x="6083" y="53046"/>
                  <a:pt x="56883" y="2775"/>
                  <a:pt x="5847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7F85778-7A9E-AA63-DD89-DDC70BE2529D}"/>
              </a:ext>
            </a:extLst>
          </p:cNvPr>
          <p:cNvSpPr/>
          <p:nvPr/>
        </p:nvSpPr>
        <p:spPr>
          <a:xfrm>
            <a:off x="3018222" y="5105382"/>
            <a:ext cx="52022" cy="136550"/>
          </a:xfrm>
          <a:custGeom>
            <a:avLst/>
            <a:gdLst>
              <a:gd name="connsiteX0" fmla="*/ 39303 w 52022"/>
              <a:gd name="connsiteY0" fmla="*/ 18 h 136550"/>
              <a:gd name="connsiteX1" fmla="*/ 29778 w 52022"/>
              <a:gd name="connsiteY1" fmla="*/ 60343 h 136550"/>
              <a:gd name="connsiteX2" fmla="*/ 7553 w 52022"/>
              <a:gd name="connsiteY2" fmla="*/ 95268 h 136550"/>
              <a:gd name="connsiteX3" fmla="*/ 52003 w 52022"/>
              <a:gd name="connsiteY3" fmla="*/ 136543 h 136550"/>
              <a:gd name="connsiteX4" fmla="*/ 1203 w 52022"/>
              <a:gd name="connsiteY4" fmla="*/ 98443 h 136550"/>
              <a:gd name="connsiteX5" fmla="*/ 17078 w 52022"/>
              <a:gd name="connsiteY5" fmla="*/ 66693 h 136550"/>
              <a:gd name="connsiteX6" fmla="*/ 39303 w 52022"/>
              <a:gd name="connsiteY6" fmla="*/ 1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022" h="136550">
                <a:moveTo>
                  <a:pt x="39303" y="18"/>
                </a:moveTo>
                <a:cubicBezTo>
                  <a:pt x="41420" y="-1040"/>
                  <a:pt x="35070" y="44468"/>
                  <a:pt x="29778" y="60343"/>
                </a:cubicBezTo>
                <a:cubicBezTo>
                  <a:pt x="24486" y="76218"/>
                  <a:pt x="3849" y="82568"/>
                  <a:pt x="7553" y="95268"/>
                </a:cubicBezTo>
                <a:cubicBezTo>
                  <a:pt x="11257" y="107968"/>
                  <a:pt x="53061" y="136014"/>
                  <a:pt x="52003" y="136543"/>
                </a:cubicBezTo>
                <a:cubicBezTo>
                  <a:pt x="50945" y="137072"/>
                  <a:pt x="7024" y="110085"/>
                  <a:pt x="1203" y="98443"/>
                </a:cubicBezTo>
                <a:cubicBezTo>
                  <a:pt x="-4618" y="86801"/>
                  <a:pt x="12315" y="81510"/>
                  <a:pt x="17078" y="66693"/>
                </a:cubicBezTo>
                <a:cubicBezTo>
                  <a:pt x="21841" y="51876"/>
                  <a:pt x="37186" y="1076"/>
                  <a:pt x="3930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5DE7F080-50AB-3AED-6B43-77C9E3DB0D98}"/>
              </a:ext>
            </a:extLst>
          </p:cNvPr>
          <p:cNvSpPr/>
          <p:nvPr/>
        </p:nvSpPr>
        <p:spPr>
          <a:xfrm>
            <a:off x="3070130" y="5073621"/>
            <a:ext cx="56727" cy="177864"/>
          </a:xfrm>
          <a:custGeom>
            <a:avLst/>
            <a:gdLst>
              <a:gd name="connsiteX0" fmla="*/ 47720 w 56727"/>
              <a:gd name="connsiteY0" fmla="*/ 29 h 177864"/>
              <a:gd name="connsiteX1" fmla="*/ 54070 w 56727"/>
              <a:gd name="connsiteY1" fmla="*/ 92104 h 177864"/>
              <a:gd name="connsiteX2" fmla="*/ 95 w 56727"/>
              <a:gd name="connsiteY2" fmla="*/ 177829 h 177864"/>
              <a:gd name="connsiteX3" fmla="*/ 41370 w 56727"/>
              <a:gd name="connsiteY3" fmla="*/ 101629 h 177864"/>
              <a:gd name="connsiteX4" fmla="*/ 47720 w 56727"/>
              <a:gd name="connsiteY4" fmla="*/ 29 h 17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27" h="177864">
                <a:moveTo>
                  <a:pt x="47720" y="29"/>
                </a:moveTo>
                <a:cubicBezTo>
                  <a:pt x="49837" y="-1559"/>
                  <a:pt x="62007" y="62471"/>
                  <a:pt x="54070" y="92104"/>
                </a:cubicBezTo>
                <a:cubicBezTo>
                  <a:pt x="46133" y="121737"/>
                  <a:pt x="2212" y="176241"/>
                  <a:pt x="95" y="177829"/>
                </a:cubicBezTo>
                <a:cubicBezTo>
                  <a:pt x="-2022" y="179417"/>
                  <a:pt x="31845" y="127029"/>
                  <a:pt x="41370" y="101629"/>
                </a:cubicBezTo>
                <a:cubicBezTo>
                  <a:pt x="50895" y="76229"/>
                  <a:pt x="45603" y="1617"/>
                  <a:pt x="47720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81E6BAE5-62D4-AB9B-0730-0D2B3FF4E6CA}"/>
              </a:ext>
            </a:extLst>
          </p:cNvPr>
          <p:cNvSpPr/>
          <p:nvPr/>
        </p:nvSpPr>
        <p:spPr>
          <a:xfrm>
            <a:off x="2990724" y="5079168"/>
            <a:ext cx="130976" cy="48479"/>
          </a:xfrm>
          <a:custGeom>
            <a:avLst/>
            <a:gdLst>
              <a:gd name="connsiteX0" fmla="*/ 126 w 130976"/>
              <a:gd name="connsiteY0" fmla="*/ 48457 h 48479"/>
              <a:gd name="connsiteX1" fmla="*/ 76326 w 130976"/>
              <a:gd name="connsiteY1" fmla="*/ 10357 h 48479"/>
              <a:gd name="connsiteX2" fmla="*/ 130301 w 130976"/>
              <a:gd name="connsiteY2" fmla="*/ 29407 h 48479"/>
              <a:gd name="connsiteX3" fmla="*/ 108076 w 130976"/>
              <a:gd name="connsiteY3" fmla="*/ 4007 h 48479"/>
              <a:gd name="connsiteX4" fmla="*/ 95376 w 130976"/>
              <a:gd name="connsiteY4" fmla="*/ 4007 h 48479"/>
              <a:gd name="connsiteX5" fmla="*/ 126 w 130976"/>
              <a:gd name="connsiteY5" fmla="*/ 48457 h 4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976" h="48479">
                <a:moveTo>
                  <a:pt x="126" y="48457"/>
                </a:moveTo>
                <a:cubicBezTo>
                  <a:pt x="-3049" y="49515"/>
                  <a:pt x="54630" y="13532"/>
                  <a:pt x="76326" y="10357"/>
                </a:cubicBezTo>
                <a:cubicBezTo>
                  <a:pt x="98022" y="7182"/>
                  <a:pt x="125010" y="30465"/>
                  <a:pt x="130301" y="29407"/>
                </a:cubicBezTo>
                <a:cubicBezTo>
                  <a:pt x="135592" y="28349"/>
                  <a:pt x="108076" y="4007"/>
                  <a:pt x="108076" y="4007"/>
                </a:cubicBezTo>
                <a:cubicBezTo>
                  <a:pt x="102255" y="-226"/>
                  <a:pt x="110193" y="-2343"/>
                  <a:pt x="95376" y="4007"/>
                </a:cubicBezTo>
                <a:cubicBezTo>
                  <a:pt x="80559" y="10357"/>
                  <a:pt x="3301" y="47399"/>
                  <a:pt x="126" y="48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71C5EBE0-1625-1D2D-9B03-0F8C52DB0E5A}"/>
              </a:ext>
            </a:extLst>
          </p:cNvPr>
          <p:cNvSpPr/>
          <p:nvPr/>
        </p:nvSpPr>
        <p:spPr>
          <a:xfrm>
            <a:off x="3054350" y="5019443"/>
            <a:ext cx="212907" cy="38332"/>
          </a:xfrm>
          <a:custGeom>
            <a:avLst/>
            <a:gdLst>
              <a:gd name="connsiteX0" fmla="*/ 0 w 212907"/>
              <a:gd name="connsiteY0" fmla="*/ 38332 h 38332"/>
              <a:gd name="connsiteX1" fmla="*/ 212725 w 212907"/>
              <a:gd name="connsiteY1" fmla="*/ 232 h 38332"/>
              <a:gd name="connsiteX2" fmla="*/ 0 w 212907"/>
              <a:gd name="connsiteY2" fmla="*/ 38332 h 38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2907" h="38332">
                <a:moveTo>
                  <a:pt x="0" y="38332"/>
                </a:moveTo>
                <a:cubicBezTo>
                  <a:pt x="0" y="38332"/>
                  <a:pt x="205317" y="3936"/>
                  <a:pt x="212725" y="232"/>
                </a:cubicBezTo>
                <a:cubicBezTo>
                  <a:pt x="220133" y="-3472"/>
                  <a:pt x="0" y="38332"/>
                  <a:pt x="0" y="38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B31FE01B-456C-2C13-8DBE-C7DD70E7C5D3}"/>
              </a:ext>
            </a:extLst>
          </p:cNvPr>
          <p:cNvSpPr/>
          <p:nvPr/>
        </p:nvSpPr>
        <p:spPr>
          <a:xfrm>
            <a:off x="3320256" y="5295078"/>
            <a:ext cx="226513" cy="191599"/>
          </a:xfrm>
          <a:custGeom>
            <a:avLst/>
            <a:gdLst>
              <a:gd name="connsiteX0" fmla="*/ 794 w 226513"/>
              <a:gd name="connsiteY0" fmla="*/ 822 h 191599"/>
              <a:gd name="connsiteX1" fmla="*/ 200819 w 226513"/>
              <a:gd name="connsiteY1" fmla="*/ 156397 h 191599"/>
              <a:gd name="connsiteX2" fmla="*/ 216694 w 226513"/>
              <a:gd name="connsiteY2" fmla="*/ 188147 h 191599"/>
              <a:gd name="connsiteX3" fmla="*/ 134144 w 226513"/>
              <a:gd name="connsiteY3" fmla="*/ 99247 h 191599"/>
              <a:gd name="connsiteX4" fmla="*/ 794 w 226513"/>
              <a:gd name="connsiteY4" fmla="*/ 822 h 1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513" h="191599">
                <a:moveTo>
                  <a:pt x="794" y="822"/>
                </a:moveTo>
                <a:cubicBezTo>
                  <a:pt x="11907" y="10347"/>
                  <a:pt x="164836" y="125176"/>
                  <a:pt x="200819" y="156397"/>
                </a:cubicBezTo>
                <a:cubicBezTo>
                  <a:pt x="236802" y="187618"/>
                  <a:pt x="227807" y="197672"/>
                  <a:pt x="216694" y="188147"/>
                </a:cubicBezTo>
                <a:cubicBezTo>
                  <a:pt x="205582" y="178622"/>
                  <a:pt x="170127" y="131526"/>
                  <a:pt x="134144" y="99247"/>
                </a:cubicBezTo>
                <a:cubicBezTo>
                  <a:pt x="98161" y="66968"/>
                  <a:pt x="-10319" y="-8703"/>
                  <a:pt x="794" y="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4CD55BF0-C18C-D37F-BBEE-7F6DCDB3E3DE}"/>
              </a:ext>
            </a:extLst>
          </p:cNvPr>
          <p:cNvSpPr/>
          <p:nvPr/>
        </p:nvSpPr>
        <p:spPr>
          <a:xfrm>
            <a:off x="3489212" y="5505450"/>
            <a:ext cx="111238" cy="12758"/>
          </a:xfrm>
          <a:custGeom>
            <a:avLst/>
            <a:gdLst>
              <a:gd name="connsiteX0" fmla="*/ 111238 w 111238"/>
              <a:gd name="connsiteY0" fmla="*/ 0 h 12758"/>
              <a:gd name="connsiteX1" fmla="*/ 113 w 111238"/>
              <a:gd name="connsiteY1" fmla="*/ 12700 h 12758"/>
              <a:gd name="connsiteX2" fmla="*/ 111238 w 111238"/>
              <a:gd name="connsiteY2" fmla="*/ 0 h 1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38" h="12758">
                <a:moveTo>
                  <a:pt x="111238" y="0"/>
                </a:moveTo>
                <a:cubicBezTo>
                  <a:pt x="111238" y="0"/>
                  <a:pt x="4346" y="13758"/>
                  <a:pt x="113" y="12700"/>
                </a:cubicBezTo>
                <a:cubicBezTo>
                  <a:pt x="-4120" y="11642"/>
                  <a:pt x="111238" y="0"/>
                  <a:pt x="11123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227DD2E4-62D4-B984-ABCE-C681E475492A}"/>
              </a:ext>
            </a:extLst>
          </p:cNvPr>
          <p:cNvSpPr/>
          <p:nvPr/>
        </p:nvSpPr>
        <p:spPr>
          <a:xfrm>
            <a:off x="3524250" y="5495925"/>
            <a:ext cx="273080" cy="424276"/>
          </a:xfrm>
          <a:custGeom>
            <a:avLst/>
            <a:gdLst>
              <a:gd name="connsiteX0" fmla="*/ 0 w 273080"/>
              <a:gd name="connsiteY0" fmla="*/ 0 h 424276"/>
              <a:gd name="connsiteX1" fmla="*/ 250825 w 273080"/>
              <a:gd name="connsiteY1" fmla="*/ 374650 h 424276"/>
              <a:gd name="connsiteX2" fmla="*/ 260350 w 273080"/>
              <a:gd name="connsiteY2" fmla="*/ 419100 h 424276"/>
              <a:gd name="connsiteX3" fmla="*/ 247650 w 273080"/>
              <a:gd name="connsiteY3" fmla="*/ 365125 h 424276"/>
              <a:gd name="connsiteX4" fmla="*/ 161925 w 273080"/>
              <a:gd name="connsiteY4" fmla="*/ 247650 h 424276"/>
              <a:gd name="connsiteX5" fmla="*/ 0 w 273080"/>
              <a:gd name="connsiteY5" fmla="*/ 0 h 42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080" h="424276">
                <a:moveTo>
                  <a:pt x="0" y="0"/>
                </a:moveTo>
                <a:cubicBezTo>
                  <a:pt x="103716" y="152400"/>
                  <a:pt x="207433" y="304800"/>
                  <a:pt x="250825" y="374650"/>
                </a:cubicBezTo>
                <a:cubicBezTo>
                  <a:pt x="294217" y="444500"/>
                  <a:pt x="260879" y="420687"/>
                  <a:pt x="260350" y="419100"/>
                </a:cubicBezTo>
                <a:cubicBezTo>
                  <a:pt x="259821" y="417513"/>
                  <a:pt x="264054" y="393700"/>
                  <a:pt x="247650" y="365125"/>
                </a:cubicBezTo>
                <a:cubicBezTo>
                  <a:pt x="231246" y="336550"/>
                  <a:pt x="161925" y="247650"/>
                  <a:pt x="161925" y="2476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B3D2A121-84E6-833C-951B-D9F76B48DA01}"/>
              </a:ext>
            </a:extLst>
          </p:cNvPr>
          <p:cNvSpPr/>
          <p:nvPr/>
        </p:nvSpPr>
        <p:spPr>
          <a:xfrm>
            <a:off x="3503139" y="5501165"/>
            <a:ext cx="178222" cy="243835"/>
          </a:xfrm>
          <a:custGeom>
            <a:avLst/>
            <a:gdLst>
              <a:gd name="connsiteX0" fmla="*/ 2061 w 178222"/>
              <a:gd name="connsiteY0" fmla="*/ 4285 h 243835"/>
              <a:gd name="connsiteX1" fmla="*/ 176686 w 178222"/>
              <a:gd name="connsiteY1" fmla="*/ 242410 h 243835"/>
              <a:gd name="connsiteX2" fmla="*/ 84611 w 178222"/>
              <a:gd name="connsiteY2" fmla="*/ 99535 h 243835"/>
              <a:gd name="connsiteX3" fmla="*/ 2061 w 178222"/>
              <a:gd name="connsiteY3" fmla="*/ 4285 h 2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222" h="243835">
                <a:moveTo>
                  <a:pt x="2061" y="4285"/>
                </a:moveTo>
                <a:cubicBezTo>
                  <a:pt x="17407" y="28097"/>
                  <a:pt x="162928" y="226535"/>
                  <a:pt x="176686" y="242410"/>
                </a:cubicBezTo>
                <a:cubicBezTo>
                  <a:pt x="190444" y="258285"/>
                  <a:pt x="107894" y="137106"/>
                  <a:pt x="84611" y="99535"/>
                </a:cubicBezTo>
                <a:cubicBezTo>
                  <a:pt x="61328" y="61964"/>
                  <a:pt x="-13285" y="-19527"/>
                  <a:pt x="2061" y="4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30202EA4-BAF0-E3D6-25D6-9367C62239C8}"/>
              </a:ext>
            </a:extLst>
          </p:cNvPr>
          <p:cNvSpPr/>
          <p:nvPr/>
        </p:nvSpPr>
        <p:spPr>
          <a:xfrm>
            <a:off x="3557453" y="5508576"/>
            <a:ext cx="242634" cy="403562"/>
          </a:xfrm>
          <a:custGeom>
            <a:avLst/>
            <a:gdLst>
              <a:gd name="connsiteX0" fmla="*/ 1722 w 242634"/>
              <a:gd name="connsiteY0" fmla="*/ 3224 h 403562"/>
              <a:gd name="connsiteX1" fmla="*/ 36647 w 242634"/>
              <a:gd name="connsiteY1" fmla="*/ 44499 h 403562"/>
              <a:gd name="connsiteX2" fmla="*/ 182697 w 242634"/>
              <a:gd name="connsiteY2" fmla="*/ 273099 h 403562"/>
              <a:gd name="connsiteX3" fmla="*/ 236672 w 242634"/>
              <a:gd name="connsiteY3" fmla="*/ 352474 h 403562"/>
              <a:gd name="connsiteX4" fmla="*/ 239847 w 242634"/>
              <a:gd name="connsiteY4" fmla="*/ 403274 h 403562"/>
              <a:gd name="connsiteX5" fmla="*/ 223972 w 242634"/>
              <a:gd name="connsiteY5" fmla="*/ 330249 h 403562"/>
              <a:gd name="connsiteX6" fmla="*/ 74747 w 242634"/>
              <a:gd name="connsiteY6" fmla="*/ 92124 h 403562"/>
              <a:gd name="connsiteX7" fmla="*/ 1722 w 242634"/>
              <a:gd name="connsiteY7" fmla="*/ 3224 h 40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634" h="403562">
                <a:moveTo>
                  <a:pt x="1722" y="3224"/>
                </a:moveTo>
                <a:cubicBezTo>
                  <a:pt x="-4628" y="-4713"/>
                  <a:pt x="6485" y="-480"/>
                  <a:pt x="36647" y="44499"/>
                </a:cubicBezTo>
                <a:cubicBezTo>
                  <a:pt x="66810" y="89478"/>
                  <a:pt x="149359" y="221770"/>
                  <a:pt x="182697" y="273099"/>
                </a:cubicBezTo>
                <a:cubicBezTo>
                  <a:pt x="216035" y="324428"/>
                  <a:pt x="227147" y="330778"/>
                  <a:pt x="236672" y="352474"/>
                </a:cubicBezTo>
                <a:cubicBezTo>
                  <a:pt x="246197" y="374170"/>
                  <a:pt x="241964" y="406978"/>
                  <a:pt x="239847" y="403274"/>
                </a:cubicBezTo>
                <a:cubicBezTo>
                  <a:pt x="237730" y="399570"/>
                  <a:pt x="251489" y="382107"/>
                  <a:pt x="223972" y="330249"/>
                </a:cubicBezTo>
                <a:cubicBezTo>
                  <a:pt x="196455" y="278391"/>
                  <a:pt x="108614" y="145570"/>
                  <a:pt x="74747" y="92124"/>
                </a:cubicBezTo>
                <a:cubicBezTo>
                  <a:pt x="40880" y="38678"/>
                  <a:pt x="8072" y="11161"/>
                  <a:pt x="1722" y="3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B69B8A83-A272-81CB-1F41-7C5DE7DAA62F}"/>
              </a:ext>
            </a:extLst>
          </p:cNvPr>
          <p:cNvSpPr/>
          <p:nvPr/>
        </p:nvSpPr>
        <p:spPr>
          <a:xfrm>
            <a:off x="2253441" y="5159312"/>
            <a:ext cx="112166" cy="271962"/>
          </a:xfrm>
          <a:custGeom>
            <a:avLst/>
            <a:gdLst>
              <a:gd name="connsiteX0" fmla="*/ 111934 w 112166"/>
              <a:gd name="connsiteY0" fmla="*/ 63 h 271962"/>
              <a:gd name="connsiteX1" fmla="*/ 32559 w 112166"/>
              <a:gd name="connsiteY1" fmla="*/ 76263 h 271962"/>
              <a:gd name="connsiteX2" fmla="*/ 26209 w 112166"/>
              <a:gd name="connsiteY2" fmla="*/ 161988 h 271962"/>
              <a:gd name="connsiteX3" fmla="*/ 29384 w 112166"/>
              <a:gd name="connsiteY3" fmla="*/ 130238 h 271962"/>
              <a:gd name="connsiteX4" fmla="*/ 42084 w 112166"/>
              <a:gd name="connsiteY4" fmla="*/ 238188 h 271962"/>
              <a:gd name="connsiteX5" fmla="*/ 38909 w 112166"/>
              <a:gd name="connsiteY5" fmla="*/ 269938 h 271962"/>
              <a:gd name="connsiteX6" fmla="*/ 16684 w 112166"/>
              <a:gd name="connsiteY6" fmla="*/ 190563 h 271962"/>
              <a:gd name="connsiteX7" fmla="*/ 3984 w 112166"/>
              <a:gd name="connsiteY7" fmla="*/ 88963 h 271962"/>
              <a:gd name="connsiteX8" fmla="*/ 111934 w 112166"/>
              <a:gd name="connsiteY8" fmla="*/ 63 h 27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166" h="271962">
                <a:moveTo>
                  <a:pt x="111934" y="63"/>
                </a:moveTo>
                <a:cubicBezTo>
                  <a:pt x="116696" y="-2054"/>
                  <a:pt x="46846" y="49276"/>
                  <a:pt x="32559" y="76263"/>
                </a:cubicBezTo>
                <a:cubicBezTo>
                  <a:pt x="18271" y="103251"/>
                  <a:pt x="26738" y="152992"/>
                  <a:pt x="26209" y="161988"/>
                </a:cubicBezTo>
                <a:cubicBezTo>
                  <a:pt x="25680" y="170984"/>
                  <a:pt x="26738" y="117538"/>
                  <a:pt x="29384" y="130238"/>
                </a:cubicBezTo>
                <a:cubicBezTo>
                  <a:pt x="32030" y="142938"/>
                  <a:pt x="40496" y="214905"/>
                  <a:pt x="42084" y="238188"/>
                </a:cubicBezTo>
                <a:cubicBezTo>
                  <a:pt x="43671" y="261471"/>
                  <a:pt x="43142" y="277875"/>
                  <a:pt x="38909" y="269938"/>
                </a:cubicBezTo>
                <a:cubicBezTo>
                  <a:pt x="34676" y="262001"/>
                  <a:pt x="22505" y="220726"/>
                  <a:pt x="16684" y="190563"/>
                </a:cubicBezTo>
                <a:cubicBezTo>
                  <a:pt x="10863" y="160400"/>
                  <a:pt x="-8187" y="119125"/>
                  <a:pt x="3984" y="88963"/>
                </a:cubicBezTo>
                <a:cubicBezTo>
                  <a:pt x="16155" y="58801"/>
                  <a:pt x="107172" y="2180"/>
                  <a:pt x="11193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7DD023D-B32C-12E0-ED3C-06E4A238F516}"/>
              </a:ext>
            </a:extLst>
          </p:cNvPr>
          <p:cNvSpPr/>
          <p:nvPr/>
        </p:nvSpPr>
        <p:spPr>
          <a:xfrm>
            <a:off x="1882364" y="5336966"/>
            <a:ext cx="384701" cy="85372"/>
          </a:xfrm>
          <a:custGeom>
            <a:avLst/>
            <a:gdLst>
              <a:gd name="connsiteX0" fmla="*/ 411 w 384701"/>
              <a:gd name="connsiteY0" fmla="*/ 209 h 85372"/>
              <a:gd name="connsiteX1" fmla="*/ 136936 w 384701"/>
              <a:gd name="connsiteY1" fmla="*/ 38309 h 85372"/>
              <a:gd name="connsiteX2" fmla="*/ 213136 w 384701"/>
              <a:gd name="connsiteY2" fmla="*/ 44659 h 85372"/>
              <a:gd name="connsiteX3" fmla="*/ 273461 w 384701"/>
              <a:gd name="connsiteY3" fmla="*/ 66884 h 85372"/>
              <a:gd name="connsiteX4" fmla="*/ 384586 w 384701"/>
              <a:gd name="connsiteY4" fmla="*/ 82759 h 85372"/>
              <a:gd name="connsiteX5" fmla="*/ 251236 w 384701"/>
              <a:gd name="connsiteY5" fmla="*/ 82759 h 85372"/>
              <a:gd name="connsiteX6" fmla="*/ 206786 w 384701"/>
              <a:gd name="connsiteY6" fmla="*/ 57359 h 85372"/>
              <a:gd name="connsiteX7" fmla="*/ 184561 w 384701"/>
              <a:gd name="connsiteY7" fmla="*/ 57359 h 85372"/>
              <a:gd name="connsiteX8" fmla="*/ 411 w 384701"/>
              <a:gd name="connsiteY8" fmla="*/ 209 h 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701" h="85372">
                <a:moveTo>
                  <a:pt x="411" y="209"/>
                </a:moveTo>
                <a:cubicBezTo>
                  <a:pt x="-7527" y="-2966"/>
                  <a:pt x="101482" y="30901"/>
                  <a:pt x="136936" y="38309"/>
                </a:cubicBezTo>
                <a:cubicBezTo>
                  <a:pt x="172390" y="45717"/>
                  <a:pt x="190382" y="39896"/>
                  <a:pt x="213136" y="44659"/>
                </a:cubicBezTo>
                <a:cubicBezTo>
                  <a:pt x="235890" y="49422"/>
                  <a:pt x="244886" y="60534"/>
                  <a:pt x="273461" y="66884"/>
                </a:cubicBezTo>
                <a:cubicBezTo>
                  <a:pt x="302036" y="73234"/>
                  <a:pt x="388290" y="80113"/>
                  <a:pt x="384586" y="82759"/>
                </a:cubicBezTo>
                <a:cubicBezTo>
                  <a:pt x="380882" y="85405"/>
                  <a:pt x="280869" y="86992"/>
                  <a:pt x="251236" y="82759"/>
                </a:cubicBezTo>
                <a:cubicBezTo>
                  <a:pt x="221603" y="78526"/>
                  <a:pt x="217899" y="61592"/>
                  <a:pt x="206786" y="57359"/>
                </a:cubicBezTo>
                <a:cubicBezTo>
                  <a:pt x="195674" y="53126"/>
                  <a:pt x="215782" y="65296"/>
                  <a:pt x="184561" y="57359"/>
                </a:cubicBezTo>
                <a:cubicBezTo>
                  <a:pt x="153340" y="49422"/>
                  <a:pt x="8349" y="3384"/>
                  <a:pt x="41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8E4E8B3-FEAF-4C5C-B1C8-11E5CA0D20E8}"/>
              </a:ext>
            </a:extLst>
          </p:cNvPr>
          <p:cNvSpPr/>
          <p:nvPr/>
        </p:nvSpPr>
        <p:spPr>
          <a:xfrm>
            <a:off x="2403085" y="5358765"/>
            <a:ext cx="517161" cy="302791"/>
          </a:xfrm>
          <a:custGeom>
            <a:avLst/>
            <a:gdLst>
              <a:gd name="connsiteX0" fmla="*/ 390 w 517161"/>
              <a:gd name="connsiteY0" fmla="*/ 635 h 302791"/>
              <a:gd name="connsiteX1" fmla="*/ 117865 w 517161"/>
              <a:gd name="connsiteY1" fmla="*/ 130810 h 302791"/>
              <a:gd name="connsiteX2" fmla="*/ 232165 w 517161"/>
              <a:gd name="connsiteY2" fmla="*/ 238760 h 302791"/>
              <a:gd name="connsiteX3" fmla="*/ 305190 w 517161"/>
              <a:gd name="connsiteY3" fmla="*/ 283210 h 302791"/>
              <a:gd name="connsiteX4" fmla="*/ 349640 w 517161"/>
              <a:gd name="connsiteY4" fmla="*/ 302260 h 302791"/>
              <a:gd name="connsiteX5" fmla="*/ 514740 w 517161"/>
              <a:gd name="connsiteY5" fmla="*/ 264160 h 302791"/>
              <a:gd name="connsiteX6" fmla="*/ 438540 w 517161"/>
              <a:gd name="connsiteY6" fmla="*/ 295910 h 302791"/>
              <a:gd name="connsiteX7" fmla="*/ 308365 w 517161"/>
              <a:gd name="connsiteY7" fmla="*/ 295910 h 302791"/>
              <a:gd name="connsiteX8" fmla="*/ 219465 w 517161"/>
              <a:gd name="connsiteY8" fmla="*/ 238760 h 302791"/>
              <a:gd name="connsiteX9" fmla="*/ 159140 w 517161"/>
              <a:gd name="connsiteY9" fmla="*/ 187960 h 302791"/>
              <a:gd name="connsiteX10" fmla="*/ 390 w 517161"/>
              <a:gd name="connsiteY10" fmla="*/ 635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161" h="302791">
                <a:moveTo>
                  <a:pt x="390" y="635"/>
                </a:moveTo>
                <a:cubicBezTo>
                  <a:pt x="-6489" y="-8890"/>
                  <a:pt x="79236" y="91123"/>
                  <a:pt x="117865" y="130810"/>
                </a:cubicBezTo>
                <a:cubicBezTo>
                  <a:pt x="156494" y="170497"/>
                  <a:pt x="200944" y="213360"/>
                  <a:pt x="232165" y="238760"/>
                </a:cubicBezTo>
                <a:cubicBezTo>
                  <a:pt x="263386" y="264160"/>
                  <a:pt x="285611" y="272627"/>
                  <a:pt x="305190" y="283210"/>
                </a:cubicBezTo>
                <a:cubicBezTo>
                  <a:pt x="324769" y="293793"/>
                  <a:pt x="314715" y="305435"/>
                  <a:pt x="349640" y="302260"/>
                </a:cubicBezTo>
                <a:cubicBezTo>
                  <a:pt x="384565" y="299085"/>
                  <a:pt x="499923" y="265218"/>
                  <a:pt x="514740" y="264160"/>
                </a:cubicBezTo>
                <a:cubicBezTo>
                  <a:pt x="529557" y="263102"/>
                  <a:pt x="472936" y="290618"/>
                  <a:pt x="438540" y="295910"/>
                </a:cubicBezTo>
                <a:cubicBezTo>
                  <a:pt x="404144" y="301202"/>
                  <a:pt x="344877" y="305435"/>
                  <a:pt x="308365" y="295910"/>
                </a:cubicBezTo>
                <a:cubicBezTo>
                  <a:pt x="271853" y="286385"/>
                  <a:pt x="244336" y="256752"/>
                  <a:pt x="219465" y="238760"/>
                </a:cubicBezTo>
                <a:cubicBezTo>
                  <a:pt x="194594" y="220768"/>
                  <a:pt x="192477" y="223414"/>
                  <a:pt x="159140" y="187960"/>
                </a:cubicBezTo>
                <a:cubicBezTo>
                  <a:pt x="125803" y="152506"/>
                  <a:pt x="7269" y="10160"/>
                  <a:pt x="390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A01460D-CE14-BE50-FCEE-620579B6A518}"/>
              </a:ext>
            </a:extLst>
          </p:cNvPr>
          <p:cNvSpPr/>
          <p:nvPr/>
        </p:nvSpPr>
        <p:spPr>
          <a:xfrm>
            <a:off x="2336604" y="5324475"/>
            <a:ext cx="89122" cy="123877"/>
          </a:xfrm>
          <a:custGeom>
            <a:avLst/>
            <a:gdLst>
              <a:gd name="connsiteX0" fmla="*/ 9721 w 89122"/>
              <a:gd name="connsiteY0" fmla="*/ 123825 h 123877"/>
              <a:gd name="connsiteX1" fmla="*/ 16071 w 89122"/>
              <a:gd name="connsiteY1" fmla="*/ 31750 h 123877"/>
              <a:gd name="connsiteX2" fmla="*/ 38296 w 89122"/>
              <a:gd name="connsiteY2" fmla="*/ 25400 h 123877"/>
              <a:gd name="connsiteX3" fmla="*/ 89096 w 89122"/>
              <a:gd name="connsiteY3" fmla="*/ 60325 h 123877"/>
              <a:gd name="connsiteX4" fmla="*/ 44646 w 89122"/>
              <a:gd name="connsiteY4" fmla="*/ 15875 h 123877"/>
              <a:gd name="connsiteX5" fmla="*/ 3371 w 89122"/>
              <a:gd name="connsiteY5" fmla="*/ 15875 h 123877"/>
              <a:gd name="connsiteX6" fmla="*/ 3371 w 89122"/>
              <a:gd name="connsiteY6" fmla="*/ 44450 h 123877"/>
              <a:gd name="connsiteX7" fmla="*/ 3371 w 89122"/>
              <a:gd name="connsiteY7" fmla="*/ 0 h 123877"/>
              <a:gd name="connsiteX8" fmla="*/ 196 w 89122"/>
              <a:gd name="connsiteY8" fmla="*/ 44450 h 123877"/>
              <a:gd name="connsiteX9" fmla="*/ 9721 w 89122"/>
              <a:gd name="connsiteY9" fmla="*/ 123825 h 12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122" h="123877">
                <a:moveTo>
                  <a:pt x="9721" y="123825"/>
                </a:moveTo>
                <a:cubicBezTo>
                  <a:pt x="12367" y="121708"/>
                  <a:pt x="11308" y="48154"/>
                  <a:pt x="16071" y="31750"/>
                </a:cubicBezTo>
                <a:cubicBezTo>
                  <a:pt x="20834" y="15346"/>
                  <a:pt x="26125" y="20638"/>
                  <a:pt x="38296" y="25400"/>
                </a:cubicBezTo>
                <a:cubicBezTo>
                  <a:pt x="50467" y="30162"/>
                  <a:pt x="88038" y="61913"/>
                  <a:pt x="89096" y="60325"/>
                </a:cubicBezTo>
                <a:cubicBezTo>
                  <a:pt x="90154" y="58737"/>
                  <a:pt x="58933" y="23283"/>
                  <a:pt x="44646" y="15875"/>
                </a:cubicBezTo>
                <a:cubicBezTo>
                  <a:pt x="30359" y="8467"/>
                  <a:pt x="10250" y="11113"/>
                  <a:pt x="3371" y="15875"/>
                </a:cubicBezTo>
                <a:cubicBezTo>
                  <a:pt x="-3508" y="20637"/>
                  <a:pt x="3371" y="44450"/>
                  <a:pt x="3371" y="44450"/>
                </a:cubicBezTo>
                <a:cubicBezTo>
                  <a:pt x="3371" y="41804"/>
                  <a:pt x="3900" y="0"/>
                  <a:pt x="3371" y="0"/>
                </a:cubicBezTo>
                <a:cubicBezTo>
                  <a:pt x="2842" y="0"/>
                  <a:pt x="1783" y="24871"/>
                  <a:pt x="196" y="44450"/>
                </a:cubicBezTo>
                <a:cubicBezTo>
                  <a:pt x="-1391" y="64029"/>
                  <a:pt x="7075" y="125942"/>
                  <a:pt x="9721" y="123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CFE82C68-5B34-1A5B-0ACD-733D9DB71834}"/>
              </a:ext>
            </a:extLst>
          </p:cNvPr>
          <p:cNvSpPr/>
          <p:nvPr/>
        </p:nvSpPr>
        <p:spPr>
          <a:xfrm>
            <a:off x="2085784" y="5432308"/>
            <a:ext cx="227901" cy="46162"/>
          </a:xfrm>
          <a:custGeom>
            <a:avLst/>
            <a:gdLst>
              <a:gd name="connsiteX0" fmla="*/ 191 w 227901"/>
              <a:gd name="connsiteY0" fmla="*/ 117 h 46162"/>
              <a:gd name="connsiteX1" fmla="*/ 190691 w 227901"/>
              <a:gd name="connsiteY1" fmla="*/ 31867 h 46162"/>
              <a:gd name="connsiteX2" fmla="*/ 225616 w 227901"/>
              <a:gd name="connsiteY2" fmla="*/ 41392 h 46162"/>
              <a:gd name="connsiteX3" fmla="*/ 155766 w 227901"/>
              <a:gd name="connsiteY3" fmla="*/ 44567 h 46162"/>
              <a:gd name="connsiteX4" fmla="*/ 191 w 227901"/>
              <a:gd name="connsiteY4" fmla="*/ 117 h 4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901" h="46162">
                <a:moveTo>
                  <a:pt x="191" y="117"/>
                </a:moveTo>
                <a:cubicBezTo>
                  <a:pt x="6012" y="-2000"/>
                  <a:pt x="153120" y="24988"/>
                  <a:pt x="190691" y="31867"/>
                </a:cubicBezTo>
                <a:cubicBezTo>
                  <a:pt x="228262" y="38746"/>
                  <a:pt x="231437" y="39275"/>
                  <a:pt x="225616" y="41392"/>
                </a:cubicBezTo>
                <a:cubicBezTo>
                  <a:pt x="219795" y="43509"/>
                  <a:pt x="188574" y="48800"/>
                  <a:pt x="155766" y="44567"/>
                </a:cubicBezTo>
                <a:cubicBezTo>
                  <a:pt x="122958" y="40334"/>
                  <a:pt x="-5630" y="2234"/>
                  <a:pt x="191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B4B4167A-B26D-1008-0A6E-BA1AB894D6D1}"/>
              </a:ext>
            </a:extLst>
          </p:cNvPr>
          <p:cNvSpPr/>
          <p:nvPr/>
        </p:nvSpPr>
        <p:spPr>
          <a:xfrm>
            <a:off x="2338299" y="5352997"/>
            <a:ext cx="21152" cy="134086"/>
          </a:xfrm>
          <a:custGeom>
            <a:avLst/>
            <a:gdLst>
              <a:gd name="connsiteX0" fmla="*/ 14376 w 21152"/>
              <a:gd name="connsiteY0" fmla="*/ 53 h 134086"/>
              <a:gd name="connsiteX1" fmla="*/ 20726 w 21152"/>
              <a:gd name="connsiteY1" fmla="*/ 85778 h 134086"/>
              <a:gd name="connsiteX2" fmla="*/ 1676 w 21152"/>
              <a:gd name="connsiteY2" fmla="*/ 133403 h 134086"/>
              <a:gd name="connsiteX3" fmla="*/ 1676 w 21152"/>
              <a:gd name="connsiteY3" fmla="*/ 111178 h 134086"/>
              <a:gd name="connsiteX4" fmla="*/ 8026 w 21152"/>
              <a:gd name="connsiteY4" fmla="*/ 73078 h 134086"/>
              <a:gd name="connsiteX5" fmla="*/ 14376 w 21152"/>
              <a:gd name="connsiteY5" fmla="*/ 53 h 1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2" h="134086">
                <a:moveTo>
                  <a:pt x="14376" y="53"/>
                </a:moveTo>
                <a:cubicBezTo>
                  <a:pt x="16493" y="2170"/>
                  <a:pt x="22843" y="63553"/>
                  <a:pt x="20726" y="85778"/>
                </a:cubicBezTo>
                <a:cubicBezTo>
                  <a:pt x="18609" y="108003"/>
                  <a:pt x="4851" y="129170"/>
                  <a:pt x="1676" y="133403"/>
                </a:cubicBezTo>
                <a:cubicBezTo>
                  <a:pt x="-1499" y="137636"/>
                  <a:pt x="618" y="121232"/>
                  <a:pt x="1676" y="111178"/>
                </a:cubicBezTo>
                <a:cubicBezTo>
                  <a:pt x="2734" y="101124"/>
                  <a:pt x="6968" y="86307"/>
                  <a:pt x="8026" y="73078"/>
                </a:cubicBezTo>
                <a:cubicBezTo>
                  <a:pt x="9084" y="59849"/>
                  <a:pt x="12259" y="-2064"/>
                  <a:pt x="14376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46713FC0-FC52-F08A-4EAA-03CFF4FD78B5}"/>
              </a:ext>
            </a:extLst>
          </p:cNvPr>
          <p:cNvSpPr/>
          <p:nvPr/>
        </p:nvSpPr>
        <p:spPr>
          <a:xfrm>
            <a:off x="2070100" y="5467350"/>
            <a:ext cx="439984" cy="257189"/>
          </a:xfrm>
          <a:custGeom>
            <a:avLst/>
            <a:gdLst>
              <a:gd name="connsiteX0" fmla="*/ 0 w 439984"/>
              <a:gd name="connsiteY0" fmla="*/ 0 h 257189"/>
              <a:gd name="connsiteX1" fmla="*/ 120650 w 439984"/>
              <a:gd name="connsiteY1" fmla="*/ 66675 h 257189"/>
              <a:gd name="connsiteX2" fmla="*/ 317500 w 439984"/>
              <a:gd name="connsiteY2" fmla="*/ 171450 h 257189"/>
              <a:gd name="connsiteX3" fmla="*/ 387350 w 439984"/>
              <a:gd name="connsiteY3" fmla="*/ 206375 h 257189"/>
              <a:gd name="connsiteX4" fmla="*/ 428625 w 439984"/>
              <a:gd name="connsiteY4" fmla="*/ 234950 h 257189"/>
              <a:gd name="connsiteX5" fmla="*/ 428625 w 439984"/>
              <a:gd name="connsiteY5" fmla="*/ 257175 h 257189"/>
              <a:gd name="connsiteX6" fmla="*/ 412750 w 439984"/>
              <a:gd name="connsiteY6" fmla="*/ 231775 h 257189"/>
              <a:gd name="connsiteX7" fmla="*/ 117475 w 439984"/>
              <a:gd name="connsiteY7" fmla="*/ 79375 h 257189"/>
              <a:gd name="connsiteX8" fmla="*/ 0 w 439984"/>
              <a:gd name="connsiteY8" fmla="*/ 0 h 257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9984" h="257189">
                <a:moveTo>
                  <a:pt x="0" y="0"/>
                </a:moveTo>
                <a:lnTo>
                  <a:pt x="120650" y="66675"/>
                </a:lnTo>
                <a:lnTo>
                  <a:pt x="317500" y="171450"/>
                </a:lnTo>
                <a:cubicBezTo>
                  <a:pt x="361950" y="194733"/>
                  <a:pt x="368829" y="195792"/>
                  <a:pt x="387350" y="206375"/>
                </a:cubicBezTo>
                <a:cubicBezTo>
                  <a:pt x="405871" y="216958"/>
                  <a:pt x="421746" y="226483"/>
                  <a:pt x="428625" y="234950"/>
                </a:cubicBezTo>
                <a:cubicBezTo>
                  <a:pt x="435504" y="243417"/>
                  <a:pt x="431271" y="257704"/>
                  <a:pt x="428625" y="257175"/>
                </a:cubicBezTo>
                <a:cubicBezTo>
                  <a:pt x="425979" y="256646"/>
                  <a:pt x="464608" y="261408"/>
                  <a:pt x="412750" y="231775"/>
                </a:cubicBezTo>
                <a:cubicBezTo>
                  <a:pt x="360892" y="202142"/>
                  <a:pt x="184679" y="115888"/>
                  <a:pt x="117475" y="79375"/>
                </a:cubicBezTo>
                <a:cubicBezTo>
                  <a:pt x="50271" y="42862"/>
                  <a:pt x="29898" y="27781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EA589D7A-482F-D569-A7BF-BBEFCA28E3AF}"/>
              </a:ext>
            </a:extLst>
          </p:cNvPr>
          <p:cNvSpPr/>
          <p:nvPr/>
        </p:nvSpPr>
        <p:spPr>
          <a:xfrm>
            <a:off x="2049112" y="5432373"/>
            <a:ext cx="119981" cy="44532"/>
          </a:xfrm>
          <a:custGeom>
            <a:avLst/>
            <a:gdLst>
              <a:gd name="connsiteX0" fmla="*/ 119413 w 119981"/>
              <a:gd name="connsiteY0" fmla="*/ 52 h 44532"/>
              <a:gd name="connsiteX1" fmla="*/ 49563 w 119981"/>
              <a:gd name="connsiteY1" fmla="*/ 6402 h 44532"/>
              <a:gd name="connsiteX2" fmla="*/ 40038 w 119981"/>
              <a:gd name="connsiteY2" fmla="*/ 12752 h 44532"/>
              <a:gd name="connsiteX3" fmla="*/ 24163 w 119981"/>
              <a:gd name="connsiteY3" fmla="*/ 44502 h 44532"/>
              <a:gd name="connsiteX4" fmla="*/ 1938 w 119981"/>
              <a:gd name="connsiteY4" fmla="*/ 6402 h 44532"/>
              <a:gd name="connsiteX5" fmla="*/ 119413 w 119981"/>
              <a:gd name="connsiteY5" fmla="*/ 52 h 4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981" h="44532">
                <a:moveTo>
                  <a:pt x="119413" y="52"/>
                </a:moveTo>
                <a:cubicBezTo>
                  <a:pt x="127350" y="52"/>
                  <a:pt x="49563" y="6402"/>
                  <a:pt x="49563" y="6402"/>
                </a:cubicBezTo>
                <a:cubicBezTo>
                  <a:pt x="36334" y="8519"/>
                  <a:pt x="44271" y="6402"/>
                  <a:pt x="40038" y="12752"/>
                </a:cubicBezTo>
                <a:cubicBezTo>
                  <a:pt x="35805" y="19102"/>
                  <a:pt x="30513" y="45560"/>
                  <a:pt x="24163" y="44502"/>
                </a:cubicBezTo>
                <a:cubicBezTo>
                  <a:pt x="17813" y="43444"/>
                  <a:pt x="-7058" y="13810"/>
                  <a:pt x="1938" y="6402"/>
                </a:cubicBezTo>
                <a:cubicBezTo>
                  <a:pt x="10934" y="-1006"/>
                  <a:pt x="111476" y="52"/>
                  <a:pt x="119413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A1A257CC-BBBF-F913-A869-1485D4AE60FE}"/>
              </a:ext>
            </a:extLst>
          </p:cNvPr>
          <p:cNvSpPr/>
          <p:nvPr/>
        </p:nvSpPr>
        <p:spPr>
          <a:xfrm>
            <a:off x="2084340" y="5466609"/>
            <a:ext cx="264038" cy="44132"/>
          </a:xfrm>
          <a:custGeom>
            <a:avLst/>
            <a:gdLst>
              <a:gd name="connsiteX0" fmla="*/ 1635 w 264038"/>
              <a:gd name="connsiteY0" fmla="*/ 741 h 44132"/>
              <a:gd name="connsiteX1" fmla="*/ 157210 w 264038"/>
              <a:gd name="connsiteY1" fmla="*/ 35666 h 44132"/>
              <a:gd name="connsiteX2" fmla="*/ 261985 w 264038"/>
              <a:gd name="connsiteY2" fmla="*/ 32491 h 44132"/>
              <a:gd name="connsiteX3" fmla="*/ 223885 w 264038"/>
              <a:gd name="connsiteY3" fmla="*/ 42016 h 44132"/>
              <a:gd name="connsiteX4" fmla="*/ 188960 w 264038"/>
              <a:gd name="connsiteY4" fmla="*/ 42016 h 44132"/>
              <a:gd name="connsiteX5" fmla="*/ 173085 w 264038"/>
              <a:gd name="connsiteY5" fmla="*/ 42016 h 44132"/>
              <a:gd name="connsiteX6" fmla="*/ 81010 w 264038"/>
              <a:gd name="connsiteY6" fmla="*/ 13441 h 44132"/>
              <a:gd name="connsiteX7" fmla="*/ 1635 w 264038"/>
              <a:gd name="connsiteY7" fmla="*/ 741 h 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4038" h="44132">
                <a:moveTo>
                  <a:pt x="1635" y="741"/>
                </a:moveTo>
                <a:cubicBezTo>
                  <a:pt x="14335" y="4445"/>
                  <a:pt x="113818" y="30374"/>
                  <a:pt x="157210" y="35666"/>
                </a:cubicBezTo>
                <a:cubicBezTo>
                  <a:pt x="200602" y="40958"/>
                  <a:pt x="250873" y="31433"/>
                  <a:pt x="261985" y="32491"/>
                </a:cubicBezTo>
                <a:cubicBezTo>
                  <a:pt x="273097" y="33549"/>
                  <a:pt x="236056" y="40429"/>
                  <a:pt x="223885" y="42016"/>
                </a:cubicBezTo>
                <a:cubicBezTo>
                  <a:pt x="211714" y="43603"/>
                  <a:pt x="188960" y="42016"/>
                  <a:pt x="188960" y="42016"/>
                </a:cubicBezTo>
                <a:cubicBezTo>
                  <a:pt x="180493" y="42016"/>
                  <a:pt x="191077" y="46779"/>
                  <a:pt x="173085" y="42016"/>
                </a:cubicBezTo>
                <a:cubicBezTo>
                  <a:pt x="155093" y="37254"/>
                  <a:pt x="108527" y="18733"/>
                  <a:pt x="81010" y="13441"/>
                </a:cubicBezTo>
                <a:cubicBezTo>
                  <a:pt x="53493" y="8149"/>
                  <a:pt x="-11065" y="-2963"/>
                  <a:pt x="1635" y="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E7BBB990-77E2-62C1-C25A-7B61B727809E}"/>
              </a:ext>
            </a:extLst>
          </p:cNvPr>
          <p:cNvSpPr/>
          <p:nvPr/>
        </p:nvSpPr>
        <p:spPr>
          <a:xfrm>
            <a:off x="2371660" y="5381532"/>
            <a:ext cx="544884" cy="311997"/>
          </a:xfrm>
          <a:custGeom>
            <a:avLst/>
            <a:gdLst>
              <a:gd name="connsiteX0" fmla="*/ 65 w 544884"/>
              <a:gd name="connsiteY0" fmla="*/ 93 h 311997"/>
              <a:gd name="connsiteX1" fmla="*/ 120715 w 544884"/>
              <a:gd name="connsiteY1" fmla="*/ 117568 h 311997"/>
              <a:gd name="connsiteX2" fmla="*/ 273115 w 544884"/>
              <a:gd name="connsiteY2" fmla="*/ 250918 h 311997"/>
              <a:gd name="connsiteX3" fmla="*/ 330265 w 544884"/>
              <a:gd name="connsiteY3" fmla="*/ 289018 h 311997"/>
              <a:gd name="connsiteX4" fmla="*/ 406465 w 544884"/>
              <a:gd name="connsiteY4" fmla="*/ 301718 h 311997"/>
              <a:gd name="connsiteX5" fmla="*/ 542990 w 544884"/>
              <a:gd name="connsiteY5" fmla="*/ 273143 h 311997"/>
              <a:gd name="connsiteX6" fmla="*/ 476315 w 544884"/>
              <a:gd name="connsiteY6" fmla="*/ 301718 h 311997"/>
              <a:gd name="connsiteX7" fmla="*/ 339790 w 544884"/>
              <a:gd name="connsiteY7" fmla="*/ 308068 h 311997"/>
              <a:gd name="connsiteX8" fmla="*/ 247715 w 544884"/>
              <a:gd name="connsiteY8" fmla="*/ 244568 h 311997"/>
              <a:gd name="connsiteX9" fmla="*/ 136590 w 544884"/>
              <a:gd name="connsiteY9" fmla="*/ 136618 h 311997"/>
              <a:gd name="connsiteX10" fmla="*/ 65 w 544884"/>
              <a:gd name="connsiteY10" fmla="*/ 93 h 3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84" h="311997">
                <a:moveTo>
                  <a:pt x="65" y="93"/>
                </a:moveTo>
                <a:cubicBezTo>
                  <a:pt x="-2581" y="-3082"/>
                  <a:pt x="75207" y="75764"/>
                  <a:pt x="120715" y="117568"/>
                </a:cubicBezTo>
                <a:cubicBezTo>
                  <a:pt x="166223" y="159372"/>
                  <a:pt x="238190" y="222343"/>
                  <a:pt x="273115" y="250918"/>
                </a:cubicBezTo>
                <a:cubicBezTo>
                  <a:pt x="308040" y="279493"/>
                  <a:pt x="308040" y="280551"/>
                  <a:pt x="330265" y="289018"/>
                </a:cubicBezTo>
                <a:cubicBezTo>
                  <a:pt x="352490" y="297485"/>
                  <a:pt x="371011" y="304364"/>
                  <a:pt x="406465" y="301718"/>
                </a:cubicBezTo>
                <a:cubicBezTo>
                  <a:pt x="441919" y="299072"/>
                  <a:pt x="531348" y="273143"/>
                  <a:pt x="542990" y="273143"/>
                </a:cubicBezTo>
                <a:cubicBezTo>
                  <a:pt x="554632" y="273143"/>
                  <a:pt x="510182" y="295897"/>
                  <a:pt x="476315" y="301718"/>
                </a:cubicBezTo>
                <a:cubicBezTo>
                  <a:pt x="442448" y="307539"/>
                  <a:pt x="377890" y="317593"/>
                  <a:pt x="339790" y="308068"/>
                </a:cubicBezTo>
                <a:cubicBezTo>
                  <a:pt x="301690" y="298543"/>
                  <a:pt x="281582" y="273143"/>
                  <a:pt x="247715" y="244568"/>
                </a:cubicBezTo>
                <a:cubicBezTo>
                  <a:pt x="213848" y="215993"/>
                  <a:pt x="177336" y="172072"/>
                  <a:pt x="136590" y="136618"/>
                </a:cubicBezTo>
                <a:cubicBezTo>
                  <a:pt x="95844" y="101164"/>
                  <a:pt x="2711" y="3268"/>
                  <a:pt x="65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AA832EA7-2921-1506-7EC8-804418F0E1E9}"/>
              </a:ext>
            </a:extLst>
          </p:cNvPr>
          <p:cNvSpPr/>
          <p:nvPr/>
        </p:nvSpPr>
        <p:spPr>
          <a:xfrm>
            <a:off x="2790771" y="5658492"/>
            <a:ext cx="252157" cy="316162"/>
          </a:xfrm>
          <a:custGeom>
            <a:avLst/>
            <a:gdLst>
              <a:gd name="connsiteX0" fmla="*/ 117529 w 252157"/>
              <a:gd name="connsiteY0" fmla="*/ 12058 h 316162"/>
              <a:gd name="connsiteX1" fmla="*/ 155629 w 252157"/>
              <a:gd name="connsiteY1" fmla="*/ 139058 h 316162"/>
              <a:gd name="connsiteX2" fmla="*/ 184204 w 252157"/>
              <a:gd name="connsiteY2" fmla="*/ 212083 h 316162"/>
              <a:gd name="connsiteX3" fmla="*/ 250879 w 252157"/>
              <a:gd name="connsiteY3" fmla="*/ 310508 h 316162"/>
              <a:gd name="connsiteX4" fmla="*/ 222304 w 252157"/>
              <a:gd name="connsiteY4" fmla="*/ 304158 h 316162"/>
              <a:gd name="connsiteX5" fmla="*/ 152454 w 252157"/>
              <a:gd name="connsiteY5" fmla="*/ 304158 h 316162"/>
              <a:gd name="connsiteX6" fmla="*/ 212779 w 252157"/>
              <a:gd name="connsiteY6" fmla="*/ 300983 h 316162"/>
              <a:gd name="connsiteX7" fmla="*/ 152454 w 252157"/>
              <a:gd name="connsiteY7" fmla="*/ 253358 h 316162"/>
              <a:gd name="connsiteX8" fmla="*/ 155629 w 252157"/>
              <a:gd name="connsiteY8" fmla="*/ 193033 h 316162"/>
              <a:gd name="connsiteX9" fmla="*/ 168329 w 252157"/>
              <a:gd name="connsiteY9" fmla="*/ 231133 h 316162"/>
              <a:gd name="connsiteX10" fmla="*/ 139754 w 252157"/>
              <a:gd name="connsiteY10" fmla="*/ 158108 h 316162"/>
              <a:gd name="connsiteX11" fmla="*/ 114354 w 252157"/>
              <a:gd name="connsiteY11" fmla="*/ 66033 h 316162"/>
              <a:gd name="connsiteX12" fmla="*/ 54 w 252157"/>
              <a:gd name="connsiteY12" fmla="*/ 12058 h 316162"/>
              <a:gd name="connsiteX13" fmla="*/ 117529 w 252157"/>
              <a:gd name="connsiteY13" fmla="*/ 12058 h 31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157" h="316162">
                <a:moveTo>
                  <a:pt x="117529" y="12058"/>
                </a:moveTo>
                <a:cubicBezTo>
                  <a:pt x="143458" y="33225"/>
                  <a:pt x="144517" y="105721"/>
                  <a:pt x="155629" y="139058"/>
                </a:cubicBezTo>
                <a:cubicBezTo>
                  <a:pt x="166741" y="172395"/>
                  <a:pt x="168329" y="183508"/>
                  <a:pt x="184204" y="212083"/>
                </a:cubicBezTo>
                <a:cubicBezTo>
                  <a:pt x="200079" y="240658"/>
                  <a:pt x="244529" y="295162"/>
                  <a:pt x="250879" y="310508"/>
                </a:cubicBezTo>
                <a:cubicBezTo>
                  <a:pt x="257229" y="325854"/>
                  <a:pt x="238708" y="305216"/>
                  <a:pt x="222304" y="304158"/>
                </a:cubicBezTo>
                <a:cubicBezTo>
                  <a:pt x="205900" y="303100"/>
                  <a:pt x="154041" y="304687"/>
                  <a:pt x="152454" y="304158"/>
                </a:cubicBezTo>
                <a:cubicBezTo>
                  <a:pt x="150867" y="303629"/>
                  <a:pt x="212779" y="309450"/>
                  <a:pt x="212779" y="300983"/>
                </a:cubicBezTo>
                <a:cubicBezTo>
                  <a:pt x="212779" y="292516"/>
                  <a:pt x="161979" y="271350"/>
                  <a:pt x="152454" y="253358"/>
                </a:cubicBezTo>
                <a:cubicBezTo>
                  <a:pt x="142929" y="235366"/>
                  <a:pt x="152983" y="196737"/>
                  <a:pt x="155629" y="193033"/>
                </a:cubicBezTo>
                <a:cubicBezTo>
                  <a:pt x="158275" y="189329"/>
                  <a:pt x="170975" y="236954"/>
                  <a:pt x="168329" y="231133"/>
                </a:cubicBezTo>
                <a:cubicBezTo>
                  <a:pt x="165683" y="225312"/>
                  <a:pt x="148750" y="185625"/>
                  <a:pt x="139754" y="158108"/>
                </a:cubicBezTo>
                <a:cubicBezTo>
                  <a:pt x="130758" y="130591"/>
                  <a:pt x="137637" y="90375"/>
                  <a:pt x="114354" y="66033"/>
                </a:cubicBezTo>
                <a:cubicBezTo>
                  <a:pt x="91071" y="41691"/>
                  <a:pt x="-2592" y="22112"/>
                  <a:pt x="54" y="12058"/>
                </a:cubicBezTo>
                <a:cubicBezTo>
                  <a:pt x="2700" y="2004"/>
                  <a:pt x="91600" y="-9109"/>
                  <a:pt x="117529" y="12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DD8943B3-58CA-7C48-009E-3D8ED33C5039}"/>
              </a:ext>
            </a:extLst>
          </p:cNvPr>
          <p:cNvSpPr/>
          <p:nvPr/>
        </p:nvSpPr>
        <p:spPr>
          <a:xfrm>
            <a:off x="2428874" y="5765752"/>
            <a:ext cx="469521" cy="208916"/>
          </a:xfrm>
          <a:custGeom>
            <a:avLst/>
            <a:gdLst>
              <a:gd name="connsiteX0" fmla="*/ 1 w 469521"/>
              <a:gd name="connsiteY0" fmla="*/ 48 h 208916"/>
              <a:gd name="connsiteX1" fmla="*/ 187326 w 469521"/>
              <a:gd name="connsiteY1" fmla="*/ 25448 h 208916"/>
              <a:gd name="connsiteX2" fmla="*/ 346076 w 469521"/>
              <a:gd name="connsiteY2" fmla="*/ 60373 h 208916"/>
              <a:gd name="connsiteX3" fmla="*/ 387351 w 469521"/>
              <a:gd name="connsiteY3" fmla="*/ 79423 h 208916"/>
              <a:gd name="connsiteX4" fmla="*/ 466726 w 469521"/>
              <a:gd name="connsiteY4" fmla="*/ 206423 h 208916"/>
              <a:gd name="connsiteX5" fmla="*/ 447676 w 469521"/>
              <a:gd name="connsiteY5" fmla="*/ 158798 h 208916"/>
              <a:gd name="connsiteX6" fmla="*/ 409576 w 469521"/>
              <a:gd name="connsiteY6" fmla="*/ 98473 h 208916"/>
              <a:gd name="connsiteX7" fmla="*/ 349251 w 469521"/>
              <a:gd name="connsiteY7" fmla="*/ 66723 h 208916"/>
              <a:gd name="connsiteX8" fmla="*/ 241301 w 469521"/>
              <a:gd name="connsiteY8" fmla="*/ 34973 h 208916"/>
              <a:gd name="connsiteX9" fmla="*/ 184151 w 469521"/>
              <a:gd name="connsiteY9" fmla="*/ 31798 h 208916"/>
              <a:gd name="connsiteX10" fmla="*/ 1 w 469521"/>
              <a:gd name="connsiteY10" fmla="*/ 48 h 20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9521" h="208916">
                <a:moveTo>
                  <a:pt x="1" y="48"/>
                </a:moveTo>
                <a:cubicBezTo>
                  <a:pt x="530" y="-1010"/>
                  <a:pt x="129647" y="15394"/>
                  <a:pt x="187326" y="25448"/>
                </a:cubicBezTo>
                <a:cubicBezTo>
                  <a:pt x="245005" y="35502"/>
                  <a:pt x="312739" y="51377"/>
                  <a:pt x="346076" y="60373"/>
                </a:cubicBezTo>
                <a:cubicBezTo>
                  <a:pt x="379413" y="69369"/>
                  <a:pt x="367243" y="55081"/>
                  <a:pt x="387351" y="79423"/>
                </a:cubicBezTo>
                <a:cubicBezTo>
                  <a:pt x="407459" y="103765"/>
                  <a:pt x="456672" y="193194"/>
                  <a:pt x="466726" y="206423"/>
                </a:cubicBezTo>
                <a:cubicBezTo>
                  <a:pt x="476780" y="219652"/>
                  <a:pt x="457201" y="176790"/>
                  <a:pt x="447676" y="158798"/>
                </a:cubicBezTo>
                <a:cubicBezTo>
                  <a:pt x="438151" y="140806"/>
                  <a:pt x="425980" y="113819"/>
                  <a:pt x="409576" y="98473"/>
                </a:cubicBezTo>
                <a:cubicBezTo>
                  <a:pt x="393172" y="83127"/>
                  <a:pt x="377297" y="77306"/>
                  <a:pt x="349251" y="66723"/>
                </a:cubicBezTo>
                <a:cubicBezTo>
                  <a:pt x="321205" y="56140"/>
                  <a:pt x="268818" y="40794"/>
                  <a:pt x="241301" y="34973"/>
                </a:cubicBezTo>
                <a:cubicBezTo>
                  <a:pt x="213784" y="29152"/>
                  <a:pt x="219076" y="36031"/>
                  <a:pt x="184151" y="31798"/>
                </a:cubicBezTo>
                <a:cubicBezTo>
                  <a:pt x="149226" y="27565"/>
                  <a:pt x="-528" y="1106"/>
                  <a:pt x="1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B5D13FDF-9891-AAF4-B07F-A26E1DF1A77D}"/>
              </a:ext>
            </a:extLst>
          </p:cNvPr>
          <p:cNvSpPr/>
          <p:nvPr/>
        </p:nvSpPr>
        <p:spPr>
          <a:xfrm>
            <a:off x="2413000" y="5772049"/>
            <a:ext cx="473124" cy="203303"/>
          </a:xfrm>
          <a:custGeom>
            <a:avLst/>
            <a:gdLst>
              <a:gd name="connsiteX0" fmla="*/ 0 w 473124"/>
              <a:gd name="connsiteY0" fmla="*/ 101 h 203303"/>
              <a:gd name="connsiteX1" fmla="*/ 168275 w 473124"/>
              <a:gd name="connsiteY1" fmla="*/ 50901 h 203303"/>
              <a:gd name="connsiteX2" fmla="*/ 349250 w 473124"/>
              <a:gd name="connsiteY2" fmla="*/ 79476 h 203303"/>
              <a:gd name="connsiteX3" fmla="*/ 396875 w 473124"/>
              <a:gd name="connsiteY3" fmla="*/ 104876 h 203303"/>
              <a:gd name="connsiteX4" fmla="*/ 473075 w 473124"/>
              <a:gd name="connsiteY4" fmla="*/ 203301 h 203303"/>
              <a:gd name="connsiteX5" fmla="*/ 406400 w 473124"/>
              <a:gd name="connsiteY5" fmla="*/ 101701 h 203303"/>
              <a:gd name="connsiteX6" fmla="*/ 285750 w 473124"/>
              <a:gd name="connsiteY6" fmla="*/ 57251 h 203303"/>
              <a:gd name="connsiteX7" fmla="*/ 168275 w 473124"/>
              <a:gd name="connsiteY7" fmla="*/ 38201 h 203303"/>
              <a:gd name="connsiteX8" fmla="*/ 0 w 473124"/>
              <a:gd name="connsiteY8" fmla="*/ 101 h 20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3124" h="203303">
                <a:moveTo>
                  <a:pt x="0" y="101"/>
                </a:moveTo>
                <a:cubicBezTo>
                  <a:pt x="0" y="2218"/>
                  <a:pt x="110067" y="37672"/>
                  <a:pt x="168275" y="50901"/>
                </a:cubicBezTo>
                <a:cubicBezTo>
                  <a:pt x="226483" y="64130"/>
                  <a:pt x="311150" y="70480"/>
                  <a:pt x="349250" y="79476"/>
                </a:cubicBezTo>
                <a:cubicBezTo>
                  <a:pt x="387350" y="88472"/>
                  <a:pt x="376238" y="84239"/>
                  <a:pt x="396875" y="104876"/>
                </a:cubicBezTo>
                <a:cubicBezTo>
                  <a:pt x="417512" y="125513"/>
                  <a:pt x="471488" y="203830"/>
                  <a:pt x="473075" y="203301"/>
                </a:cubicBezTo>
                <a:cubicBezTo>
                  <a:pt x="474662" y="202772"/>
                  <a:pt x="437621" y="126043"/>
                  <a:pt x="406400" y="101701"/>
                </a:cubicBezTo>
                <a:cubicBezTo>
                  <a:pt x="375179" y="77359"/>
                  <a:pt x="325438" y="67834"/>
                  <a:pt x="285750" y="57251"/>
                </a:cubicBezTo>
                <a:cubicBezTo>
                  <a:pt x="246063" y="46668"/>
                  <a:pt x="209550" y="46668"/>
                  <a:pt x="168275" y="38201"/>
                </a:cubicBezTo>
                <a:cubicBezTo>
                  <a:pt x="127000" y="29734"/>
                  <a:pt x="0" y="-2016"/>
                  <a:pt x="0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AE9BE30E-171A-66D5-AA20-0C88E8C71BA3}"/>
              </a:ext>
            </a:extLst>
          </p:cNvPr>
          <p:cNvSpPr/>
          <p:nvPr/>
        </p:nvSpPr>
        <p:spPr>
          <a:xfrm>
            <a:off x="1889120" y="5048228"/>
            <a:ext cx="282582" cy="260472"/>
          </a:xfrm>
          <a:custGeom>
            <a:avLst/>
            <a:gdLst>
              <a:gd name="connsiteX0" fmla="*/ 282580 w 282582"/>
              <a:gd name="connsiteY0" fmla="*/ 22 h 260472"/>
              <a:gd name="connsiteX1" fmla="*/ 149230 w 282582"/>
              <a:gd name="connsiteY1" fmla="*/ 57172 h 260472"/>
              <a:gd name="connsiteX2" fmla="*/ 66680 w 282582"/>
              <a:gd name="connsiteY2" fmla="*/ 130197 h 260472"/>
              <a:gd name="connsiteX3" fmla="*/ 5 w 282582"/>
              <a:gd name="connsiteY3" fmla="*/ 260372 h 260472"/>
              <a:gd name="connsiteX4" fmla="*/ 63505 w 282582"/>
              <a:gd name="connsiteY4" fmla="*/ 107972 h 260472"/>
              <a:gd name="connsiteX5" fmla="*/ 146055 w 282582"/>
              <a:gd name="connsiteY5" fmla="*/ 50822 h 260472"/>
              <a:gd name="connsiteX6" fmla="*/ 282580 w 282582"/>
              <a:gd name="connsiteY6" fmla="*/ 22 h 26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2582" h="260472">
                <a:moveTo>
                  <a:pt x="282580" y="22"/>
                </a:moveTo>
                <a:cubicBezTo>
                  <a:pt x="283109" y="1080"/>
                  <a:pt x="185213" y="35476"/>
                  <a:pt x="149230" y="57172"/>
                </a:cubicBezTo>
                <a:cubicBezTo>
                  <a:pt x="113247" y="78868"/>
                  <a:pt x="91551" y="96330"/>
                  <a:pt x="66680" y="130197"/>
                </a:cubicBezTo>
                <a:cubicBezTo>
                  <a:pt x="41809" y="164064"/>
                  <a:pt x="534" y="264076"/>
                  <a:pt x="5" y="260372"/>
                </a:cubicBezTo>
                <a:cubicBezTo>
                  <a:pt x="-524" y="256668"/>
                  <a:pt x="39163" y="142897"/>
                  <a:pt x="63505" y="107972"/>
                </a:cubicBezTo>
                <a:cubicBezTo>
                  <a:pt x="87847" y="73047"/>
                  <a:pt x="115893" y="66697"/>
                  <a:pt x="146055" y="50822"/>
                </a:cubicBezTo>
                <a:cubicBezTo>
                  <a:pt x="176217" y="34947"/>
                  <a:pt x="282051" y="-1036"/>
                  <a:pt x="28258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8CA7CE3-C8F5-CCBD-1D39-54B62CA1768C}"/>
              </a:ext>
            </a:extLst>
          </p:cNvPr>
          <p:cNvSpPr/>
          <p:nvPr/>
        </p:nvSpPr>
        <p:spPr>
          <a:xfrm>
            <a:off x="2349959" y="5177855"/>
            <a:ext cx="358433" cy="293345"/>
          </a:xfrm>
          <a:custGeom>
            <a:avLst/>
            <a:gdLst>
              <a:gd name="connsiteX0" fmla="*/ 2716 w 358433"/>
              <a:gd name="connsiteY0" fmla="*/ 3745 h 293345"/>
              <a:gd name="connsiteX1" fmla="*/ 101141 w 358433"/>
              <a:gd name="connsiteY1" fmla="*/ 57720 h 293345"/>
              <a:gd name="connsiteX2" fmla="*/ 218616 w 358433"/>
              <a:gd name="connsiteY2" fmla="*/ 162495 h 293345"/>
              <a:gd name="connsiteX3" fmla="*/ 355141 w 358433"/>
              <a:gd name="connsiteY3" fmla="*/ 289495 h 293345"/>
              <a:gd name="connsiteX4" fmla="*/ 307516 w 358433"/>
              <a:gd name="connsiteY4" fmla="*/ 251395 h 293345"/>
              <a:gd name="connsiteX5" fmla="*/ 212266 w 358433"/>
              <a:gd name="connsiteY5" fmla="*/ 159320 h 293345"/>
              <a:gd name="connsiteX6" fmla="*/ 2716 w 358433"/>
              <a:gd name="connsiteY6" fmla="*/ 3745 h 29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433" h="293345">
                <a:moveTo>
                  <a:pt x="2716" y="3745"/>
                </a:moveTo>
                <a:cubicBezTo>
                  <a:pt x="-15805" y="-13188"/>
                  <a:pt x="65158" y="31262"/>
                  <a:pt x="101141" y="57720"/>
                </a:cubicBezTo>
                <a:cubicBezTo>
                  <a:pt x="137124" y="84178"/>
                  <a:pt x="176283" y="123866"/>
                  <a:pt x="218616" y="162495"/>
                </a:cubicBezTo>
                <a:cubicBezTo>
                  <a:pt x="260949" y="201124"/>
                  <a:pt x="340324" y="274678"/>
                  <a:pt x="355141" y="289495"/>
                </a:cubicBezTo>
                <a:cubicBezTo>
                  <a:pt x="369958" y="304312"/>
                  <a:pt x="331329" y="273091"/>
                  <a:pt x="307516" y="251395"/>
                </a:cubicBezTo>
                <a:cubicBezTo>
                  <a:pt x="283703" y="229699"/>
                  <a:pt x="262008" y="197949"/>
                  <a:pt x="212266" y="159320"/>
                </a:cubicBezTo>
                <a:cubicBezTo>
                  <a:pt x="162524" y="120691"/>
                  <a:pt x="21237" y="20678"/>
                  <a:pt x="2716" y="3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5791CD76-5615-7CCB-3EA1-AD07789A80CB}"/>
              </a:ext>
            </a:extLst>
          </p:cNvPr>
          <p:cNvSpPr/>
          <p:nvPr/>
        </p:nvSpPr>
        <p:spPr>
          <a:xfrm>
            <a:off x="1898349" y="5330820"/>
            <a:ext cx="199544" cy="54576"/>
          </a:xfrm>
          <a:custGeom>
            <a:avLst/>
            <a:gdLst>
              <a:gd name="connsiteX0" fmla="*/ 301 w 199544"/>
              <a:gd name="connsiteY0" fmla="*/ 5 h 54576"/>
              <a:gd name="connsiteX1" fmla="*/ 174926 w 199544"/>
              <a:gd name="connsiteY1" fmla="*/ 47630 h 54576"/>
              <a:gd name="connsiteX2" fmla="*/ 193976 w 199544"/>
              <a:gd name="connsiteY2" fmla="*/ 53980 h 54576"/>
              <a:gd name="connsiteX3" fmla="*/ 133651 w 199544"/>
              <a:gd name="connsiteY3" fmla="*/ 44455 h 54576"/>
              <a:gd name="connsiteX4" fmla="*/ 301 w 199544"/>
              <a:gd name="connsiteY4" fmla="*/ 5 h 5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44" h="54576">
                <a:moveTo>
                  <a:pt x="301" y="5"/>
                </a:moveTo>
                <a:cubicBezTo>
                  <a:pt x="7180" y="534"/>
                  <a:pt x="142647" y="38634"/>
                  <a:pt x="174926" y="47630"/>
                </a:cubicBezTo>
                <a:cubicBezTo>
                  <a:pt x="207205" y="56626"/>
                  <a:pt x="200855" y="54509"/>
                  <a:pt x="193976" y="53980"/>
                </a:cubicBezTo>
                <a:cubicBezTo>
                  <a:pt x="187097" y="53451"/>
                  <a:pt x="161168" y="51334"/>
                  <a:pt x="133651" y="44455"/>
                </a:cubicBezTo>
                <a:cubicBezTo>
                  <a:pt x="106134" y="37576"/>
                  <a:pt x="-6578" y="-524"/>
                  <a:pt x="30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E86C6C5F-7AB1-0B61-559E-323986E638D8}"/>
              </a:ext>
            </a:extLst>
          </p:cNvPr>
          <p:cNvSpPr/>
          <p:nvPr/>
        </p:nvSpPr>
        <p:spPr>
          <a:xfrm>
            <a:off x="1882557" y="5359372"/>
            <a:ext cx="375455" cy="96015"/>
          </a:xfrm>
          <a:custGeom>
            <a:avLst/>
            <a:gdLst>
              <a:gd name="connsiteX0" fmla="*/ 218 w 375455"/>
              <a:gd name="connsiteY0" fmla="*/ 28 h 96015"/>
              <a:gd name="connsiteX1" fmla="*/ 152618 w 375455"/>
              <a:gd name="connsiteY1" fmla="*/ 44478 h 96015"/>
              <a:gd name="connsiteX2" fmla="*/ 371693 w 375455"/>
              <a:gd name="connsiteY2" fmla="*/ 95278 h 96015"/>
              <a:gd name="connsiteX3" fmla="*/ 282793 w 375455"/>
              <a:gd name="connsiteY3" fmla="*/ 73053 h 96015"/>
              <a:gd name="connsiteX4" fmla="*/ 174843 w 375455"/>
              <a:gd name="connsiteY4" fmla="*/ 50828 h 96015"/>
              <a:gd name="connsiteX5" fmla="*/ 200243 w 375455"/>
              <a:gd name="connsiteY5" fmla="*/ 63528 h 96015"/>
              <a:gd name="connsiteX6" fmla="*/ 209768 w 375455"/>
              <a:gd name="connsiteY6" fmla="*/ 69878 h 96015"/>
              <a:gd name="connsiteX7" fmla="*/ 120868 w 375455"/>
              <a:gd name="connsiteY7" fmla="*/ 38128 h 96015"/>
              <a:gd name="connsiteX8" fmla="*/ 218 w 375455"/>
              <a:gd name="connsiteY8" fmla="*/ 28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455" h="96015">
                <a:moveTo>
                  <a:pt x="218" y="28"/>
                </a:moveTo>
                <a:cubicBezTo>
                  <a:pt x="5509" y="1086"/>
                  <a:pt x="90706" y="28603"/>
                  <a:pt x="152618" y="44478"/>
                </a:cubicBezTo>
                <a:cubicBezTo>
                  <a:pt x="214531" y="60353"/>
                  <a:pt x="349997" y="90516"/>
                  <a:pt x="371693" y="95278"/>
                </a:cubicBezTo>
                <a:cubicBezTo>
                  <a:pt x="393389" y="100040"/>
                  <a:pt x="315601" y="80461"/>
                  <a:pt x="282793" y="73053"/>
                </a:cubicBezTo>
                <a:cubicBezTo>
                  <a:pt x="249985" y="65645"/>
                  <a:pt x="188601" y="52415"/>
                  <a:pt x="174843" y="50828"/>
                </a:cubicBezTo>
                <a:cubicBezTo>
                  <a:pt x="161085" y="49241"/>
                  <a:pt x="194422" y="60353"/>
                  <a:pt x="200243" y="63528"/>
                </a:cubicBezTo>
                <a:cubicBezTo>
                  <a:pt x="206064" y="66703"/>
                  <a:pt x="222997" y="74111"/>
                  <a:pt x="209768" y="69878"/>
                </a:cubicBezTo>
                <a:cubicBezTo>
                  <a:pt x="196539" y="65645"/>
                  <a:pt x="154735" y="48182"/>
                  <a:pt x="120868" y="38128"/>
                </a:cubicBezTo>
                <a:cubicBezTo>
                  <a:pt x="87001" y="28074"/>
                  <a:pt x="-5073" y="-1030"/>
                  <a:pt x="21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F7D8C411-7575-FFB2-E1F6-E6AE98A58311}"/>
              </a:ext>
            </a:extLst>
          </p:cNvPr>
          <p:cNvSpPr/>
          <p:nvPr/>
        </p:nvSpPr>
        <p:spPr>
          <a:xfrm>
            <a:off x="2051795" y="5481949"/>
            <a:ext cx="398961" cy="219820"/>
          </a:xfrm>
          <a:custGeom>
            <a:avLst/>
            <a:gdLst>
              <a:gd name="connsiteX0" fmla="*/ 2430 w 398961"/>
              <a:gd name="connsiteY0" fmla="*/ 1276 h 219820"/>
              <a:gd name="connsiteX1" fmla="*/ 151655 w 398961"/>
              <a:gd name="connsiteY1" fmla="*/ 96526 h 219820"/>
              <a:gd name="connsiteX2" fmla="*/ 396130 w 398961"/>
              <a:gd name="connsiteY2" fmla="*/ 217176 h 219820"/>
              <a:gd name="connsiteX3" fmla="*/ 269130 w 398961"/>
              <a:gd name="connsiteY3" fmla="*/ 166376 h 219820"/>
              <a:gd name="connsiteX4" fmla="*/ 2430 w 398961"/>
              <a:gd name="connsiteY4" fmla="*/ 1276 h 21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61" h="219820">
                <a:moveTo>
                  <a:pt x="2430" y="1276"/>
                </a:moveTo>
                <a:cubicBezTo>
                  <a:pt x="-17149" y="-10366"/>
                  <a:pt x="86038" y="60543"/>
                  <a:pt x="151655" y="96526"/>
                </a:cubicBezTo>
                <a:cubicBezTo>
                  <a:pt x="217272" y="132509"/>
                  <a:pt x="376551" y="205534"/>
                  <a:pt x="396130" y="217176"/>
                </a:cubicBezTo>
                <a:cubicBezTo>
                  <a:pt x="415709" y="228818"/>
                  <a:pt x="329455" y="200243"/>
                  <a:pt x="269130" y="166376"/>
                </a:cubicBezTo>
                <a:cubicBezTo>
                  <a:pt x="208805" y="132509"/>
                  <a:pt x="22009" y="12918"/>
                  <a:pt x="2430" y="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2031710-88C4-8DA6-D9A8-C260D249B71A}"/>
              </a:ext>
            </a:extLst>
          </p:cNvPr>
          <p:cNvSpPr/>
          <p:nvPr/>
        </p:nvSpPr>
        <p:spPr>
          <a:xfrm>
            <a:off x="1951779" y="5681224"/>
            <a:ext cx="516272" cy="72021"/>
          </a:xfrm>
          <a:custGeom>
            <a:avLst/>
            <a:gdLst>
              <a:gd name="connsiteX0" fmla="*/ 846 w 516272"/>
              <a:gd name="connsiteY0" fmla="*/ 71876 h 72021"/>
              <a:gd name="connsiteX1" fmla="*/ 143721 w 516272"/>
              <a:gd name="connsiteY1" fmla="*/ 2026 h 72021"/>
              <a:gd name="connsiteX2" fmla="*/ 318346 w 516272"/>
              <a:gd name="connsiteY2" fmla="*/ 17901 h 72021"/>
              <a:gd name="connsiteX3" fmla="*/ 273896 w 516272"/>
              <a:gd name="connsiteY3" fmla="*/ 8376 h 72021"/>
              <a:gd name="connsiteX4" fmla="*/ 515196 w 516272"/>
              <a:gd name="connsiteY4" fmla="*/ 30601 h 72021"/>
              <a:gd name="connsiteX5" fmla="*/ 356446 w 516272"/>
              <a:gd name="connsiteY5" fmla="*/ 40126 h 72021"/>
              <a:gd name="connsiteX6" fmla="*/ 210396 w 516272"/>
              <a:gd name="connsiteY6" fmla="*/ 21076 h 72021"/>
              <a:gd name="connsiteX7" fmla="*/ 846 w 516272"/>
              <a:gd name="connsiteY7" fmla="*/ 71876 h 7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272" h="72021">
                <a:moveTo>
                  <a:pt x="846" y="71876"/>
                </a:moveTo>
                <a:cubicBezTo>
                  <a:pt x="-10267" y="68701"/>
                  <a:pt x="90804" y="11022"/>
                  <a:pt x="143721" y="2026"/>
                </a:cubicBezTo>
                <a:cubicBezTo>
                  <a:pt x="196638" y="-6970"/>
                  <a:pt x="296650" y="16843"/>
                  <a:pt x="318346" y="17901"/>
                </a:cubicBezTo>
                <a:cubicBezTo>
                  <a:pt x="340042" y="18959"/>
                  <a:pt x="241088" y="6259"/>
                  <a:pt x="273896" y="8376"/>
                </a:cubicBezTo>
                <a:cubicBezTo>
                  <a:pt x="306704" y="10493"/>
                  <a:pt x="501438" y="25309"/>
                  <a:pt x="515196" y="30601"/>
                </a:cubicBezTo>
                <a:cubicBezTo>
                  <a:pt x="528954" y="35893"/>
                  <a:pt x="407246" y="41713"/>
                  <a:pt x="356446" y="40126"/>
                </a:cubicBezTo>
                <a:cubicBezTo>
                  <a:pt x="305646" y="38538"/>
                  <a:pt x="262783" y="16843"/>
                  <a:pt x="210396" y="21076"/>
                </a:cubicBezTo>
                <a:cubicBezTo>
                  <a:pt x="158009" y="25309"/>
                  <a:pt x="11959" y="75051"/>
                  <a:pt x="846" y="71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E672FDBC-E068-5EDB-8E5C-14FF6AC3EC3F}"/>
              </a:ext>
            </a:extLst>
          </p:cNvPr>
          <p:cNvSpPr/>
          <p:nvPr/>
        </p:nvSpPr>
        <p:spPr>
          <a:xfrm>
            <a:off x="2638576" y="5962294"/>
            <a:ext cx="467886" cy="58751"/>
          </a:xfrm>
          <a:custGeom>
            <a:avLst/>
            <a:gdLst>
              <a:gd name="connsiteX0" fmla="*/ 6199 w 467886"/>
              <a:gd name="connsiteY0" fmla="*/ 19406 h 58751"/>
              <a:gd name="connsiteX1" fmla="*/ 244324 w 467886"/>
              <a:gd name="connsiteY1" fmla="*/ 51156 h 58751"/>
              <a:gd name="connsiteX2" fmla="*/ 361799 w 467886"/>
              <a:gd name="connsiteY2" fmla="*/ 57506 h 58751"/>
              <a:gd name="connsiteX3" fmla="*/ 276074 w 467886"/>
              <a:gd name="connsiteY3" fmla="*/ 32106 h 58751"/>
              <a:gd name="connsiteX4" fmla="*/ 371324 w 467886"/>
              <a:gd name="connsiteY4" fmla="*/ 35281 h 58751"/>
              <a:gd name="connsiteX5" fmla="*/ 466574 w 467886"/>
              <a:gd name="connsiteY5" fmla="*/ 356 h 58751"/>
              <a:gd name="connsiteX6" fmla="*/ 298299 w 467886"/>
              <a:gd name="connsiteY6" fmla="*/ 16231 h 58751"/>
              <a:gd name="connsiteX7" fmla="*/ 117324 w 467886"/>
              <a:gd name="connsiteY7" fmla="*/ 356 h 58751"/>
              <a:gd name="connsiteX8" fmla="*/ 231624 w 467886"/>
              <a:gd name="connsiteY8" fmla="*/ 9881 h 58751"/>
              <a:gd name="connsiteX9" fmla="*/ 82399 w 467886"/>
              <a:gd name="connsiteY9" fmla="*/ 6706 h 58751"/>
              <a:gd name="connsiteX10" fmla="*/ 6199 w 467886"/>
              <a:gd name="connsiteY10" fmla="*/ 19406 h 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886" h="58751">
                <a:moveTo>
                  <a:pt x="6199" y="19406"/>
                </a:moveTo>
                <a:cubicBezTo>
                  <a:pt x="33186" y="26814"/>
                  <a:pt x="185057" y="44806"/>
                  <a:pt x="244324" y="51156"/>
                </a:cubicBezTo>
                <a:cubicBezTo>
                  <a:pt x="303591" y="57506"/>
                  <a:pt x="356507" y="60681"/>
                  <a:pt x="361799" y="57506"/>
                </a:cubicBezTo>
                <a:cubicBezTo>
                  <a:pt x="367091" y="54331"/>
                  <a:pt x="274487" y="35810"/>
                  <a:pt x="276074" y="32106"/>
                </a:cubicBezTo>
                <a:cubicBezTo>
                  <a:pt x="277661" y="28402"/>
                  <a:pt x="339574" y="40573"/>
                  <a:pt x="371324" y="35281"/>
                </a:cubicBezTo>
                <a:cubicBezTo>
                  <a:pt x="403074" y="29989"/>
                  <a:pt x="478745" y="3531"/>
                  <a:pt x="466574" y="356"/>
                </a:cubicBezTo>
                <a:cubicBezTo>
                  <a:pt x="454403" y="-2819"/>
                  <a:pt x="356507" y="16231"/>
                  <a:pt x="298299" y="16231"/>
                </a:cubicBezTo>
                <a:cubicBezTo>
                  <a:pt x="240091" y="16231"/>
                  <a:pt x="128436" y="1414"/>
                  <a:pt x="117324" y="356"/>
                </a:cubicBezTo>
                <a:cubicBezTo>
                  <a:pt x="106212" y="-702"/>
                  <a:pt x="237445" y="8823"/>
                  <a:pt x="231624" y="9881"/>
                </a:cubicBezTo>
                <a:cubicBezTo>
                  <a:pt x="225803" y="10939"/>
                  <a:pt x="117853" y="6706"/>
                  <a:pt x="82399" y="6706"/>
                </a:cubicBezTo>
                <a:cubicBezTo>
                  <a:pt x="46945" y="6706"/>
                  <a:pt x="-20788" y="11998"/>
                  <a:pt x="6199" y="19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6463C36-E639-878E-7476-C07607E3BC9F}"/>
              </a:ext>
            </a:extLst>
          </p:cNvPr>
          <p:cNvSpPr/>
          <p:nvPr/>
        </p:nvSpPr>
        <p:spPr>
          <a:xfrm>
            <a:off x="2601624" y="5952990"/>
            <a:ext cx="245785" cy="489173"/>
          </a:xfrm>
          <a:custGeom>
            <a:avLst/>
            <a:gdLst>
              <a:gd name="connsiteX0" fmla="*/ 30451 w 245785"/>
              <a:gd name="connsiteY0" fmla="*/ 135 h 489173"/>
              <a:gd name="connsiteX1" fmla="*/ 1876 w 245785"/>
              <a:gd name="connsiteY1" fmla="*/ 63635 h 489173"/>
              <a:gd name="connsiteX2" fmla="*/ 93951 w 245785"/>
              <a:gd name="connsiteY2" fmla="*/ 177935 h 489173"/>
              <a:gd name="connsiteX3" fmla="*/ 71726 w 245785"/>
              <a:gd name="connsiteY3" fmla="*/ 152535 h 489173"/>
              <a:gd name="connsiteX4" fmla="*/ 236826 w 245785"/>
              <a:gd name="connsiteY4" fmla="*/ 381135 h 489173"/>
              <a:gd name="connsiteX5" fmla="*/ 224126 w 245785"/>
              <a:gd name="connsiteY5" fmla="*/ 489085 h 489173"/>
              <a:gd name="connsiteX6" fmla="*/ 227301 w 245785"/>
              <a:gd name="connsiteY6" fmla="*/ 400185 h 489173"/>
              <a:gd name="connsiteX7" fmla="*/ 230476 w 245785"/>
              <a:gd name="connsiteY7" fmla="*/ 435110 h 489173"/>
              <a:gd name="connsiteX8" fmla="*/ 233651 w 245785"/>
              <a:gd name="connsiteY8" fmla="*/ 381135 h 489173"/>
              <a:gd name="connsiteX9" fmla="*/ 71726 w 245785"/>
              <a:gd name="connsiteY9" fmla="*/ 168410 h 489173"/>
              <a:gd name="connsiteX10" fmla="*/ 11401 w 245785"/>
              <a:gd name="connsiteY10" fmla="*/ 79510 h 489173"/>
              <a:gd name="connsiteX11" fmla="*/ 30451 w 245785"/>
              <a:gd name="connsiteY11" fmla="*/ 135 h 48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5785" h="489173">
                <a:moveTo>
                  <a:pt x="30451" y="135"/>
                </a:moveTo>
                <a:cubicBezTo>
                  <a:pt x="28863" y="-2511"/>
                  <a:pt x="-8707" y="34002"/>
                  <a:pt x="1876" y="63635"/>
                </a:cubicBezTo>
                <a:cubicBezTo>
                  <a:pt x="12459" y="93268"/>
                  <a:pt x="82309" y="163119"/>
                  <a:pt x="93951" y="177935"/>
                </a:cubicBezTo>
                <a:cubicBezTo>
                  <a:pt x="105593" y="192751"/>
                  <a:pt x="47914" y="118668"/>
                  <a:pt x="71726" y="152535"/>
                </a:cubicBezTo>
                <a:cubicBezTo>
                  <a:pt x="95538" y="186402"/>
                  <a:pt x="211426" y="325043"/>
                  <a:pt x="236826" y="381135"/>
                </a:cubicBezTo>
                <a:cubicBezTo>
                  <a:pt x="262226" y="437227"/>
                  <a:pt x="225713" y="485910"/>
                  <a:pt x="224126" y="489085"/>
                </a:cubicBezTo>
                <a:cubicBezTo>
                  <a:pt x="222539" y="492260"/>
                  <a:pt x="226243" y="409181"/>
                  <a:pt x="227301" y="400185"/>
                </a:cubicBezTo>
                <a:cubicBezTo>
                  <a:pt x="228359" y="391189"/>
                  <a:pt x="229418" y="438285"/>
                  <a:pt x="230476" y="435110"/>
                </a:cubicBezTo>
                <a:cubicBezTo>
                  <a:pt x="231534" y="431935"/>
                  <a:pt x="260109" y="425585"/>
                  <a:pt x="233651" y="381135"/>
                </a:cubicBezTo>
                <a:cubicBezTo>
                  <a:pt x="207193" y="336685"/>
                  <a:pt x="108768" y="218681"/>
                  <a:pt x="71726" y="168410"/>
                </a:cubicBezTo>
                <a:cubicBezTo>
                  <a:pt x="34684" y="118139"/>
                  <a:pt x="19338" y="102793"/>
                  <a:pt x="11401" y="79510"/>
                </a:cubicBezTo>
                <a:cubicBezTo>
                  <a:pt x="3463" y="56227"/>
                  <a:pt x="32039" y="2781"/>
                  <a:pt x="30451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1D692CF7-0405-E960-5733-00E91EE16F8F}"/>
              </a:ext>
            </a:extLst>
          </p:cNvPr>
          <p:cNvSpPr/>
          <p:nvPr/>
        </p:nvSpPr>
        <p:spPr>
          <a:xfrm>
            <a:off x="2685550" y="6001832"/>
            <a:ext cx="170356" cy="228928"/>
          </a:xfrm>
          <a:custGeom>
            <a:avLst/>
            <a:gdLst>
              <a:gd name="connsiteX0" fmla="*/ 3675 w 170356"/>
              <a:gd name="connsiteY0" fmla="*/ 2093 h 228928"/>
              <a:gd name="connsiteX1" fmla="*/ 165600 w 170356"/>
              <a:gd name="connsiteY1" fmla="*/ 221168 h 228928"/>
              <a:gd name="connsiteX2" fmla="*/ 121150 w 170356"/>
              <a:gd name="connsiteY2" fmla="*/ 173543 h 228928"/>
              <a:gd name="connsiteX3" fmla="*/ 57650 w 170356"/>
              <a:gd name="connsiteY3" fmla="*/ 113218 h 228928"/>
              <a:gd name="connsiteX4" fmla="*/ 3675 w 170356"/>
              <a:gd name="connsiteY4" fmla="*/ 2093 h 22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56" h="228928">
                <a:moveTo>
                  <a:pt x="3675" y="2093"/>
                </a:moveTo>
                <a:cubicBezTo>
                  <a:pt x="21667" y="20085"/>
                  <a:pt x="146021" y="192593"/>
                  <a:pt x="165600" y="221168"/>
                </a:cubicBezTo>
                <a:cubicBezTo>
                  <a:pt x="185179" y="249743"/>
                  <a:pt x="139142" y="191535"/>
                  <a:pt x="121150" y="173543"/>
                </a:cubicBezTo>
                <a:cubicBezTo>
                  <a:pt x="103158" y="155551"/>
                  <a:pt x="76700" y="139147"/>
                  <a:pt x="57650" y="113218"/>
                </a:cubicBezTo>
                <a:cubicBezTo>
                  <a:pt x="38600" y="87289"/>
                  <a:pt x="-14317" y="-15899"/>
                  <a:pt x="3675" y="2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C4522FB2-9A2C-E571-DEC0-6348B1B89D1A}"/>
              </a:ext>
            </a:extLst>
          </p:cNvPr>
          <p:cNvSpPr/>
          <p:nvPr/>
        </p:nvSpPr>
        <p:spPr>
          <a:xfrm>
            <a:off x="2639711" y="5935637"/>
            <a:ext cx="238902" cy="543256"/>
          </a:xfrm>
          <a:custGeom>
            <a:avLst/>
            <a:gdLst>
              <a:gd name="connsiteX0" fmla="*/ 8239 w 238902"/>
              <a:gd name="connsiteY0" fmla="*/ 1613 h 543256"/>
              <a:gd name="connsiteX1" fmla="*/ 5064 w 238902"/>
              <a:gd name="connsiteY1" fmla="*/ 61938 h 543256"/>
              <a:gd name="connsiteX2" fmla="*/ 71739 w 238902"/>
              <a:gd name="connsiteY2" fmla="*/ 163538 h 543256"/>
              <a:gd name="connsiteX3" fmla="*/ 179689 w 238902"/>
              <a:gd name="connsiteY3" fmla="*/ 306413 h 543256"/>
              <a:gd name="connsiteX4" fmla="*/ 227314 w 238902"/>
              <a:gd name="connsiteY4" fmla="*/ 376263 h 543256"/>
              <a:gd name="connsiteX5" fmla="*/ 233664 w 238902"/>
              <a:gd name="connsiteY5" fmla="*/ 411188 h 543256"/>
              <a:gd name="connsiteX6" fmla="*/ 211439 w 238902"/>
              <a:gd name="connsiteY6" fmla="*/ 541363 h 543256"/>
              <a:gd name="connsiteX7" fmla="*/ 227314 w 238902"/>
              <a:gd name="connsiteY7" fmla="*/ 484213 h 543256"/>
              <a:gd name="connsiteX8" fmla="*/ 236839 w 238902"/>
              <a:gd name="connsiteY8" fmla="*/ 423888 h 543256"/>
              <a:gd name="connsiteX9" fmla="*/ 186039 w 238902"/>
              <a:gd name="connsiteY9" fmla="*/ 325463 h 543256"/>
              <a:gd name="connsiteX10" fmla="*/ 36814 w 238902"/>
              <a:gd name="connsiteY10" fmla="*/ 125438 h 543256"/>
              <a:gd name="connsiteX11" fmla="*/ 8239 w 238902"/>
              <a:gd name="connsiteY11" fmla="*/ 1613 h 54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02" h="543256">
                <a:moveTo>
                  <a:pt x="8239" y="1613"/>
                </a:moveTo>
                <a:cubicBezTo>
                  <a:pt x="2947" y="-8970"/>
                  <a:pt x="-5519" y="34951"/>
                  <a:pt x="5064" y="61938"/>
                </a:cubicBezTo>
                <a:cubicBezTo>
                  <a:pt x="15647" y="88925"/>
                  <a:pt x="42635" y="122792"/>
                  <a:pt x="71739" y="163538"/>
                </a:cubicBezTo>
                <a:cubicBezTo>
                  <a:pt x="100843" y="204284"/>
                  <a:pt x="153760" y="270959"/>
                  <a:pt x="179689" y="306413"/>
                </a:cubicBezTo>
                <a:cubicBezTo>
                  <a:pt x="205618" y="341867"/>
                  <a:pt x="218318" y="358801"/>
                  <a:pt x="227314" y="376263"/>
                </a:cubicBezTo>
                <a:cubicBezTo>
                  <a:pt x="236310" y="393726"/>
                  <a:pt x="236310" y="383671"/>
                  <a:pt x="233664" y="411188"/>
                </a:cubicBezTo>
                <a:cubicBezTo>
                  <a:pt x="231018" y="438705"/>
                  <a:pt x="212497" y="529192"/>
                  <a:pt x="211439" y="541363"/>
                </a:cubicBezTo>
                <a:cubicBezTo>
                  <a:pt x="210381" y="553534"/>
                  <a:pt x="223081" y="503792"/>
                  <a:pt x="227314" y="484213"/>
                </a:cubicBezTo>
                <a:cubicBezTo>
                  <a:pt x="231547" y="464634"/>
                  <a:pt x="243718" y="450346"/>
                  <a:pt x="236839" y="423888"/>
                </a:cubicBezTo>
                <a:cubicBezTo>
                  <a:pt x="229960" y="397430"/>
                  <a:pt x="219376" y="375205"/>
                  <a:pt x="186039" y="325463"/>
                </a:cubicBezTo>
                <a:cubicBezTo>
                  <a:pt x="152702" y="275721"/>
                  <a:pt x="64331" y="175709"/>
                  <a:pt x="36814" y="125438"/>
                </a:cubicBezTo>
                <a:cubicBezTo>
                  <a:pt x="9297" y="75167"/>
                  <a:pt x="13531" y="12196"/>
                  <a:pt x="8239" y="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5C13E85B-B5D1-381D-D6DF-96A20B76D7FA}"/>
              </a:ext>
            </a:extLst>
          </p:cNvPr>
          <p:cNvSpPr/>
          <p:nvPr/>
        </p:nvSpPr>
        <p:spPr>
          <a:xfrm>
            <a:off x="2618680" y="5992654"/>
            <a:ext cx="246956" cy="471658"/>
          </a:xfrm>
          <a:custGeom>
            <a:avLst/>
            <a:gdLst>
              <a:gd name="connsiteX0" fmla="*/ 695 w 246956"/>
              <a:gd name="connsiteY0" fmla="*/ 1746 h 471658"/>
              <a:gd name="connsiteX1" fmla="*/ 203895 w 246956"/>
              <a:gd name="connsiteY1" fmla="*/ 281146 h 471658"/>
              <a:gd name="connsiteX2" fmla="*/ 235645 w 246956"/>
              <a:gd name="connsiteY2" fmla="*/ 338296 h 471658"/>
              <a:gd name="connsiteX3" fmla="*/ 245170 w 246956"/>
              <a:gd name="connsiteY3" fmla="*/ 382746 h 471658"/>
              <a:gd name="connsiteX4" fmla="*/ 235645 w 246956"/>
              <a:gd name="connsiteY4" fmla="*/ 471646 h 471658"/>
              <a:gd name="connsiteX5" fmla="*/ 241995 w 246956"/>
              <a:gd name="connsiteY5" fmla="*/ 376396 h 471658"/>
              <a:gd name="connsiteX6" fmla="*/ 149920 w 246956"/>
              <a:gd name="connsiteY6" fmla="*/ 223996 h 471658"/>
              <a:gd name="connsiteX7" fmla="*/ 137220 w 246956"/>
              <a:gd name="connsiteY7" fmla="*/ 163671 h 471658"/>
              <a:gd name="connsiteX8" fmla="*/ 695 w 246956"/>
              <a:gd name="connsiteY8" fmla="*/ 1746 h 47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6956" h="471658">
                <a:moveTo>
                  <a:pt x="695" y="1746"/>
                </a:moveTo>
                <a:cubicBezTo>
                  <a:pt x="11807" y="21325"/>
                  <a:pt x="164737" y="225054"/>
                  <a:pt x="203895" y="281146"/>
                </a:cubicBezTo>
                <a:cubicBezTo>
                  <a:pt x="243053" y="337238"/>
                  <a:pt x="228766" y="321363"/>
                  <a:pt x="235645" y="338296"/>
                </a:cubicBezTo>
                <a:cubicBezTo>
                  <a:pt x="242524" y="355229"/>
                  <a:pt x="245170" y="360521"/>
                  <a:pt x="245170" y="382746"/>
                </a:cubicBezTo>
                <a:cubicBezTo>
                  <a:pt x="245170" y="404971"/>
                  <a:pt x="236174" y="472704"/>
                  <a:pt x="235645" y="471646"/>
                </a:cubicBezTo>
                <a:cubicBezTo>
                  <a:pt x="235116" y="470588"/>
                  <a:pt x="256283" y="417671"/>
                  <a:pt x="241995" y="376396"/>
                </a:cubicBezTo>
                <a:cubicBezTo>
                  <a:pt x="227708" y="335121"/>
                  <a:pt x="167382" y="259450"/>
                  <a:pt x="149920" y="223996"/>
                </a:cubicBezTo>
                <a:cubicBezTo>
                  <a:pt x="132458" y="188542"/>
                  <a:pt x="159445" y="194363"/>
                  <a:pt x="137220" y="163671"/>
                </a:cubicBezTo>
                <a:cubicBezTo>
                  <a:pt x="114995" y="132979"/>
                  <a:pt x="-10417" y="-17833"/>
                  <a:pt x="695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793150DC-FEEB-777F-65A6-9CEB71C70768}"/>
              </a:ext>
            </a:extLst>
          </p:cNvPr>
          <p:cNvSpPr/>
          <p:nvPr/>
        </p:nvSpPr>
        <p:spPr>
          <a:xfrm>
            <a:off x="3079336" y="5972129"/>
            <a:ext cx="325455" cy="198859"/>
          </a:xfrm>
          <a:custGeom>
            <a:avLst/>
            <a:gdLst>
              <a:gd name="connsiteX0" fmla="*/ 414 w 325455"/>
              <a:gd name="connsiteY0" fmla="*/ 46 h 198859"/>
              <a:gd name="connsiteX1" fmla="*/ 140114 w 325455"/>
              <a:gd name="connsiteY1" fmla="*/ 101646 h 198859"/>
              <a:gd name="connsiteX2" fmla="*/ 321089 w 325455"/>
              <a:gd name="connsiteY2" fmla="*/ 196896 h 198859"/>
              <a:gd name="connsiteX3" fmla="*/ 273464 w 325455"/>
              <a:gd name="connsiteY3" fmla="*/ 168321 h 198859"/>
              <a:gd name="connsiteX4" fmla="*/ 184564 w 325455"/>
              <a:gd name="connsiteY4" fmla="*/ 114346 h 198859"/>
              <a:gd name="connsiteX5" fmla="*/ 414 w 325455"/>
              <a:gd name="connsiteY5" fmla="*/ 46 h 1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55" h="198859">
                <a:moveTo>
                  <a:pt x="414" y="46"/>
                </a:moveTo>
                <a:cubicBezTo>
                  <a:pt x="-6994" y="-2071"/>
                  <a:pt x="86668" y="68838"/>
                  <a:pt x="140114" y="101646"/>
                </a:cubicBezTo>
                <a:cubicBezTo>
                  <a:pt x="193560" y="134454"/>
                  <a:pt x="298864" y="185784"/>
                  <a:pt x="321089" y="196896"/>
                </a:cubicBezTo>
                <a:cubicBezTo>
                  <a:pt x="343314" y="208008"/>
                  <a:pt x="273464" y="168321"/>
                  <a:pt x="273464" y="168321"/>
                </a:cubicBezTo>
                <a:cubicBezTo>
                  <a:pt x="250710" y="154563"/>
                  <a:pt x="223722" y="139217"/>
                  <a:pt x="184564" y="114346"/>
                </a:cubicBezTo>
                <a:cubicBezTo>
                  <a:pt x="145406" y="89475"/>
                  <a:pt x="7822" y="2163"/>
                  <a:pt x="414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C091FDF7-99A4-D081-6FBD-073C0B3B7D6F}"/>
              </a:ext>
            </a:extLst>
          </p:cNvPr>
          <p:cNvSpPr/>
          <p:nvPr/>
        </p:nvSpPr>
        <p:spPr>
          <a:xfrm>
            <a:off x="2720795" y="6019628"/>
            <a:ext cx="282256" cy="35894"/>
          </a:xfrm>
          <a:custGeom>
            <a:avLst/>
            <a:gdLst>
              <a:gd name="connsiteX0" fmla="*/ 180 w 282256"/>
              <a:gd name="connsiteY0" fmla="*/ 172 h 35894"/>
              <a:gd name="connsiteX1" fmla="*/ 266880 w 282256"/>
              <a:gd name="connsiteY1" fmla="*/ 35097 h 35894"/>
              <a:gd name="connsiteX2" fmla="*/ 225605 w 282256"/>
              <a:gd name="connsiteY2" fmla="*/ 22397 h 35894"/>
              <a:gd name="connsiteX3" fmla="*/ 180 w 282256"/>
              <a:gd name="connsiteY3" fmla="*/ 172 h 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56" h="35894">
                <a:moveTo>
                  <a:pt x="180" y="172"/>
                </a:moveTo>
                <a:cubicBezTo>
                  <a:pt x="7059" y="2289"/>
                  <a:pt x="229309" y="31393"/>
                  <a:pt x="266880" y="35097"/>
                </a:cubicBezTo>
                <a:cubicBezTo>
                  <a:pt x="304451" y="38801"/>
                  <a:pt x="266351" y="28747"/>
                  <a:pt x="225605" y="22397"/>
                </a:cubicBezTo>
                <a:cubicBezTo>
                  <a:pt x="184859" y="16047"/>
                  <a:pt x="-6699" y="-1945"/>
                  <a:pt x="180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19A2FC8B-4B9A-74D5-617E-AC85472983AE}"/>
              </a:ext>
            </a:extLst>
          </p:cNvPr>
          <p:cNvSpPr/>
          <p:nvPr/>
        </p:nvSpPr>
        <p:spPr>
          <a:xfrm>
            <a:off x="3044796" y="6024555"/>
            <a:ext cx="155840" cy="46153"/>
          </a:xfrm>
          <a:custGeom>
            <a:avLst/>
            <a:gdLst>
              <a:gd name="connsiteX0" fmla="*/ 29 w 155840"/>
              <a:gd name="connsiteY0" fmla="*/ 4770 h 46153"/>
              <a:gd name="connsiteX1" fmla="*/ 82579 w 155840"/>
              <a:gd name="connsiteY1" fmla="*/ 4770 h 46153"/>
              <a:gd name="connsiteX2" fmla="*/ 155604 w 155840"/>
              <a:gd name="connsiteY2" fmla="*/ 39695 h 46153"/>
              <a:gd name="connsiteX3" fmla="*/ 104804 w 155840"/>
              <a:gd name="connsiteY3" fmla="*/ 17470 h 46153"/>
              <a:gd name="connsiteX4" fmla="*/ 73054 w 155840"/>
              <a:gd name="connsiteY4" fmla="*/ 46045 h 46153"/>
              <a:gd name="connsiteX5" fmla="*/ 29 w 155840"/>
              <a:gd name="connsiteY5" fmla="*/ 4770 h 4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840" h="46153">
                <a:moveTo>
                  <a:pt x="29" y="4770"/>
                </a:moveTo>
                <a:cubicBezTo>
                  <a:pt x="1616" y="-2109"/>
                  <a:pt x="56650" y="-1051"/>
                  <a:pt x="82579" y="4770"/>
                </a:cubicBezTo>
                <a:cubicBezTo>
                  <a:pt x="108508" y="10591"/>
                  <a:pt x="151900" y="37578"/>
                  <a:pt x="155604" y="39695"/>
                </a:cubicBezTo>
                <a:cubicBezTo>
                  <a:pt x="159308" y="41812"/>
                  <a:pt x="118562" y="16412"/>
                  <a:pt x="104804" y="17470"/>
                </a:cubicBezTo>
                <a:cubicBezTo>
                  <a:pt x="91046" y="18528"/>
                  <a:pt x="83637" y="48162"/>
                  <a:pt x="73054" y="46045"/>
                </a:cubicBezTo>
                <a:cubicBezTo>
                  <a:pt x="62471" y="43928"/>
                  <a:pt x="-1558" y="11649"/>
                  <a:pt x="29" y="4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33757259-48AC-2F17-6390-5926EA085A15}"/>
              </a:ext>
            </a:extLst>
          </p:cNvPr>
          <p:cNvSpPr/>
          <p:nvPr/>
        </p:nvSpPr>
        <p:spPr>
          <a:xfrm>
            <a:off x="2946400" y="6127750"/>
            <a:ext cx="438177" cy="30946"/>
          </a:xfrm>
          <a:custGeom>
            <a:avLst/>
            <a:gdLst>
              <a:gd name="connsiteX0" fmla="*/ 0 w 438177"/>
              <a:gd name="connsiteY0" fmla="*/ 0 h 30946"/>
              <a:gd name="connsiteX1" fmla="*/ 339725 w 438177"/>
              <a:gd name="connsiteY1" fmla="*/ 28575 h 30946"/>
              <a:gd name="connsiteX2" fmla="*/ 390525 w 438177"/>
              <a:gd name="connsiteY2" fmla="*/ 28575 h 30946"/>
              <a:gd name="connsiteX3" fmla="*/ 365125 w 438177"/>
              <a:gd name="connsiteY3" fmla="*/ 22225 h 30946"/>
              <a:gd name="connsiteX4" fmla="*/ 438150 w 438177"/>
              <a:gd name="connsiteY4" fmla="*/ 12700 h 30946"/>
              <a:gd name="connsiteX5" fmla="*/ 355600 w 438177"/>
              <a:gd name="connsiteY5" fmla="*/ 19050 h 30946"/>
              <a:gd name="connsiteX6" fmla="*/ 307975 w 438177"/>
              <a:gd name="connsiteY6" fmla="*/ 12700 h 30946"/>
              <a:gd name="connsiteX7" fmla="*/ 0 w 438177"/>
              <a:gd name="connsiteY7" fmla="*/ 0 h 3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8177" h="30946">
                <a:moveTo>
                  <a:pt x="0" y="0"/>
                </a:moveTo>
                <a:cubicBezTo>
                  <a:pt x="5292" y="2646"/>
                  <a:pt x="274638" y="23813"/>
                  <a:pt x="339725" y="28575"/>
                </a:cubicBezTo>
                <a:cubicBezTo>
                  <a:pt x="404812" y="33337"/>
                  <a:pt x="386292" y="29633"/>
                  <a:pt x="390525" y="28575"/>
                </a:cubicBezTo>
                <a:cubicBezTo>
                  <a:pt x="394758" y="27517"/>
                  <a:pt x="357188" y="24871"/>
                  <a:pt x="365125" y="22225"/>
                </a:cubicBezTo>
                <a:cubicBezTo>
                  <a:pt x="373062" y="19579"/>
                  <a:pt x="439737" y="13229"/>
                  <a:pt x="438150" y="12700"/>
                </a:cubicBezTo>
                <a:cubicBezTo>
                  <a:pt x="436563" y="12171"/>
                  <a:pt x="377296" y="19050"/>
                  <a:pt x="355600" y="19050"/>
                </a:cubicBezTo>
                <a:cubicBezTo>
                  <a:pt x="333904" y="19050"/>
                  <a:pt x="360891" y="15346"/>
                  <a:pt x="307975" y="127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71A4795D-F097-E8BD-070C-699FC6D4E6CD}"/>
              </a:ext>
            </a:extLst>
          </p:cNvPr>
          <p:cNvSpPr/>
          <p:nvPr/>
        </p:nvSpPr>
        <p:spPr>
          <a:xfrm>
            <a:off x="3314700" y="6127750"/>
            <a:ext cx="114328" cy="57821"/>
          </a:xfrm>
          <a:custGeom>
            <a:avLst/>
            <a:gdLst>
              <a:gd name="connsiteX0" fmla="*/ 0 w 114328"/>
              <a:gd name="connsiteY0" fmla="*/ 0 h 57821"/>
              <a:gd name="connsiteX1" fmla="*/ 114300 w 114328"/>
              <a:gd name="connsiteY1" fmla="*/ 57150 h 57821"/>
              <a:gd name="connsiteX2" fmla="*/ 0 w 114328"/>
              <a:gd name="connsiteY2" fmla="*/ 0 h 5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28" h="57821">
                <a:moveTo>
                  <a:pt x="0" y="0"/>
                </a:moveTo>
                <a:cubicBezTo>
                  <a:pt x="0" y="0"/>
                  <a:pt x="112183" y="49213"/>
                  <a:pt x="114300" y="57150"/>
                </a:cubicBezTo>
                <a:cubicBezTo>
                  <a:pt x="116417" y="65087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A8846ABB-C6CB-89AC-1011-BA5C8F8C56F0}"/>
              </a:ext>
            </a:extLst>
          </p:cNvPr>
          <p:cNvSpPr/>
          <p:nvPr/>
        </p:nvSpPr>
        <p:spPr>
          <a:xfrm>
            <a:off x="2965349" y="6156165"/>
            <a:ext cx="445382" cy="41481"/>
          </a:xfrm>
          <a:custGeom>
            <a:avLst/>
            <a:gdLst>
              <a:gd name="connsiteX0" fmla="*/ 101 w 445382"/>
              <a:gd name="connsiteY0" fmla="*/ 160 h 41481"/>
              <a:gd name="connsiteX1" fmla="*/ 336651 w 445382"/>
              <a:gd name="connsiteY1" fmla="*/ 16035 h 41481"/>
              <a:gd name="connsiteX2" fmla="*/ 444601 w 445382"/>
              <a:gd name="connsiteY2" fmla="*/ 41435 h 41481"/>
              <a:gd name="connsiteX3" fmla="*/ 381101 w 445382"/>
              <a:gd name="connsiteY3" fmla="*/ 22385 h 41481"/>
              <a:gd name="connsiteX4" fmla="*/ 301726 w 445382"/>
              <a:gd name="connsiteY4" fmla="*/ 25560 h 41481"/>
              <a:gd name="connsiteX5" fmla="*/ 101 w 445382"/>
              <a:gd name="connsiteY5" fmla="*/ 160 h 4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382" h="41481">
                <a:moveTo>
                  <a:pt x="101" y="160"/>
                </a:moveTo>
                <a:cubicBezTo>
                  <a:pt x="5922" y="-1428"/>
                  <a:pt x="262568" y="9156"/>
                  <a:pt x="336651" y="16035"/>
                </a:cubicBezTo>
                <a:cubicBezTo>
                  <a:pt x="410734" y="22914"/>
                  <a:pt x="437193" y="40377"/>
                  <a:pt x="444601" y="41435"/>
                </a:cubicBezTo>
                <a:cubicBezTo>
                  <a:pt x="452009" y="42493"/>
                  <a:pt x="404913" y="25031"/>
                  <a:pt x="381101" y="22385"/>
                </a:cubicBezTo>
                <a:cubicBezTo>
                  <a:pt x="357289" y="19739"/>
                  <a:pt x="363638" y="29264"/>
                  <a:pt x="301726" y="25560"/>
                </a:cubicBezTo>
                <a:cubicBezTo>
                  <a:pt x="239814" y="21856"/>
                  <a:pt x="-5720" y="1748"/>
                  <a:pt x="10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FAA25CA-612B-F5DD-6ACA-6319C477C601}"/>
              </a:ext>
            </a:extLst>
          </p:cNvPr>
          <p:cNvSpPr/>
          <p:nvPr/>
        </p:nvSpPr>
        <p:spPr>
          <a:xfrm>
            <a:off x="2943111" y="6108543"/>
            <a:ext cx="609754" cy="315129"/>
          </a:xfrm>
          <a:custGeom>
            <a:avLst/>
            <a:gdLst>
              <a:gd name="connsiteX0" fmla="*/ 15989 w 609754"/>
              <a:gd name="connsiteY0" fmla="*/ 157 h 315129"/>
              <a:gd name="connsiteX1" fmla="*/ 12814 w 609754"/>
              <a:gd name="connsiteY1" fmla="*/ 63657 h 315129"/>
              <a:gd name="connsiteX2" fmla="*/ 142989 w 609754"/>
              <a:gd name="connsiteY2" fmla="*/ 127157 h 315129"/>
              <a:gd name="connsiteX3" fmla="*/ 317614 w 609754"/>
              <a:gd name="connsiteY3" fmla="*/ 190657 h 315129"/>
              <a:gd name="connsiteX4" fmla="*/ 520814 w 609754"/>
              <a:gd name="connsiteY4" fmla="*/ 263682 h 315129"/>
              <a:gd name="connsiteX5" fmla="*/ 584314 w 609754"/>
              <a:gd name="connsiteY5" fmla="*/ 289082 h 315129"/>
              <a:gd name="connsiteX6" fmla="*/ 609714 w 609754"/>
              <a:gd name="connsiteY6" fmla="*/ 314482 h 315129"/>
              <a:gd name="connsiteX7" fmla="*/ 590664 w 609754"/>
              <a:gd name="connsiteY7" fmla="*/ 308132 h 315129"/>
              <a:gd name="connsiteX8" fmla="*/ 568439 w 609754"/>
              <a:gd name="connsiteY8" fmla="*/ 295432 h 315129"/>
              <a:gd name="connsiteX9" fmla="*/ 470014 w 609754"/>
              <a:gd name="connsiteY9" fmla="*/ 244632 h 315129"/>
              <a:gd name="connsiteX10" fmla="*/ 279514 w 609754"/>
              <a:gd name="connsiteY10" fmla="*/ 209707 h 315129"/>
              <a:gd name="connsiteX11" fmla="*/ 336664 w 609754"/>
              <a:gd name="connsiteY11" fmla="*/ 219232 h 315129"/>
              <a:gd name="connsiteX12" fmla="*/ 136639 w 609754"/>
              <a:gd name="connsiteY12" fmla="*/ 136682 h 315129"/>
              <a:gd name="connsiteX13" fmla="*/ 31864 w 609754"/>
              <a:gd name="connsiteY13" fmla="*/ 95407 h 315129"/>
              <a:gd name="connsiteX14" fmla="*/ 114 w 609754"/>
              <a:gd name="connsiteY14" fmla="*/ 82707 h 315129"/>
              <a:gd name="connsiteX15" fmla="*/ 15989 w 609754"/>
              <a:gd name="connsiteY15" fmla="*/ 157 h 31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754" h="315129">
                <a:moveTo>
                  <a:pt x="15989" y="157"/>
                </a:moveTo>
                <a:cubicBezTo>
                  <a:pt x="18106" y="-3018"/>
                  <a:pt x="-8353" y="42490"/>
                  <a:pt x="12814" y="63657"/>
                </a:cubicBezTo>
                <a:cubicBezTo>
                  <a:pt x="33981" y="84824"/>
                  <a:pt x="92189" y="105990"/>
                  <a:pt x="142989" y="127157"/>
                </a:cubicBezTo>
                <a:cubicBezTo>
                  <a:pt x="193789" y="148324"/>
                  <a:pt x="317614" y="190657"/>
                  <a:pt x="317614" y="190657"/>
                </a:cubicBezTo>
                <a:lnTo>
                  <a:pt x="520814" y="263682"/>
                </a:lnTo>
                <a:cubicBezTo>
                  <a:pt x="565264" y="280086"/>
                  <a:pt x="569497" y="280615"/>
                  <a:pt x="584314" y="289082"/>
                </a:cubicBezTo>
                <a:cubicBezTo>
                  <a:pt x="599131" y="297549"/>
                  <a:pt x="609714" y="314482"/>
                  <a:pt x="609714" y="314482"/>
                </a:cubicBezTo>
                <a:cubicBezTo>
                  <a:pt x="610772" y="317657"/>
                  <a:pt x="590664" y="308132"/>
                  <a:pt x="590664" y="308132"/>
                </a:cubicBezTo>
                <a:cubicBezTo>
                  <a:pt x="583785" y="304957"/>
                  <a:pt x="588547" y="306015"/>
                  <a:pt x="568439" y="295432"/>
                </a:cubicBezTo>
                <a:cubicBezTo>
                  <a:pt x="548331" y="284849"/>
                  <a:pt x="518168" y="258919"/>
                  <a:pt x="470014" y="244632"/>
                </a:cubicBezTo>
                <a:cubicBezTo>
                  <a:pt x="421860" y="230345"/>
                  <a:pt x="301739" y="213940"/>
                  <a:pt x="279514" y="209707"/>
                </a:cubicBezTo>
                <a:cubicBezTo>
                  <a:pt x="257289" y="205474"/>
                  <a:pt x="360477" y="231403"/>
                  <a:pt x="336664" y="219232"/>
                </a:cubicBezTo>
                <a:cubicBezTo>
                  <a:pt x="312852" y="207061"/>
                  <a:pt x="187439" y="157319"/>
                  <a:pt x="136639" y="136682"/>
                </a:cubicBezTo>
                <a:cubicBezTo>
                  <a:pt x="85839" y="116045"/>
                  <a:pt x="31864" y="95407"/>
                  <a:pt x="31864" y="95407"/>
                </a:cubicBezTo>
                <a:cubicBezTo>
                  <a:pt x="9110" y="86411"/>
                  <a:pt x="1701" y="95407"/>
                  <a:pt x="114" y="82707"/>
                </a:cubicBezTo>
                <a:cubicBezTo>
                  <a:pt x="-1473" y="70007"/>
                  <a:pt x="13872" y="3332"/>
                  <a:pt x="1598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FC7ADC61-FDF1-17F0-C0FE-64498FBDA4F4}"/>
              </a:ext>
            </a:extLst>
          </p:cNvPr>
          <p:cNvSpPr/>
          <p:nvPr/>
        </p:nvSpPr>
        <p:spPr>
          <a:xfrm>
            <a:off x="2900708" y="6102115"/>
            <a:ext cx="49117" cy="120941"/>
          </a:xfrm>
          <a:custGeom>
            <a:avLst/>
            <a:gdLst>
              <a:gd name="connsiteX0" fmla="*/ 26642 w 49117"/>
              <a:gd name="connsiteY0" fmla="*/ 235 h 120941"/>
              <a:gd name="connsiteX1" fmla="*/ 20292 w 49117"/>
              <a:gd name="connsiteY1" fmla="*/ 70085 h 120941"/>
              <a:gd name="connsiteX2" fmla="*/ 48867 w 49117"/>
              <a:gd name="connsiteY2" fmla="*/ 120885 h 120941"/>
              <a:gd name="connsiteX3" fmla="*/ 1242 w 49117"/>
              <a:gd name="connsiteY3" fmla="*/ 60560 h 120941"/>
              <a:gd name="connsiteX4" fmla="*/ 13942 w 49117"/>
              <a:gd name="connsiteY4" fmla="*/ 95485 h 120941"/>
              <a:gd name="connsiteX5" fmla="*/ 26642 w 49117"/>
              <a:gd name="connsiteY5" fmla="*/ 235 h 12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7" h="120941">
                <a:moveTo>
                  <a:pt x="26642" y="235"/>
                </a:moveTo>
                <a:cubicBezTo>
                  <a:pt x="27700" y="-3998"/>
                  <a:pt x="16588" y="49977"/>
                  <a:pt x="20292" y="70085"/>
                </a:cubicBezTo>
                <a:cubicBezTo>
                  <a:pt x="23996" y="90193"/>
                  <a:pt x="52042" y="122472"/>
                  <a:pt x="48867" y="120885"/>
                </a:cubicBezTo>
                <a:cubicBezTo>
                  <a:pt x="45692" y="119298"/>
                  <a:pt x="7063" y="64793"/>
                  <a:pt x="1242" y="60560"/>
                </a:cubicBezTo>
                <a:cubicBezTo>
                  <a:pt x="-4579" y="56327"/>
                  <a:pt x="11825" y="101835"/>
                  <a:pt x="13942" y="95485"/>
                </a:cubicBezTo>
                <a:cubicBezTo>
                  <a:pt x="16059" y="89135"/>
                  <a:pt x="25584" y="4468"/>
                  <a:pt x="2664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F5F0791-B9AC-2308-CBDF-ED002071C41C}"/>
              </a:ext>
            </a:extLst>
          </p:cNvPr>
          <p:cNvSpPr/>
          <p:nvPr/>
        </p:nvSpPr>
        <p:spPr>
          <a:xfrm>
            <a:off x="3355187" y="6184169"/>
            <a:ext cx="301651" cy="121695"/>
          </a:xfrm>
          <a:custGeom>
            <a:avLst/>
            <a:gdLst>
              <a:gd name="connsiteX0" fmla="*/ 788 w 301651"/>
              <a:gd name="connsiteY0" fmla="*/ 731 h 121695"/>
              <a:gd name="connsiteX1" fmla="*/ 156363 w 301651"/>
              <a:gd name="connsiteY1" fmla="*/ 61056 h 121695"/>
              <a:gd name="connsiteX2" fmla="*/ 251613 w 301651"/>
              <a:gd name="connsiteY2" fmla="*/ 118206 h 121695"/>
              <a:gd name="connsiteX3" fmla="*/ 191288 w 301651"/>
              <a:gd name="connsiteY3" fmla="*/ 115031 h 121695"/>
              <a:gd name="connsiteX4" fmla="*/ 299238 w 301651"/>
              <a:gd name="connsiteY4" fmla="*/ 111856 h 121695"/>
              <a:gd name="connsiteX5" fmla="*/ 254788 w 301651"/>
              <a:gd name="connsiteY5" fmla="*/ 102331 h 121695"/>
              <a:gd name="connsiteX6" fmla="*/ 124613 w 301651"/>
              <a:gd name="connsiteY6" fmla="*/ 29306 h 121695"/>
              <a:gd name="connsiteX7" fmla="*/ 175413 w 301651"/>
              <a:gd name="connsiteY7" fmla="*/ 57881 h 121695"/>
              <a:gd name="connsiteX8" fmla="*/ 99213 w 301651"/>
              <a:gd name="connsiteY8" fmla="*/ 29306 h 121695"/>
              <a:gd name="connsiteX9" fmla="*/ 788 w 301651"/>
              <a:gd name="connsiteY9" fmla="*/ 731 h 12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651" h="121695">
                <a:moveTo>
                  <a:pt x="788" y="731"/>
                </a:moveTo>
                <a:cubicBezTo>
                  <a:pt x="10313" y="6023"/>
                  <a:pt x="114559" y="41477"/>
                  <a:pt x="156363" y="61056"/>
                </a:cubicBezTo>
                <a:cubicBezTo>
                  <a:pt x="198167" y="80635"/>
                  <a:pt x="245792" y="109210"/>
                  <a:pt x="251613" y="118206"/>
                </a:cubicBezTo>
                <a:cubicBezTo>
                  <a:pt x="257434" y="127202"/>
                  <a:pt x="183351" y="116089"/>
                  <a:pt x="191288" y="115031"/>
                </a:cubicBezTo>
                <a:cubicBezTo>
                  <a:pt x="199225" y="113973"/>
                  <a:pt x="288655" y="113973"/>
                  <a:pt x="299238" y="111856"/>
                </a:cubicBezTo>
                <a:cubicBezTo>
                  <a:pt x="309821" y="109739"/>
                  <a:pt x="283892" y="116089"/>
                  <a:pt x="254788" y="102331"/>
                </a:cubicBezTo>
                <a:cubicBezTo>
                  <a:pt x="225684" y="88573"/>
                  <a:pt x="124613" y="29306"/>
                  <a:pt x="124613" y="29306"/>
                </a:cubicBezTo>
                <a:cubicBezTo>
                  <a:pt x="111384" y="21898"/>
                  <a:pt x="179646" y="57881"/>
                  <a:pt x="175413" y="57881"/>
                </a:cubicBezTo>
                <a:cubicBezTo>
                  <a:pt x="171180" y="57881"/>
                  <a:pt x="127788" y="38302"/>
                  <a:pt x="99213" y="29306"/>
                </a:cubicBezTo>
                <a:cubicBezTo>
                  <a:pt x="70638" y="20310"/>
                  <a:pt x="-8737" y="-4561"/>
                  <a:pt x="788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E6A2BAB0-4388-410B-1D5C-B89E0403374D}"/>
              </a:ext>
            </a:extLst>
          </p:cNvPr>
          <p:cNvSpPr/>
          <p:nvPr/>
        </p:nvSpPr>
        <p:spPr>
          <a:xfrm>
            <a:off x="3217346" y="6197193"/>
            <a:ext cx="270861" cy="159246"/>
          </a:xfrm>
          <a:custGeom>
            <a:avLst/>
            <a:gdLst>
              <a:gd name="connsiteX0" fmla="*/ 221179 w 270861"/>
              <a:gd name="connsiteY0" fmla="*/ 407 h 159246"/>
              <a:gd name="connsiteX1" fmla="*/ 132279 w 270861"/>
              <a:gd name="connsiteY1" fmla="*/ 19457 h 159246"/>
              <a:gd name="connsiteX2" fmla="*/ 43379 w 270861"/>
              <a:gd name="connsiteY2" fmla="*/ 38507 h 159246"/>
              <a:gd name="connsiteX3" fmla="*/ 49729 w 270861"/>
              <a:gd name="connsiteY3" fmla="*/ 63907 h 159246"/>
              <a:gd name="connsiteX4" fmla="*/ 148154 w 270861"/>
              <a:gd name="connsiteY4" fmla="*/ 105182 h 159246"/>
              <a:gd name="connsiteX5" fmla="*/ 119579 w 270861"/>
              <a:gd name="connsiteY5" fmla="*/ 89307 h 159246"/>
              <a:gd name="connsiteX6" fmla="*/ 240229 w 270861"/>
              <a:gd name="connsiteY6" fmla="*/ 140107 h 159246"/>
              <a:gd name="connsiteX7" fmla="*/ 268804 w 270861"/>
              <a:gd name="connsiteY7" fmla="*/ 159157 h 159246"/>
              <a:gd name="connsiteX8" fmla="*/ 198954 w 270861"/>
              <a:gd name="connsiteY8" fmla="*/ 133757 h 159246"/>
              <a:gd name="connsiteX9" fmla="*/ 24329 w 270861"/>
              <a:gd name="connsiteY9" fmla="*/ 67082 h 159246"/>
              <a:gd name="connsiteX10" fmla="*/ 17979 w 270861"/>
              <a:gd name="connsiteY10" fmla="*/ 41682 h 159246"/>
              <a:gd name="connsiteX11" fmla="*/ 221179 w 270861"/>
              <a:gd name="connsiteY11" fmla="*/ 407 h 15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861" h="159246">
                <a:moveTo>
                  <a:pt x="221179" y="407"/>
                </a:moveTo>
                <a:cubicBezTo>
                  <a:pt x="240229" y="-3297"/>
                  <a:pt x="132279" y="19457"/>
                  <a:pt x="132279" y="19457"/>
                </a:cubicBezTo>
                <a:cubicBezTo>
                  <a:pt x="102646" y="25807"/>
                  <a:pt x="57137" y="31099"/>
                  <a:pt x="43379" y="38507"/>
                </a:cubicBezTo>
                <a:cubicBezTo>
                  <a:pt x="29621" y="45915"/>
                  <a:pt x="32267" y="52795"/>
                  <a:pt x="49729" y="63907"/>
                </a:cubicBezTo>
                <a:cubicBezTo>
                  <a:pt x="67191" y="75019"/>
                  <a:pt x="136512" y="100949"/>
                  <a:pt x="148154" y="105182"/>
                </a:cubicBezTo>
                <a:cubicBezTo>
                  <a:pt x="159796" y="109415"/>
                  <a:pt x="104233" y="83486"/>
                  <a:pt x="119579" y="89307"/>
                </a:cubicBezTo>
                <a:cubicBezTo>
                  <a:pt x="134925" y="95128"/>
                  <a:pt x="215358" y="128465"/>
                  <a:pt x="240229" y="140107"/>
                </a:cubicBezTo>
                <a:cubicBezTo>
                  <a:pt x="265100" y="151749"/>
                  <a:pt x="275683" y="160215"/>
                  <a:pt x="268804" y="159157"/>
                </a:cubicBezTo>
                <a:cubicBezTo>
                  <a:pt x="261925" y="158099"/>
                  <a:pt x="198954" y="133757"/>
                  <a:pt x="198954" y="133757"/>
                </a:cubicBezTo>
                <a:cubicBezTo>
                  <a:pt x="158208" y="118411"/>
                  <a:pt x="54491" y="82428"/>
                  <a:pt x="24329" y="67082"/>
                </a:cubicBezTo>
                <a:cubicBezTo>
                  <a:pt x="-5834" y="51736"/>
                  <a:pt x="-7950" y="53324"/>
                  <a:pt x="17979" y="41682"/>
                </a:cubicBezTo>
                <a:cubicBezTo>
                  <a:pt x="43908" y="30040"/>
                  <a:pt x="202129" y="4111"/>
                  <a:pt x="221179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DFB27C4A-7D5D-793F-031D-14609816E9C6}"/>
              </a:ext>
            </a:extLst>
          </p:cNvPr>
          <p:cNvSpPr/>
          <p:nvPr/>
        </p:nvSpPr>
        <p:spPr>
          <a:xfrm>
            <a:off x="3457136" y="6343589"/>
            <a:ext cx="306765" cy="73365"/>
          </a:xfrm>
          <a:custGeom>
            <a:avLst/>
            <a:gdLst>
              <a:gd name="connsiteX0" fmla="*/ 439 w 306765"/>
              <a:gd name="connsiteY0" fmla="*/ 61 h 73365"/>
              <a:gd name="connsiteX1" fmla="*/ 156014 w 306765"/>
              <a:gd name="connsiteY1" fmla="*/ 50861 h 73365"/>
              <a:gd name="connsiteX2" fmla="*/ 225864 w 306765"/>
              <a:gd name="connsiteY2" fmla="*/ 73086 h 73365"/>
              <a:gd name="connsiteX3" fmla="*/ 305239 w 306765"/>
              <a:gd name="connsiteY3" fmla="*/ 63561 h 73365"/>
              <a:gd name="connsiteX4" fmla="*/ 273489 w 306765"/>
              <a:gd name="connsiteY4" fmla="*/ 66736 h 73365"/>
              <a:gd name="connsiteX5" fmla="*/ 216339 w 306765"/>
              <a:gd name="connsiteY5" fmla="*/ 63561 h 73365"/>
              <a:gd name="connsiteX6" fmla="*/ 439 w 306765"/>
              <a:gd name="connsiteY6" fmla="*/ 61 h 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765" h="73365">
                <a:moveTo>
                  <a:pt x="439" y="61"/>
                </a:moveTo>
                <a:cubicBezTo>
                  <a:pt x="-9615" y="-2056"/>
                  <a:pt x="156014" y="50861"/>
                  <a:pt x="156014" y="50861"/>
                </a:cubicBezTo>
                <a:cubicBezTo>
                  <a:pt x="193585" y="63032"/>
                  <a:pt x="200993" y="70969"/>
                  <a:pt x="225864" y="73086"/>
                </a:cubicBezTo>
                <a:cubicBezTo>
                  <a:pt x="250735" y="75203"/>
                  <a:pt x="297302" y="64619"/>
                  <a:pt x="305239" y="63561"/>
                </a:cubicBezTo>
                <a:cubicBezTo>
                  <a:pt x="313176" y="62503"/>
                  <a:pt x="288306" y="66736"/>
                  <a:pt x="273489" y="66736"/>
                </a:cubicBezTo>
                <a:cubicBezTo>
                  <a:pt x="258672" y="66736"/>
                  <a:pt x="256555" y="72028"/>
                  <a:pt x="216339" y="63561"/>
                </a:cubicBezTo>
                <a:cubicBezTo>
                  <a:pt x="176123" y="55094"/>
                  <a:pt x="10493" y="2178"/>
                  <a:pt x="43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1CB36FFF-770C-1FDF-57BC-9EAB84C0C1C9}"/>
              </a:ext>
            </a:extLst>
          </p:cNvPr>
          <p:cNvSpPr/>
          <p:nvPr/>
        </p:nvSpPr>
        <p:spPr>
          <a:xfrm>
            <a:off x="3525517" y="6429309"/>
            <a:ext cx="259218" cy="286298"/>
          </a:xfrm>
          <a:custGeom>
            <a:avLst/>
            <a:gdLst>
              <a:gd name="connsiteX0" fmla="*/ 259083 w 259218"/>
              <a:gd name="connsiteY0" fmla="*/ 66 h 286298"/>
              <a:gd name="connsiteX1" fmla="*/ 43183 w 259218"/>
              <a:gd name="connsiteY1" fmla="*/ 63566 h 286298"/>
              <a:gd name="connsiteX2" fmla="*/ 27308 w 259218"/>
              <a:gd name="connsiteY2" fmla="*/ 98491 h 286298"/>
              <a:gd name="connsiteX3" fmla="*/ 27308 w 259218"/>
              <a:gd name="connsiteY3" fmla="*/ 63566 h 286298"/>
              <a:gd name="connsiteX4" fmla="*/ 30483 w 259218"/>
              <a:gd name="connsiteY4" fmla="*/ 104841 h 286298"/>
              <a:gd name="connsiteX5" fmla="*/ 71758 w 259218"/>
              <a:gd name="connsiteY5" fmla="*/ 181041 h 286298"/>
              <a:gd name="connsiteX6" fmla="*/ 132083 w 259218"/>
              <a:gd name="connsiteY6" fmla="*/ 282641 h 286298"/>
              <a:gd name="connsiteX7" fmla="*/ 109858 w 259218"/>
              <a:gd name="connsiteY7" fmla="*/ 257241 h 286298"/>
              <a:gd name="connsiteX8" fmla="*/ 46358 w 259218"/>
              <a:gd name="connsiteY8" fmla="*/ 193741 h 286298"/>
              <a:gd name="connsiteX9" fmla="*/ 20958 w 259218"/>
              <a:gd name="connsiteY9" fmla="*/ 95316 h 286298"/>
              <a:gd name="connsiteX10" fmla="*/ 46358 w 259218"/>
              <a:gd name="connsiteY10" fmla="*/ 60391 h 286298"/>
              <a:gd name="connsiteX11" fmla="*/ 8258 w 259218"/>
              <a:gd name="connsiteY11" fmla="*/ 76266 h 286298"/>
              <a:gd name="connsiteX12" fmla="*/ 259083 w 259218"/>
              <a:gd name="connsiteY12" fmla="*/ 66 h 28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9218" h="286298">
                <a:moveTo>
                  <a:pt x="259083" y="66"/>
                </a:moveTo>
                <a:cubicBezTo>
                  <a:pt x="264904" y="-2051"/>
                  <a:pt x="81812" y="47162"/>
                  <a:pt x="43183" y="63566"/>
                </a:cubicBezTo>
                <a:cubicBezTo>
                  <a:pt x="4554" y="79970"/>
                  <a:pt x="29954" y="98491"/>
                  <a:pt x="27308" y="98491"/>
                </a:cubicBezTo>
                <a:cubicBezTo>
                  <a:pt x="24662" y="98491"/>
                  <a:pt x="26779" y="62508"/>
                  <a:pt x="27308" y="63566"/>
                </a:cubicBezTo>
                <a:cubicBezTo>
                  <a:pt x="27837" y="64624"/>
                  <a:pt x="23075" y="85262"/>
                  <a:pt x="30483" y="104841"/>
                </a:cubicBezTo>
                <a:cubicBezTo>
                  <a:pt x="37891" y="124420"/>
                  <a:pt x="54825" y="151408"/>
                  <a:pt x="71758" y="181041"/>
                </a:cubicBezTo>
                <a:cubicBezTo>
                  <a:pt x="88691" y="210674"/>
                  <a:pt x="132083" y="282641"/>
                  <a:pt x="132083" y="282641"/>
                </a:cubicBezTo>
                <a:cubicBezTo>
                  <a:pt x="138433" y="295341"/>
                  <a:pt x="124145" y="272058"/>
                  <a:pt x="109858" y="257241"/>
                </a:cubicBezTo>
                <a:cubicBezTo>
                  <a:pt x="95571" y="242424"/>
                  <a:pt x="61175" y="220729"/>
                  <a:pt x="46358" y="193741"/>
                </a:cubicBezTo>
                <a:cubicBezTo>
                  <a:pt x="31541" y="166753"/>
                  <a:pt x="20958" y="117541"/>
                  <a:pt x="20958" y="95316"/>
                </a:cubicBezTo>
                <a:cubicBezTo>
                  <a:pt x="20958" y="73091"/>
                  <a:pt x="48475" y="63566"/>
                  <a:pt x="46358" y="60391"/>
                </a:cubicBezTo>
                <a:cubicBezTo>
                  <a:pt x="44241" y="57216"/>
                  <a:pt x="-22963" y="83145"/>
                  <a:pt x="8258" y="76266"/>
                </a:cubicBezTo>
                <a:cubicBezTo>
                  <a:pt x="39479" y="69387"/>
                  <a:pt x="253262" y="2183"/>
                  <a:pt x="25908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FC0D0ACF-144C-3CA6-7E1A-016689385401}"/>
              </a:ext>
            </a:extLst>
          </p:cNvPr>
          <p:cNvSpPr/>
          <p:nvPr/>
        </p:nvSpPr>
        <p:spPr>
          <a:xfrm>
            <a:off x="3526807" y="6491120"/>
            <a:ext cx="114015" cy="241786"/>
          </a:xfrm>
          <a:custGeom>
            <a:avLst/>
            <a:gdLst>
              <a:gd name="connsiteX0" fmla="*/ 3793 w 114015"/>
              <a:gd name="connsiteY0" fmla="*/ 1755 h 241786"/>
              <a:gd name="connsiteX1" fmla="*/ 3793 w 114015"/>
              <a:gd name="connsiteY1" fmla="*/ 62080 h 241786"/>
              <a:gd name="connsiteX2" fmla="*/ 38718 w 114015"/>
              <a:gd name="connsiteY2" fmla="*/ 138280 h 241786"/>
              <a:gd name="connsiteX3" fmla="*/ 111743 w 114015"/>
              <a:gd name="connsiteY3" fmla="*/ 236705 h 241786"/>
              <a:gd name="connsiteX4" fmla="*/ 89518 w 114015"/>
              <a:gd name="connsiteY4" fmla="*/ 217655 h 241786"/>
              <a:gd name="connsiteX5" fmla="*/ 29193 w 114015"/>
              <a:gd name="connsiteY5" fmla="*/ 131930 h 241786"/>
              <a:gd name="connsiteX6" fmla="*/ 3793 w 114015"/>
              <a:gd name="connsiteY6" fmla="*/ 1755 h 241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015" h="241786">
                <a:moveTo>
                  <a:pt x="3793" y="1755"/>
                </a:moveTo>
                <a:cubicBezTo>
                  <a:pt x="-440" y="-9887"/>
                  <a:pt x="-2028" y="39326"/>
                  <a:pt x="3793" y="62080"/>
                </a:cubicBezTo>
                <a:cubicBezTo>
                  <a:pt x="9614" y="84834"/>
                  <a:pt x="20726" y="109176"/>
                  <a:pt x="38718" y="138280"/>
                </a:cubicBezTo>
                <a:cubicBezTo>
                  <a:pt x="56710" y="167384"/>
                  <a:pt x="111743" y="236705"/>
                  <a:pt x="111743" y="236705"/>
                </a:cubicBezTo>
                <a:cubicBezTo>
                  <a:pt x="120210" y="249934"/>
                  <a:pt x="103276" y="235117"/>
                  <a:pt x="89518" y="217655"/>
                </a:cubicBezTo>
                <a:cubicBezTo>
                  <a:pt x="75760" y="200193"/>
                  <a:pt x="41893" y="163151"/>
                  <a:pt x="29193" y="131930"/>
                </a:cubicBezTo>
                <a:cubicBezTo>
                  <a:pt x="16493" y="100709"/>
                  <a:pt x="8026" y="13397"/>
                  <a:pt x="3793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A9F373F1-8CC9-6F65-B3E8-D22AE8F75D5A}"/>
              </a:ext>
            </a:extLst>
          </p:cNvPr>
          <p:cNvSpPr/>
          <p:nvPr/>
        </p:nvSpPr>
        <p:spPr>
          <a:xfrm>
            <a:off x="3337995" y="6445227"/>
            <a:ext cx="231574" cy="46836"/>
          </a:xfrm>
          <a:custGeom>
            <a:avLst/>
            <a:gdLst>
              <a:gd name="connsiteX0" fmla="*/ 230705 w 231574"/>
              <a:gd name="connsiteY0" fmla="*/ 23 h 46836"/>
              <a:gd name="connsiteX1" fmla="*/ 5280 w 231574"/>
              <a:gd name="connsiteY1" fmla="*/ 44473 h 46836"/>
              <a:gd name="connsiteX2" fmla="*/ 81480 w 231574"/>
              <a:gd name="connsiteY2" fmla="*/ 38123 h 46836"/>
              <a:gd name="connsiteX3" fmla="*/ 230705 w 231574"/>
              <a:gd name="connsiteY3" fmla="*/ 23 h 4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574" h="46836">
                <a:moveTo>
                  <a:pt x="230705" y="23"/>
                </a:moveTo>
                <a:cubicBezTo>
                  <a:pt x="218005" y="1081"/>
                  <a:pt x="30151" y="38123"/>
                  <a:pt x="5280" y="44473"/>
                </a:cubicBezTo>
                <a:cubicBezTo>
                  <a:pt x="-19591" y="50823"/>
                  <a:pt x="49730" y="42885"/>
                  <a:pt x="81480" y="38123"/>
                </a:cubicBezTo>
                <a:cubicBezTo>
                  <a:pt x="113230" y="33361"/>
                  <a:pt x="243405" y="-1035"/>
                  <a:pt x="23070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9DF3EE-BE9A-A918-662C-8AB2B963B817}"/>
              </a:ext>
            </a:extLst>
          </p:cNvPr>
          <p:cNvSpPr/>
          <p:nvPr/>
        </p:nvSpPr>
        <p:spPr>
          <a:xfrm>
            <a:off x="3299952" y="6423025"/>
            <a:ext cx="275098" cy="124029"/>
          </a:xfrm>
          <a:custGeom>
            <a:avLst/>
            <a:gdLst>
              <a:gd name="connsiteX0" fmla="*/ 275098 w 275098"/>
              <a:gd name="connsiteY0" fmla="*/ 0 h 124029"/>
              <a:gd name="connsiteX1" fmla="*/ 43323 w 275098"/>
              <a:gd name="connsiteY1" fmla="*/ 44450 h 124029"/>
              <a:gd name="connsiteX2" fmla="*/ 21098 w 275098"/>
              <a:gd name="connsiteY2" fmla="*/ 66675 h 124029"/>
              <a:gd name="connsiteX3" fmla="*/ 14748 w 275098"/>
              <a:gd name="connsiteY3" fmla="*/ 123825 h 124029"/>
              <a:gd name="connsiteX4" fmla="*/ 2048 w 275098"/>
              <a:gd name="connsiteY4" fmla="*/ 44450 h 124029"/>
              <a:gd name="connsiteX5" fmla="*/ 62373 w 275098"/>
              <a:gd name="connsiteY5" fmla="*/ 28575 h 124029"/>
              <a:gd name="connsiteX6" fmla="*/ 24273 w 275098"/>
              <a:gd name="connsiteY6" fmla="*/ 34925 h 124029"/>
              <a:gd name="connsiteX7" fmla="*/ 275098 w 275098"/>
              <a:gd name="connsiteY7" fmla="*/ 0 h 12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98" h="124029">
                <a:moveTo>
                  <a:pt x="275098" y="0"/>
                </a:moveTo>
                <a:cubicBezTo>
                  <a:pt x="180377" y="16669"/>
                  <a:pt x="85656" y="33338"/>
                  <a:pt x="43323" y="44450"/>
                </a:cubicBezTo>
                <a:cubicBezTo>
                  <a:pt x="990" y="55562"/>
                  <a:pt x="25860" y="53446"/>
                  <a:pt x="21098" y="66675"/>
                </a:cubicBezTo>
                <a:cubicBezTo>
                  <a:pt x="16336" y="79904"/>
                  <a:pt x="17923" y="127529"/>
                  <a:pt x="14748" y="123825"/>
                </a:cubicBezTo>
                <a:cubicBezTo>
                  <a:pt x="11573" y="120121"/>
                  <a:pt x="-5889" y="60325"/>
                  <a:pt x="2048" y="44450"/>
                </a:cubicBezTo>
                <a:cubicBezTo>
                  <a:pt x="9985" y="28575"/>
                  <a:pt x="58669" y="30162"/>
                  <a:pt x="62373" y="28575"/>
                </a:cubicBezTo>
                <a:cubicBezTo>
                  <a:pt x="66077" y="26988"/>
                  <a:pt x="24273" y="34925"/>
                  <a:pt x="24273" y="34925"/>
                </a:cubicBezTo>
                <a:lnTo>
                  <a:pt x="27509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6BEAADFC-8955-89EC-39C1-78CCC78628DD}"/>
              </a:ext>
            </a:extLst>
          </p:cNvPr>
          <p:cNvSpPr/>
          <p:nvPr/>
        </p:nvSpPr>
        <p:spPr>
          <a:xfrm>
            <a:off x="3285890" y="6505828"/>
            <a:ext cx="257338" cy="155675"/>
          </a:xfrm>
          <a:custGeom>
            <a:avLst/>
            <a:gdLst>
              <a:gd name="connsiteX0" fmla="*/ 235 w 257338"/>
              <a:gd name="connsiteY0" fmla="*/ 2922 h 155675"/>
              <a:gd name="connsiteX1" fmla="*/ 73260 w 257338"/>
              <a:gd name="connsiteY1" fmla="*/ 28322 h 155675"/>
              <a:gd name="connsiteX2" fmla="*/ 216135 w 257338"/>
              <a:gd name="connsiteY2" fmla="*/ 133097 h 155675"/>
              <a:gd name="connsiteX3" fmla="*/ 238360 w 257338"/>
              <a:gd name="connsiteY3" fmla="*/ 145797 h 155675"/>
              <a:gd name="connsiteX4" fmla="*/ 247885 w 257338"/>
              <a:gd name="connsiteY4" fmla="*/ 155322 h 155675"/>
              <a:gd name="connsiteX5" fmla="*/ 95485 w 257338"/>
              <a:gd name="connsiteY5" fmla="*/ 133097 h 155675"/>
              <a:gd name="connsiteX6" fmla="*/ 187560 w 257338"/>
              <a:gd name="connsiteY6" fmla="*/ 139447 h 155675"/>
              <a:gd name="connsiteX7" fmla="*/ 130410 w 257338"/>
              <a:gd name="connsiteY7" fmla="*/ 98172 h 155675"/>
              <a:gd name="connsiteX8" fmla="*/ 57385 w 257338"/>
              <a:gd name="connsiteY8" fmla="*/ 53722 h 155675"/>
              <a:gd name="connsiteX9" fmla="*/ 95485 w 257338"/>
              <a:gd name="connsiteY9" fmla="*/ 82297 h 155675"/>
              <a:gd name="connsiteX10" fmla="*/ 235 w 257338"/>
              <a:gd name="connsiteY10" fmla="*/ 2922 h 1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38" h="155675">
                <a:moveTo>
                  <a:pt x="235" y="2922"/>
                </a:moveTo>
                <a:cubicBezTo>
                  <a:pt x="-3469" y="-6074"/>
                  <a:pt x="37277" y="6626"/>
                  <a:pt x="73260" y="28322"/>
                </a:cubicBezTo>
                <a:cubicBezTo>
                  <a:pt x="109243" y="50018"/>
                  <a:pt x="188618" y="113518"/>
                  <a:pt x="216135" y="133097"/>
                </a:cubicBezTo>
                <a:cubicBezTo>
                  <a:pt x="243652" y="152676"/>
                  <a:pt x="238360" y="145797"/>
                  <a:pt x="238360" y="145797"/>
                </a:cubicBezTo>
                <a:cubicBezTo>
                  <a:pt x="243652" y="149501"/>
                  <a:pt x="271698" y="157439"/>
                  <a:pt x="247885" y="155322"/>
                </a:cubicBezTo>
                <a:cubicBezTo>
                  <a:pt x="224072" y="153205"/>
                  <a:pt x="105539" y="135743"/>
                  <a:pt x="95485" y="133097"/>
                </a:cubicBezTo>
                <a:cubicBezTo>
                  <a:pt x="85431" y="130451"/>
                  <a:pt x="181739" y="145268"/>
                  <a:pt x="187560" y="139447"/>
                </a:cubicBezTo>
                <a:cubicBezTo>
                  <a:pt x="193381" y="133626"/>
                  <a:pt x="152106" y="112460"/>
                  <a:pt x="130410" y="98172"/>
                </a:cubicBezTo>
                <a:cubicBezTo>
                  <a:pt x="108714" y="83885"/>
                  <a:pt x="63206" y="56368"/>
                  <a:pt x="57385" y="53722"/>
                </a:cubicBezTo>
                <a:cubicBezTo>
                  <a:pt x="51564" y="51076"/>
                  <a:pt x="98131" y="88647"/>
                  <a:pt x="95485" y="82297"/>
                </a:cubicBezTo>
                <a:cubicBezTo>
                  <a:pt x="92839" y="75947"/>
                  <a:pt x="3939" y="11918"/>
                  <a:pt x="235" y="2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1AD0C417-8310-2D01-FBC3-1B2F92C9C267}"/>
              </a:ext>
            </a:extLst>
          </p:cNvPr>
          <p:cNvSpPr/>
          <p:nvPr/>
        </p:nvSpPr>
        <p:spPr>
          <a:xfrm>
            <a:off x="3037526" y="6558380"/>
            <a:ext cx="543874" cy="118645"/>
          </a:xfrm>
          <a:custGeom>
            <a:avLst/>
            <a:gdLst>
              <a:gd name="connsiteX0" fmla="*/ 543874 w 543874"/>
              <a:gd name="connsiteY0" fmla="*/ 118645 h 118645"/>
              <a:gd name="connsiteX1" fmla="*/ 315274 w 543874"/>
              <a:gd name="connsiteY1" fmla="*/ 77370 h 118645"/>
              <a:gd name="connsiteX2" fmla="*/ 216849 w 543874"/>
              <a:gd name="connsiteY2" fmla="*/ 26570 h 118645"/>
              <a:gd name="connsiteX3" fmla="*/ 283524 w 543874"/>
              <a:gd name="connsiteY3" fmla="*/ 51970 h 118645"/>
              <a:gd name="connsiteX4" fmla="*/ 150174 w 543874"/>
              <a:gd name="connsiteY4" fmla="*/ 1170 h 118645"/>
              <a:gd name="connsiteX5" fmla="*/ 67624 w 543874"/>
              <a:gd name="connsiteY5" fmla="*/ 20220 h 118645"/>
              <a:gd name="connsiteX6" fmla="*/ 949 w 543874"/>
              <a:gd name="connsiteY6" fmla="*/ 64670 h 118645"/>
              <a:gd name="connsiteX7" fmla="*/ 118424 w 543874"/>
              <a:gd name="connsiteY7" fmla="*/ 13870 h 118645"/>
              <a:gd name="connsiteX8" fmla="*/ 162874 w 543874"/>
              <a:gd name="connsiteY8" fmla="*/ 13870 h 118645"/>
              <a:gd name="connsiteX9" fmla="*/ 312099 w 543874"/>
              <a:gd name="connsiteY9" fmla="*/ 58320 h 118645"/>
              <a:gd name="connsiteX10" fmla="*/ 543874 w 543874"/>
              <a:gd name="connsiteY10" fmla="*/ 118645 h 11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3874" h="118645">
                <a:moveTo>
                  <a:pt x="543874" y="118645"/>
                </a:moveTo>
                <a:cubicBezTo>
                  <a:pt x="456826" y="105680"/>
                  <a:pt x="369778" y="92716"/>
                  <a:pt x="315274" y="77370"/>
                </a:cubicBezTo>
                <a:cubicBezTo>
                  <a:pt x="260770" y="62024"/>
                  <a:pt x="222141" y="30803"/>
                  <a:pt x="216849" y="26570"/>
                </a:cubicBezTo>
                <a:cubicBezTo>
                  <a:pt x="211557" y="22337"/>
                  <a:pt x="283524" y="51970"/>
                  <a:pt x="283524" y="51970"/>
                </a:cubicBezTo>
                <a:cubicBezTo>
                  <a:pt x="272411" y="47737"/>
                  <a:pt x="186157" y="6462"/>
                  <a:pt x="150174" y="1170"/>
                </a:cubicBezTo>
                <a:cubicBezTo>
                  <a:pt x="114191" y="-4122"/>
                  <a:pt x="92495" y="9637"/>
                  <a:pt x="67624" y="20220"/>
                </a:cubicBezTo>
                <a:cubicBezTo>
                  <a:pt x="42753" y="30803"/>
                  <a:pt x="-7518" y="65728"/>
                  <a:pt x="949" y="64670"/>
                </a:cubicBezTo>
                <a:cubicBezTo>
                  <a:pt x="9416" y="63612"/>
                  <a:pt x="91436" y="22337"/>
                  <a:pt x="118424" y="13870"/>
                </a:cubicBezTo>
                <a:cubicBezTo>
                  <a:pt x="145412" y="5403"/>
                  <a:pt x="130595" y="6462"/>
                  <a:pt x="162874" y="13870"/>
                </a:cubicBezTo>
                <a:cubicBezTo>
                  <a:pt x="195153" y="21278"/>
                  <a:pt x="312099" y="58320"/>
                  <a:pt x="312099" y="58320"/>
                </a:cubicBezTo>
                <a:lnTo>
                  <a:pt x="543874" y="11864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B0D60FF7-7013-CB4E-F685-8989E626AF1B}"/>
              </a:ext>
            </a:extLst>
          </p:cNvPr>
          <p:cNvSpPr/>
          <p:nvPr/>
        </p:nvSpPr>
        <p:spPr>
          <a:xfrm>
            <a:off x="3041460" y="6578440"/>
            <a:ext cx="262417" cy="67032"/>
          </a:xfrm>
          <a:custGeom>
            <a:avLst/>
            <a:gdLst>
              <a:gd name="connsiteX0" fmla="*/ 190 w 262417"/>
              <a:gd name="connsiteY0" fmla="*/ 66835 h 67032"/>
              <a:gd name="connsiteX1" fmla="*/ 130365 w 262417"/>
              <a:gd name="connsiteY1" fmla="*/ 6510 h 67032"/>
              <a:gd name="connsiteX2" fmla="*/ 260540 w 262417"/>
              <a:gd name="connsiteY2" fmla="*/ 41435 h 67032"/>
              <a:gd name="connsiteX3" fmla="*/ 203390 w 262417"/>
              <a:gd name="connsiteY3" fmla="*/ 16035 h 67032"/>
              <a:gd name="connsiteX4" fmla="*/ 146240 w 262417"/>
              <a:gd name="connsiteY4" fmla="*/ 160 h 67032"/>
              <a:gd name="connsiteX5" fmla="*/ 101790 w 262417"/>
              <a:gd name="connsiteY5" fmla="*/ 25560 h 67032"/>
              <a:gd name="connsiteX6" fmla="*/ 190 w 262417"/>
              <a:gd name="connsiteY6" fmla="*/ 66835 h 6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417" h="67032">
                <a:moveTo>
                  <a:pt x="190" y="66835"/>
                </a:moveTo>
                <a:cubicBezTo>
                  <a:pt x="4952" y="63660"/>
                  <a:pt x="86973" y="10743"/>
                  <a:pt x="130365" y="6510"/>
                </a:cubicBezTo>
                <a:cubicBezTo>
                  <a:pt x="173757" y="2277"/>
                  <a:pt x="248369" y="39848"/>
                  <a:pt x="260540" y="41435"/>
                </a:cubicBezTo>
                <a:cubicBezTo>
                  <a:pt x="272711" y="43022"/>
                  <a:pt x="222440" y="22914"/>
                  <a:pt x="203390" y="16035"/>
                </a:cubicBezTo>
                <a:cubicBezTo>
                  <a:pt x="184340" y="9156"/>
                  <a:pt x="163173" y="-1428"/>
                  <a:pt x="146240" y="160"/>
                </a:cubicBezTo>
                <a:cubicBezTo>
                  <a:pt x="129307" y="1747"/>
                  <a:pt x="122428" y="17093"/>
                  <a:pt x="101790" y="25560"/>
                </a:cubicBezTo>
                <a:cubicBezTo>
                  <a:pt x="81152" y="34027"/>
                  <a:pt x="-4572" y="70010"/>
                  <a:pt x="190" y="66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DC1ADAA-98B0-8AA4-E96D-4CCF5ED18D51}"/>
              </a:ext>
            </a:extLst>
          </p:cNvPr>
          <p:cNvSpPr/>
          <p:nvPr/>
        </p:nvSpPr>
        <p:spPr>
          <a:xfrm>
            <a:off x="3092421" y="6610324"/>
            <a:ext cx="523970" cy="117773"/>
          </a:xfrm>
          <a:custGeom>
            <a:avLst/>
            <a:gdLst>
              <a:gd name="connsiteX0" fmla="*/ 29 w 523970"/>
              <a:gd name="connsiteY0" fmla="*/ 41301 h 117773"/>
              <a:gd name="connsiteX1" fmla="*/ 101629 w 523970"/>
              <a:gd name="connsiteY1" fmla="*/ 26 h 117773"/>
              <a:gd name="connsiteX2" fmla="*/ 247679 w 523970"/>
              <a:gd name="connsiteY2" fmla="*/ 34951 h 117773"/>
              <a:gd name="connsiteX3" fmla="*/ 219104 w 523970"/>
              <a:gd name="connsiteY3" fmla="*/ 31776 h 117773"/>
              <a:gd name="connsiteX4" fmla="*/ 419129 w 523970"/>
              <a:gd name="connsiteY4" fmla="*/ 85751 h 117773"/>
              <a:gd name="connsiteX5" fmla="*/ 523904 w 523970"/>
              <a:gd name="connsiteY5" fmla="*/ 117501 h 117773"/>
              <a:gd name="connsiteX6" fmla="*/ 431829 w 523970"/>
              <a:gd name="connsiteY6" fmla="*/ 98451 h 117773"/>
              <a:gd name="connsiteX7" fmla="*/ 250854 w 523970"/>
              <a:gd name="connsiteY7" fmla="*/ 54001 h 117773"/>
              <a:gd name="connsiteX8" fmla="*/ 292129 w 523970"/>
              <a:gd name="connsiteY8" fmla="*/ 66701 h 117773"/>
              <a:gd name="connsiteX9" fmla="*/ 111154 w 523970"/>
              <a:gd name="connsiteY9" fmla="*/ 12726 h 117773"/>
              <a:gd name="connsiteX10" fmla="*/ 29 w 523970"/>
              <a:gd name="connsiteY10" fmla="*/ 41301 h 11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3970" h="117773">
                <a:moveTo>
                  <a:pt x="29" y="41301"/>
                </a:moveTo>
                <a:cubicBezTo>
                  <a:pt x="-1559" y="39184"/>
                  <a:pt x="60354" y="1084"/>
                  <a:pt x="101629" y="26"/>
                </a:cubicBezTo>
                <a:cubicBezTo>
                  <a:pt x="142904" y="-1032"/>
                  <a:pt x="228100" y="29659"/>
                  <a:pt x="247679" y="34951"/>
                </a:cubicBezTo>
                <a:cubicBezTo>
                  <a:pt x="267258" y="40243"/>
                  <a:pt x="190529" y="23309"/>
                  <a:pt x="219104" y="31776"/>
                </a:cubicBezTo>
                <a:cubicBezTo>
                  <a:pt x="247679" y="40243"/>
                  <a:pt x="368329" y="71464"/>
                  <a:pt x="419129" y="85751"/>
                </a:cubicBezTo>
                <a:cubicBezTo>
                  <a:pt x="469929" y="100038"/>
                  <a:pt x="521787" y="115384"/>
                  <a:pt x="523904" y="117501"/>
                </a:cubicBezTo>
                <a:cubicBezTo>
                  <a:pt x="526021" y="119618"/>
                  <a:pt x="477337" y="109034"/>
                  <a:pt x="431829" y="98451"/>
                </a:cubicBezTo>
                <a:cubicBezTo>
                  <a:pt x="386321" y="87868"/>
                  <a:pt x="274137" y="59293"/>
                  <a:pt x="250854" y="54001"/>
                </a:cubicBezTo>
                <a:cubicBezTo>
                  <a:pt x="227571" y="48709"/>
                  <a:pt x="292129" y="66701"/>
                  <a:pt x="292129" y="66701"/>
                </a:cubicBezTo>
                <a:cubicBezTo>
                  <a:pt x="268846" y="59822"/>
                  <a:pt x="152958" y="18547"/>
                  <a:pt x="111154" y="12726"/>
                </a:cubicBezTo>
                <a:cubicBezTo>
                  <a:pt x="69350" y="6905"/>
                  <a:pt x="1617" y="43418"/>
                  <a:pt x="29" y="41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AB66DD9D-1246-EF93-B5AB-0CFDE3CB2065}"/>
              </a:ext>
            </a:extLst>
          </p:cNvPr>
          <p:cNvSpPr/>
          <p:nvPr/>
        </p:nvSpPr>
        <p:spPr>
          <a:xfrm>
            <a:off x="3041134" y="6423025"/>
            <a:ext cx="292616" cy="153386"/>
          </a:xfrm>
          <a:custGeom>
            <a:avLst/>
            <a:gdLst>
              <a:gd name="connsiteX0" fmla="*/ 292616 w 292616"/>
              <a:gd name="connsiteY0" fmla="*/ 0 h 153386"/>
              <a:gd name="connsiteX1" fmla="*/ 73541 w 292616"/>
              <a:gd name="connsiteY1" fmla="*/ 107950 h 153386"/>
              <a:gd name="connsiteX2" fmla="*/ 3691 w 292616"/>
              <a:gd name="connsiteY2" fmla="*/ 152400 h 153386"/>
              <a:gd name="connsiteX3" fmla="*/ 168791 w 292616"/>
              <a:gd name="connsiteY3" fmla="*/ 69850 h 153386"/>
              <a:gd name="connsiteX4" fmla="*/ 292616 w 292616"/>
              <a:gd name="connsiteY4" fmla="*/ 0 h 15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16" h="153386">
                <a:moveTo>
                  <a:pt x="292616" y="0"/>
                </a:moveTo>
                <a:lnTo>
                  <a:pt x="73541" y="107950"/>
                </a:lnTo>
                <a:cubicBezTo>
                  <a:pt x="25387" y="133350"/>
                  <a:pt x="-12184" y="158750"/>
                  <a:pt x="3691" y="152400"/>
                </a:cubicBezTo>
                <a:cubicBezTo>
                  <a:pt x="19566" y="146050"/>
                  <a:pt x="168791" y="69850"/>
                  <a:pt x="168791" y="69850"/>
                </a:cubicBezTo>
                <a:lnTo>
                  <a:pt x="292616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13B366FF-F60C-0061-709E-79CCCD23A06D}"/>
              </a:ext>
            </a:extLst>
          </p:cNvPr>
          <p:cNvSpPr/>
          <p:nvPr/>
        </p:nvSpPr>
        <p:spPr>
          <a:xfrm>
            <a:off x="2857473" y="6248310"/>
            <a:ext cx="38127" cy="244664"/>
          </a:xfrm>
          <a:custGeom>
            <a:avLst/>
            <a:gdLst>
              <a:gd name="connsiteX0" fmla="*/ 27 w 38127"/>
              <a:gd name="connsiteY0" fmla="*/ 90 h 244664"/>
              <a:gd name="connsiteX1" fmla="*/ 31777 w 38127"/>
              <a:gd name="connsiteY1" fmla="*/ 133440 h 244664"/>
              <a:gd name="connsiteX2" fmla="*/ 19077 w 38127"/>
              <a:gd name="connsiteY2" fmla="*/ 244565 h 244664"/>
              <a:gd name="connsiteX3" fmla="*/ 38127 w 38127"/>
              <a:gd name="connsiteY3" fmla="*/ 114390 h 244664"/>
              <a:gd name="connsiteX4" fmla="*/ 27 w 38127"/>
              <a:gd name="connsiteY4" fmla="*/ 90 h 24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27" h="244664">
                <a:moveTo>
                  <a:pt x="27" y="90"/>
                </a:moveTo>
                <a:cubicBezTo>
                  <a:pt x="-1031" y="3265"/>
                  <a:pt x="28602" y="92694"/>
                  <a:pt x="31777" y="133440"/>
                </a:cubicBezTo>
                <a:cubicBezTo>
                  <a:pt x="34952" y="174186"/>
                  <a:pt x="18019" y="247740"/>
                  <a:pt x="19077" y="244565"/>
                </a:cubicBezTo>
                <a:cubicBezTo>
                  <a:pt x="20135" y="241390"/>
                  <a:pt x="38127" y="150373"/>
                  <a:pt x="38127" y="114390"/>
                </a:cubicBezTo>
                <a:cubicBezTo>
                  <a:pt x="38127" y="78407"/>
                  <a:pt x="1085" y="-3085"/>
                  <a:pt x="27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DFD0CB5A-C70B-B232-9EB9-DDF6BA322CF3}"/>
              </a:ext>
            </a:extLst>
          </p:cNvPr>
          <p:cNvSpPr/>
          <p:nvPr/>
        </p:nvSpPr>
        <p:spPr>
          <a:xfrm>
            <a:off x="3028406" y="6410077"/>
            <a:ext cx="126942" cy="104841"/>
          </a:xfrm>
          <a:custGeom>
            <a:avLst/>
            <a:gdLst>
              <a:gd name="connsiteX0" fmla="*/ 544 w 126942"/>
              <a:gd name="connsiteY0" fmla="*/ 248 h 104841"/>
              <a:gd name="connsiteX1" fmla="*/ 124369 w 126942"/>
              <a:gd name="connsiteY1" fmla="*/ 101848 h 104841"/>
              <a:gd name="connsiteX2" fmla="*/ 79919 w 126942"/>
              <a:gd name="connsiteY2" fmla="*/ 73273 h 104841"/>
              <a:gd name="connsiteX3" fmla="*/ 544 w 126942"/>
              <a:gd name="connsiteY3" fmla="*/ 248 h 1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942" h="104841">
                <a:moveTo>
                  <a:pt x="544" y="248"/>
                </a:moveTo>
                <a:cubicBezTo>
                  <a:pt x="7952" y="5011"/>
                  <a:pt x="111140" y="89677"/>
                  <a:pt x="124369" y="101848"/>
                </a:cubicBezTo>
                <a:cubicBezTo>
                  <a:pt x="137598" y="114019"/>
                  <a:pt x="96323" y="85973"/>
                  <a:pt x="79919" y="73273"/>
                </a:cubicBezTo>
                <a:cubicBezTo>
                  <a:pt x="63515" y="60573"/>
                  <a:pt x="-6864" y="-4515"/>
                  <a:pt x="544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6524931D-C564-5CB8-6D82-2A0B199A5417}"/>
              </a:ext>
            </a:extLst>
          </p:cNvPr>
          <p:cNvSpPr/>
          <p:nvPr/>
        </p:nvSpPr>
        <p:spPr>
          <a:xfrm>
            <a:off x="2898320" y="6324419"/>
            <a:ext cx="292583" cy="248149"/>
          </a:xfrm>
          <a:custGeom>
            <a:avLst/>
            <a:gdLst>
              <a:gd name="connsiteX0" fmla="*/ 292555 w 292583"/>
              <a:gd name="connsiteY0" fmla="*/ 181 h 248149"/>
              <a:gd name="connsiteX1" fmla="*/ 184605 w 292583"/>
              <a:gd name="connsiteY1" fmla="*/ 28756 h 248149"/>
              <a:gd name="connsiteX2" fmla="*/ 241755 w 292583"/>
              <a:gd name="connsiteY2" fmla="*/ 12881 h 248149"/>
              <a:gd name="connsiteX3" fmla="*/ 102055 w 292583"/>
              <a:gd name="connsiteY3" fmla="*/ 82731 h 248149"/>
              <a:gd name="connsiteX4" fmla="*/ 38555 w 292583"/>
              <a:gd name="connsiteY4" fmla="*/ 124006 h 248149"/>
              <a:gd name="connsiteX5" fmla="*/ 44905 w 292583"/>
              <a:gd name="connsiteY5" fmla="*/ 152581 h 248149"/>
              <a:gd name="connsiteX6" fmla="*/ 102055 w 292583"/>
              <a:gd name="connsiteY6" fmla="*/ 206556 h 248149"/>
              <a:gd name="connsiteX7" fmla="*/ 140155 w 292583"/>
              <a:gd name="connsiteY7" fmla="*/ 247831 h 248149"/>
              <a:gd name="connsiteX8" fmla="*/ 111580 w 292583"/>
              <a:gd name="connsiteY8" fmla="*/ 222431 h 248149"/>
              <a:gd name="connsiteX9" fmla="*/ 19505 w 292583"/>
              <a:gd name="connsiteY9" fmla="*/ 165281 h 248149"/>
              <a:gd name="connsiteX10" fmla="*/ 29030 w 292583"/>
              <a:gd name="connsiteY10" fmla="*/ 120831 h 248149"/>
              <a:gd name="connsiteX11" fmla="*/ 3630 w 292583"/>
              <a:gd name="connsiteY11" fmla="*/ 133531 h 248149"/>
              <a:gd name="connsiteX12" fmla="*/ 121105 w 292583"/>
              <a:gd name="connsiteY12" fmla="*/ 63681 h 248149"/>
              <a:gd name="connsiteX13" fmla="*/ 92530 w 292583"/>
              <a:gd name="connsiteY13" fmla="*/ 73206 h 248149"/>
              <a:gd name="connsiteX14" fmla="*/ 194130 w 292583"/>
              <a:gd name="connsiteY14" fmla="*/ 19231 h 248149"/>
              <a:gd name="connsiteX15" fmla="*/ 292555 w 292583"/>
              <a:gd name="connsiteY15" fmla="*/ 181 h 24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2583" h="248149">
                <a:moveTo>
                  <a:pt x="292555" y="181"/>
                </a:moveTo>
                <a:cubicBezTo>
                  <a:pt x="290968" y="1768"/>
                  <a:pt x="193072" y="26639"/>
                  <a:pt x="184605" y="28756"/>
                </a:cubicBezTo>
                <a:cubicBezTo>
                  <a:pt x="176138" y="30873"/>
                  <a:pt x="255513" y="3885"/>
                  <a:pt x="241755" y="12881"/>
                </a:cubicBezTo>
                <a:cubicBezTo>
                  <a:pt x="227997" y="21877"/>
                  <a:pt x="135922" y="64210"/>
                  <a:pt x="102055" y="82731"/>
                </a:cubicBezTo>
                <a:cubicBezTo>
                  <a:pt x="68188" y="101252"/>
                  <a:pt x="48080" y="112364"/>
                  <a:pt x="38555" y="124006"/>
                </a:cubicBezTo>
                <a:cubicBezTo>
                  <a:pt x="29030" y="135648"/>
                  <a:pt x="34322" y="138823"/>
                  <a:pt x="44905" y="152581"/>
                </a:cubicBezTo>
                <a:cubicBezTo>
                  <a:pt x="55488" y="166339"/>
                  <a:pt x="86180" y="190681"/>
                  <a:pt x="102055" y="206556"/>
                </a:cubicBezTo>
                <a:cubicBezTo>
                  <a:pt x="117930" y="222431"/>
                  <a:pt x="138567" y="245185"/>
                  <a:pt x="140155" y="247831"/>
                </a:cubicBezTo>
                <a:cubicBezTo>
                  <a:pt x="141742" y="250477"/>
                  <a:pt x="131688" y="236189"/>
                  <a:pt x="111580" y="222431"/>
                </a:cubicBezTo>
                <a:cubicBezTo>
                  <a:pt x="91472" y="208673"/>
                  <a:pt x="33263" y="182214"/>
                  <a:pt x="19505" y="165281"/>
                </a:cubicBezTo>
                <a:cubicBezTo>
                  <a:pt x="5747" y="148348"/>
                  <a:pt x="31676" y="126123"/>
                  <a:pt x="29030" y="120831"/>
                </a:cubicBezTo>
                <a:cubicBezTo>
                  <a:pt x="26384" y="115539"/>
                  <a:pt x="-11716" y="143056"/>
                  <a:pt x="3630" y="133531"/>
                </a:cubicBezTo>
                <a:cubicBezTo>
                  <a:pt x="18976" y="124006"/>
                  <a:pt x="106288" y="73735"/>
                  <a:pt x="121105" y="63681"/>
                </a:cubicBezTo>
                <a:cubicBezTo>
                  <a:pt x="135922" y="53627"/>
                  <a:pt x="80359" y="80614"/>
                  <a:pt x="92530" y="73206"/>
                </a:cubicBezTo>
                <a:cubicBezTo>
                  <a:pt x="104701" y="65798"/>
                  <a:pt x="158147" y="30873"/>
                  <a:pt x="194130" y="19231"/>
                </a:cubicBezTo>
                <a:cubicBezTo>
                  <a:pt x="230113" y="7589"/>
                  <a:pt x="294142" y="-1406"/>
                  <a:pt x="292555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0B992479-193F-C265-CF31-6B4EB7FF1E5A}"/>
              </a:ext>
            </a:extLst>
          </p:cNvPr>
          <p:cNvSpPr/>
          <p:nvPr/>
        </p:nvSpPr>
        <p:spPr>
          <a:xfrm>
            <a:off x="2969343" y="6340427"/>
            <a:ext cx="231157" cy="175715"/>
          </a:xfrm>
          <a:custGeom>
            <a:avLst/>
            <a:gdLst>
              <a:gd name="connsiteX0" fmla="*/ 231057 w 231157"/>
              <a:gd name="connsiteY0" fmla="*/ 48 h 175715"/>
              <a:gd name="connsiteX1" fmla="*/ 34207 w 231157"/>
              <a:gd name="connsiteY1" fmla="*/ 88948 h 175715"/>
              <a:gd name="connsiteX2" fmla="*/ 18332 w 231157"/>
              <a:gd name="connsiteY2" fmla="*/ 136573 h 175715"/>
              <a:gd name="connsiteX3" fmla="*/ 50082 w 231157"/>
              <a:gd name="connsiteY3" fmla="*/ 149273 h 175715"/>
              <a:gd name="connsiteX4" fmla="*/ 129457 w 231157"/>
              <a:gd name="connsiteY4" fmla="*/ 174673 h 175715"/>
              <a:gd name="connsiteX5" fmla="*/ 37382 w 231157"/>
              <a:gd name="connsiteY5" fmla="*/ 165148 h 175715"/>
              <a:gd name="connsiteX6" fmla="*/ 5632 w 231157"/>
              <a:gd name="connsiteY6" fmla="*/ 114348 h 175715"/>
              <a:gd name="connsiteX7" fmla="*/ 43732 w 231157"/>
              <a:gd name="connsiteY7" fmla="*/ 88948 h 175715"/>
              <a:gd name="connsiteX8" fmla="*/ 5632 w 231157"/>
              <a:gd name="connsiteY8" fmla="*/ 101648 h 175715"/>
              <a:gd name="connsiteX9" fmla="*/ 231057 w 231157"/>
              <a:gd name="connsiteY9" fmla="*/ 48 h 1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157" h="175715">
                <a:moveTo>
                  <a:pt x="231057" y="48"/>
                </a:moveTo>
                <a:cubicBezTo>
                  <a:pt x="235819" y="-2069"/>
                  <a:pt x="69661" y="66194"/>
                  <a:pt x="34207" y="88948"/>
                </a:cubicBezTo>
                <a:cubicBezTo>
                  <a:pt x="-1247" y="111702"/>
                  <a:pt x="15686" y="126519"/>
                  <a:pt x="18332" y="136573"/>
                </a:cubicBezTo>
                <a:cubicBezTo>
                  <a:pt x="20978" y="146627"/>
                  <a:pt x="31561" y="142923"/>
                  <a:pt x="50082" y="149273"/>
                </a:cubicBezTo>
                <a:cubicBezTo>
                  <a:pt x="68603" y="155623"/>
                  <a:pt x="131574" y="172027"/>
                  <a:pt x="129457" y="174673"/>
                </a:cubicBezTo>
                <a:cubicBezTo>
                  <a:pt x="127340" y="177319"/>
                  <a:pt x="58020" y="175202"/>
                  <a:pt x="37382" y="165148"/>
                </a:cubicBezTo>
                <a:cubicBezTo>
                  <a:pt x="16744" y="155094"/>
                  <a:pt x="4574" y="127048"/>
                  <a:pt x="5632" y="114348"/>
                </a:cubicBezTo>
                <a:cubicBezTo>
                  <a:pt x="6690" y="101648"/>
                  <a:pt x="43732" y="91065"/>
                  <a:pt x="43732" y="88948"/>
                </a:cubicBezTo>
                <a:cubicBezTo>
                  <a:pt x="43732" y="86831"/>
                  <a:pt x="-18710" y="114348"/>
                  <a:pt x="5632" y="101648"/>
                </a:cubicBezTo>
                <a:cubicBezTo>
                  <a:pt x="29974" y="88948"/>
                  <a:pt x="226295" y="2165"/>
                  <a:pt x="231057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53374849-BCAF-3A19-991A-7710C5C3C679}"/>
              </a:ext>
            </a:extLst>
          </p:cNvPr>
          <p:cNvSpPr/>
          <p:nvPr/>
        </p:nvSpPr>
        <p:spPr>
          <a:xfrm>
            <a:off x="3025533" y="6348932"/>
            <a:ext cx="162890" cy="77943"/>
          </a:xfrm>
          <a:custGeom>
            <a:avLst/>
            <a:gdLst>
              <a:gd name="connsiteX0" fmla="*/ 162167 w 162890"/>
              <a:gd name="connsiteY0" fmla="*/ 1068 h 77943"/>
              <a:gd name="connsiteX1" fmla="*/ 3417 w 162890"/>
              <a:gd name="connsiteY1" fmla="*/ 77268 h 77943"/>
              <a:gd name="connsiteX2" fmla="*/ 60567 w 162890"/>
              <a:gd name="connsiteY2" fmla="*/ 35993 h 77943"/>
              <a:gd name="connsiteX3" fmla="*/ 162167 w 162890"/>
              <a:gd name="connsiteY3" fmla="*/ 1068 h 7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90" h="77943">
                <a:moveTo>
                  <a:pt x="162167" y="1068"/>
                </a:moveTo>
                <a:cubicBezTo>
                  <a:pt x="152642" y="7947"/>
                  <a:pt x="20350" y="71447"/>
                  <a:pt x="3417" y="77268"/>
                </a:cubicBezTo>
                <a:cubicBezTo>
                  <a:pt x="-13516" y="83089"/>
                  <a:pt x="36755" y="49751"/>
                  <a:pt x="60567" y="35993"/>
                </a:cubicBezTo>
                <a:cubicBezTo>
                  <a:pt x="84379" y="22235"/>
                  <a:pt x="171692" y="-5811"/>
                  <a:pt x="162167" y="1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7F07BF5-2307-E9CB-EBF6-2FD33DACCD58}"/>
              </a:ext>
            </a:extLst>
          </p:cNvPr>
          <p:cNvSpPr/>
          <p:nvPr/>
        </p:nvSpPr>
        <p:spPr>
          <a:xfrm>
            <a:off x="3174472" y="6311638"/>
            <a:ext cx="163250" cy="118465"/>
          </a:xfrm>
          <a:custGeom>
            <a:avLst/>
            <a:gdLst>
              <a:gd name="connsiteX0" fmla="*/ 528 w 163250"/>
              <a:gd name="connsiteY0" fmla="*/ 262 h 118465"/>
              <a:gd name="connsiteX1" fmla="*/ 102128 w 163250"/>
              <a:gd name="connsiteY1" fmla="*/ 63762 h 118465"/>
              <a:gd name="connsiteX2" fmla="*/ 156103 w 163250"/>
              <a:gd name="connsiteY2" fmla="*/ 117737 h 118465"/>
              <a:gd name="connsiteX3" fmla="*/ 149753 w 163250"/>
              <a:gd name="connsiteY3" fmla="*/ 89162 h 118465"/>
              <a:gd name="connsiteX4" fmla="*/ 528 w 163250"/>
              <a:gd name="connsiteY4" fmla="*/ 262 h 11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250" h="118465">
                <a:moveTo>
                  <a:pt x="528" y="262"/>
                </a:moveTo>
                <a:cubicBezTo>
                  <a:pt x="-7409" y="-3971"/>
                  <a:pt x="76199" y="44183"/>
                  <a:pt x="102128" y="63762"/>
                </a:cubicBezTo>
                <a:cubicBezTo>
                  <a:pt x="128057" y="83341"/>
                  <a:pt x="148166" y="113504"/>
                  <a:pt x="156103" y="117737"/>
                </a:cubicBezTo>
                <a:cubicBezTo>
                  <a:pt x="164040" y="121970"/>
                  <a:pt x="169332" y="107154"/>
                  <a:pt x="149753" y="89162"/>
                </a:cubicBezTo>
                <a:cubicBezTo>
                  <a:pt x="130174" y="71170"/>
                  <a:pt x="8465" y="4495"/>
                  <a:pt x="528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D6B157AC-1B02-94DC-1BB4-A95C5F41B156}"/>
              </a:ext>
            </a:extLst>
          </p:cNvPr>
          <p:cNvSpPr/>
          <p:nvPr/>
        </p:nvSpPr>
        <p:spPr>
          <a:xfrm>
            <a:off x="3178151" y="6330840"/>
            <a:ext cx="127202" cy="102027"/>
          </a:xfrm>
          <a:custGeom>
            <a:avLst/>
            <a:gdLst>
              <a:gd name="connsiteX0" fmla="*/ 24 w 127202"/>
              <a:gd name="connsiteY0" fmla="*/ 110 h 102027"/>
              <a:gd name="connsiteX1" fmla="*/ 98449 w 127202"/>
              <a:gd name="connsiteY1" fmla="*/ 73135 h 102027"/>
              <a:gd name="connsiteX2" fmla="*/ 127024 w 127202"/>
              <a:gd name="connsiteY2" fmla="*/ 101710 h 102027"/>
              <a:gd name="connsiteX3" fmla="*/ 88924 w 127202"/>
              <a:gd name="connsiteY3" fmla="*/ 57260 h 102027"/>
              <a:gd name="connsiteX4" fmla="*/ 24 w 127202"/>
              <a:gd name="connsiteY4" fmla="*/ 110 h 10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02" h="102027">
                <a:moveTo>
                  <a:pt x="24" y="110"/>
                </a:moveTo>
                <a:cubicBezTo>
                  <a:pt x="1612" y="2756"/>
                  <a:pt x="77282" y="56202"/>
                  <a:pt x="98449" y="73135"/>
                </a:cubicBezTo>
                <a:cubicBezTo>
                  <a:pt x="119616" y="90068"/>
                  <a:pt x="128612" y="104356"/>
                  <a:pt x="127024" y="101710"/>
                </a:cubicBezTo>
                <a:cubicBezTo>
                  <a:pt x="125437" y="99064"/>
                  <a:pt x="103741" y="71547"/>
                  <a:pt x="88924" y="57260"/>
                </a:cubicBezTo>
                <a:cubicBezTo>
                  <a:pt x="74107" y="42973"/>
                  <a:pt x="-1564" y="-2536"/>
                  <a:pt x="24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33117F2C-9E75-C691-E364-2DA7527A89E3}"/>
              </a:ext>
            </a:extLst>
          </p:cNvPr>
          <p:cNvSpPr/>
          <p:nvPr/>
        </p:nvSpPr>
        <p:spPr>
          <a:xfrm>
            <a:off x="2971764" y="6467366"/>
            <a:ext cx="149651" cy="28769"/>
          </a:xfrm>
          <a:custGeom>
            <a:avLst/>
            <a:gdLst>
              <a:gd name="connsiteX0" fmla="*/ 36 w 149651"/>
              <a:gd name="connsiteY0" fmla="*/ 109 h 28769"/>
              <a:gd name="connsiteX1" fmla="*/ 114336 w 149651"/>
              <a:gd name="connsiteY1" fmla="*/ 15984 h 28769"/>
              <a:gd name="connsiteX2" fmla="*/ 149261 w 149651"/>
              <a:gd name="connsiteY2" fmla="*/ 28684 h 28769"/>
              <a:gd name="connsiteX3" fmla="*/ 127036 w 149651"/>
              <a:gd name="connsiteY3" fmla="*/ 9634 h 28769"/>
              <a:gd name="connsiteX4" fmla="*/ 36 w 149651"/>
              <a:gd name="connsiteY4" fmla="*/ 109 h 2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51" h="28769">
                <a:moveTo>
                  <a:pt x="36" y="109"/>
                </a:moveTo>
                <a:cubicBezTo>
                  <a:pt x="-2081" y="1167"/>
                  <a:pt x="89465" y="11222"/>
                  <a:pt x="114336" y="15984"/>
                </a:cubicBezTo>
                <a:cubicBezTo>
                  <a:pt x="139207" y="20746"/>
                  <a:pt x="147144" y="29742"/>
                  <a:pt x="149261" y="28684"/>
                </a:cubicBezTo>
                <a:cubicBezTo>
                  <a:pt x="151378" y="27626"/>
                  <a:pt x="145028" y="13338"/>
                  <a:pt x="127036" y="9634"/>
                </a:cubicBezTo>
                <a:cubicBezTo>
                  <a:pt x="109044" y="5930"/>
                  <a:pt x="2153" y="-949"/>
                  <a:pt x="3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4A1A7CAC-DAF8-6EA9-F61E-F7D804460C8B}"/>
              </a:ext>
            </a:extLst>
          </p:cNvPr>
          <p:cNvSpPr/>
          <p:nvPr/>
        </p:nvSpPr>
        <p:spPr>
          <a:xfrm>
            <a:off x="3092446" y="6423020"/>
            <a:ext cx="177860" cy="57911"/>
          </a:xfrm>
          <a:custGeom>
            <a:avLst/>
            <a:gdLst>
              <a:gd name="connsiteX0" fmla="*/ 4 w 177860"/>
              <a:gd name="connsiteY0" fmla="*/ 5 h 57911"/>
              <a:gd name="connsiteX1" fmla="*/ 57154 w 177860"/>
              <a:gd name="connsiteY1" fmla="*/ 53980 h 57911"/>
              <a:gd name="connsiteX2" fmla="*/ 92079 w 177860"/>
              <a:gd name="connsiteY2" fmla="*/ 47630 h 57911"/>
              <a:gd name="connsiteX3" fmla="*/ 177804 w 177860"/>
              <a:gd name="connsiteY3" fmla="*/ 5 h 57911"/>
              <a:gd name="connsiteX4" fmla="*/ 104779 w 177860"/>
              <a:gd name="connsiteY4" fmla="*/ 44455 h 57911"/>
              <a:gd name="connsiteX5" fmla="*/ 76204 w 177860"/>
              <a:gd name="connsiteY5" fmla="*/ 44455 h 57911"/>
              <a:gd name="connsiteX6" fmla="*/ 53979 w 177860"/>
              <a:gd name="connsiteY6" fmla="*/ 57155 h 57911"/>
              <a:gd name="connsiteX7" fmla="*/ 4 w 177860"/>
              <a:gd name="connsiteY7" fmla="*/ 5 h 5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0" h="57911">
                <a:moveTo>
                  <a:pt x="4" y="5"/>
                </a:moveTo>
                <a:cubicBezTo>
                  <a:pt x="533" y="-524"/>
                  <a:pt x="41808" y="46043"/>
                  <a:pt x="57154" y="53980"/>
                </a:cubicBezTo>
                <a:cubicBezTo>
                  <a:pt x="72500" y="61917"/>
                  <a:pt x="71971" y="56626"/>
                  <a:pt x="92079" y="47630"/>
                </a:cubicBezTo>
                <a:cubicBezTo>
                  <a:pt x="112187" y="38634"/>
                  <a:pt x="175687" y="534"/>
                  <a:pt x="177804" y="5"/>
                </a:cubicBezTo>
                <a:cubicBezTo>
                  <a:pt x="179921" y="-524"/>
                  <a:pt x="121712" y="37047"/>
                  <a:pt x="104779" y="44455"/>
                </a:cubicBezTo>
                <a:cubicBezTo>
                  <a:pt x="87846" y="51863"/>
                  <a:pt x="84671" y="42338"/>
                  <a:pt x="76204" y="44455"/>
                </a:cubicBezTo>
                <a:cubicBezTo>
                  <a:pt x="67737" y="46572"/>
                  <a:pt x="63504" y="61388"/>
                  <a:pt x="53979" y="57155"/>
                </a:cubicBezTo>
                <a:cubicBezTo>
                  <a:pt x="44454" y="52922"/>
                  <a:pt x="-525" y="534"/>
                  <a:pt x="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1CDB5DA3-B9D9-DF78-8072-03F3CE0D6CB5}"/>
              </a:ext>
            </a:extLst>
          </p:cNvPr>
          <p:cNvSpPr/>
          <p:nvPr/>
        </p:nvSpPr>
        <p:spPr>
          <a:xfrm>
            <a:off x="1931988" y="5077935"/>
            <a:ext cx="341679" cy="338818"/>
          </a:xfrm>
          <a:custGeom>
            <a:avLst/>
            <a:gdLst>
              <a:gd name="connsiteX0" fmla="*/ 341312 w 341679"/>
              <a:gd name="connsiteY0" fmla="*/ 71915 h 338818"/>
              <a:gd name="connsiteX1" fmla="*/ 306387 w 341679"/>
              <a:gd name="connsiteY1" fmla="*/ 256065 h 338818"/>
              <a:gd name="connsiteX2" fmla="*/ 309562 w 341679"/>
              <a:gd name="connsiteY2" fmla="*/ 322740 h 338818"/>
              <a:gd name="connsiteX3" fmla="*/ 287337 w 341679"/>
              <a:gd name="connsiteY3" fmla="*/ 230665 h 338818"/>
              <a:gd name="connsiteX4" fmla="*/ 271462 w 341679"/>
              <a:gd name="connsiteY4" fmla="*/ 313215 h 338818"/>
              <a:gd name="connsiteX5" fmla="*/ 268287 w 341679"/>
              <a:gd name="connsiteY5" fmla="*/ 240190 h 338818"/>
              <a:gd name="connsiteX6" fmla="*/ 300037 w 341679"/>
              <a:gd name="connsiteY6" fmla="*/ 5240 h 338818"/>
              <a:gd name="connsiteX7" fmla="*/ 265112 w 341679"/>
              <a:gd name="connsiteY7" fmla="*/ 84615 h 338818"/>
              <a:gd name="connsiteX8" fmla="*/ 230187 w 341679"/>
              <a:gd name="connsiteY8" fmla="*/ 173515 h 338818"/>
              <a:gd name="connsiteX9" fmla="*/ 242887 w 341679"/>
              <a:gd name="connsiteY9" fmla="*/ 332265 h 338818"/>
              <a:gd name="connsiteX10" fmla="*/ 223837 w 341679"/>
              <a:gd name="connsiteY10" fmla="*/ 303690 h 338818"/>
              <a:gd name="connsiteX11" fmla="*/ 195262 w 341679"/>
              <a:gd name="connsiteY11" fmla="*/ 259240 h 338818"/>
              <a:gd name="connsiteX12" fmla="*/ 220662 w 341679"/>
              <a:gd name="connsiteY12" fmla="*/ 17940 h 338818"/>
              <a:gd name="connsiteX13" fmla="*/ 192087 w 341679"/>
              <a:gd name="connsiteY13" fmla="*/ 56040 h 338818"/>
              <a:gd name="connsiteX14" fmla="*/ 157162 w 341679"/>
              <a:gd name="connsiteY14" fmla="*/ 144940 h 338818"/>
              <a:gd name="connsiteX15" fmla="*/ 166687 w 341679"/>
              <a:gd name="connsiteY15" fmla="*/ 300515 h 338818"/>
              <a:gd name="connsiteX16" fmla="*/ 141287 w 341679"/>
              <a:gd name="connsiteY16" fmla="*/ 275115 h 338818"/>
              <a:gd name="connsiteX17" fmla="*/ 115887 w 341679"/>
              <a:gd name="connsiteY17" fmla="*/ 230665 h 338818"/>
              <a:gd name="connsiteX18" fmla="*/ 112712 w 341679"/>
              <a:gd name="connsiteY18" fmla="*/ 33815 h 338818"/>
              <a:gd name="connsiteX19" fmla="*/ 71437 w 341679"/>
              <a:gd name="connsiteY19" fmla="*/ 256065 h 338818"/>
              <a:gd name="connsiteX20" fmla="*/ 42862 w 341679"/>
              <a:gd name="connsiteY20" fmla="*/ 75090 h 338818"/>
              <a:gd name="connsiteX21" fmla="*/ 42862 w 341679"/>
              <a:gd name="connsiteY21" fmla="*/ 256065 h 338818"/>
              <a:gd name="connsiteX22" fmla="*/ 4762 w 341679"/>
              <a:gd name="connsiteY22" fmla="*/ 157640 h 338818"/>
              <a:gd name="connsiteX23" fmla="*/ 4762 w 341679"/>
              <a:gd name="connsiteY23" fmla="*/ 243365 h 338818"/>
              <a:gd name="connsiteX24" fmla="*/ 42862 w 341679"/>
              <a:gd name="connsiteY24" fmla="*/ 68740 h 338818"/>
              <a:gd name="connsiteX25" fmla="*/ 65087 w 341679"/>
              <a:gd name="connsiteY25" fmla="*/ 294165 h 338818"/>
              <a:gd name="connsiteX26" fmla="*/ 141287 w 341679"/>
              <a:gd name="connsiteY26" fmla="*/ 43340 h 338818"/>
              <a:gd name="connsiteX27" fmla="*/ 157162 w 341679"/>
              <a:gd name="connsiteY27" fmla="*/ 246540 h 338818"/>
              <a:gd name="connsiteX28" fmla="*/ 236537 w 341679"/>
              <a:gd name="connsiteY28" fmla="*/ 27465 h 338818"/>
              <a:gd name="connsiteX29" fmla="*/ 223837 w 341679"/>
              <a:gd name="connsiteY29" fmla="*/ 214790 h 338818"/>
              <a:gd name="connsiteX30" fmla="*/ 274637 w 341679"/>
              <a:gd name="connsiteY30" fmla="*/ 75090 h 338818"/>
              <a:gd name="connsiteX31" fmla="*/ 322262 w 341679"/>
              <a:gd name="connsiteY31" fmla="*/ 322740 h 338818"/>
              <a:gd name="connsiteX32" fmla="*/ 341312 w 341679"/>
              <a:gd name="connsiteY32" fmla="*/ 71915 h 33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41679" h="338818">
                <a:moveTo>
                  <a:pt x="341312" y="71915"/>
                </a:moveTo>
                <a:cubicBezTo>
                  <a:pt x="338666" y="60802"/>
                  <a:pt x="311679" y="214261"/>
                  <a:pt x="306387" y="256065"/>
                </a:cubicBezTo>
                <a:cubicBezTo>
                  <a:pt x="301095" y="297869"/>
                  <a:pt x="312737" y="326973"/>
                  <a:pt x="309562" y="322740"/>
                </a:cubicBezTo>
                <a:cubicBezTo>
                  <a:pt x="306387" y="318507"/>
                  <a:pt x="293687" y="232253"/>
                  <a:pt x="287337" y="230665"/>
                </a:cubicBezTo>
                <a:cubicBezTo>
                  <a:pt x="280987" y="229078"/>
                  <a:pt x="274637" y="311628"/>
                  <a:pt x="271462" y="313215"/>
                </a:cubicBezTo>
                <a:cubicBezTo>
                  <a:pt x="268287" y="314802"/>
                  <a:pt x="263525" y="291519"/>
                  <a:pt x="268287" y="240190"/>
                </a:cubicBezTo>
                <a:cubicBezTo>
                  <a:pt x="273049" y="188861"/>
                  <a:pt x="300566" y="31169"/>
                  <a:pt x="300037" y="5240"/>
                </a:cubicBezTo>
                <a:cubicBezTo>
                  <a:pt x="299508" y="-20689"/>
                  <a:pt x="276754" y="56569"/>
                  <a:pt x="265112" y="84615"/>
                </a:cubicBezTo>
                <a:cubicBezTo>
                  <a:pt x="253470" y="112661"/>
                  <a:pt x="233891" y="132240"/>
                  <a:pt x="230187" y="173515"/>
                </a:cubicBezTo>
                <a:cubicBezTo>
                  <a:pt x="226483" y="214790"/>
                  <a:pt x="243945" y="310569"/>
                  <a:pt x="242887" y="332265"/>
                </a:cubicBezTo>
                <a:cubicBezTo>
                  <a:pt x="241829" y="353961"/>
                  <a:pt x="231774" y="315861"/>
                  <a:pt x="223837" y="303690"/>
                </a:cubicBezTo>
                <a:cubicBezTo>
                  <a:pt x="215900" y="291519"/>
                  <a:pt x="195791" y="306865"/>
                  <a:pt x="195262" y="259240"/>
                </a:cubicBezTo>
                <a:cubicBezTo>
                  <a:pt x="194733" y="211615"/>
                  <a:pt x="221191" y="51807"/>
                  <a:pt x="220662" y="17940"/>
                </a:cubicBezTo>
                <a:cubicBezTo>
                  <a:pt x="220133" y="-15927"/>
                  <a:pt x="202670" y="34873"/>
                  <a:pt x="192087" y="56040"/>
                </a:cubicBezTo>
                <a:cubicBezTo>
                  <a:pt x="181504" y="77207"/>
                  <a:pt x="161395" y="104194"/>
                  <a:pt x="157162" y="144940"/>
                </a:cubicBezTo>
                <a:cubicBezTo>
                  <a:pt x="152929" y="185686"/>
                  <a:pt x="169333" y="278819"/>
                  <a:pt x="166687" y="300515"/>
                </a:cubicBezTo>
                <a:cubicBezTo>
                  <a:pt x="164041" y="322211"/>
                  <a:pt x="149754" y="286757"/>
                  <a:pt x="141287" y="275115"/>
                </a:cubicBezTo>
                <a:cubicBezTo>
                  <a:pt x="132820" y="263473"/>
                  <a:pt x="120649" y="270882"/>
                  <a:pt x="115887" y="230665"/>
                </a:cubicBezTo>
                <a:cubicBezTo>
                  <a:pt x="111124" y="190448"/>
                  <a:pt x="120120" y="29582"/>
                  <a:pt x="112712" y="33815"/>
                </a:cubicBezTo>
                <a:cubicBezTo>
                  <a:pt x="105304" y="38048"/>
                  <a:pt x="83079" y="249186"/>
                  <a:pt x="71437" y="256065"/>
                </a:cubicBezTo>
                <a:cubicBezTo>
                  <a:pt x="59795" y="262944"/>
                  <a:pt x="47624" y="75090"/>
                  <a:pt x="42862" y="75090"/>
                </a:cubicBezTo>
                <a:cubicBezTo>
                  <a:pt x="38100" y="75090"/>
                  <a:pt x="49212" y="242307"/>
                  <a:pt x="42862" y="256065"/>
                </a:cubicBezTo>
                <a:cubicBezTo>
                  <a:pt x="36512" y="269823"/>
                  <a:pt x="11112" y="159757"/>
                  <a:pt x="4762" y="157640"/>
                </a:cubicBezTo>
                <a:cubicBezTo>
                  <a:pt x="-1588" y="155523"/>
                  <a:pt x="-1588" y="258182"/>
                  <a:pt x="4762" y="243365"/>
                </a:cubicBezTo>
                <a:cubicBezTo>
                  <a:pt x="11112" y="228548"/>
                  <a:pt x="32808" y="60273"/>
                  <a:pt x="42862" y="68740"/>
                </a:cubicBezTo>
                <a:cubicBezTo>
                  <a:pt x="52916" y="77207"/>
                  <a:pt x="48683" y="298398"/>
                  <a:pt x="65087" y="294165"/>
                </a:cubicBezTo>
                <a:cubicBezTo>
                  <a:pt x="81491" y="289932"/>
                  <a:pt x="125941" y="51277"/>
                  <a:pt x="141287" y="43340"/>
                </a:cubicBezTo>
                <a:cubicBezTo>
                  <a:pt x="156633" y="35403"/>
                  <a:pt x="141287" y="249186"/>
                  <a:pt x="157162" y="246540"/>
                </a:cubicBezTo>
                <a:cubicBezTo>
                  <a:pt x="173037" y="243894"/>
                  <a:pt x="225424" y="32757"/>
                  <a:pt x="236537" y="27465"/>
                </a:cubicBezTo>
                <a:cubicBezTo>
                  <a:pt x="247649" y="22173"/>
                  <a:pt x="217487" y="206853"/>
                  <a:pt x="223837" y="214790"/>
                </a:cubicBezTo>
                <a:cubicBezTo>
                  <a:pt x="230187" y="222727"/>
                  <a:pt x="258233" y="57098"/>
                  <a:pt x="274637" y="75090"/>
                </a:cubicBezTo>
                <a:cubicBezTo>
                  <a:pt x="291041" y="93082"/>
                  <a:pt x="312737" y="321153"/>
                  <a:pt x="322262" y="322740"/>
                </a:cubicBezTo>
                <a:cubicBezTo>
                  <a:pt x="331787" y="324328"/>
                  <a:pt x="343958" y="83028"/>
                  <a:pt x="341312" y="7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53A3C9A5-2364-EB9B-3D39-56AB781CE27B}"/>
              </a:ext>
            </a:extLst>
          </p:cNvPr>
          <p:cNvSpPr/>
          <p:nvPr/>
        </p:nvSpPr>
        <p:spPr>
          <a:xfrm>
            <a:off x="1901811" y="5136931"/>
            <a:ext cx="451549" cy="298691"/>
          </a:xfrm>
          <a:custGeom>
            <a:avLst/>
            <a:gdLst>
              <a:gd name="connsiteX0" fmla="*/ 107964 w 451549"/>
              <a:gd name="connsiteY0" fmla="*/ 219 h 298691"/>
              <a:gd name="connsiteX1" fmla="*/ 409589 w 451549"/>
              <a:gd name="connsiteY1" fmla="*/ 28794 h 298691"/>
              <a:gd name="connsiteX2" fmla="*/ 69864 w 451549"/>
              <a:gd name="connsiteY2" fmla="*/ 57369 h 298691"/>
              <a:gd name="connsiteX3" fmla="*/ 400064 w 451549"/>
              <a:gd name="connsiteY3" fmla="*/ 89119 h 298691"/>
              <a:gd name="connsiteX4" fmla="*/ 31764 w 451549"/>
              <a:gd name="connsiteY4" fmla="*/ 101819 h 298691"/>
              <a:gd name="connsiteX5" fmla="*/ 365139 w 451549"/>
              <a:gd name="connsiteY5" fmla="*/ 146269 h 298691"/>
              <a:gd name="connsiteX6" fmla="*/ 14 w 451549"/>
              <a:gd name="connsiteY6" fmla="*/ 162144 h 298691"/>
              <a:gd name="connsiteX7" fmla="*/ 381014 w 451549"/>
              <a:gd name="connsiteY7" fmla="*/ 216119 h 298691"/>
              <a:gd name="connsiteX8" fmla="*/ 111139 w 451549"/>
              <a:gd name="connsiteY8" fmla="*/ 203419 h 298691"/>
              <a:gd name="connsiteX9" fmla="*/ 365139 w 451549"/>
              <a:gd name="connsiteY9" fmla="*/ 298669 h 298691"/>
              <a:gd name="connsiteX10" fmla="*/ 92089 w 451549"/>
              <a:gd name="connsiteY10" fmla="*/ 193894 h 298691"/>
              <a:gd name="connsiteX11" fmla="*/ 254014 w 451549"/>
              <a:gd name="connsiteY11" fmla="*/ 219294 h 298691"/>
              <a:gd name="connsiteX12" fmla="*/ 79389 w 451549"/>
              <a:gd name="connsiteY12" fmla="*/ 149444 h 298691"/>
              <a:gd name="connsiteX13" fmla="*/ 238139 w 451549"/>
              <a:gd name="connsiteY13" fmla="*/ 139919 h 298691"/>
              <a:gd name="connsiteX14" fmla="*/ 73039 w 451549"/>
              <a:gd name="connsiteY14" fmla="*/ 73244 h 298691"/>
              <a:gd name="connsiteX15" fmla="*/ 409589 w 451549"/>
              <a:gd name="connsiteY15" fmla="*/ 76419 h 298691"/>
              <a:gd name="connsiteX16" fmla="*/ 228614 w 451549"/>
              <a:gd name="connsiteY16" fmla="*/ 22444 h 298691"/>
              <a:gd name="connsiteX17" fmla="*/ 450864 w 451549"/>
              <a:gd name="connsiteY17" fmla="*/ 16094 h 298691"/>
              <a:gd name="connsiteX18" fmla="*/ 107964 w 451549"/>
              <a:gd name="connsiteY18" fmla="*/ 219 h 29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549" h="298691">
                <a:moveTo>
                  <a:pt x="107964" y="219"/>
                </a:moveTo>
                <a:cubicBezTo>
                  <a:pt x="101085" y="2336"/>
                  <a:pt x="415939" y="19269"/>
                  <a:pt x="409589" y="28794"/>
                </a:cubicBezTo>
                <a:cubicBezTo>
                  <a:pt x="403239" y="38319"/>
                  <a:pt x="71451" y="47315"/>
                  <a:pt x="69864" y="57369"/>
                </a:cubicBezTo>
                <a:cubicBezTo>
                  <a:pt x="68277" y="67423"/>
                  <a:pt x="406414" y="81711"/>
                  <a:pt x="400064" y="89119"/>
                </a:cubicBezTo>
                <a:cubicBezTo>
                  <a:pt x="393714" y="96527"/>
                  <a:pt x="37585" y="92294"/>
                  <a:pt x="31764" y="101819"/>
                </a:cubicBezTo>
                <a:cubicBezTo>
                  <a:pt x="25943" y="111344"/>
                  <a:pt x="370431" y="136215"/>
                  <a:pt x="365139" y="146269"/>
                </a:cubicBezTo>
                <a:cubicBezTo>
                  <a:pt x="359847" y="156323"/>
                  <a:pt x="-2632" y="150502"/>
                  <a:pt x="14" y="162144"/>
                </a:cubicBezTo>
                <a:cubicBezTo>
                  <a:pt x="2660" y="173786"/>
                  <a:pt x="362493" y="209240"/>
                  <a:pt x="381014" y="216119"/>
                </a:cubicBezTo>
                <a:cubicBezTo>
                  <a:pt x="399535" y="222998"/>
                  <a:pt x="113785" y="189661"/>
                  <a:pt x="111139" y="203419"/>
                </a:cubicBezTo>
                <a:cubicBezTo>
                  <a:pt x="108493" y="217177"/>
                  <a:pt x="368314" y="300256"/>
                  <a:pt x="365139" y="298669"/>
                </a:cubicBezTo>
                <a:cubicBezTo>
                  <a:pt x="361964" y="297082"/>
                  <a:pt x="110610" y="207123"/>
                  <a:pt x="92089" y="193894"/>
                </a:cubicBezTo>
                <a:cubicBezTo>
                  <a:pt x="73568" y="180665"/>
                  <a:pt x="256131" y="226702"/>
                  <a:pt x="254014" y="219294"/>
                </a:cubicBezTo>
                <a:cubicBezTo>
                  <a:pt x="251897" y="211886"/>
                  <a:pt x="82035" y="162673"/>
                  <a:pt x="79389" y="149444"/>
                </a:cubicBezTo>
                <a:cubicBezTo>
                  <a:pt x="76743" y="136215"/>
                  <a:pt x="239197" y="152619"/>
                  <a:pt x="238139" y="139919"/>
                </a:cubicBezTo>
                <a:cubicBezTo>
                  <a:pt x="237081" y="127219"/>
                  <a:pt x="44464" y="83827"/>
                  <a:pt x="73039" y="73244"/>
                </a:cubicBezTo>
                <a:cubicBezTo>
                  <a:pt x="101614" y="62661"/>
                  <a:pt x="383660" y="84886"/>
                  <a:pt x="409589" y="76419"/>
                </a:cubicBezTo>
                <a:cubicBezTo>
                  <a:pt x="435518" y="67952"/>
                  <a:pt x="221735" y="32498"/>
                  <a:pt x="228614" y="22444"/>
                </a:cubicBezTo>
                <a:cubicBezTo>
                  <a:pt x="235493" y="12390"/>
                  <a:pt x="465681" y="20327"/>
                  <a:pt x="450864" y="16094"/>
                </a:cubicBezTo>
                <a:cubicBezTo>
                  <a:pt x="436047" y="11861"/>
                  <a:pt x="114843" y="-1898"/>
                  <a:pt x="10796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7C891E4D-2A18-575F-1FEE-E134812A819F}"/>
              </a:ext>
            </a:extLst>
          </p:cNvPr>
          <p:cNvSpPr/>
          <p:nvPr/>
        </p:nvSpPr>
        <p:spPr>
          <a:xfrm>
            <a:off x="1911554" y="5377094"/>
            <a:ext cx="110099" cy="333982"/>
          </a:xfrm>
          <a:custGeom>
            <a:avLst/>
            <a:gdLst>
              <a:gd name="connsiteX0" fmla="*/ 6146 w 110099"/>
              <a:gd name="connsiteY0" fmla="*/ 1356 h 333982"/>
              <a:gd name="connsiteX1" fmla="*/ 15671 w 110099"/>
              <a:gd name="connsiteY1" fmla="*/ 109306 h 333982"/>
              <a:gd name="connsiteX2" fmla="*/ 107746 w 110099"/>
              <a:gd name="connsiteY2" fmla="*/ 325206 h 333982"/>
              <a:gd name="connsiteX3" fmla="*/ 75996 w 110099"/>
              <a:gd name="connsiteY3" fmla="*/ 277581 h 333982"/>
              <a:gd name="connsiteX4" fmla="*/ 2971 w 110099"/>
              <a:gd name="connsiteY4" fmla="*/ 144231 h 333982"/>
              <a:gd name="connsiteX5" fmla="*/ 12496 w 110099"/>
              <a:gd name="connsiteY5" fmla="*/ 179156 h 333982"/>
              <a:gd name="connsiteX6" fmla="*/ 6146 w 110099"/>
              <a:gd name="connsiteY6" fmla="*/ 1356 h 3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99" h="333982">
                <a:moveTo>
                  <a:pt x="6146" y="1356"/>
                </a:moveTo>
                <a:cubicBezTo>
                  <a:pt x="6675" y="-10286"/>
                  <a:pt x="-1262" y="55331"/>
                  <a:pt x="15671" y="109306"/>
                </a:cubicBezTo>
                <a:cubicBezTo>
                  <a:pt x="32604" y="163281"/>
                  <a:pt x="97692" y="297160"/>
                  <a:pt x="107746" y="325206"/>
                </a:cubicBezTo>
                <a:cubicBezTo>
                  <a:pt x="117800" y="353252"/>
                  <a:pt x="93458" y="307743"/>
                  <a:pt x="75996" y="277581"/>
                </a:cubicBezTo>
                <a:cubicBezTo>
                  <a:pt x="58534" y="247419"/>
                  <a:pt x="13554" y="160635"/>
                  <a:pt x="2971" y="144231"/>
                </a:cubicBezTo>
                <a:cubicBezTo>
                  <a:pt x="-7612" y="127827"/>
                  <a:pt x="13554" y="200323"/>
                  <a:pt x="12496" y="179156"/>
                </a:cubicBezTo>
                <a:cubicBezTo>
                  <a:pt x="11438" y="157989"/>
                  <a:pt x="5617" y="12998"/>
                  <a:pt x="6146" y="1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55BE14A9-2B03-5E62-7E79-95DCB9C91B26}"/>
              </a:ext>
            </a:extLst>
          </p:cNvPr>
          <p:cNvSpPr/>
          <p:nvPr/>
        </p:nvSpPr>
        <p:spPr>
          <a:xfrm>
            <a:off x="1963809" y="5386422"/>
            <a:ext cx="87786" cy="292555"/>
          </a:xfrm>
          <a:custGeom>
            <a:avLst/>
            <a:gdLst>
              <a:gd name="connsiteX0" fmla="*/ 1516 w 87786"/>
              <a:gd name="connsiteY0" fmla="*/ 1553 h 292555"/>
              <a:gd name="connsiteX1" fmla="*/ 87241 w 87786"/>
              <a:gd name="connsiteY1" fmla="*/ 287303 h 292555"/>
              <a:gd name="connsiteX2" fmla="*/ 36441 w 87786"/>
              <a:gd name="connsiteY2" fmla="*/ 176178 h 292555"/>
              <a:gd name="connsiteX3" fmla="*/ 1516 w 87786"/>
              <a:gd name="connsiteY3" fmla="*/ 1553 h 29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6" h="292555">
                <a:moveTo>
                  <a:pt x="1516" y="1553"/>
                </a:moveTo>
                <a:cubicBezTo>
                  <a:pt x="9983" y="20074"/>
                  <a:pt x="81420" y="258199"/>
                  <a:pt x="87241" y="287303"/>
                </a:cubicBezTo>
                <a:cubicBezTo>
                  <a:pt x="93062" y="316407"/>
                  <a:pt x="50728" y="216924"/>
                  <a:pt x="36441" y="176178"/>
                </a:cubicBezTo>
                <a:cubicBezTo>
                  <a:pt x="22154" y="135432"/>
                  <a:pt x="-6951" y="-16968"/>
                  <a:pt x="1516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602FA2E1-4284-E2DC-9DF3-377ADBC13F73}"/>
              </a:ext>
            </a:extLst>
          </p:cNvPr>
          <p:cNvSpPr/>
          <p:nvPr/>
        </p:nvSpPr>
        <p:spPr>
          <a:xfrm>
            <a:off x="2028769" y="5421169"/>
            <a:ext cx="58788" cy="256728"/>
          </a:xfrm>
          <a:custGeom>
            <a:avLst/>
            <a:gdLst>
              <a:gd name="connsiteX0" fmla="*/ 3231 w 58788"/>
              <a:gd name="connsiteY0" fmla="*/ 1731 h 256728"/>
              <a:gd name="connsiteX1" fmla="*/ 57206 w 58788"/>
              <a:gd name="connsiteY1" fmla="*/ 246206 h 256728"/>
              <a:gd name="connsiteX2" fmla="*/ 41331 w 58788"/>
              <a:gd name="connsiteY2" fmla="*/ 204931 h 256728"/>
              <a:gd name="connsiteX3" fmla="*/ 9581 w 58788"/>
              <a:gd name="connsiteY3" fmla="*/ 138256 h 256728"/>
              <a:gd name="connsiteX4" fmla="*/ 3231 w 58788"/>
              <a:gd name="connsiteY4" fmla="*/ 1731 h 25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788" h="256728">
                <a:moveTo>
                  <a:pt x="3231" y="1731"/>
                </a:moveTo>
                <a:cubicBezTo>
                  <a:pt x="11169" y="19723"/>
                  <a:pt x="50856" y="212339"/>
                  <a:pt x="57206" y="246206"/>
                </a:cubicBezTo>
                <a:cubicBezTo>
                  <a:pt x="63556" y="280073"/>
                  <a:pt x="49269" y="222923"/>
                  <a:pt x="41331" y="204931"/>
                </a:cubicBezTo>
                <a:cubicBezTo>
                  <a:pt x="33394" y="186939"/>
                  <a:pt x="15402" y="165244"/>
                  <a:pt x="9581" y="138256"/>
                </a:cubicBezTo>
                <a:cubicBezTo>
                  <a:pt x="3760" y="111268"/>
                  <a:pt x="-4707" y="-16261"/>
                  <a:pt x="3231" y="1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891157C-7C1D-A5BE-2471-9FB56263597F}"/>
              </a:ext>
            </a:extLst>
          </p:cNvPr>
          <p:cNvSpPr/>
          <p:nvPr/>
        </p:nvSpPr>
        <p:spPr>
          <a:xfrm>
            <a:off x="2082703" y="5454226"/>
            <a:ext cx="52725" cy="217026"/>
          </a:xfrm>
          <a:custGeom>
            <a:avLst/>
            <a:gdLst>
              <a:gd name="connsiteX0" fmla="*/ 97 w 52725"/>
              <a:gd name="connsiteY0" fmla="*/ 424 h 217026"/>
              <a:gd name="connsiteX1" fmla="*/ 50897 w 52725"/>
              <a:gd name="connsiteY1" fmla="*/ 209974 h 217026"/>
              <a:gd name="connsiteX2" fmla="*/ 38197 w 52725"/>
              <a:gd name="connsiteY2" fmla="*/ 155999 h 217026"/>
              <a:gd name="connsiteX3" fmla="*/ 97 w 52725"/>
              <a:gd name="connsiteY3" fmla="*/ 424 h 217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5" h="217026">
                <a:moveTo>
                  <a:pt x="97" y="424"/>
                </a:moveTo>
                <a:cubicBezTo>
                  <a:pt x="2214" y="9420"/>
                  <a:pt x="44547" y="184045"/>
                  <a:pt x="50897" y="209974"/>
                </a:cubicBezTo>
                <a:cubicBezTo>
                  <a:pt x="57247" y="235903"/>
                  <a:pt x="45605" y="184045"/>
                  <a:pt x="38197" y="155999"/>
                </a:cubicBezTo>
                <a:cubicBezTo>
                  <a:pt x="30789" y="127953"/>
                  <a:pt x="-2020" y="-8572"/>
                  <a:pt x="9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8E821942-F31A-C046-CF85-A000361F7640}"/>
              </a:ext>
            </a:extLst>
          </p:cNvPr>
          <p:cNvSpPr/>
          <p:nvPr/>
        </p:nvSpPr>
        <p:spPr>
          <a:xfrm>
            <a:off x="2059720" y="5421774"/>
            <a:ext cx="91730" cy="256646"/>
          </a:xfrm>
          <a:custGeom>
            <a:avLst/>
            <a:gdLst>
              <a:gd name="connsiteX0" fmla="*/ 855 w 91730"/>
              <a:gd name="connsiteY0" fmla="*/ 1126 h 256646"/>
              <a:gd name="connsiteX1" fmla="*/ 89755 w 91730"/>
              <a:gd name="connsiteY1" fmla="*/ 248776 h 256646"/>
              <a:gd name="connsiteX2" fmla="*/ 61180 w 91730"/>
              <a:gd name="connsiteY2" fmla="*/ 191626 h 256646"/>
              <a:gd name="connsiteX3" fmla="*/ 45305 w 91730"/>
              <a:gd name="connsiteY3" fmla="*/ 156701 h 256646"/>
              <a:gd name="connsiteX4" fmla="*/ 855 w 91730"/>
              <a:gd name="connsiteY4" fmla="*/ 1126 h 25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30" h="256646">
                <a:moveTo>
                  <a:pt x="855" y="1126"/>
                </a:moveTo>
                <a:cubicBezTo>
                  <a:pt x="8263" y="16472"/>
                  <a:pt x="79701" y="217026"/>
                  <a:pt x="89755" y="248776"/>
                </a:cubicBezTo>
                <a:cubicBezTo>
                  <a:pt x="99809" y="280526"/>
                  <a:pt x="68588" y="206972"/>
                  <a:pt x="61180" y="191626"/>
                </a:cubicBezTo>
                <a:cubicBezTo>
                  <a:pt x="53772" y="176280"/>
                  <a:pt x="54301" y="181572"/>
                  <a:pt x="45305" y="156701"/>
                </a:cubicBezTo>
                <a:cubicBezTo>
                  <a:pt x="36309" y="131830"/>
                  <a:pt x="-6553" y="-14220"/>
                  <a:pt x="855" y="1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0F58B1ED-43AA-8BB8-8F74-DBEAA879C52C}"/>
              </a:ext>
            </a:extLst>
          </p:cNvPr>
          <p:cNvSpPr/>
          <p:nvPr/>
        </p:nvSpPr>
        <p:spPr>
          <a:xfrm>
            <a:off x="2162169" y="5562592"/>
            <a:ext cx="69889" cy="111333"/>
          </a:xfrm>
          <a:custGeom>
            <a:avLst/>
            <a:gdLst>
              <a:gd name="connsiteX0" fmla="*/ 6 w 69889"/>
              <a:gd name="connsiteY0" fmla="*/ 8 h 111333"/>
              <a:gd name="connsiteX1" fmla="*/ 34931 w 69889"/>
              <a:gd name="connsiteY1" fmla="*/ 104783 h 111333"/>
              <a:gd name="connsiteX2" fmla="*/ 34931 w 69889"/>
              <a:gd name="connsiteY2" fmla="*/ 38108 h 111333"/>
              <a:gd name="connsiteX3" fmla="*/ 69856 w 69889"/>
              <a:gd name="connsiteY3" fmla="*/ 107958 h 111333"/>
              <a:gd name="connsiteX4" fmla="*/ 41281 w 69889"/>
              <a:gd name="connsiteY4" fmla="*/ 50808 h 111333"/>
              <a:gd name="connsiteX5" fmla="*/ 38106 w 69889"/>
              <a:gd name="connsiteY5" fmla="*/ 111133 h 111333"/>
              <a:gd name="connsiteX6" fmla="*/ 6 w 69889"/>
              <a:gd name="connsiteY6" fmla="*/ 8 h 11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89" h="111333">
                <a:moveTo>
                  <a:pt x="6" y="8"/>
                </a:moveTo>
                <a:cubicBezTo>
                  <a:pt x="-523" y="-1050"/>
                  <a:pt x="29110" y="98433"/>
                  <a:pt x="34931" y="104783"/>
                </a:cubicBezTo>
                <a:cubicBezTo>
                  <a:pt x="40752" y="111133"/>
                  <a:pt x="29110" y="37579"/>
                  <a:pt x="34931" y="38108"/>
                </a:cubicBezTo>
                <a:cubicBezTo>
                  <a:pt x="40752" y="38637"/>
                  <a:pt x="69856" y="107958"/>
                  <a:pt x="69856" y="107958"/>
                </a:cubicBezTo>
                <a:cubicBezTo>
                  <a:pt x="70914" y="110075"/>
                  <a:pt x="46573" y="50279"/>
                  <a:pt x="41281" y="50808"/>
                </a:cubicBezTo>
                <a:cubicBezTo>
                  <a:pt x="35989" y="51337"/>
                  <a:pt x="42339" y="115366"/>
                  <a:pt x="38106" y="111133"/>
                </a:cubicBezTo>
                <a:cubicBezTo>
                  <a:pt x="33873" y="106900"/>
                  <a:pt x="535" y="1066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44E64B55-DA04-64CB-767C-75A5AB889F93}"/>
              </a:ext>
            </a:extLst>
          </p:cNvPr>
          <p:cNvSpPr/>
          <p:nvPr/>
        </p:nvSpPr>
        <p:spPr>
          <a:xfrm>
            <a:off x="2196547" y="5563604"/>
            <a:ext cx="85024" cy="131488"/>
          </a:xfrm>
          <a:custGeom>
            <a:avLst/>
            <a:gdLst>
              <a:gd name="connsiteX0" fmla="*/ 553 w 85024"/>
              <a:gd name="connsiteY0" fmla="*/ 2171 h 131488"/>
              <a:gd name="connsiteX1" fmla="*/ 79928 w 85024"/>
              <a:gd name="connsiteY1" fmla="*/ 125996 h 131488"/>
              <a:gd name="connsiteX2" fmla="*/ 73578 w 85024"/>
              <a:gd name="connsiteY2" fmla="*/ 103771 h 131488"/>
              <a:gd name="connsiteX3" fmla="*/ 45003 w 85024"/>
              <a:gd name="connsiteY3" fmla="*/ 49796 h 131488"/>
              <a:gd name="connsiteX4" fmla="*/ 553 w 85024"/>
              <a:gd name="connsiteY4" fmla="*/ 2171 h 13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024" h="131488">
                <a:moveTo>
                  <a:pt x="553" y="2171"/>
                </a:moveTo>
                <a:cubicBezTo>
                  <a:pt x="6374" y="14871"/>
                  <a:pt x="67757" y="109063"/>
                  <a:pt x="79928" y="125996"/>
                </a:cubicBezTo>
                <a:cubicBezTo>
                  <a:pt x="92099" y="142929"/>
                  <a:pt x="79399" y="116471"/>
                  <a:pt x="73578" y="103771"/>
                </a:cubicBezTo>
                <a:cubicBezTo>
                  <a:pt x="67757" y="91071"/>
                  <a:pt x="53470" y="63554"/>
                  <a:pt x="45003" y="49796"/>
                </a:cubicBezTo>
                <a:cubicBezTo>
                  <a:pt x="36536" y="36038"/>
                  <a:pt x="-5268" y="-10529"/>
                  <a:pt x="553" y="2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4B7ADF34-2E6E-A333-EB9B-C543557911D1}"/>
              </a:ext>
            </a:extLst>
          </p:cNvPr>
          <p:cNvSpPr/>
          <p:nvPr/>
        </p:nvSpPr>
        <p:spPr>
          <a:xfrm>
            <a:off x="2114547" y="5505255"/>
            <a:ext cx="83188" cy="175477"/>
          </a:xfrm>
          <a:custGeom>
            <a:avLst/>
            <a:gdLst>
              <a:gd name="connsiteX0" fmla="*/ 3 w 83188"/>
              <a:gd name="connsiteY0" fmla="*/ 195 h 175477"/>
              <a:gd name="connsiteX1" fmla="*/ 76203 w 83188"/>
              <a:gd name="connsiteY1" fmla="*/ 152595 h 175477"/>
              <a:gd name="connsiteX2" fmla="*/ 79378 w 83188"/>
              <a:gd name="connsiteY2" fmla="*/ 171645 h 175477"/>
              <a:gd name="connsiteX3" fmla="*/ 73028 w 83188"/>
              <a:gd name="connsiteY3" fmla="*/ 120845 h 175477"/>
              <a:gd name="connsiteX4" fmla="*/ 3 w 83188"/>
              <a:gd name="connsiteY4" fmla="*/ 195 h 17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88" h="175477">
                <a:moveTo>
                  <a:pt x="3" y="195"/>
                </a:moveTo>
                <a:cubicBezTo>
                  <a:pt x="532" y="5487"/>
                  <a:pt x="62974" y="124020"/>
                  <a:pt x="76203" y="152595"/>
                </a:cubicBezTo>
                <a:cubicBezTo>
                  <a:pt x="89432" y="181170"/>
                  <a:pt x="79907" y="176937"/>
                  <a:pt x="79378" y="171645"/>
                </a:cubicBezTo>
                <a:cubicBezTo>
                  <a:pt x="78849" y="166353"/>
                  <a:pt x="81495" y="143070"/>
                  <a:pt x="73028" y="120845"/>
                </a:cubicBezTo>
                <a:cubicBezTo>
                  <a:pt x="64561" y="98620"/>
                  <a:pt x="-526" y="-5097"/>
                  <a:pt x="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3398769F-BB79-DCE5-2BBC-4A0B6EA88104}"/>
              </a:ext>
            </a:extLst>
          </p:cNvPr>
          <p:cNvSpPr/>
          <p:nvPr/>
        </p:nvSpPr>
        <p:spPr>
          <a:xfrm>
            <a:off x="1937413" y="5372648"/>
            <a:ext cx="92010" cy="279588"/>
          </a:xfrm>
          <a:custGeom>
            <a:avLst/>
            <a:gdLst>
              <a:gd name="connsiteX0" fmla="*/ 2512 w 92010"/>
              <a:gd name="connsiteY0" fmla="*/ 8977 h 279588"/>
              <a:gd name="connsiteX1" fmla="*/ 91412 w 92010"/>
              <a:gd name="connsiteY1" fmla="*/ 275677 h 279588"/>
              <a:gd name="connsiteX2" fmla="*/ 40612 w 92010"/>
              <a:gd name="connsiteY2" fmla="*/ 161377 h 279588"/>
              <a:gd name="connsiteX3" fmla="*/ 24737 w 92010"/>
              <a:gd name="connsiteY3" fmla="*/ 69302 h 279588"/>
              <a:gd name="connsiteX4" fmla="*/ 2512 w 92010"/>
              <a:gd name="connsiteY4" fmla="*/ 8977 h 27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10" h="279588">
                <a:moveTo>
                  <a:pt x="2512" y="8977"/>
                </a:moveTo>
                <a:cubicBezTo>
                  <a:pt x="13625" y="43373"/>
                  <a:pt x="85062" y="250277"/>
                  <a:pt x="91412" y="275677"/>
                </a:cubicBezTo>
                <a:cubicBezTo>
                  <a:pt x="97762" y="301077"/>
                  <a:pt x="51725" y="195773"/>
                  <a:pt x="40612" y="161377"/>
                </a:cubicBezTo>
                <a:cubicBezTo>
                  <a:pt x="29499" y="126981"/>
                  <a:pt x="28970" y="89939"/>
                  <a:pt x="24737" y="69302"/>
                </a:cubicBezTo>
                <a:cubicBezTo>
                  <a:pt x="20504" y="48665"/>
                  <a:pt x="-8601" y="-25419"/>
                  <a:pt x="2512" y="89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C0C7215A-D647-E751-AFE4-D86CEA5AA028}"/>
              </a:ext>
            </a:extLst>
          </p:cNvPr>
          <p:cNvSpPr/>
          <p:nvPr/>
        </p:nvSpPr>
        <p:spPr>
          <a:xfrm>
            <a:off x="1901380" y="5413338"/>
            <a:ext cx="170563" cy="10199"/>
          </a:xfrm>
          <a:custGeom>
            <a:avLst/>
            <a:gdLst>
              <a:gd name="connsiteX0" fmla="*/ 445 w 170563"/>
              <a:gd name="connsiteY0" fmla="*/ 6387 h 10199"/>
              <a:gd name="connsiteX1" fmla="*/ 165545 w 170563"/>
              <a:gd name="connsiteY1" fmla="*/ 37 h 10199"/>
              <a:gd name="connsiteX2" fmla="*/ 117920 w 170563"/>
              <a:gd name="connsiteY2" fmla="*/ 9562 h 10199"/>
              <a:gd name="connsiteX3" fmla="*/ 445 w 170563"/>
              <a:gd name="connsiteY3" fmla="*/ 6387 h 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563" h="10199">
                <a:moveTo>
                  <a:pt x="445" y="6387"/>
                </a:moveTo>
                <a:cubicBezTo>
                  <a:pt x="8383" y="4799"/>
                  <a:pt x="145966" y="-492"/>
                  <a:pt x="165545" y="37"/>
                </a:cubicBezTo>
                <a:cubicBezTo>
                  <a:pt x="185124" y="566"/>
                  <a:pt x="142791" y="7445"/>
                  <a:pt x="117920" y="9562"/>
                </a:cubicBezTo>
                <a:cubicBezTo>
                  <a:pt x="93049" y="11679"/>
                  <a:pt x="-7493" y="7975"/>
                  <a:pt x="445" y="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DC504F85-F27A-6B23-E840-CFC4A89416D3}"/>
              </a:ext>
            </a:extLst>
          </p:cNvPr>
          <p:cNvSpPr/>
          <p:nvPr/>
        </p:nvSpPr>
        <p:spPr>
          <a:xfrm>
            <a:off x="1904582" y="5467319"/>
            <a:ext cx="140950" cy="13445"/>
          </a:xfrm>
          <a:custGeom>
            <a:avLst/>
            <a:gdLst>
              <a:gd name="connsiteX0" fmla="*/ 418 w 140950"/>
              <a:gd name="connsiteY0" fmla="*/ 12731 h 13445"/>
              <a:gd name="connsiteX1" fmla="*/ 136943 w 140950"/>
              <a:gd name="connsiteY1" fmla="*/ 31 h 13445"/>
              <a:gd name="connsiteX2" fmla="*/ 95668 w 140950"/>
              <a:gd name="connsiteY2" fmla="*/ 9556 h 13445"/>
              <a:gd name="connsiteX3" fmla="*/ 418 w 140950"/>
              <a:gd name="connsiteY3" fmla="*/ 12731 h 1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50" h="13445">
                <a:moveTo>
                  <a:pt x="418" y="12731"/>
                </a:moveTo>
                <a:cubicBezTo>
                  <a:pt x="7297" y="11144"/>
                  <a:pt x="121068" y="560"/>
                  <a:pt x="136943" y="31"/>
                </a:cubicBezTo>
                <a:cubicBezTo>
                  <a:pt x="152818" y="-498"/>
                  <a:pt x="117893" y="5852"/>
                  <a:pt x="95668" y="9556"/>
                </a:cubicBezTo>
                <a:cubicBezTo>
                  <a:pt x="73443" y="13260"/>
                  <a:pt x="-6461" y="14318"/>
                  <a:pt x="418" y="12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C5159A48-2FCF-48A8-9A65-142DF2193EC5}"/>
              </a:ext>
            </a:extLst>
          </p:cNvPr>
          <p:cNvSpPr/>
          <p:nvPr/>
        </p:nvSpPr>
        <p:spPr>
          <a:xfrm>
            <a:off x="1916111" y="5540329"/>
            <a:ext cx="227315" cy="30012"/>
          </a:xfrm>
          <a:custGeom>
            <a:avLst/>
            <a:gdLst>
              <a:gd name="connsiteX0" fmla="*/ 1589 w 227315"/>
              <a:gd name="connsiteY0" fmla="*/ 28621 h 30012"/>
              <a:gd name="connsiteX1" fmla="*/ 223839 w 227315"/>
              <a:gd name="connsiteY1" fmla="*/ 46 h 30012"/>
              <a:gd name="connsiteX2" fmla="*/ 128589 w 227315"/>
              <a:gd name="connsiteY2" fmla="*/ 22271 h 30012"/>
              <a:gd name="connsiteX3" fmla="*/ 1589 w 227315"/>
              <a:gd name="connsiteY3" fmla="*/ 28621 h 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15" h="30012">
                <a:moveTo>
                  <a:pt x="1589" y="28621"/>
                </a:moveTo>
                <a:cubicBezTo>
                  <a:pt x="17464" y="24917"/>
                  <a:pt x="202672" y="1104"/>
                  <a:pt x="223839" y="46"/>
                </a:cubicBezTo>
                <a:cubicBezTo>
                  <a:pt x="245006" y="-1012"/>
                  <a:pt x="164043" y="16450"/>
                  <a:pt x="128589" y="22271"/>
                </a:cubicBezTo>
                <a:cubicBezTo>
                  <a:pt x="93135" y="28092"/>
                  <a:pt x="-14286" y="32325"/>
                  <a:pt x="1589" y="28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24D1D432-CBAD-C703-8755-01DD2247FD3A}"/>
              </a:ext>
            </a:extLst>
          </p:cNvPr>
          <p:cNvSpPr/>
          <p:nvPr/>
        </p:nvSpPr>
        <p:spPr>
          <a:xfrm>
            <a:off x="1897417" y="5432980"/>
            <a:ext cx="42643" cy="252890"/>
          </a:xfrm>
          <a:custGeom>
            <a:avLst/>
            <a:gdLst>
              <a:gd name="connsiteX0" fmla="*/ 1233 w 42643"/>
              <a:gd name="connsiteY0" fmla="*/ 2620 h 252890"/>
              <a:gd name="connsiteX1" fmla="*/ 42508 w 42643"/>
              <a:gd name="connsiteY1" fmla="*/ 250270 h 252890"/>
              <a:gd name="connsiteX2" fmla="*/ 13933 w 42643"/>
              <a:gd name="connsiteY2" fmla="*/ 126445 h 252890"/>
              <a:gd name="connsiteX3" fmla="*/ 1233 w 42643"/>
              <a:gd name="connsiteY3" fmla="*/ 2620 h 25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643" h="252890">
                <a:moveTo>
                  <a:pt x="1233" y="2620"/>
                </a:moveTo>
                <a:cubicBezTo>
                  <a:pt x="5995" y="23257"/>
                  <a:pt x="40391" y="229633"/>
                  <a:pt x="42508" y="250270"/>
                </a:cubicBezTo>
                <a:cubicBezTo>
                  <a:pt x="44625" y="270907"/>
                  <a:pt x="21341" y="164016"/>
                  <a:pt x="13933" y="126445"/>
                </a:cubicBezTo>
                <a:cubicBezTo>
                  <a:pt x="6525" y="88874"/>
                  <a:pt x="-3529" y="-18017"/>
                  <a:pt x="1233" y="2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A34D2450-8896-B1BD-413A-992CEBBACF26}"/>
              </a:ext>
            </a:extLst>
          </p:cNvPr>
          <p:cNvSpPr/>
          <p:nvPr/>
        </p:nvSpPr>
        <p:spPr>
          <a:xfrm>
            <a:off x="1936531" y="5583038"/>
            <a:ext cx="282656" cy="43062"/>
          </a:xfrm>
          <a:custGeom>
            <a:avLst/>
            <a:gdLst>
              <a:gd name="connsiteX0" fmla="*/ 219 w 282656"/>
              <a:gd name="connsiteY0" fmla="*/ 43062 h 43062"/>
              <a:gd name="connsiteX1" fmla="*/ 266919 w 282656"/>
              <a:gd name="connsiteY1" fmla="*/ 4962 h 43062"/>
              <a:gd name="connsiteX2" fmla="*/ 222469 w 282656"/>
              <a:gd name="connsiteY2" fmla="*/ 4962 h 43062"/>
              <a:gd name="connsiteX3" fmla="*/ 219 w 282656"/>
              <a:gd name="connsiteY3" fmla="*/ 43062 h 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656" h="43062">
                <a:moveTo>
                  <a:pt x="219" y="43062"/>
                </a:moveTo>
                <a:cubicBezTo>
                  <a:pt x="7627" y="43062"/>
                  <a:pt x="229877" y="11312"/>
                  <a:pt x="266919" y="4962"/>
                </a:cubicBezTo>
                <a:cubicBezTo>
                  <a:pt x="303961" y="-1388"/>
                  <a:pt x="270094" y="-1917"/>
                  <a:pt x="222469" y="4962"/>
                </a:cubicBezTo>
                <a:cubicBezTo>
                  <a:pt x="174844" y="11841"/>
                  <a:pt x="-7189" y="43062"/>
                  <a:pt x="219" y="43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9A0F7E8-DAC3-01B3-94D9-5F87F05849EF}"/>
              </a:ext>
            </a:extLst>
          </p:cNvPr>
          <p:cNvSpPr/>
          <p:nvPr/>
        </p:nvSpPr>
        <p:spPr>
          <a:xfrm>
            <a:off x="1919640" y="5622103"/>
            <a:ext cx="361298" cy="42608"/>
          </a:xfrm>
          <a:custGeom>
            <a:avLst/>
            <a:gdLst>
              <a:gd name="connsiteX0" fmla="*/ 1235 w 361298"/>
              <a:gd name="connsiteY0" fmla="*/ 42097 h 42608"/>
              <a:gd name="connsiteX1" fmla="*/ 353660 w 361298"/>
              <a:gd name="connsiteY1" fmla="*/ 822 h 42608"/>
              <a:gd name="connsiteX2" fmla="*/ 252060 w 361298"/>
              <a:gd name="connsiteY2" fmla="*/ 13522 h 42608"/>
              <a:gd name="connsiteX3" fmla="*/ 236185 w 361298"/>
              <a:gd name="connsiteY3" fmla="*/ 23047 h 42608"/>
              <a:gd name="connsiteX4" fmla="*/ 1235 w 361298"/>
              <a:gd name="connsiteY4" fmla="*/ 42097 h 4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298" h="42608">
                <a:moveTo>
                  <a:pt x="1235" y="42097"/>
                </a:moveTo>
                <a:cubicBezTo>
                  <a:pt x="20814" y="38393"/>
                  <a:pt x="311856" y="5584"/>
                  <a:pt x="353660" y="822"/>
                </a:cubicBezTo>
                <a:cubicBezTo>
                  <a:pt x="395464" y="-3940"/>
                  <a:pt x="252060" y="13522"/>
                  <a:pt x="252060" y="13522"/>
                </a:cubicBezTo>
                <a:cubicBezTo>
                  <a:pt x="232481" y="17226"/>
                  <a:pt x="271639" y="17755"/>
                  <a:pt x="236185" y="23047"/>
                </a:cubicBezTo>
                <a:cubicBezTo>
                  <a:pt x="200731" y="28339"/>
                  <a:pt x="-18344" y="45801"/>
                  <a:pt x="1235" y="42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46887DFE-694F-31CB-28FF-03E58F2E1B93}"/>
              </a:ext>
            </a:extLst>
          </p:cNvPr>
          <p:cNvSpPr/>
          <p:nvPr/>
        </p:nvSpPr>
        <p:spPr>
          <a:xfrm>
            <a:off x="1939925" y="5657953"/>
            <a:ext cx="388225" cy="41172"/>
          </a:xfrm>
          <a:custGeom>
            <a:avLst/>
            <a:gdLst>
              <a:gd name="connsiteX0" fmla="*/ 0 w 388225"/>
              <a:gd name="connsiteY0" fmla="*/ 41172 h 41172"/>
              <a:gd name="connsiteX1" fmla="*/ 257175 w 388225"/>
              <a:gd name="connsiteY1" fmla="*/ 3072 h 41172"/>
              <a:gd name="connsiteX2" fmla="*/ 387350 w 388225"/>
              <a:gd name="connsiteY2" fmla="*/ 3072 h 41172"/>
              <a:gd name="connsiteX3" fmla="*/ 317500 w 388225"/>
              <a:gd name="connsiteY3" fmla="*/ 9422 h 41172"/>
              <a:gd name="connsiteX4" fmla="*/ 0 w 388225"/>
              <a:gd name="connsiteY4" fmla="*/ 41172 h 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225" h="41172">
                <a:moveTo>
                  <a:pt x="0" y="41172"/>
                </a:moveTo>
                <a:cubicBezTo>
                  <a:pt x="96308" y="25297"/>
                  <a:pt x="192617" y="9422"/>
                  <a:pt x="257175" y="3072"/>
                </a:cubicBezTo>
                <a:cubicBezTo>
                  <a:pt x="321733" y="-3278"/>
                  <a:pt x="377296" y="2014"/>
                  <a:pt x="387350" y="3072"/>
                </a:cubicBezTo>
                <a:cubicBezTo>
                  <a:pt x="397404" y="4130"/>
                  <a:pt x="317500" y="9422"/>
                  <a:pt x="317500" y="9422"/>
                </a:cubicBezTo>
                <a:lnTo>
                  <a:pt x="0" y="411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F65EB72-95AC-574B-A5E6-5454870000E8}"/>
              </a:ext>
            </a:extLst>
          </p:cNvPr>
          <p:cNvSpPr/>
          <p:nvPr/>
        </p:nvSpPr>
        <p:spPr>
          <a:xfrm>
            <a:off x="2298652" y="5202870"/>
            <a:ext cx="66905" cy="259000"/>
          </a:xfrm>
          <a:custGeom>
            <a:avLst/>
            <a:gdLst>
              <a:gd name="connsiteX0" fmla="*/ 66723 w 66905"/>
              <a:gd name="connsiteY0" fmla="*/ 955 h 259000"/>
              <a:gd name="connsiteX1" fmla="*/ 22273 w 66905"/>
              <a:gd name="connsiteY1" fmla="*/ 61280 h 259000"/>
              <a:gd name="connsiteX2" fmla="*/ 15923 w 66905"/>
              <a:gd name="connsiteY2" fmla="*/ 150180 h 259000"/>
              <a:gd name="connsiteX3" fmla="*/ 22273 w 66905"/>
              <a:gd name="connsiteY3" fmla="*/ 124780 h 259000"/>
              <a:gd name="connsiteX4" fmla="*/ 25448 w 66905"/>
              <a:gd name="connsiteY4" fmla="*/ 207330 h 259000"/>
              <a:gd name="connsiteX5" fmla="*/ 25448 w 66905"/>
              <a:gd name="connsiteY5" fmla="*/ 258130 h 259000"/>
              <a:gd name="connsiteX6" fmla="*/ 22273 w 66905"/>
              <a:gd name="connsiteY6" fmla="*/ 166055 h 259000"/>
              <a:gd name="connsiteX7" fmla="*/ 3223 w 66905"/>
              <a:gd name="connsiteY7" fmla="*/ 61280 h 259000"/>
              <a:gd name="connsiteX8" fmla="*/ 3223 w 66905"/>
              <a:gd name="connsiteY8" fmla="*/ 108905 h 259000"/>
              <a:gd name="connsiteX9" fmla="*/ 66723 w 66905"/>
              <a:gd name="connsiteY9" fmla="*/ 955 h 2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05" h="259000">
                <a:moveTo>
                  <a:pt x="66723" y="955"/>
                </a:moveTo>
                <a:cubicBezTo>
                  <a:pt x="69898" y="-6983"/>
                  <a:pt x="30740" y="36409"/>
                  <a:pt x="22273" y="61280"/>
                </a:cubicBezTo>
                <a:cubicBezTo>
                  <a:pt x="13806" y="86151"/>
                  <a:pt x="15923" y="139597"/>
                  <a:pt x="15923" y="150180"/>
                </a:cubicBezTo>
                <a:cubicBezTo>
                  <a:pt x="15923" y="160763"/>
                  <a:pt x="20685" y="115255"/>
                  <a:pt x="22273" y="124780"/>
                </a:cubicBezTo>
                <a:cubicBezTo>
                  <a:pt x="23860" y="134305"/>
                  <a:pt x="24919" y="185105"/>
                  <a:pt x="25448" y="207330"/>
                </a:cubicBezTo>
                <a:cubicBezTo>
                  <a:pt x="25977" y="229555"/>
                  <a:pt x="25977" y="265009"/>
                  <a:pt x="25448" y="258130"/>
                </a:cubicBezTo>
                <a:cubicBezTo>
                  <a:pt x="24919" y="251251"/>
                  <a:pt x="25977" y="198863"/>
                  <a:pt x="22273" y="166055"/>
                </a:cubicBezTo>
                <a:cubicBezTo>
                  <a:pt x="18569" y="133247"/>
                  <a:pt x="6398" y="70805"/>
                  <a:pt x="3223" y="61280"/>
                </a:cubicBezTo>
                <a:cubicBezTo>
                  <a:pt x="48" y="51755"/>
                  <a:pt x="-2069" y="116313"/>
                  <a:pt x="3223" y="108905"/>
                </a:cubicBezTo>
                <a:cubicBezTo>
                  <a:pt x="8515" y="101497"/>
                  <a:pt x="63548" y="8893"/>
                  <a:pt x="66723" y="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B417ED3A-6A4C-AE39-91D4-BCB4722B821F}"/>
              </a:ext>
            </a:extLst>
          </p:cNvPr>
          <p:cNvSpPr/>
          <p:nvPr/>
        </p:nvSpPr>
        <p:spPr>
          <a:xfrm>
            <a:off x="2364964" y="5241925"/>
            <a:ext cx="160807" cy="63712"/>
          </a:xfrm>
          <a:custGeom>
            <a:avLst/>
            <a:gdLst>
              <a:gd name="connsiteX0" fmla="*/ 411 w 160807"/>
              <a:gd name="connsiteY0" fmla="*/ 0 h 63712"/>
              <a:gd name="connsiteX1" fmla="*/ 155986 w 160807"/>
              <a:gd name="connsiteY1" fmla="*/ 57150 h 63712"/>
              <a:gd name="connsiteX2" fmla="*/ 111536 w 160807"/>
              <a:gd name="connsiteY2" fmla="*/ 57150 h 63712"/>
              <a:gd name="connsiteX3" fmla="*/ 411 w 160807"/>
              <a:gd name="connsiteY3" fmla="*/ 0 h 6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07" h="63712">
                <a:moveTo>
                  <a:pt x="411" y="0"/>
                </a:moveTo>
                <a:cubicBezTo>
                  <a:pt x="7819" y="0"/>
                  <a:pt x="137465" y="47625"/>
                  <a:pt x="155986" y="57150"/>
                </a:cubicBezTo>
                <a:cubicBezTo>
                  <a:pt x="174507" y="66675"/>
                  <a:pt x="135349" y="65088"/>
                  <a:pt x="111536" y="57150"/>
                </a:cubicBezTo>
                <a:cubicBezTo>
                  <a:pt x="87724" y="49213"/>
                  <a:pt x="-6997" y="0"/>
                  <a:pt x="4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04A87936-E6FA-2FD9-A48B-A084BC3248AC}"/>
              </a:ext>
            </a:extLst>
          </p:cNvPr>
          <p:cNvSpPr/>
          <p:nvPr/>
        </p:nvSpPr>
        <p:spPr>
          <a:xfrm>
            <a:off x="2367021" y="5290755"/>
            <a:ext cx="235437" cy="74437"/>
          </a:xfrm>
          <a:custGeom>
            <a:avLst/>
            <a:gdLst>
              <a:gd name="connsiteX0" fmla="*/ 1529 w 235437"/>
              <a:gd name="connsiteY0" fmla="*/ 1970 h 74437"/>
              <a:gd name="connsiteX1" fmla="*/ 226954 w 235437"/>
              <a:gd name="connsiteY1" fmla="*/ 71820 h 74437"/>
              <a:gd name="connsiteX2" fmla="*/ 182504 w 235437"/>
              <a:gd name="connsiteY2" fmla="*/ 55945 h 74437"/>
              <a:gd name="connsiteX3" fmla="*/ 131704 w 235437"/>
              <a:gd name="connsiteY3" fmla="*/ 21020 h 74437"/>
              <a:gd name="connsiteX4" fmla="*/ 1529 w 235437"/>
              <a:gd name="connsiteY4" fmla="*/ 1970 h 7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437" h="74437">
                <a:moveTo>
                  <a:pt x="1529" y="1970"/>
                </a:moveTo>
                <a:cubicBezTo>
                  <a:pt x="17404" y="10437"/>
                  <a:pt x="196792" y="62824"/>
                  <a:pt x="226954" y="71820"/>
                </a:cubicBezTo>
                <a:cubicBezTo>
                  <a:pt x="257117" y="80816"/>
                  <a:pt x="198379" y="64412"/>
                  <a:pt x="182504" y="55945"/>
                </a:cubicBezTo>
                <a:cubicBezTo>
                  <a:pt x="166629" y="47478"/>
                  <a:pt x="165571" y="27370"/>
                  <a:pt x="131704" y="21020"/>
                </a:cubicBezTo>
                <a:cubicBezTo>
                  <a:pt x="97837" y="14670"/>
                  <a:pt x="-14346" y="-6497"/>
                  <a:pt x="1529" y="1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C6F34729-110A-5730-EC22-373A057D3FC0}"/>
              </a:ext>
            </a:extLst>
          </p:cNvPr>
          <p:cNvSpPr/>
          <p:nvPr/>
        </p:nvSpPr>
        <p:spPr>
          <a:xfrm>
            <a:off x="2358469" y="5330453"/>
            <a:ext cx="356956" cy="130981"/>
          </a:xfrm>
          <a:custGeom>
            <a:avLst/>
            <a:gdLst>
              <a:gd name="connsiteX0" fmla="*/ 556 w 356956"/>
              <a:gd name="connsiteY0" fmla="*/ 372 h 130981"/>
              <a:gd name="connsiteX1" fmla="*/ 343456 w 356956"/>
              <a:gd name="connsiteY1" fmla="*/ 127372 h 130981"/>
              <a:gd name="connsiteX2" fmla="*/ 264081 w 356956"/>
              <a:gd name="connsiteY2" fmla="*/ 89272 h 130981"/>
              <a:gd name="connsiteX3" fmla="*/ 556 w 356956"/>
              <a:gd name="connsiteY3" fmla="*/ 372 h 1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956" h="130981">
                <a:moveTo>
                  <a:pt x="556" y="372"/>
                </a:moveTo>
                <a:cubicBezTo>
                  <a:pt x="13785" y="6722"/>
                  <a:pt x="299535" y="112555"/>
                  <a:pt x="343456" y="127372"/>
                </a:cubicBezTo>
                <a:cubicBezTo>
                  <a:pt x="387377" y="142189"/>
                  <a:pt x="314352" y="107793"/>
                  <a:pt x="264081" y="89272"/>
                </a:cubicBezTo>
                <a:cubicBezTo>
                  <a:pt x="213810" y="70751"/>
                  <a:pt x="-12673" y="-5978"/>
                  <a:pt x="556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15259B5F-3AFC-CD5F-A10A-2A07A2DC805E}"/>
              </a:ext>
            </a:extLst>
          </p:cNvPr>
          <p:cNvSpPr/>
          <p:nvPr/>
        </p:nvSpPr>
        <p:spPr>
          <a:xfrm>
            <a:off x="2431908" y="5394086"/>
            <a:ext cx="403958" cy="162323"/>
          </a:xfrm>
          <a:custGeom>
            <a:avLst/>
            <a:gdLst>
              <a:gd name="connsiteX0" fmla="*/ 142 w 403958"/>
              <a:gd name="connsiteY0" fmla="*/ 239 h 162323"/>
              <a:gd name="connsiteX1" fmla="*/ 377967 w 403958"/>
              <a:gd name="connsiteY1" fmla="*/ 155814 h 162323"/>
              <a:gd name="connsiteX2" fmla="*/ 333517 w 403958"/>
              <a:gd name="connsiteY2" fmla="*/ 120889 h 162323"/>
              <a:gd name="connsiteX3" fmla="*/ 142 w 403958"/>
              <a:gd name="connsiteY3" fmla="*/ 239 h 1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958" h="162323">
                <a:moveTo>
                  <a:pt x="142" y="239"/>
                </a:moveTo>
                <a:cubicBezTo>
                  <a:pt x="7550" y="6060"/>
                  <a:pt x="322405" y="135706"/>
                  <a:pt x="377967" y="155814"/>
                </a:cubicBezTo>
                <a:cubicBezTo>
                  <a:pt x="433530" y="175922"/>
                  <a:pt x="391196" y="145231"/>
                  <a:pt x="333517" y="120889"/>
                </a:cubicBezTo>
                <a:cubicBezTo>
                  <a:pt x="275838" y="96547"/>
                  <a:pt x="-7266" y="-5582"/>
                  <a:pt x="14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413092F4-6E8F-7491-1187-F3ADADBD12A8}"/>
              </a:ext>
            </a:extLst>
          </p:cNvPr>
          <p:cNvSpPr/>
          <p:nvPr/>
        </p:nvSpPr>
        <p:spPr>
          <a:xfrm>
            <a:off x="2533199" y="5457747"/>
            <a:ext cx="315087" cy="138206"/>
          </a:xfrm>
          <a:custGeom>
            <a:avLst/>
            <a:gdLst>
              <a:gd name="connsiteX0" fmla="*/ 451 w 315087"/>
              <a:gd name="connsiteY0" fmla="*/ 78 h 138206"/>
              <a:gd name="connsiteX1" fmla="*/ 302076 w 315087"/>
              <a:gd name="connsiteY1" fmla="*/ 130253 h 138206"/>
              <a:gd name="connsiteX2" fmla="*/ 235401 w 315087"/>
              <a:gd name="connsiteY2" fmla="*/ 111203 h 138206"/>
              <a:gd name="connsiteX3" fmla="*/ 451 w 315087"/>
              <a:gd name="connsiteY3" fmla="*/ 78 h 1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087" h="138206">
                <a:moveTo>
                  <a:pt x="451" y="78"/>
                </a:moveTo>
                <a:cubicBezTo>
                  <a:pt x="11564" y="3253"/>
                  <a:pt x="262918" y="111732"/>
                  <a:pt x="302076" y="130253"/>
                </a:cubicBezTo>
                <a:cubicBezTo>
                  <a:pt x="341234" y="148774"/>
                  <a:pt x="284084" y="131841"/>
                  <a:pt x="235401" y="111203"/>
                </a:cubicBezTo>
                <a:cubicBezTo>
                  <a:pt x="186718" y="90566"/>
                  <a:pt x="-10662" y="-3097"/>
                  <a:pt x="451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82D7085E-C5A3-5A00-332A-9B4FC15CF85A}"/>
              </a:ext>
            </a:extLst>
          </p:cNvPr>
          <p:cNvSpPr/>
          <p:nvPr/>
        </p:nvSpPr>
        <p:spPr>
          <a:xfrm>
            <a:off x="2570862" y="5518098"/>
            <a:ext cx="273634" cy="111680"/>
          </a:xfrm>
          <a:custGeom>
            <a:avLst/>
            <a:gdLst>
              <a:gd name="connsiteX0" fmla="*/ 888 w 273634"/>
              <a:gd name="connsiteY0" fmla="*/ 52 h 111680"/>
              <a:gd name="connsiteX1" fmla="*/ 159638 w 273634"/>
              <a:gd name="connsiteY1" fmla="*/ 79427 h 111680"/>
              <a:gd name="connsiteX2" fmla="*/ 267588 w 273634"/>
              <a:gd name="connsiteY2" fmla="*/ 111177 h 111680"/>
              <a:gd name="connsiteX3" fmla="*/ 235838 w 273634"/>
              <a:gd name="connsiteY3" fmla="*/ 92127 h 111680"/>
              <a:gd name="connsiteX4" fmla="*/ 888 w 273634"/>
              <a:gd name="connsiteY4" fmla="*/ 52 h 1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4" h="111680">
                <a:moveTo>
                  <a:pt x="888" y="52"/>
                </a:moveTo>
                <a:cubicBezTo>
                  <a:pt x="-11812" y="-2065"/>
                  <a:pt x="115188" y="60906"/>
                  <a:pt x="159638" y="79427"/>
                </a:cubicBezTo>
                <a:cubicBezTo>
                  <a:pt x="204088" y="97948"/>
                  <a:pt x="254888" y="109060"/>
                  <a:pt x="267588" y="111177"/>
                </a:cubicBezTo>
                <a:cubicBezTo>
                  <a:pt x="280288" y="113294"/>
                  <a:pt x="274467" y="109060"/>
                  <a:pt x="235838" y="92127"/>
                </a:cubicBezTo>
                <a:cubicBezTo>
                  <a:pt x="197209" y="75194"/>
                  <a:pt x="13588" y="2169"/>
                  <a:pt x="88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B99129C9-E41B-7777-F585-20E321F8B74C}"/>
              </a:ext>
            </a:extLst>
          </p:cNvPr>
          <p:cNvSpPr/>
          <p:nvPr/>
        </p:nvSpPr>
        <p:spPr>
          <a:xfrm>
            <a:off x="2375723" y="5225945"/>
            <a:ext cx="34102" cy="104880"/>
          </a:xfrm>
          <a:custGeom>
            <a:avLst/>
            <a:gdLst>
              <a:gd name="connsiteX0" fmla="*/ 34102 w 34102"/>
              <a:gd name="connsiteY0" fmla="*/ 105 h 104880"/>
              <a:gd name="connsiteX1" fmla="*/ 2352 w 34102"/>
              <a:gd name="connsiteY1" fmla="*/ 57255 h 104880"/>
              <a:gd name="connsiteX2" fmla="*/ 2352 w 34102"/>
              <a:gd name="connsiteY2" fmla="*/ 104880 h 104880"/>
              <a:gd name="connsiteX3" fmla="*/ 2352 w 34102"/>
              <a:gd name="connsiteY3" fmla="*/ 44555 h 104880"/>
              <a:gd name="connsiteX4" fmla="*/ 34102 w 34102"/>
              <a:gd name="connsiteY4" fmla="*/ 105 h 104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02" h="104880">
                <a:moveTo>
                  <a:pt x="34102" y="105"/>
                </a:moveTo>
                <a:cubicBezTo>
                  <a:pt x="34102" y="2222"/>
                  <a:pt x="7644" y="39793"/>
                  <a:pt x="2352" y="57255"/>
                </a:cubicBezTo>
                <a:cubicBezTo>
                  <a:pt x="-2940" y="74717"/>
                  <a:pt x="2352" y="104880"/>
                  <a:pt x="2352" y="104880"/>
                </a:cubicBezTo>
                <a:cubicBezTo>
                  <a:pt x="2352" y="102763"/>
                  <a:pt x="-294" y="60959"/>
                  <a:pt x="2352" y="44555"/>
                </a:cubicBezTo>
                <a:cubicBezTo>
                  <a:pt x="4998" y="28151"/>
                  <a:pt x="34102" y="-2012"/>
                  <a:pt x="3410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862F0CA1-AF04-FCCE-0D01-3C57BD6435E3}"/>
              </a:ext>
            </a:extLst>
          </p:cNvPr>
          <p:cNvSpPr/>
          <p:nvPr/>
        </p:nvSpPr>
        <p:spPr>
          <a:xfrm>
            <a:off x="2417065" y="5235530"/>
            <a:ext cx="30971" cy="127090"/>
          </a:xfrm>
          <a:custGeom>
            <a:avLst/>
            <a:gdLst>
              <a:gd name="connsiteX0" fmla="*/ 30860 w 30971"/>
              <a:gd name="connsiteY0" fmla="*/ 45 h 127090"/>
              <a:gd name="connsiteX1" fmla="*/ 11810 w 30971"/>
              <a:gd name="connsiteY1" fmla="*/ 60370 h 127090"/>
              <a:gd name="connsiteX2" fmla="*/ 2285 w 30971"/>
              <a:gd name="connsiteY2" fmla="*/ 127045 h 127090"/>
              <a:gd name="connsiteX3" fmla="*/ 2285 w 30971"/>
              <a:gd name="connsiteY3" fmla="*/ 69895 h 127090"/>
              <a:gd name="connsiteX4" fmla="*/ 30860 w 30971"/>
              <a:gd name="connsiteY4" fmla="*/ 45 h 12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71" h="127090">
                <a:moveTo>
                  <a:pt x="30860" y="45"/>
                </a:moveTo>
                <a:cubicBezTo>
                  <a:pt x="32447" y="-1542"/>
                  <a:pt x="16572" y="39203"/>
                  <a:pt x="11810" y="60370"/>
                </a:cubicBezTo>
                <a:cubicBezTo>
                  <a:pt x="7048" y="81537"/>
                  <a:pt x="3872" y="125458"/>
                  <a:pt x="2285" y="127045"/>
                </a:cubicBezTo>
                <a:cubicBezTo>
                  <a:pt x="698" y="128632"/>
                  <a:pt x="-1948" y="88416"/>
                  <a:pt x="2285" y="69895"/>
                </a:cubicBezTo>
                <a:cubicBezTo>
                  <a:pt x="6518" y="51374"/>
                  <a:pt x="29273" y="1632"/>
                  <a:pt x="3086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F2435C44-B968-1B87-CE10-D8BD5F5FF3C2}"/>
              </a:ext>
            </a:extLst>
          </p:cNvPr>
          <p:cNvSpPr/>
          <p:nvPr/>
        </p:nvSpPr>
        <p:spPr>
          <a:xfrm>
            <a:off x="2447881" y="5276351"/>
            <a:ext cx="26223" cy="117087"/>
          </a:xfrm>
          <a:custGeom>
            <a:avLst/>
            <a:gdLst>
              <a:gd name="connsiteX0" fmla="*/ 25444 w 26223"/>
              <a:gd name="connsiteY0" fmla="*/ 499 h 117087"/>
              <a:gd name="connsiteX1" fmla="*/ 44 w 26223"/>
              <a:gd name="connsiteY1" fmla="*/ 114799 h 117087"/>
              <a:gd name="connsiteX2" fmla="*/ 19094 w 26223"/>
              <a:gd name="connsiteY2" fmla="*/ 73524 h 117087"/>
              <a:gd name="connsiteX3" fmla="*/ 25444 w 26223"/>
              <a:gd name="connsiteY3" fmla="*/ 499 h 11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23" h="117087">
                <a:moveTo>
                  <a:pt x="25444" y="499"/>
                </a:moveTo>
                <a:cubicBezTo>
                  <a:pt x="22269" y="7378"/>
                  <a:pt x="1102" y="102628"/>
                  <a:pt x="44" y="114799"/>
                </a:cubicBezTo>
                <a:cubicBezTo>
                  <a:pt x="-1014" y="126970"/>
                  <a:pt x="16977" y="87282"/>
                  <a:pt x="19094" y="73524"/>
                </a:cubicBezTo>
                <a:cubicBezTo>
                  <a:pt x="21211" y="59766"/>
                  <a:pt x="28619" y="-6380"/>
                  <a:pt x="25444" y="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5A7DE751-E6DC-9096-54B9-E3C2903D8918}"/>
              </a:ext>
            </a:extLst>
          </p:cNvPr>
          <p:cNvSpPr/>
          <p:nvPr/>
        </p:nvSpPr>
        <p:spPr>
          <a:xfrm>
            <a:off x="2526110" y="5307217"/>
            <a:ext cx="10892" cy="145817"/>
          </a:xfrm>
          <a:custGeom>
            <a:avLst/>
            <a:gdLst>
              <a:gd name="connsiteX0" fmla="*/ 1190 w 10892"/>
              <a:gd name="connsiteY0" fmla="*/ 1383 h 145817"/>
              <a:gd name="connsiteX1" fmla="*/ 1190 w 10892"/>
              <a:gd name="connsiteY1" fmla="*/ 144258 h 145817"/>
              <a:gd name="connsiteX2" fmla="*/ 10715 w 10892"/>
              <a:gd name="connsiteY2" fmla="*/ 74408 h 145817"/>
              <a:gd name="connsiteX3" fmla="*/ 1190 w 10892"/>
              <a:gd name="connsiteY3" fmla="*/ 1383 h 14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2" h="145817">
                <a:moveTo>
                  <a:pt x="1190" y="1383"/>
                </a:moveTo>
                <a:cubicBezTo>
                  <a:pt x="-397" y="13025"/>
                  <a:pt x="-397" y="132087"/>
                  <a:pt x="1190" y="144258"/>
                </a:cubicBezTo>
                <a:cubicBezTo>
                  <a:pt x="2777" y="156429"/>
                  <a:pt x="9128" y="93987"/>
                  <a:pt x="10715" y="74408"/>
                </a:cubicBezTo>
                <a:cubicBezTo>
                  <a:pt x="12302" y="54829"/>
                  <a:pt x="2777" y="-10259"/>
                  <a:pt x="1190" y="13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DBBDB6EB-699C-D27E-EAEC-F707D6871DB0}"/>
              </a:ext>
            </a:extLst>
          </p:cNvPr>
          <p:cNvSpPr/>
          <p:nvPr/>
        </p:nvSpPr>
        <p:spPr>
          <a:xfrm>
            <a:off x="2555861" y="5352959"/>
            <a:ext cx="28782" cy="143116"/>
          </a:xfrm>
          <a:custGeom>
            <a:avLst/>
            <a:gdLst>
              <a:gd name="connsiteX0" fmla="*/ 28589 w 28782"/>
              <a:gd name="connsiteY0" fmla="*/ 91 h 143116"/>
              <a:gd name="connsiteX1" fmla="*/ 12714 w 28782"/>
              <a:gd name="connsiteY1" fmla="*/ 88991 h 143116"/>
              <a:gd name="connsiteX2" fmla="*/ 15889 w 28782"/>
              <a:gd name="connsiteY2" fmla="*/ 142966 h 143116"/>
              <a:gd name="connsiteX3" fmla="*/ 14 w 28782"/>
              <a:gd name="connsiteY3" fmla="*/ 73116 h 143116"/>
              <a:gd name="connsiteX4" fmla="*/ 28589 w 28782"/>
              <a:gd name="connsiteY4" fmla="*/ 91 h 1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82" h="143116">
                <a:moveTo>
                  <a:pt x="28589" y="91"/>
                </a:moveTo>
                <a:cubicBezTo>
                  <a:pt x="30706" y="2737"/>
                  <a:pt x="14831" y="65178"/>
                  <a:pt x="12714" y="88991"/>
                </a:cubicBezTo>
                <a:cubicBezTo>
                  <a:pt x="10597" y="112804"/>
                  <a:pt x="18006" y="145612"/>
                  <a:pt x="15889" y="142966"/>
                </a:cubicBezTo>
                <a:cubicBezTo>
                  <a:pt x="13772" y="140320"/>
                  <a:pt x="-515" y="93224"/>
                  <a:pt x="14" y="73116"/>
                </a:cubicBezTo>
                <a:cubicBezTo>
                  <a:pt x="543" y="53008"/>
                  <a:pt x="26472" y="-2555"/>
                  <a:pt x="2858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40D387F4-B211-30CC-DD57-E325EA2C2138}"/>
              </a:ext>
            </a:extLst>
          </p:cNvPr>
          <p:cNvSpPr/>
          <p:nvPr/>
        </p:nvSpPr>
        <p:spPr>
          <a:xfrm>
            <a:off x="2593844" y="5381256"/>
            <a:ext cx="35087" cy="156283"/>
          </a:xfrm>
          <a:custGeom>
            <a:avLst/>
            <a:gdLst>
              <a:gd name="connsiteX0" fmla="*/ 35056 w 35087"/>
              <a:gd name="connsiteY0" fmla="*/ 369 h 156283"/>
              <a:gd name="connsiteX1" fmla="*/ 6481 w 35087"/>
              <a:gd name="connsiteY1" fmla="*/ 63869 h 156283"/>
              <a:gd name="connsiteX2" fmla="*/ 12831 w 35087"/>
              <a:gd name="connsiteY2" fmla="*/ 155944 h 156283"/>
              <a:gd name="connsiteX3" fmla="*/ 131 w 35087"/>
              <a:gd name="connsiteY3" fmla="*/ 92444 h 156283"/>
              <a:gd name="connsiteX4" fmla="*/ 35056 w 35087"/>
              <a:gd name="connsiteY4" fmla="*/ 369 h 15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87" h="156283">
                <a:moveTo>
                  <a:pt x="35056" y="369"/>
                </a:moveTo>
                <a:cubicBezTo>
                  <a:pt x="36114" y="-4393"/>
                  <a:pt x="10185" y="37940"/>
                  <a:pt x="6481" y="63869"/>
                </a:cubicBezTo>
                <a:cubicBezTo>
                  <a:pt x="2777" y="89798"/>
                  <a:pt x="13889" y="151182"/>
                  <a:pt x="12831" y="155944"/>
                </a:cubicBezTo>
                <a:cubicBezTo>
                  <a:pt x="11773" y="160706"/>
                  <a:pt x="-1456" y="114140"/>
                  <a:pt x="131" y="92444"/>
                </a:cubicBezTo>
                <a:cubicBezTo>
                  <a:pt x="1718" y="70748"/>
                  <a:pt x="33998" y="5131"/>
                  <a:pt x="35056" y="3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CB8F6766-C712-2814-847C-75D988AB2124}"/>
              </a:ext>
            </a:extLst>
          </p:cNvPr>
          <p:cNvSpPr/>
          <p:nvPr/>
        </p:nvSpPr>
        <p:spPr>
          <a:xfrm>
            <a:off x="2618829" y="5422877"/>
            <a:ext cx="29161" cy="162014"/>
          </a:xfrm>
          <a:custGeom>
            <a:avLst/>
            <a:gdLst>
              <a:gd name="connsiteX0" fmla="*/ 29121 w 29161"/>
              <a:gd name="connsiteY0" fmla="*/ 23 h 162014"/>
              <a:gd name="connsiteX1" fmla="*/ 6896 w 29161"/>
              <a:gd name="connsiteY1" fmla="*/ 104798 h 162014"/>
              <a:gd name="connsiteX2" fmla="*/ 10071 w 29161"/>
              <a:gd name="connsiteY2" fmla="*/ 161948 h 162014"/>
              <a:gd name="connsiteX3" fmla="*/ 546 w 29161"/>
              <a:gd name="connsiteY3" fmla="*/ 114323 h 162014"/>
              <a:gd name="connsiteX4" fmla="*/ 29121 w 29161"/>
              <a:gd name="connsiteY4" fmla="*/ 23 h 16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1" h="162014">
                <a:moveTo>
                  <a:pt x="29121" y="23"/>
                </a:moveTo>
                <a:cubicBezTo>
                  <a:pt x="30179" y="-1565"/>
                  <a:pt x="10071" y="77810"/>
                  <a:pt x="6896" y="104798"/>
                </a:cubicBezTo>
                <a:cubicBezTo>
                  <a:pt x="3721" y="131786"/>
                  <a:pt x="11129" y="160360"/>
                  <a:pt x="10071" y="161948"/>
                </a:cubicBezTo>
                <a:cubicBezTo>
                  <a:pt x="9013" y="163536"/>
                  <a:pt x="-2629" y="136548"/>
                  <a:pt x="546" y="114323"/>
                </a:cubicBezTo>
                <a:cubicBezTo>
                  <a:pt x="3721" y="92098"/>
                  <a:pt x="28063" y="1611"/>
                  <a:pt x="29121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B14803E9-AC2C-82FE-E110-CE9322922FB5}"/>
              </a:ext>
            </a:extLst>
          </p:cNvPr>
          <p:cNvSpPr/>
          <p:nvPr/>
        </p:nvSpPr>
        <p:spPr>
          <a:xfrm>
            <a:off x="2657469" y="5435597"/>
            <a:ext cx="31838" cy="171456"/>
          </a:xfrm>
          <a:custGeom>
            <a:avLst/>
            <a:gdLst>
              <a:gd name="connsiteX0" fmla="*/ 31756 w 31838"/>
              <a:gd name="connsiteY0" fmla="*/ 3 h 171456"/>
              <a:gd name="connsiteX1" fmla="*/ 9531 w 31838"/>
              <a:gd name="connsiteY1" fmla="*/ 82553 h 171456"/>
              <a:gd name="connsiteX2" fmla="*/ 19056 w 31838"/>
              <a:gd name="connsiteY2" fmla="*/ 171453 h 171456"/>
              <a:gd name="connsiteX3" fmla="*/ 6 w 31838"/>
              <a:gd name="connsiteY3" fmla="*/ 79378 h 171456"/>
              <a:gd name="connsiteX4" fmla="*/ 31756 w 31838"/>
              <a:gd name="connsiteY4" fmla="*/ 3 h 17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8" h="171456">
                <a:moveTo>
                  <a:pt x="31756" y="3"/>
                </a:moveTo>
                <a:cubicBezTo>
                  <a:pt x="33343" y="532"/>
                  <a:pt x="11648" y="53978"/>
                  <a:pt x="9531" y="82553"/>
                </a:cubicBezTo>
                <a:cubicBezTo>
                  <a:pt x="7414" y="111128"/>
                  <a:pt x="20643" y="171982"/>
                  <a:pt x="19056" y="171453"/>
                </a:cubicBezTo>
                <a:cubicBezTo>
                  <a:pt x="17469" y="170924"/>
                  <a:pt x="535" y="101603"/>
                  <a:pt x="6" y="79378"/>
                </a:cubicBezTo>
                <a:cubicBezTo>
                  <a:pt x="-523" y="57153"/>
                  <a:pt x="30169" y="-526"/>
                  <a:pt x="3175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C84D521E-4DCE-53D4-065F-A4B6BB96B067}"/>
              </a:ext>
            </a:extLst>
          </p:cNvPr>
          <p:cNvSpPr/>
          <p:nvPr/>
        </p:nvSpPr>
        <p:spPr>
          <a:xfrm>
            <a:off x="2692150" y="5460139"/>
            <a:ext cx="38350" cy="185014"/>
          </a:xfrm>
          <a:custGeom>
            <a:avLst/>
            <a:gdLst>
              <a:gd name="connsiteX0" fmla="*/ 38350 w 38350"/>
              <a:gd name="connsiteY0" fmla="*/ 861 h 185014"/>
              <a:gd name="connsiteX1" fmla="*/ 3425 w 38350"/>
              <a:gd name="connsiteY1" fmla="*/ 102461 h 185014"/>
              <a:gd name="connsiteX2" fmla="*/ 6600 w 38350"/>
              <a:gd name="connsiteY2" fmla="*/ 185011 h 185014"/>
              <a:gd name="connsiteX3" fmla="*/ 250 w 38350"/>
              <a:gd name="connsiteY3" fmla="*/ 99286 h 185014"/>
              <a:gd name="connsiteX4" fmla="*/ 3425 w 38350"/>
              <a:gd name="connsiteY4" fmla="*/ 54836 h 185014"/>
              <a:gd name="connsiteX5" fmla="*/ 38350 w 38350"/>
              <a:gd name="connsiteY5" fmla="*/ 861 h 18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50" h="185014">
                <a:moveTo>
                  <a:pt x="38350" y="861"/>
                </a:moveTo>
                <a:cubicBezTo>
                  <a:pt x="38350" y="8798"/>
                  <a:pt x="8717" y="71769"/>
                  <a:pt x="3425" y="102461"/>
                </a:cubicBezTo>
                <a:cubicBezTo>
                  <a:pt x="-1867" y="133153"/>
                  <a:pt x="7129" y="185540"/>
                  <a:pt x="6600" y="185011"/>
                </a:cubicBezTo>
                <a:cubicBezTo>
                  <a:pt x="6071" y="184482"/>
                  <a:pt x="779" y="120982"/>
                  <a:pt x="250" y="99286"/>
                </a:cubicBezTo>
                <a:cubicBezTo>
                  <a:pt x="-279" y="77590"/>
                  <a:pt x="-279" y="67536"/>
                  <a:pt x="3425" y="54836"/>
                </a:cubicBezTo>
                <a:cubicBezTo>
                  <a:pt x="7129" y="42136"/>
                  <a:pt x="38350" y="-7076"/>
                  <a:pt x="38350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DCEEF3CB-416E-7DA9-9364-AE319F876358}"/>
              </a:ext>
            </a:extLst>
          </p:cNvPr>
          <p:cNvSpPr/>
          <p:nvPr/>
        </p:nvSpPr>
        <p:spPr>
          <a:xfrm>
            <a:off x="2732308" y="5486243"/>
            <a:ext cx="30161" cy="165386"/>
          </a:xfrm>
          <a:custGeom>
            <a:avLst/>
            <a:gdLst>
              <a:gd name="connsiteX0" fmla="*/ 29942 w 30161"/>
              <a:gd name="connsiteY0" fmla="*/ 157 h 165386"/>
              <a:gd name="connsiteX1" fmla="*/ 14067 w 30161"/>
              <a:gd name="connsiteY1" fmla="*/ 70007 h 165386"/>
              <a:gd name="connsiteX2" fmla="*/ 4542 w 30161"/>
              <a:gd name="connsiteY2" fmla="*/ 165257 h 165386"/>
              <a:gd name="connsiteX3" fmla="*/ 1367 w 30161"/>
              <a:gd name="connsiteY3" fmla="*/ 89057 h 165386"/>
              <a:gd name="connsiteX4" fmla="*/ 29942 w 30161"/>
              <a:gd name="connsiteY4" fmla="*/ 157 h 165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61" h="165386">
                <a:moveTo>
                  <a:pt x="29942" y="157"/>
                </a:moveTo>
                <a:cubicBezTo>
                  <a:pt x="32059" y="-3018"/>
                  <a:pt x="18300" y="42490"/>
                  <a:pt x="14067" y="70007"/>
                </a:cubicBezTo>
                <a:cubicBezTo>
                  <a:pt x="9834" y="97524"/>
                  <a:pt x="6659" y="162082"/>
                  <a:pt x="4542" y="165257"/>
                </a:cubicBezTo>
                <a:cubicBezTo>
                  <a:pt x="2425" y="168432"/>
                  <a:pt x="-2337" y="112340"/>
                  <a:pt x="1367" y="89057"/>
                </a:cubicBezTo>
                <a:cubicBezTo>
                  <a:pt x="5071" y="65774"/>
                  <a:pt x="27825" y="3332"/>
                  <a:pt x="29942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65679DBB-A338-C488-6582-A5DE47B75034}"/>
              </a:ext>
            </a:extLst>
          </p:cNvPr>
          <p:cNvSpPr/>
          <p:nvPr/>
        </p:nvSpPr>
        <p:spPr>
          <a:xfrm>
            <a:off x="2755817" y="5511697"/>
            <a:ext cx="31890" cy="143097"/>
          </a:xfrm>
          <a:custGeom>
            <a:avLst/>
            <a:gdLst>
              <a:gd name="connsiteX0" fmla="*/ 83 w 31890"/>
              <a:gd name="connsiteY0" fmla="*/ 103 h 143097"/>
              <a:gd name="connsiteX1" fmla="*/ 22308 w 31890"/>
              <a:gd name="connsiteY1" fmla="*/ 69953 h 143097"/>
              <a:gd name="connsiteX2" fmla="*/ 12783 w 31890"/>
              <a:gd name="connsiteY2" fmla="*/ 142978 h 143097"/>
              <a:gd name="connsiteX3" fmla="*/ 31833 w 31890"/>
              <a:gd name="connsiteY3" fmla="*/ 85828 h 143097"/>
              <a:gd name="connsiteX4" fmla="*/ 83 w 31890"/>
              <a:gd name="connsiteY4" fmla="*/ 103 h 14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0" h="143097">
                <a:moveTo>
                  <a:pt x="83" y="103"/>
                </a:moveTo>
                <a:cubicBezTo>
                  <a:pt x="-1505" y="-2543"/>
                  <a:pt x="20191" y="46140"/>
                  <a:pt x="22308" y="69953"/>
                </a:cubicBezTo>
                <a:cubicBezTo>
                  <a:pt x="24425" y="93766"/>
                  <a:pt x="11196" y="140332"/>
                  <a:pt x="12783" y="142978"/>
                </a:cubicBezTo>
                <a:cubicBezTo>
                  <a:pt x="14371" y="145624"/>
                  <a:pt x="30246" y="103820"/>
                  <a:pt x="31833" y="85828"/>
                </a:cubicBezTo>
                <a:cubicBezTo>
                  <a:pt x="33421" y="67836"/>
                  <a:pt x="1671" y="2749"/>
                  <a:pt x="83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BF2396E2-7114-A834-9506-D5BB6FD11561}"/>
              </a:ext>
            </a:extLst>
          </p:cNvPr>
          <p:cNvSpPr/>
          <p:nvPr/>
        </p:nvSpPr>
        <p:spPr>
          <a:xfrm>
            <a:off x="2362028" y="5365332"/>
            <a:ext cx="176434" cy="177227"/>
          </a:xfrm>
          <a:custGeom>
            <a:avLst/>
            <a:gdLst>
              <a:gd name="connsiteX0" fmla="*/ 172 w 176434"/>
              <a:gd name="connsiteY0" fmla="*/ 418 h 177227"/>
              <a:gd name="connsiteX1" fmla="*/ 168447 w 176434"/>
              <a:gd name="connsiteY1" fmla="*/ 171868 h 177227"/>
              <a:gd name="connsiteX2" fmla="*/ 136697 w 176434"/>
              <a:gd name="connsiteY2" fmla="*/ 124243 h 177227"/>
              <a:gd name="connsiteX3" fmla="*/ 172 w 176434"/>
              <a:gd name="connsiteY3" fmla="*/ 418 h 17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434" h="177227">
                <a:moveTo>
                  <a:pt x="172" y="418"/>
                </a:moveTo>
                <a:cubicBezTo>
                  <a:pt x="5464" y="8355"/>
                  <a:pt x="145693" y="151231"/>
                  <a:pt x="168447" y="171868"/>
                </a:cubicBezTo>
                <a:cubicBezTo>
                  <a:pt x="191201" y="192505"/>
                  <a:pt x="160510" y="148585"/>
                  <a:pt x="136697" y="124243"/>
                </a:cubicBezTo>
                <a:cubicBezTo>
                  <a:pt x="112885" y="99901"/>
                  <a:pt x="-5120" y="-7519"/>
                  <a:pt x="17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52E1D35D-E368-1331-36C6-EB23B70DEBFC}"/>
              </a:ext>
            </a:extLst>
          </p:cNvPr>
          <p:cNvSpPr/>
          <p:nvPr/>
        </p:nvSpPr>
        <p:spPr>
          <a:xfrm>
            <a:off x="2374579" y="5435588"/>
            <a:ext cx="216298" cy="263361"/>
          </a:xfrm>
          <a:custGeom>
            <a:avLst/>
            <a:gdLst>
              <a:gd name="connsiteX0" fmla="*/ 47946 w 216298"/>
              <a:gd name="connsiteY0" fmla="*/ 12 h 263361"/>
              <a:gd name="connsiteX1" fmla="*/ 16196 w 216298"/>
              <a:gd name="connsiteY1" fmla="*/ 85737 h 263361"/>
              <a:gd name="connsiteX2" fmla="*/ 70171 w 216298"/>
              <a:gd name="connsiteY2" fmla="*/ 123837 h 263361"/>
              <a:gd name="connsiteX3" fmla="*/ 76521 w 216298"/>
              <a:gd name="connsiteY3" fmla="*/ 165112 h 263361"/>
              <a:gd name="connsiteX4" fmla="*/ 127321 w 216298"/>
              <a:gd name="connsiteY4" fmla="*/ 171462 h 263361"/>
              <a:gd name="connsiteX5" fmla="*/ 133671 w 216298"/>
              <a:gd name="connsiteY5" fmla="*/ 203212 h 263361"/>
              <a:gd name="connsiteX6" fmla="*/ 174946 w 216298"/>
              <a:gd name="connsiteY6" fmla="*/ 222262 h 263361"/>
              <a:gd name="connsiteX7" fmla="*/ 187646 w 216298"/>
              <a:gd name="connsiteY7" fmla="*/ 257187 h 263361"/>
              <a:gd name="connsiteX8" fmla="*/ 216221 w 216298"/>
              <a:gd name="connsiteY8" fmla="*/ 260362 h 263361"/>
              <a:gd name="connsiteX9" fmla="*/ 178121 w 216298"/>
              <a:gd name="connsiteY9" fmla="*/ 225437 h 263361"/>
              <a:gd name="connsiteX10" fmla="*/ 57471 w 216298"/>
              <a:gd name="connsiteY10" fmla="*/ 123837 h 263361"/>
              <a:gd name="connsiteX11" fmla="*/ 321 w 216298"/>
              <a:gd name="connsiteY11" fmla="*/ 92087 h 263361"/>
              <a:gd name="connsiteX12" fmla="*/ 47946 w 216298"/>
              <a:gd name="connsiteY12" fmla="*/ 12 h 26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6298" h="263361">
                <a:moveTo>
                  <a:pt x="47946" y="12"/>
                </a:moveTo>
                <a:cubicBezTo>
                  <a:pt x="50592" y="-1046"/>
                  <a:pt x="12492" y="65099"/>
                  <a:pt x="16196" y="85737"/>
                </a:cubicBezTo>
                <a:cubicBezTo>
                  <a:pt x="19900" y="106375"/>
                  <a:pt x="60117" y="110608"/>
                  <a:pt x="70171" y="123837"/>
                </a:cubicBezTo>
                <a:cubicBezTo>
                  <a:pt x="80225" y="137066"/>
                  <a:pt x="66996" y="157175"/>
                  <a:pt x="76521" y="165112"/>
                </a:cubicBezTo>
                <a:cubicBezTo>
                  <a:pt x="86046" y="173049"/>
                  <a:pt x="117796" y="165112"/>
                  <a:pt x="127321" y="171462"/>
                </a:cubicBezTo>
                <a:cubicBezTo>
                  <a:pt x="136846" y="177812"/>
                  <a:pt x="125734" y="194745"/>
                  <a:pt x="133671" y="203212"/>
                </a:cubicBezTo>
                <a:cubicBezTo>
                  <a:pt x="141609" y="211679"/>
                  <a:pt x="165950" y="213266"/>
                  <a:pt x="174946" y="222262"/>
                </a:cubicBezTo>
                <a:cubicBezTo>
                  <a:pt x="183942" y="231258"/>
                  <a:pt x="180767" y="250837"/>
                  <a:pt x="187646" y="257187"/>
                </a:cubicBezTo>
                <a:cubicBezTo>
                  <a:pt x="194525" y="263537"/>
                  <a:pt x="217808" y="265654"/>
                  <a:pt x="216221" y="260362"/>
                </a:cubicBezTo>
                <a:cubicBezTo>
                  <a:pt x="214634" y="255070"/>
                  <a:pt x="204579" y="248191"/>
                  <a:pt x="178121" y="225437"/>
                </a:cubicBezTo>
                <a:cubicBezTo>
                  <a:pt x="151663" y="202683"/>
                  <a:pt x="87104" y="146062"/>
                  <a:pt x="57471" y="123837"/>
                </a:cubicBezTo>
                <a:cubicBezTo>
                  <a:pt x="27838" y="101612"/>
                  <a:pt x="5083" y="109020"/>
                  <a:pt x="321" y="92087"/>
                </a:cubicBezTo>
                <a:cubicBezTo>
                  <a:pt x="-4441" y="75154"/>
                  <a:pt x="45300" y="1070"/>
                  <a:pt x="47946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15A4869E-CCAB-B11A-73A2-8A00824BAF02}"/>
              </a:ext>
            </a:extLst>
          </p:cNvPr>
          <p:cNvSpPr/>
          <p:nvPr/>
        </p:nvSpPr>
        <p:spPr>
          <a:xfrm>
            <a:off x="2171698" y="5483093"/>
            <a:ext cx="222452" cy="121016"/>
          </a:xfrm>
          <a:custGeom>
            <a:avLst/>
            <a:gdLst>
              <a:gd name="connsiteX0" fmla="*/ 2 w 222452"/>
              <a:gd name="connsiteY0" fmla="*/ 132 h 121016"/>
              <a:gd name="connsiteX1" fmla="*/ 114302 w 222452"/>
              <a:gd name="connsiteY1" fmla="*/ 28707 h 121016"/>
              <a:gd name="connsiteX2" fmla="*/ 158752 w 222452"/>
              <a:gd name="connsiteY2" fmla="*/ 41407 h 121016"/>
              <a:gd name="connsiteX3" fmla="*/ 136527 w 222452"/>
              <a:gd name="connsiteY3" fmla="*/ 47757 h 121016"/>
              <a:gd name="connsiteX4" fmla="*/ 222252 w 222452"/>
              <a:gd name="connsiteY4" fmla="*/ 120782 h 121016"/>
              <a:gd name="connsiteX5" fmla="*/ 158752 w 222452"/>
              <a:gd name="connsiteY5" fmla="*/ 69982 h 121016"/>
              <a:gd name="connsiteX6" fmla="*/ 111127 w 222452"/>
              <a:gd name="connsiteY6" fmla="*/ 41407 h 121016"/>
              <a:gd name="connsiteX7" fmla="*/ 2 w 222452"/>
              <a:gd name="connsiteY7" fmla="*/ 132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452" h="121016">
                <a:moveTo>
                  <a:pt x="2" y="132"/>
                </a:moveTo>
                <a:cubicBezTo>
                  <a:pt x="531" y="-1985"/>
                  <a:pt x="87844" y="21828"/>
                  <a:pt x="114302" y="28707"/>
                </a:cubicBezTo>
                <a:cubicBezTo>
                  <a:pt x="140760" y="35586"/>
                  <a:pt x="155048" y="38232"/>
                  <a:pt x="158752" y="41407"/>
                </a:cubicBezTo>
                <a:cubicBezTo>
                  <a:pt x="162456" y="44582"/>
                  <a:pt x="125944" y="34528"/>
                  <a:pt x="136527" y="47757"/>
                </a:cubicBezTo>
                <a:cubicBezTo>
                  <a:pt x="147110" y="60986"/>
                  <a:pt x="218548" y="117078"/>
                  <a:pt x="222252" y="120782"/>
                </a:cubicBezTo>
                <a:cubicBezTo>
                  <a:pt x="225956" y="124486"/>
                  <a:pt x="177273" y="83211"/>
                  <a:pt x="158752" y="69982"/>
                </a:cubicBezTo>
                <a:cubicBezTo>
                  <a:pt x="140231" y="56753"/>
                  <a:pt x="139173" y="51990"/>
                  <a:pt x="111127" y="41407"/>
                </a:cubicBezTo>
                <a:cubicBezTo>
                  <a:pt x="83081" y="30824"/>
                  <a:pt x="-527" y="2249"/>
                  <a:pt x="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D9D1FDA5-6DFA-C85E-95FC-568C8FF39068}"/>
              </a:ext>
            </a:extLst>
          </p:cNvPr>
          <p:cNvSpPr/>
          <p:nvPr/>
        </p:nvSpPr>
        <p:spPr>
          <a:xfrm>
            <a:off x="2498693" y="5672518"/>
            <a:ext cx="201457" cy="99635"/>
          </a:xfrm>
          <a:custGeom>
            <a:avLst/>
            <a:gdLst>
              <a:gd name="connsiteX0" fmla="*/ 32 w 201457"/>
              <a:gd name="connsiteY0" fmla="*/ 99632 h 99635"/>
              <a:gd name="connsiteX1" fmla="*/ 38132 w 201457"/>
              <a:gd name="connsiteY1" fmla="*/ 39307 h 99635"/>
              <a:gd name="connsiteX2" fmla="*/ 82582 w 201457"/>
              <a:gd name="connsiteY2" fmla="*/ 58357 h 99635"/>
              <a:gd name="connsiteX3" fmla="*/ 136557 w 201457"/>
              <a:gd name="connsiteY3" fmla="*/ 42482 h 99635"/>
              <a:gd name="connsiteX4" fmla="*/ 127032 w 201457"/>
              <a:gd name="connsiteY4" fmla="*/ 7557 h 99635"/>
              <a:gd name="connsiteX5" fmla="*/ 200057 w 201457"/>
              <a:gd name="connsiteY5" fmla="*/ 10732 h 99635"/>
              <a:gd name="connsiteX6" fmla="*/ 171482 w 201457"/>
              <a:gd name="connsiteY6" fmla="*/ 1207 h 99635"/>
              <a:gd name="connsiteX7" fmla="*/ 127032 w 201457"/>
              <a:gd name="connsiteY7" fmla="*/ 42482 h 99635"/>
              <a:gd name="connsiteX8" fmla="*/ 44482 w 201457"/>
              <a:gd name="connsiteY8" fmla="*/ 36132 h 99635"/>
              <a:gd name="connsiteX9" fmla="*/ 32 w 201457"/>
              <a:gd name="connsiteY9" fmla="*/ 99632 h 99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57" h="99635">
                <a:moveTo>
                  <a:pt x="32" y="99632"/>
                </a:moveTo>
                <a:cubicBezTo>
                  <a:pt x="-1026" y="100161"/>
                  <a:pt x="24374" y="46186"/>
                  <a:pt x="38132" y="39307"/>
                </a:cubicBezTo>
                <a:cubicBezTo>
                  <a:pt x="51890" y="32428"/>
                  <a:pt x="66178" y="57828"/>
                  <a:pt x="82582" y="58357"/>
                </a:cubicBezTo>
                <a:cubicBezTo>
                  <a:pt x="98986" y="58886"/>
                  <a:pt x="129149" y="50949"/>
                  <a:pt x="136557" y="42482"/>
                </a:cubicBezTo>
                <a:cubicBezTo>
                  <a:pt x="143965" y="34015"/>
                  <a:pt x="116449" y="12849"/>
                  <a:pt x="127032" y="7557"/>
                </a:cubicBezTo>
                <a:cubicBezTo>
                  <a:pt x="137615" y="2265"/>
                  <a:pt x="192649" y="11790"/>
                  <a:pt x="200057" y="10732"/>
                </a:cubicBezTo>
                <a:cubicBezTo>
                  <a:pt x="207465" y="9674"/>
                  <a:pt x="183653" y="-4085"/>
                  <a:pt x="171482" y="1207"/>
                </a:cubicBezTo>
                <a:cubicBezTo>
                  <a:pt x="159311" y="6499"/>
                  <a:pt x="148199" y="36661"/>
                  <a:pt x="127032" y="42482"/>
                </a:cubicBezTo>
                <a:cubicBezTo>
                  <a:pt x="105865" y="48303"/>
                  <a:pt x="65119" y="29782"/>
                  <a:pt x="44482" y="36132"/>
                </a:cubicBezTo>
                <a:cubicBezTo>
                  <a:pt x="23845" y="42482"/>
                  <a:pt x="1090" y="99103"/>
                  <a:pt x="32" y="9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AA54DDE9-FC7C-1970-CA32-9BF13023D912}"/>
              </a:ext>
            </a:extLst>
          </p:cNvPr>
          <p:cNvSpPr/>
          <p:nvPr/>
        </p:nvSpPr>
        <p:spPr>
          <a:xfrm>
            <a:off x="2361816" y="5469702"/>
            <a:ext cx="254505" cy="251745"/>
          </a:xfrm>
          <a:custGeom>
            <a:avLst/>
            <a:gdLst>
              <a:gd name="connsiteX0" fmla="*/ 384 w 254505"/>
              <a:gd name="connsiteY0" fmla="*/ 823 h 251745"/>
              <a:gd name="connsiteX1" fmla="*/ 73409 w 254505"/>
              <a:gd name="connsiteY1" fmla="*/ 45273 h 251745"/>
              <a:gd name="connsiteX2" fmla="*/ 101984 w 254505"/>
              <a:gd name="connsiteY2" fmla="*/ 80198 h 251745"/>
              <a:gd name="connsiteX3" fmla="*/ 101984 w 254505"/>
              <a:gd name="connsiteY3" fmla="*/ 143698 h 251745"/>
              <a:gd name="connsiteX4" fmla="*/ 127384 w 254505"/>
              <a:gd name="connsiteY4" fmla="*/ 96073 h 251745"/>
              <a:gd name="connsiteX5" fmla="*/ 130559 w 254505"/>
              <a:gd name="connsiteY5" fmla="*/ 143698 h 251745"/>
              <a:gd name="connsiteX6" fmla="*/ 165484 w 254505"/>
              <a:gd name="connsiteY6" fmla="*/ 99248 h 251745"/>
              <a:gd name="connsiteX7" fmla="*/ 184534 w 254505"/>
              <a:gd name="connsiteY7" fmla="*/ 188148 h 251745"/>
              <a:gd name="connsiteX8" fmla="*/ 197234 w 254505"/>
              <a:gd name="connsiteY8" fmla="*/ 140523 h 251745"/>
              <a:gd name="connsiteX9" fmla="*/ 254384 w 254505"/>
              <a:gd name="connsiteY9" fmla="*/ 251648 h 251745"/>
              <a:gd name="connsiteX10" fmla="*/ 209934 w 254505"/>
              <a:gd name="connsiteY10" fmla="*/ 159573 h 251745"/>
              <a:gd name="connsiteX11" fmla="*/ 130559 w 254505"/>
              <a:gd name="connsiteY11" fmla="*/ 134173 h 251745"/>
              <a:gd name="connsiteX12" fmla="*/ 108334 w 254505"/>
              <a:gd name="connsiteY12" fmla="*/ 86548 h 251745"/>
              <a:gd name="connsiteX13" fmla="*/ 384 w 254505"/>
              <a:gd name="connsiteY13" fmla="*/ 823 h 25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4505" h="251745">
                <a:moveTo>
                  <a:pt x="384" y="823"/>
                </a:moveTo>
                <a:cubicBezTo>
                  <a:pt x="-5437" y="-6056"/>
                  <a:pt x="56476" y="32044"/>
                  <a:pt x="73409" y="45273"/>
                </a:cubicBezTo>
                <a:cubicBezTo>
                  <a:pt x="90342" y="58502"/>
                  <a:pt x="97221" y="63794"/>
                  <a:pt x="101984" y="80198"/>
                </a:cubicBezTo>
                <a:cubicBezTo>
                  <a:pt x="106747" y="96602"/>
                  <a:pt x="97751" y="141052"/>
                  <a:pt x="101984" y="143698"/>
                </a:cubicBezTo>
                <a:cubicBezTo>
                  <a:pt x="106217" y="146344"/>
                  <a:pt x="122622" y="96073"/>
                  <a:pt x="127384" y="96073"/>
                </a:cubicBezTo>
                <a:cubicBezTo>
                  <a:pt x="132146" y="96073"/>
                  <a:pt x="124209" y="143169"/>
                  <a:pt x="130559" y="143698"/>
                </a:cubicBezTo>
                <a:cubicBezTo>
                  <a:pt x="136909" y="144227"/>
                  <a:pt x="156488" y="91840"/>
                  <a:pt x="165484" y="99248"/>
                </a:cubicBezTo>
                <a:cubicBezTo>
                  <a:pt x="174480" y="106656"/>
                  <a:pt x="179242" y="181269"/>
                  <a:pt x="184534" y="188148"/>
                </a:cubicBezTo>
                <a:cubicBezTo>
                  <a:pt x="189826" y="195027"/>
                  <a:pt x="185592" y="129940"/>
                  <a:pt x="197234" y="140523"/>
                </a:cubicBezTo>
                <a:cubicBezTo>
                  <a:pt x="208876" y="151106"/>
                  <a:pt x="252267" y="248473"/>
                  <a:pt x="254384" y="251648"/>
                </a:cubicBezTo>
                <a:cubicBezTo>
                  <a:pt x="256501" y="254823"/>
                  <a:pt x="230571" y="179152"/>
                  <a:pt x="209934" y="159573"/>
                </a:cubicBezTo>
                <a:cubicBezTo>
                  <a:pt x="189297" y="139994"/>
                  <a:pt x="147492" y="146344"/>
                  <a:pt x="130559" y="134173"/>
                </a:cubicBezTo>
                <a:cubicBezTo>
                  <a:pt x="113626" y="122002"/>
                  <a:pt x="126855" y="107715"/>
                  <a:pt x="108334" y="86548"/>
                </a:cubicBezTo>
                <a:cubicBezTo>
                  <a:pt x="89813" y="65381"/>
                  <a:pt x="6205" y="7702"/>
                  <a:pt x="384" y="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6BA5B121-5924-0A0D-6224-62DD29A94FF0}"/>
              </a:ext>
            </a:extLst>
          </p:cNvPr>
          <p:cNvSpPr/>
          <p:nvPr/>
        </p:nvSpPr>
        <p:spPr>
          <a:xfrm>
            <a:off x="2326807" y="5467010"/>
            <a:ext cx="136772" cy="178255"/>
          </a:xfrm>
          <a:custGeom>
            <a:avLst/>
            <a:gdLst>
              <a:gd name="connsiteX0" fmla="*/ 38568 w 136772"/>
              <a:gd name="connsiteY0" fmla="*/ 340 h 178255"/>
              <a:gd name="connsiteX1" fmla="*/ 13168 w 136772"/>
              <a:gd name="connsiteY1" fmla="*/ 57490 h 178255"/>
              <a:gd name="connsiteX2" fmla="*/ 22693 w 136772"/>
              <a:gd name="connsiteY2" fmla="*/ 92415 h 178255"/>
              <a:gd name="connsiteX3" fmla="*/ 73493 w 136772"/>
              <a:gd name="connsiteY3" fmla="*/ 101940 h 178255"/>
              <a:gd name="connsiteX4" fmla="*/ 67143 w 136772"/>
              <a:gd name="connsiteY4" fmla="*/ 140040 h 178255"/>
              <a:gd name="connsiteX5" fmla="*/ 133818 w 136772"/>
              <a:gd name="connsiteY5" fmla="*/ 146390 h 178255"/>
              <a:gd name="connsiteX6" fmla="*/ 117943 w 136772"/>
              <a:gd name="connsiteY6" fmla="*/ 178140 h 178255"/>
              <a:gd name="connsiteX7" fmla="*/ 54443 w 136772"/>
              <a:gd name="connsiteY7" fmla="*/ 133690 h 178255"/>
              <a:gd name="connsiteX8" fmla="*/ 468 w 136772"/>
              <a:gd name="connsiteY8" fmla="*/ 86065 h 178255"/>
              <a:gd name="connsiteX9" fmla="*/ 38568 w 136772"/>
              <a:gd name="connsiteY9" fmla="*/ 340 h 1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772" h="178255">
                <a:moveTo>
                  <a:pt x="38568" y="340"/>
                </a:moveTo>
                <a:cubicBezTo>
                  <a:pt x="40685" y="-4422"/>
                  <a:pt x="15814" y="42144"/>
                  <a:pt x="13168" y="57490"/>
                </a:cubicBezTo>
                <a:cubicBezTo>
                  <a:pt x="10522" y="72836"/>
                  <a:pt x="12639" y="85007"/>
                  <a:pt x="22693" y="92415"/>
                </a:cubicBezTo>
                <a:cubicBezTo>
                  <a:pt x="32747" y="99823"/>
                  <a:pt x="66085" y="94003"/>
                  <a:pt x="73493" y="101940"/>
                </a:cubicBezTo>
                <a:cubicBezTo>
                  <a:pt x="80901" y="109878"/>
                  <a:pt x="57089" y="132632"/>
                  <a:pt x="67143" y="140040"/>
                </a:cubicBezTo>
                <a:cubicBezTo>
                  <a:pt x="77197" y="147448"/>
                  <a:pt x="125351" y="140040"/>
                  <a:pt x="133818" y="146390"/>
                </a:cubicBezTo>
                <a:cubicBezTo>
                  <a:pt x="142285" y="152740"/>
                  <a:pt x="131172" y="180257"/>
                  <a:pt x="117943" y="178140"/>
                </a:cubicBezTo>
                <a:cubicBezTo>
                  <a:pt x="104714" y="176023"/>
                  <a:pt x="74022" y="149036"/>
                  <a:pt x="54443" y="133690"/>
                </a:cubicBezTo>
                <a:cubicBezTo>
                  <a:pt x="34864" y="118344"/>
                  <a:pt x="5760" y="104586"/>
                  <a:pt x="468" y="86065"/>
                </a:cubicBezTo>
                <a:cubicBezTo>
                  <a:pt x="-4824" y="67544"/>
                  <a:pt x="36451" y="5102"/>
                  <a:pt x="38568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A6E49E8-4541-3CEC-E6D6-6512B195059C}"/>
              </a:ext>
            </a:extLst>
          </p:cNvPr>
          <p:cNvSpPr/>
          <p:nvPr/>
        </p:nvSpPr>
        <p:spPr>
          <a:xfrm>
            <a:off x="2518797" y="5680058"/>
            <a:ext cx="107895" cy="73128"/>
          </a:xfrm>
          <a:custGeom>
            <a:avLst/>
            <a:gdLst>
              <a:gd name="connsiteX0" fmla="*/ 2153 w 107895"/>
              <a:gd name="connsiteY0" fmla="*/ 17 h 73128"/>
              <a:gd name="connsiteX1" fmla="*/ 21203 w 107895"/>
              <a:gd name="connsiteY1" fmla="*/ 57167 h 73128"/>
              <a:gd name="connsiteX2" fmla="*/ 40253 w 107895"/>
              <a:gd name="connsiteY2" fmla="*/ 73042 h 73128"/>
              <a:gd name="connsiteX3" fmla="*/ 106928 w 107895"/>
              <a:gd name="connsiteY3" fmla="*/ 63517 h 73128"/>
              <a:gd name="connsiteX4" fmla="*/ 75178 w 107895"/>
              <a:gd name="connsiteY4" fmla="*/ 63517 h 73128"/>
              <a:gd name="connsiteX5" fmla="*/ 2153 w 107895"/>
              <a:gd name="connsiteY5" fmla="*/ 17 h 7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95" h="73128">
                <a:moveTo>
                  <a:pt x="2153" y="17"/>
                </a:moveTo>
                <a:cubicBezTo>
                  <a:pt x="-6843" y="-1041"/>
                  <a:pt x="14853" y="44996"/>
                  <a:pt x="21203" y="57167"/>
                </a:cubicBezTo>
                <a:cubicBezTo>
                  <a:pt x="27553" y="69338"/>
                  <a:pt x="25966" y="71984"/>
                  <a:pt x="40253" y="73042"/>
                </a:cubicBezTo>
                <a:cubicBezTo>
                  <a:pt x="54540" y="74100"/>
                  <a:pt x="101107" y="65105"/>
                  <a:pt x="106928" y="63517"/>
                </a:cubicBezTo>
                <a:cubicBezTo>
                  <a:pt x="112749" y="61930"/>
                  <a:pt x="91053" y="66692"/>
                  <a:pt x="75178" y="63517"/>
                </a:cubicBezTo>
                <a:cubicBezTo>
                  <a:pt x="59303" y="60342"/>
                  <a:pt x="11149" y="1075"/>
                  <a:pt x="2153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486B0C2F-A81E-D1C6-0D46-A2635C4DEF9F}"/>
              </a:ext>
            </a:extLst>
          </p:cNvPr>
          <p:cNvSpPr/>
          <p:nvPr/>
        </p:nvSpPr>
        <p:spPr>
          <a:xfrm>
            <a:off x="2657376" y="5702055"/>
            <a:ext cx="178215" cy="89441"/>
          </a:xfrm>
          <a:custGeom>
            <a:avLst/>
            <a:gdLst>
              <a:gd name="connsiteX0" fmla="*/ 99 w 178215"/>
              <a:gd name="connsiteY0" fmla="*/ 25645 h 89441"/>
              <a:gd name="connsiteX1" fmla="*/ 19149 w 178215"/>
              <a:gd name="connsiteY1" fmla="*/ 79620 h 89441"/>
              <a:gd name="connsiteX2" fmla="*/ 76299 w 178215"/>
              <a:gd name="connsiteY2" fmla="*/ 54220 h 89441"/>
              <a:gd name="connsiteX3" fmla="*/ 63599 w 178215"/>
              <a:gd name="connsiteY3" fmla="*/ 38345 h 89441"/>
              <a:gd name="connsiteX4" fmla="*/ 117574 w 178215"/>
              <a:gd name="connsiteY4" fmla="*/ 25645 h 89441"/>
              <a:gd name="connsiteX5" fmla="*/ 104874 w 178215"/>
              <a:gd name="connsiteY5" fmla="*/ 16120 h 89441"/>
              <a:gd name="connsiteX6" fmla="*/ 171549 w 178215"/>
              <a:gd name="connsiteY6" fmla="*/ 12945 h 89441"/>
              <a:gd name="connsiteX7" fmla="*/ 171549 w 178215"/>
              <a:gd name="connsiteY7" fmla="*/ 245 h 89441"/>
              <a:gd name="connsiteX8" fmla="*/ 133449 w 178215"/>
              <a:gd name="connsiteY8" fmla="*/ 25645 h 89441"/>
              <a:gd name="connsiteX9" fmla="*/ 25499 w 178215"/>
              <a:gd name="connsiteY9" fmla="*/ 89145 h 89441"/>
              <a:gd name="connsiteX10" fmla="*/ 99 w 178215"/>
              <a:gd name="connsiteY10" fmla="*/ 25645 h 89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15" h="89441">
                <a:moveTo>
                  <a:pt x="99" y="25645"/>
                </a:moveTo>
                <a:cubicBezTo>
                  <a:pt x="-959" y="24057"/>
                  <a:pt x="6449" y="74857"/>
                  <a:pt x="19149" y="79620"/>
                </a:cubicBezTo>
                <a:cubicBezTo>
                  <a:pt x="31849" y="84383"/>
                  <a:pt x="76299" y="54220"/>
                  <a:pt x="76299" y="54220"/>
                </a:cubicBezTo>
                <a:cubicBezTo>
                  <a:pt x="83707" y="47341"/>
                  <a:pt x="56720" y="43107"/>
                  <a:pt x="63599" y="38345"/>
                </a:cubicBezTo>
                <a:cubicBezTo>
                  <a:pt x="70478" y="33583"/>
                  <a:pt x="117574" y="25645"/>
                  <a:pt x="117574" y="25645"/>
                </a:cubicBezTo>
                <a:cubicBezTo>
                  <a:pt x="124453" y="21941"/>
                  <a:pt x="95878" y="18237"/>
                  <a:pt x="104874" y="16120"/>
                </a:cubicBezTo>
                <a:cubicBezTo>
                  <a:pt x="113870" y="14003"/>
                  <a:pt x="171549" y="12945"/>
                  <a:pt x="171549" y="12945"/>
                </a:cubicBezTo>
                <a:cubicBezTo>
                  <a:pt x="182662" y="10299"/>
                  <a:pt x="177899" y="-1872"/>
                  <a:pt x="171549" y="245"/>
                </a:cubicBezTo>
                <a:cubicBezTo>
                  <a:pt x="165199" y="2362"/>
                  <a:pt x="157791" y="10828"/>
                  <a:pt x="133449" y="25645"/>
                </a:cubicBezTo>
                <a:cubicBezTo>
                  <a:pt x="109107" y="40462"/>
                  <a:pt x="47195" y="83853"/>
                  <a:pt x="25499" y="89145"/>
                </a:cubicBezTo>
                <a:cubicBezTo>
                  <a:pt x="3803" y="94437"/>
                  <a:pt x="1157" y="27233"/>
                  <a:pt x="99" y="25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687DC5BD-6885-FC34-273B-C6452B5F2317}"/>
              </a:ext>
            </a:extLst>
          </p:cNvPr>
          <p:cNvSpPr/>
          <p:nvPr/>
        </p:nvSpPr>
        <p:spPr>
          <a:xfrm>
            <a:off x="2609394" y="5699125"/>
            <a:ext cx="150042" cy="76859"/>
          </a:xfrm>
          <a:custGeom>
            <a:avLst/>
            <a:gdLst>
              <a:gd name="connsiteX0" fmla="*/ 456 w 150042"/>
              <a:gd name="connsiteY0" fmla="*/ 0 h 76859"/>
              <a:gd name="connsiteX1" fmla="*/ 38556 w 150042"/>
              <a:gd name="connsiteY1" fmla="*/ 76200 h 76859"/>
              <a:gd name="connsiteX2" fmla="*/ 54431 w 150042"/>
              <a:gd name="connsiteY2" fmla="*/ 28575 h 76859"/>
              <a:gd name="connsiteX3" fmla="*/ 76656 w 150042"/>
              <a:gd name="connsiteY3" fmla="*/ 63500 h 76859"/>
              <a:gd name="connsiteX4" fmla="*/ 105231 w 150042"/>
              <a:gd name="connsiteY4" fmla="*/ 6350 h 76859"/>
              <a:gd name="connsiteX5" fmla="*/ 149681 w 150042"/>
              <a:gd name="connsiteY5" fmla="*/ 34925 h 76859"/>
              <a:gd name="connsiteX6" fmla="*/ 124281 w 150042"/>
              <a:gd name="connsiteY6" fmla="*/ 9525 h 76859"/>
              <a:gd name="connsiteX7" fmla="*/ 89356 w 150042"/>
              <a:gd name="connsiteY7" fmla="*/ 47625 h 76859"/>
              <a:gd name="connsiteX8" fmla="*/ 67131 w 150042"/>
              <a:gd name="connsiteY8" fmla="*/ 76200 h 76859"/>
              <a:gd name="connsiteX9" fmla="*/ 456 w 150042"/>
              <a:gd name="connsiteY9" fmla="*/ 0 h 7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042" h="76859">
                <a:moveTo>
                  <a:pt x="456" y="0"/>
                </a:moveTo>
                <a:cubicBezTo>
                  <a:pt x="-4306" y="0"/>
                  <a:pt x="29560" y="71438"/>
                  <a:pt x="38556" y="76200"/>
                </a:cubicBezTo>
                <a:cubicBezTo>
                  <a:pt x="47552" y="80962"/>
                  <a:pt x="48081" y="30692"/>
                  <a:pt x="54431" y="28575"/>
                </a:cubicBezTo>
                <a:cubicBezTo>
                  <a:pt x="60781" y="26458"/>
                  <a:pt x="68189" y="67204"/>
                  <a:pt x="76656" y="63500"/>
                </a:cubicBezTo>
                <a:cubicBezTo>
                  <a:pt x="85123" y="59796"/>
                  <a:pt x="93060" y="11112"/>
                  <a:pt x="105231" y="6350"/>
                </a:cubicBezTo>
                <a:cubicBezTo>
                  <a:pt x="117402" y="1588"/>
                  <a:pt x="146506" y="34396"/>
                  <a:pt x="149681" y="34925"/>
                </a:cubicBezTo>
                <a:cubicBezTo>
                  <a:pt x="152856" y="35454"/>
                  <a:pt x="134335" y="7408"/>
                  <a:pt x="124281" y="9525"/>
                </a:cubicBezTo>
                <a:cubicBezTo>
                  <a:pt x="114227" y="11642"/>
                  <a:pt x="98881" y="36513"/>
                  <a:pt x="89356" y="47625"/>
                </a:cubicBezTo>
                <a:cubicBezTo>
                  <a:pt x="79831" y="58738"/>
                  <a:pt x="80360" y="80962"/>
                  <a:pt x="67131" y="76200"/>
                </a:cubicBezTo>
                <a:cubicBezTo>
                  <a:pt x="53902" y="71438"/>
                  <a:pt x="5218" y="0"/>
                  <a:pt x="4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9A0D5A78-39ED-FB7C-02B1-53BFC6E83C7F}"/>
              </a:ext>
            </a:extLst>
          </p:cNvPr>
          <p:cNvSpPr/>
          <p:nvPr/>
        </p:nvSpPr>
        <p:spPr>
          <a:xfrm>
            <a:off x="2722896" y="5699104"/>
            <a:ext cx="148340" cy="89005"/>
          </a:xfrm>
          <a:custGeom>
            <a:avLst/>
            <a:gdLst>
              <a:gd name="connsiteX0" fmla="*/ 4429 w 148340"/>
              <a:gd name="connsiteY0" fmla="*/ 3196 h 89005"/>
              <a:gd name="connsiteX1" fmla="*/ 13954 w 148340"/>
              <a:gd name="connsiteY1" fmla="*/ 66696 h 89005"/>
              <a:gd name="connsiteX2" fmla="*/ 99679 w 148340"/>
              <a:gd name="connsiteY2" fmla="*/ 88921 h 89005"/>
              <a:gd name="connsiteX3" fmla="*/ 93329 w 148340"/>
              <a:gd name="connsiteY3" fmla="*/ 60346 h 89005"/>
              <a:gd name="connsiteX4" fmla="*/ 144129 w 148340"/>
              <a:gd name="connsiteY4" fmla="*/ 47646 h 89005"/>
              <a:gd name="connsiteX5" fmla="*/ 128254 w 148340"/>
              <a:gd name="connsiteY5" fmla="*/ 21 h 89005"/>
              <a:gd name="connsiteX6" fmla="*/ 147304 w 148340"/>
              <a:gd name="connsiteY6" fmla="*/ 53996 h 89005"/>
              <a:gd name="connsiteX7" fmla="*/ 90154 w 148340"/>
              <a:gd name="connsiteY7" fmla="*/ 73046 h 89005"/>
              <a:gd name="connsiteX8" fmla="*/ 58404 w 148340"/>
              <a:gd name="connsiteY8" fmla="*/ 79396 h 89005"/>
              <a:gd name="connsiteX9" fmla="*/ 4429 w 148340"/>
              <a:gd name="connsiteY9" fmla="*/ 3196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8340" h="89005">
                <a:moveTo>
                  <a:pt x="4429" y="3196"/>
                </a:moveTo>
                <a:cubicBezTo>
                  <a:pt x="-2979" y="1079"/>
                  <a:pt x="-1921" y="52409"/>
                  <a:pt x="13954" y="66696"/>
                </a:cubicBezTo>
                <a:cubicBezTo>
                  <a:pt x="29829" y="80984"/>
                  <a:pt x="86450" y="89979"/>
                  <a:pt x="99679" y="88921"/>
                </a:cubicBezTo>
                <a:cubicBezTo>
                  <a:pt x="112908" y="87863"/>
                  <a:pt x="85921" y="67225"/>
                  <a:pt x="93329" y="60346"/>
                </a:cubicBezTo>
                <a:cubicBezTo>
                  <a:pt x="100737" y="53467"/>
                  <a:pt x="138308" y="57700"/>
                  <a:pt x="144129" y="47646"/>
                </a:cubicBezTo>
                <a:cubicBezTo>
                  <a:pt x="149950" y="37592"/>
                  <a:pt x="127725" y="-1037"/>
                  <a:pt x="128254" y="21"/>
                </a:cubicBezTo>
                <a:cubicBezTo>
                  <a:pt x="128783" y="1079"/>
                  <a:pt x="153654" y="41825"/>
                  <a:pt x="147304" y="53996"/>
                </a:cubicBezTo>
                <a:cubicBezTo>
                  <a:pt x="140954" y="66167"/>
                  <a:pt x="104971" y="68813"/>
                  <a:pt x="90154" y="73046"/>
                </a:cubicBezTo>
                <a:cubicBezTo>
                  <a:pt x="75337" y="77279"/>
                  <a:pt x="71633" y="84688"/>
                  <a:pt x="58404" y="79396"/>
                </a:cubicBezTo>
                <a:cubicBezTo>
                  <a:pt x="45175" y="74104"/>
                  <a:pt x="11837" y="5313"/>
                  <a:pt x="4429" y="3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084B907E-ADDC-1397-AE9E-FEE883ACBAF6}"/>
              </a:ext>
            </a:extLst>
          </p:cNvPr>
          <p:cNvSpPr/>
          <p:nvPr/>
        </p:nvSpPr>
        <p:spPr>
          <a:xfrm>
            <a:off x="2781300" y="5759219"/>
            <a:ext cx="212727" cy="216136"/>
          </a:xfrm>
          <a:custGeom>
            <a:avLst/>
            <a:gdLst>
              <a:gd name="connsiteX0" fmla="*/ 0 w 212727"/>
              <a:gd name="connsiteY0" fmla="*/ 231 h 216136"/>
              <a:gd name="connsiteX1" fmla="*/ 73025 w 212727"/>
              <a:gd name="connsiteY1" fmla="*/ 35156 h 216136"/>
              <a:gd name="connsiteX2" fmla="*/ 79375 w 212727"/>
              <a:gd name="connsiteY2" fmla="*/ 76431 h 216136"/>
              <a:gd name="connsiteX3" fmla="*/ 111125 w 212727"/>
              <a:gd name="connsiteY3" fmla="*/ 117706 h 216136"/>
              <a:gd name="connsiteX4" fmla="*/ 155575 w 212727"/>
              <a:gd name="connsiteY4" fmla="*/ 133581 h 216136"/>
              <a:gd name="connsiteX5" fmla="*/ 123825 w 212727"/>
              <a:gd name="connsiteY5" fmla="*/ 162156 h 216136"/>
              <a:gd name="connsiteX6" fmla="*/ 212725 w 212727"/>
              <a:gd name="connsiteY6" fmla="*/ 216131 h 216136"/>
              <a:gd name="connsiteX7" fmla="*/ 120650 w 212727"/>
              <a:gd name="connsiteY7" fmla="*/ 165331 h 216136"/>
              <a:gd name="connsiteX8" fmla="*/ 107950 w 212727"/>
              <a:gd name="connsiteY8" fmla="*/ 117706 h 216136"/>
              <a:gd name="connsiteX9" fmla="*/ 73025 w 212727"/>
              <a:gd name="connsiteY9" fmla="*/ 25631 h 216136"/>
              <a:gd name="connsiteX10" fmla="*/ 0 w 212727"/>
              <a:gd name="connsiteY10" fmla="*/ 231 h 2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27" h="216136">
                <a:moveTo>
                  <a:pt x="0" y="231"/>
                </a:moveTo>
                <a:cubicBezTo>
                  <a:pt x="0" y="1818"/>
                  <a:pt x="59796" y="22456"/>
                  <a:pt x="73025" y="35156"/>
                </a:cubicBezTo>
                <a:cubicBezTo>
                  <a:pt x="86254" y="47856"/>
                  <a:pt x="73025" y="62673"/>
                  <a:pt x="79375" y="76431"/>
                </a:cubicBezTo>
                <a:cubicBezTo>
                  <a:pt x="85725" y="90189"/>
                  <a:pt x="98425" y="108181"/>
                  <a:pt x="111125" y="117706"/>
                </a:cubicBezTo>
                <a:cubicBezTo>
                  <a:pt x="123825" y="127231"/>
                  <a:pt x="153458" y="126173"/>
                  <a:pt x="155575" y="133581"/>
                </a:cubicBezTo>
                <a:cubicBezTo>
                  <a:pt x="157692" y="140989"/>
                  <a:pt x="114300" y="148398"/>
                  <a:pt x="123825" y="162156"/>
                </a:cubicBezTo>
                <a:cubicBezTo>
                  <a:pt x="133350" y="175914"/>
                  <a:pt x="213254" y="215602"/>
                  <a:pt x="212725" y="216131"/>
                </a:cubicBezTo>
                <a:cubicBezTo>
                  <a:pt x="212196" y="216660"/>
                  <a:pt x="138113" y="181735"/>
                  <a:pt x="120650" y="165331"/>
                </a:cubicBezTo>
                <a:cubicBezTo>
                  <a:pt x="103188" y="148927"/>
                  <a:pt x="115888" y="140989"/>
                  <a:pt x="107950" y="117706"/>
                </a:cubicBezTo>
                <a:cubicBezTo>
                  <a:pt x="100013" y="94423"/>
                  <a:pt x="87842" y="46268"/>
                  <a:pt x="73025" y="25631"/>
                </a:cubicBezTo>
                <a:cubicBezTo>
                  <a:pt x="58208" y="4994"/>
                  <a:pt x="0" y="-1356"/>
                  <a:pt x="0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B33C017-387F-C665-DB7C-9A738F0745E2}"/>
              </a:ext>
            </a:extLst>
          </p:cNvPr>
          <p:cNvSpPr/>
          <p:nvPr/>
        </p:nvSpPr>
        <p:spPr>
          <a:xfrm>
            <a:off x="2771591" y="5686166"/>
            <a:ext cx="159071" cy="122696"/>
          </a:xfrm>
          <a:custGeom>
            <a:avLst/>
            <a:gdLst>
              <a:gd name="connsiteX0" fmla="*/ 184 w 159071"/>
              <a:gd name="connsiteY0" fmla="*/ 259 h 122696"/>
              <a:gd name="connsiteX1" fmla="*/ 70034 w 159071"/>
              <a:gd name="connsiteY1" fmla="*/ 82809 h 122696"/>
              <a:gd name="connsiteX2" fmla="*/ 108134 w 159071"/>
              <a:gd name="connsiteY2" fmla="*/ 120909 h 122696"/>
              <a:gd name="connsiteX3" fmla="*/ 158934 w 159071"/>
              <a:gd name="connsiteY3" fmla="*/ 111384 h 122696"/>
              <a:gd name="connsiteX4" fmla="*/ 124009 w 159071"/>
              <a:gd name="connsiteY4" fmla="*/ 66934 h 122696"/>
              <a:gd name="connsiteX5" fmla="*/ 152584 w 159071"/>
              <a:gd name="connsiteY5" fmla="*/ 108209 h 122696"/>
              <a:gd name="connsiteX6" fmla="*/ 111309 w 159071"/>
              <a:gd name="connsiteY6" fmla="*/ 105034 h 122696"/>
              <a:gd name="connsiteX7" fmla="*/ 50984 w 159071"/>
              <a:gd name="connsiteY7" fmla="*/ 57409 h 122696"/>
              <a:gd name="connsiteX8" fmla="*/ 184 w 159071"/>
              <a:gd name="connsiteY8" fmla="*/ 259 h 12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071" h="122696">
                <a:moveTo>
                  <a:pt x="184" y="259"/>
                </a:moveTo>
                <a:cubicBezTo>
                  <a:pt x="3359" y="4492"/>
                  <a:pt x="52042" y="62701"/>
                  <a:pt x="70034" y="82809"/>
                </a:cubicBezTo>
                <a:cubicBezTo>
                  <a:pt x="88026" y="102917"/>
                  <a:pt x="93317" y="116146"/>
                  <a:pt x="108134" y="120909"/>
                </a:cubicBezTo>
                <a:cubicBezTo>
                  <a:pt x="122951" y="125672"/>
                  <a:pt x="156288" y="120380"/>
                  <a:pt x="158934" y="111384"/>
                </a:cubicBezTo>
                <a:cubicBezTo>
                  <a:pt x="161580" y="102388"/>
                  <a:pt x="125067" y="67463"/>
                  <a:pt x="124009" y="66934"/>
                </a:cubicBezTo>
                <a:cubicBezTo>
                  <a:pt x="122951" y="66405"/>
                  <a:pt x="154701" y="101859"/>
                  <a:pt x="152584" y="108209"/>
                </a:cubicBezTo>
                <a:cubicBezTo>
                  <a:pt x="150467" y="114559"/>
                  <a:pt x="128242" y="113501"/>
                  <a:pt x="111309" y="105034"/>
                </a:cubicBezTo>
                <a:cubicBezTo>
                  <a:pt x="94376" y="96567"/>
                  <a:pt x="66330" y="70109"/>
                  <a:pt x="50984" y="57409"/>
                </a:cubicBezTo>
                <a:cubicBezTo>
                  <a:pt x="35638" y="44709"/>
                  <a:pt x="-2991" y="-3974"/>
                  <a:pt x="184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F691BCB-57B0-9B95-CEAB-ED1F8070BD61}"/>
              </a:ext>
            </a:extLst>
          </p:cNvPr>
          <p:cNvSpPr/>
          <p:nvPr/>
        </p:nvSpPr>
        <p:spPr>
          <a:xfrm>
            <a:off x="2701883" y="5708234"/>
            <a:ext cx="31825" cy="116086"/>
          </a:xfrm>
          <a:custGeom>
            <a:avLst/>
            <a:gdLst>
              <a:gd name="connsiteX0" fmla="*/ 19092 w 31825"/>
              <a:gd name="connsiteY0" fmla="*/ 416 h 116086"/>
              <a:gd name="connsiteX1" fmla="*/ 6392 w 31825"/>
              <a:gd name="connsiteY1" fmla="*/ 60741 h 116086"/>
              <a:gd name="connsiteX2" fmla="*/ 31792 w 31825"/>
              <a:gd name="connsiteY2" fmla="*/ 114716 h 116086"/>
              <a:gd name="connsiteX3" fmla="*/ 42 w 31825"/>
              <a:gd name="connsiteY3" fmla="*/ 92491 h 116086"/>
              <a:gd name="connsiteX4" fmla="*/ 19092 w 31825"/>
              <a:gd name="connsiteY4" fmla="*/ 416 h 1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25" h="116086">
                <a:moveTo>
                  <a:pt x="19092" y="416"/>
                </a:moveTo>
                <a:cubicBezTo>
                  <a:pt x="20150" y="-4875"/>
                  <a:pt x="4275" y="41691"/>
                  <a:pt x="6392" y="60741"/>
                </a:cubicBezTo>
                <a:cubicBezTo>
                  <a:pt x="8509" y="79791"/>
                  <a:pt x="32850" y="109425"/>
                  <a:pt x="31792" y="114716"/>
                </a:cubicBezTo>
                <a:cubicBezTo>
                  <a:pt x="30734" y="120007"/>
                  <a:pt x="1100" y="109424"/>
                  <a:pt x="42" y="92491"/>
                </a:cubicBezTo>
                <a:cubicBezTo>
                  <a:pt x="-1016" y="75558"/>
                  <a:pt x="18034" y="5707"/>
                  <a:pt x="19092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A9A64666-9D80-2F5F-4B70-C694F71B284D}"/>
              </a:ext>
            </a:extLst>
          </p:cNvPr>
          <p:cNvSpPr/>
          <p:nvPr/>
        </p:nvSpPr>
        <p:spPr>
          <a:xfrm>
            <a:off x="2797323" y="5660131"/>
            <a:ext cx="66531" cy="118039"/>
          </a:xfrm>
          <a:custGeom>
            <a:avLst/>
            <a:gdLst>
              <a:gd name="connsiteX0" fmla="*/ 25252 w 66531"/>
              <a:gd name="connsiteY0" fmla="*/ 894 h 118039"/>
              <a:gd name="connsiteX1" fmla="*/ 9377 w 66531"/>
              <a:gd name="connsiteY1" fmla="*/ 64394 h 118039"/>
              <a:gd name="connsiteX2" fmla="*/ 66527 w 66531"/>
              <a:gd name="connsiteY2" fmla="*/ 108844 h 118039"/>
              <a:gd name="connsiteX3" fmla="*/ 6202 w 66531"/>
              <a:gd name="connsiteY3" fmla="*/ 92969 h 118039"/>
              <a:gd name="connsiteX4" fmla="*/ 3027 w 66531"/>
              <a:gd name="connsiteY4" fmla="*/ 115194 h 118039"/>
              <a:gd name="connsiteX5" fmla="*/ 25252 w 66531"/>
              <a:gd name="connsiteY5" fmla="*/ 894 h 11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31" h="118039">
                <a:moveTo>
                  <a:pt x="25252" y="894"/>
                </a:moveTo>
                <a:cubicBezTo>
                  <a:pt x="26310" y="-7573"/>
                  <a:pt x="2498" y="46402"/>
                  <a:pt x="9377" y="64394"/>
                </a:cubicBezTo>
                <a:cubicBezTo>
                  <a:pt x="16256" y="82386"/>
                  <a:pt x="67056" y="104082"/>
                  <a:pt x="66527" y="108844"/>
                </a:cubicBezTo>
                <a:cubicBezTo>
                  <a:pt x="65998" y="113607"/>
                  <a:pt x="16785" y="91911"/>
                  <a:pt x="6202" y="92969"/>
                </a:cubicBezTo>
                <a:cubicBezTo>
                  <a:pt x="-4381" y="94027"/>
                  <a:pt x="1440" y="127894"/>
                  <a:pt x="3027" y="115194"/>
                </a:cubicBezTo>
                <a:cubicBezTo>
                  <a:pt x="4614" y="102494"/>
                  <a:pt x="24194" y="9361"/>
                  <a:pt x="25252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744667E0-85C7-3CA8-A976-170B040A1463}"/>
              </a:ext>
            </a:extLst>
          </p:cNvPr>
          <p:cNvSpPr/>
          <p:nvPr/>
        </p:nvSpPr>
        <p:spPr>
          <a:xfrm>
            <a:off x="2767462" y="5756224"/>
            <a:ext cx="123056" cy="149284"/>
          </a:xfrm>
          <a:custGeom>
            <a:avLst/>
            <a:gdLst>
              <a:gd name="connsiteX0" fmla="*/ 48763 w 123056"/>
              <a:gd name="connsiteY0" fmla="*/ 51 h 149284"/>
              <a:gd name="connsiteX1" fmla="*/ 74163 w 123056"/>
              <a:gd name="connsiteY1" fmla="*/ 79426 h 149284"/>
              <a:gd name="connsiteX2" fmla="*/ 118613 w 123056"/>
              <a:gd name="connsiteY2" fmla="*/ 114351 h 149284"/>
              <a:gd name="connsiteX3" fmla="*/ 118613 w 123056"/>
              <a:gd name="connsiteY3" fmla="*/ 149276 h 149284"/>
              <a:gd name="connsiteX4" fmla="*/ 93213 w 123056"/>
              <a:gd name="connsiteY4" fmla="*/ 111176 h 149284"/>
              <a:gd name="connsiteX5" fmla="*/ 1138 w 123056"/>
              <a:gd name="connsiteY5" fmla="*/ 47676 h 149284"/>
              <a:gd name="connsiteX6" fmla="*/ 42413 w 123056"/>
              <a:gd name="connsiteY6" fmla="*/ 66726 h 149284"/>
              <a:gd name="connsiteX7" fmla="*/ 48763 w 123056"/>
              <a:gd name="connsiteY7" fmla="*/ 51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056" h="149284">
                <a:moveTo>
                  <a:pt x="48763" y="51"/>
                </a:moveTo>
                <a:cubicBezTo>
                  <a:pt x="54055" y="2168"/>
                  <a:pt x="62521" y="60376"/>
                  <a:pt x="74163" y="79426"/>
                </a:cubicBezTo>
                <a:cubicBezTo>
                  <a:pt x="85805" y="98476"/>
                  <a:pt x="111205" y="102709"/>
                  <a:pt x="118613" y="114351"/>
                </a:cubicBezTo>
                <a:cubicBezTo>
                  <a:pt x="126021" y="125993"/>
                  <a:pt x="122846" y="149805"/>
                  <a:pt x="118613" y="149276"/>
                </a:cubicBezTo>
                <a:cubicBezTo>
                  <a:pt x="114380" y="148747"/>
                  <a:pt x="112792" y="128109"/>
                  <a:pt x="93213" y="111176"/>
                </a:cubicBezTo>
                <a:cubicBezTo>
                  <a:pt x="73634" y="94243"/>
                  <a:pt x="9605" y="55084"/>
                  <a:pt x="1138" y="47676"/>
                </a:cubicBezTo>
                <a:cubicBezTo>
                  <a:pt x="-7329" y="40268"/>
                  <a:pt x="33946" y="72018"/>
                  <a:pt x="42413" y="66726"/>
                </a:cubicBezTo>
                <a:cubicBezTo>
                  <a:pt x="50880" y="61434"/>
                  <a:pt x="43471" y="-2066"/>
                  <a:pt x="48763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B4EAFF69-1A0E-2C00-6D3A-EE4D82A9A8D4}"/>
              </a:ext>
            </a:extLst>
          </p:cNvPr>
          <p:cNvSpPr/>
          <p:nvPr/>
        </p:nvSpPr>
        <p:spPr>
          <a:xfrm>
            <a:off x="2129690" y="5457733"/>
            <a:ext cx="314146" cy="183721"/>
          </a:xfrm>
          <a:custGeom>
            <a:avLst/>
            <a:gdLst>
              <a:gd name="connsiteX0" fmla="*/ 735 w 314146"/>
              <a:gd name="connsiteY0" fmla="*/ 92 h 183721"/>
              <a:gd name="connsiteX1" fmla="*/ 210285 w 314146"/>
              <a:gd name="connsiteY1" fmla="*/ 114392 h 183721"/>
              <a:gd name="connsiteX2" fmla="*/ 175360 w 314146"/>
              <a:gd name="connsiteY2" fmla="*/ 95342 h 183721"/>
              <a:gd name="connsiteX3" fmla="*/ 273785 w 314146"/>
              <a:gd name="connsiteY3" fmla="*/ 165192 h 183721"/>
              <a:gd name="connsiteX4" fmla="*/ 311885 w 314146"/>
              <a:gd name="connsiteY4" fmla="*/ 181067 h 183721"/>
              <a:gd name="connsiteX5" fmla="*/ 213460 w 314146"/>
              <a:gd name="connsiteY5" fmla="*/ 120742 h 183721"/>
              <a:gd name="connsiteX6" fmla="*/ 143610 w 314146"/>
              <a:gd name="connsiteY6" fmla="*/ 95342 h 183721"/>
              <a:gd name="connsiteX7" fmla="*/ 735 w 314146"/>
              <a:gd name="connsiteY7" fmla="*/ 92 h 18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4146" h="183721">
                <a:moveTo>
                  <a:pt x="735" y="92"/>
                </a:moveTo>
                <a:cubicBezTo>
                  <a:pt x="11848" y="3267"/>
                  <a:pt x="210285" y="114392"/>
                  <a:pt x="210285" y="114392"/>
                </a:cubicBezTo>
                <a:cubicBezTo>
                  <a:pt x="239389" y="130267"/>
                  <a:pt x="164777" y="86875"/>
                  <a:pt x="175360" y="95342"/>
                </a:cubicBezTo>
                <a:cubicBezTo>
                  <a:pt x="185943" y="103809"/>
                  <a:pt x="251031" y="150905"/>
                  <a:pt x="273785" y="165192"/>
                </a:cubicBezTo>
                <a:cubicBezTo>
                  <a:pt x="296539" y="179480"/>
                  <a:pt x="321939" y="188475"/>
                  <a:pt x="311885" y="181067"/>
                </a:cubicBezTo>
                <a:cubicBezTo>
                  <a:pt x="301831" y="173659"/>
                  <a:pt x="241506" y="135030"/>
                  <a:pt x="213460" y="120742"/>
                </a:cubicBezTo>
                <a:cubicBezTo>
                  <a:pt x="185414" y="106455"/>
                  <a:pt x="179593" y="113863"/>
                  <a:pt x="143610" y="95342"/>
                </a:cubicBezTo>
                <a:cubicBezTo>
                  <a:pt x="107627" y="76821"/>
                  <a:pt x="-10378" y="-3083"/>
                  <a:pt x="73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4EA70CBC-4CF2-2B33-F74D-34601DE21E10}"/>
              </a:ext>
            </a:extLst>
          </p:cNvPr>
          <p:cNvSpPr/>
          <p:nvPr/>
        </p:nvSpPr>
        <p:spPr>
          <a:xfrm>
            <a:off x="2032000" y="5730875"/>
            <a:ext cx="774333" cy="652231"/>
          </a:xfrm>
          <a:custGeom>
            <a:avLst/>
            <a:gdLst>
              <a:gd name="connsiteX0" fmla="*/ 0 w 774333"/>
              <a:gd name="connsiteY0" fmla="*/ 0 h 652231"/>
              <a:gd name="connsiteX1" fmla="*/ 517525 w 774333"/>
              <a:gd name="connsiteY1" fmla="*/ 450850 h 652231"/>
              <a:gd name="connsiteX2" fmla="*/ 768350 w 774333"/>
              <a:gd name="connsiteY2" fmla="*/ 647700 h 652231"/>
              <a:gd name="connsiteX3" fmla="*/ 701675 w 774333"/>
              <a:gd name="connsiteY3" fmla="*/ 593725 h 652231"/>
              <a:gd name="connsiteX4" fmla="*/ 390525 w 774333"/>
              <a:gd name="connsiteY4" fmla="*/ 327025 h 652231"/>
              <a:gd name="connsiteX5" fmla="*/ 0 w 774333"/>
              <a:gd name="connsiteY5" fmla="*/ 0 h 652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4333" h="652231">
                <a:moveTo>
                  <a:pt x="0" y="0"/>
                </a:moveTo>
                <a:lnTo>
                  <a:pt x="517525" y="450850"/>
                </a:lnTo>
                <a:cubicBezTo>
                  <a:pt x="645583" y="558800"/>
                  <a:pt x="737658" y="623888"/>
                  <a:pt x="768350" y="647700"/>
                </a:cubicBezTo>
                <a:cubicBezTo>
                  <a:pt x="799042" y="671512"/>
                  <a:pt x="701675" y="593725"/>
                  <a:pt x="701675" y="593725"/>
                </a:cubicBezTo>
                <a:lnTo>
                  <a:pt x="390525" y="32702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9F4B09E-A6F2-87A7-5BBD-57663ED0CBA8}"/>
              </a:ext>
            </a:extLst>
          </p:cNvPr>
          <p:cNvSpPr/>
          <p:nvPr/>
        </p:nvSpPr>
        <p:spPr>
          <a:xfrm>
            <a:off x="2183211" y="5735788"/>
            <a:ext cx="652989" cy="718500"/>
          </a:xfrm>
          <a:custGeom>
            <a:avLst/>
            <a:gdLst>
              <a:gd name="connsiteX0" fmla="*/ 1189 w 652989"/>
              <a:gd name="connsiteY0" fmla="*/ 1437 h 718500"/>
              <a:gd name="connsiteX1" fmla="*/ 264714 w 652989"/>
              <a:gd name="connsiteY1" fmla="*/ 201462 h 718500"/>
              <a:gd name="connsiteX2" fmla="*/ 477439 w 652989"/>
              <a:gd name="connsiteY2" fmla="*/ 430062 h 718500"/>
              <a:gd name="connsiteX3" fmla="*/ 455214 w 652989"/>
              <a:gd name="connsiteY3" fmla="*/ 395137 h 718500"/>
              <a:gd name="connsiteX4" fmla="*/ 601264 w 652989"/>
              <a:gd name="connsiteY4" fmla="*/ 563412 h 718500"/>
              <a:gd name="connsiteX5" fmla="*/ 642539 w 652989"/>
              <a:gd name="connsiteY5" fmla="*/ 715812 h 718500"/>
              <a:gd name="connsiteX6" fmla="*/ 626664 w 652989"/>
              <a:gd name="connsiteY6" fmla="*/ 633262 h 718500"/>
              <a:gd name="connsiteX7" fmla="*/ 375839 w 652989"/>
              <a:gd name="connsiteY7" fmla="*/ 306237 h 718500"/>
              <a:gd name="connsiteX8" fmla="*/ 1189 w 652989"/>
              <a:gd name="connsiteY8" fmla="*/ 1437 h 7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989" h="718500">
                <a:moveTo>
                  <a:pt x="1189" y="1437"/>
                </a:moveTo>
                <a:cubicBezTo>
                  <a:pt x="-17332" y="-16026"/>
                  <a:pt x="185339" y="130025"/>
                  <a:pt x="264714" y="201462"/>
                </a:cubicBezTo>
                <a:cubicBezTo>
                  <a:pt x="344089" y="272899"/>
                  <a:pt x="445689" y="397783"/>
                  <a:pt x="477439" y="430062"/>
                </a:cubicBezTo>
                <a:cubicBezTo>
                  <a:pt x="509189" y="462341"/>
                  <a:pt x="434577" y="372912"/>
                  <a:pt x="455214" y="395137"/>
                </a:cubicBezTo>
                <a:cubicBezTo>
                  <a:pt x="475851" y="417362"/>
                  <a:pt x="570043" y="509966"/>
                  <a:pt x="601264" y="563412"/>
                </a:cubicBezTo>
                <a:cubicBezTo>
                  <a:pt x="632485" y="616858"/>
                  <a:pt x="638306" y="704170"/>
                  <a:pt x="642539" y="715812"/>
                </a:cubicBezTo>
                <a:cubicBezTo>
                  <a:pt x="646772" y="727454"/>
                  <a:pt x="671114" y="701525"/>
                  <a:pt x="626664" y="633262"/>
                </a:cubicBezTo>
                <a:cubicBezTo>
                  <a:pt x="582214" y="564999"/>
                  <a:pt x="474793" y="409954"/>
                  <a:pt x="375839" y="306237"/>
                </a:cubicBezTo>
                <a:cubicBezTo>
                  <a:pt x="276885" y="202520"/>
                  <a:pt x="19710" y="18900"/>
                  <a:pt x="1189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E34C6A3-1BE8-F778-5B61-B33DF715BF47}"/>
              </a:ext>
            </a:extLst>
          </p:cNvPr>
          <p:cNvSpPr/>
          <p:nvPr/>
        </p:nvSpPr>
        <p:spPr>
          <a:xfrm>
            <a:off x="2024936" y="5746153"/>
            <a:ext cx="200151" cy="89529"/>
          </a:xfrm>
          <a:custGeom>
            <a:avLst/>
            <a:gdLst>
              <a:gd name="connsiteX0" fmla="*/ 714 w 200151"/>
              <a:gd name="connsiteY0" fmla="*/ 89497 h 89529"/>
              <a:gd name="connsiteX1" fmla="*/ 41989 w 200151"/>
              <a:gd name="connsiteY1" fmla="*/ 13297 h 89529"/>
              <a:gd name="connsiteX2" fmla="*/ 197564 w 200151"/>
              <a:gd name="connsiteY2" fmla="*/ 6947 h 89529"/>
              <a:gd name="connsiteX3" fmla="*/ 130889 w 200151"/>
              <a:gd name="connsiteY3" fmla="*/ 597 h 89529"/>
              <a:gd name="connsiteX4" fmla="*/ 22939 w 200151"/>
              <a:gd name="connsiteY4" fmla="*/ 22822 h 89529"/>
              <a:gd name="connsiteX5" fmla="*/ 714 w 200151"/>
              <a:gd name="connsiteY5" fmla="*/ 89497 h 8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151" h="89529">
                <a:moveTo>
                  <a:pt x="714" y="89497"/>
                </a:moveTo>
                <a:cubicBezTo>
                  <a:pt x="3889" y="87910"/>
                  <a:pt x="9181" y="27055"/>
                  <a:pt x="41989" y="13297"/>
                </a:cubicBezTo>
                <a:cubicBezTo>
                  <a:pt x="74797" y="-461"/>
                  <a:pt x="182747" y="9064"/>
                  <a:pt x="197564" y="6947"/>
                </a:cubicBezTo>
                <a:cubicBezTo>
                  <a:pt x="212381" y="4830"/>
                  <a:pt x="159993" y="-2049"/>
                  <a:pt x="130889" y="597"/>
                </a:cubicBezTo>
                <a:cubicBezTo>
                  <a:pt x="101785" y="3243"/>
                  <a:pt x="40931" y="11180"/>
                  <a:pt x="22939" y="22822"/>
                </a:cubicBezTo>
                <a:cubicBezTo>
                  <a:pt x="4947" y="34464"/>
                  <a:pt x="-2461" y="91084"/>
                  <a:pt x="714" y="89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31175ABA-077D-A069-D72E-D545AFA7E05B}"/>
              </a:ext>
            </a:extLst>
          </p:cNvPr>
          <p:cNvSpPr/>
          <p:nvPr/>
        </p:nvSpPr>
        <p:spPr>
          <a:xfrm>
            <a:off x="2059952" y="5763676"/>
            <a:ext cx="156450" cy="97758"/>
          </a:xfrm>
          <a:custGeom>
            <a:avLst/>
            <a:gdLst>
              <a:gd name="connsiteX0" fmla="*/ 623 w 156450"/>
              <a:gd name="connsiteY0" fmla="*/ 97374 h 97758"/>
              <a:gd name="connsiteX1" fmla="*/ 45073 w 156450"/>
              <a:gd name="connsiteY1" fmla="*/ 37049 h 97758"/>
              <a:gd name="connsiteX2" fmla="*/ 156198 w 156450"/>
              <a:gd name="connsiteY2" fmla="*/ 8474 h 97758"/>
              <a:gd name="connsiteX3" fmla="*/ 73648 w 156450"/>
              <a:gd name="connsiteY3" fmla="*/ 5299 h 97758"/>
              <a:gd name="connsiteX4" fmla="*/ 623 w 156450"/>
              <a:gd name="connsiteY4" fmla="*/ 97374 h 9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50" h="97758">
                <a:moveTo>
                  <a:pt x="623" y="97374"/>
                </a:moveTo>
                <a:cubicBezTo>
                  <a:pt x="-4140" y="102666"/>
                  <a:pt x="19144" y="51866"/>
                  <a:pt x="45073" y="37049"/>
                </a:cubicBezTo>
                <a:cubicBezTo>
                  <a:pt x="71002" y="22232"/>
                  <a:pt x="151436" y="13766"/>
                  <a:pt x="156198" y="8474"/>
                </a:cubicBezTo>
                <a:cubicBezTo>
                  <a:pt x="160961" y="3182"/>
                  <a:pt x="96931" y="-5813"/>
                  <a:pt x="73648" y="5299"/>
                </a:cubicBezTo>
                <a:cubicBezTo>
                  <a:pt x="50365" y="16411"/>
                  <a:pt x="5386" y="92082"/>
                  <a:pt x="623" y="97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E4DD8FF1-AC78-9C26-0C1C-CA03BEC77B71}"/>
              </a:ext>
            </a:extLst>
          </p:cNvPr>
          <p:cNvSpPr/>
          <p:nvPr/>
        </p:nvSpPr>
        <p:spPr>
          <a:xfrm>
            <a:off x="2146095" y="5819756"/>
            <a:ext cx="117710" cy="139721"/>
          </a:xfrm>
          <a:custGeom>
            <a:avLst/>
            <a:gdLst>
              <a:gd name="connsiteX0" fmla="*/ 117680 w 117710"/>
              <a:gd name="connsiteY0" fmla="*/ 19 h 139721"/>
              <a:gd name="connsiteX1" fmla="*/ 38305 w 117710"/>
              <a:gd name="connsiteY1" fmla="*/ 34944 h 139721"/>
              <a:gd name="connsiteX2" fmla="*/ 205 w 117710"/>
              <a:gd name="connsiteY2" fmla="*/ 139719 h 139721"/>
              <a:gd name="connsiteX3" fmla="*/ 28780 w 117710"/>
              <a:gd name="connsiteY3" fmla="*/ 31769 h 139721"/>
              <a:gd name="connsiteX4" fmla="*/ 117680 w 117710"/>
              <a:gd name="connsiteY4" fmla="*/ 19 h 13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10" h="139721">
                <a:moveTo>
                  <a:pt x="117680" y="19"/>
                </a:moveTo>
                <a:cubicBezTo>
                  <a:pt x="119267" y="548"/>
                  <a:pt x="57884" y="11661"/>
                  <a:pt x="38305" y="34944"/>
                </a:cubicBezTo>
                <a:cubicBezTo>
                  <a:pt x="18726" y="58227"/>
                  <a:pt x="1792" y="140248"/>
                  <a:pt x="205" y="139719"/>
                </a:cubicBezTo>
                <a:cubicBezTo>
                  <a:pt x="-1382" y="139190"/>
                  <a:pt x="6026" y="53994"/>
                  <a:pt x="28780" y="31769"/>
                </a:cubicBezTo>
                <a:cubicBezTo>
                  <a:pt x="51534" y="9544"/>
                  <a:pt x="116093" y="-510"/>
                  <a:pt x="1176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F19E2E48-F6FE-229E-89CC-7A95DAD830A3}"/>
              </a:ext>
            </a:extLst>
          </p:cNvPr>
          <p:cNvSpPr/>
          <p:nvPr/>
        </p:nvSpPr>
        <p:spPr>
          <a:xfrm>
            <a:off x="2413037" y="5789201"/>
            <a:ext cx="194844" cy="188584"/>
          </a:xfrm>
          <a:custGeom>
            <a:avLst/>
            <a:gdLst>
              <a:gd name="connsiteX0" fmla="*/ 6313 w 194844"/>
              <a:gd name="connsiteY0" fmla="*/ 8349 h 188584"/>
              <a:gd name="connsiteX1" fmla="*/ 190463 w 194844"/>
              <a:gd name="connsiteY1" fmla="*/ 186149 h 188584"/>
              <a:gd name="connsiteX2" fmla="*/ 130138 w 194844"/>
              <a:gd name="connsiteY2" fmla="*/ 106774 h 188584"/>
              <a:gd name="connsiteX3" fmla="*/ 50763 w 194844"/>
              <a:gd name="connsiteY3" fmla="*/ 36924 h 188584"/>
              <a:gd name="connsiteX4" fmla="*/ 6313 w 194844"/>
              <a:gd name="connsiteY4" fmla="*/ 8349 h 18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844" h="188584">
                <a:moveTo>
                  <a:pt x="6313" y="8349"/>
                </a:moveTo>
                <a:cubicBezTo>
                  <a:pt x="29596" y="33220"/>
                  <a:pt x="169826" y="169745"/>
                  <a:pt x="190463" y="186149"/>
                </a:cubicBezTo>
                <a:cubicBezTo>
                  <a:pt x="211100" y="202553"/>
                  <a:pt x="153421" y="131645"/>
                  <a:pt x="130138" y="106774"/>
                </a:cubicBezTo>
                <a:cubicBezTo>
                  <a:pt x="106855" y="81903"/>
                  <a:pt x="71400" y="53328"/>
                  <a:pt x="50763" y="36924"/>
                </a:cubicBezTo>
                <a:cubicBezTo>
                  <a:pt x="30126" y="20520"/>
                  <a:pt x="-16970" y="-16522"/>
                  <a:pt x="6313" y="8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15749378-0285-BDBB-EE17-300F61EE94A3}"/>
              </a:ext>
            </a:extLst>
          </p:cNvPr>
          <p:cNvSpPr/>
          <p:nvPr/>
        </p:nvSpPr>
        <p:spPr>
          <a:xfrm>
            <a:off x="2085555" y="5817298"/>
            <a:ext cx="138139" cy="88215"/>
          </a:xfrm>
          <a:custGeom>
            <a:avLst/>
            <a:gdLst>
              <a:gd name="connsiteX0" fmla="*/ 420 w 138139"/>
              <a:gd name="connsiteY0" fmla="*/ 88202 h 88215"/>
              <a:gd name="connsiteX1" fmla="*/ 73445 w 138139"/>
              <a:gd name="connsiteY1" fmla="*/ 12002 h 88215"/>
              <a:gd name="connsiteX2" fmla="*/ 136945 w 138139"/>
              <a:gd name="connsiteY2" fmla="*/ 5652 h 88215"/>
              <a:gd name="connsiteX3" fmla="*/ 108370 w 138139"/>
              <a:gd name="connsiteY3" fmla="*/ 5652 h 88215"/>
              <a:gd name="connsiteX4" fmla="*/ 420 w 138139"/>
              <a:gd name="connsiteY4" fmla="*/ 88202 h 8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39" h="88215">
                <a:moveTo>
                  <a:pt x="420" y="88202"/>
                </a:moveTo>
                <a:cubicBezTo>
                  <a:pt x="-5401" y="89260"/>
                  <a:pt x="50691" y="25760"/>
                  <a:pt x="73445" y="12002"/>
                </a:cubicBezTo>
                <a:cubicBezTo>
                  <a:pt x="96199" y="-1756"/>
                  <a:pt x="131124" y="6710"/>
                  <a:pt x="136945" y="5652"/>
                </a:cubicBezTo>
                <a:cubicBezTo>
                  <a:pt x="142766" y="4594"/>
                  <a:pt x="126362" y="-6519"/>
                  <a:pt x="108370" y="5652"/>
                </a:cubicBezTo>
                <a:cubicBezTo>
                  <a:pt x="90378" y="17823"/>
                  <a:pt x="6241" y="87144"/>
                  <a:pt x="420" y="88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C439A180-F6BF-2EA6-D0F4-382B62E2964D}"/>
              </a:ext>
            </a:extLst>
          </p:cNvPr>
          <p:cNvSpPr/>
          <p:nvPr/>
        </p:nvSpPr>
        <p:spPr>
          <a:xfrm>
            <a:off x="2205183" y="5889351"/>
            <a:ext cx="186291" cy="111493"/>
          </a:xfrm>
          <a:custGeom>
            <a:avLst/>
            <a:gdLst>
              <a:gd name="connsiteX0" fmla="*/ 185592 w 186291"/>
              <a:gd name="connsiteY0" fmla="*/ 274 h 111493"/>
              <a:gd name="connsiteX1" fmla="*/ 80817 w 186291"/>
              <a:gd name="connsiteY1" fmla="*/ 16149 h 111493"/>
              <a:gd name="connsiteX2" fmla="*/ 42717 w 186291"/>
              <a:gd name="connsiteY2" fmla="*/ 44724 h 111493"/>
              <a:gd name="connsiteX3" fmla="*/ 1442 w 186291"/>
              <a:gd name="connsiteY3" fmla="*/ 111399 h 111493"/>
              <a:gd name="connsiteX4" fmla="*/ 23667 w 186291"/>
              <a:gd name="connsiteY4" fmla="*/ 28849 h 111493"/>
              <a:gd name="connsiteX5" fmla="*/ 185592 w 186291"/>
              <a:gd name="connsiteY5" fmla="*/ 274 h 11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91" h="111493">
                <a:moveTo>
                  <a:pt x="185592" y="274"/>
                </a:moveTo>
                <a:cubicBezTo>
                  <a:pt x="195117" y="-1843"/>
                  <a:pt x="104629" y="8741"/>
                  <a:pt x="80817" y="16149"/>
                </a:cubicBezTo>
                <a:cubicBezTo>
                  <a:pt x="57004" y="23557"/>
                  <a:pt x="55946" y="28849"/>
                  <a:pt x="42717" y="44724"/>
                </a:cubicBezTo>
                <a:cubicBezTo>
                  <a:pt x="29488" y="60599"/>
                  <a:pt x="4617" y="114045"/>
                  <a:pt x="1442" y="111399"/>
                </a:cubicBezTo>
                <a:cubicBezTo>
                  <a:pt x="-1733" y="108753"/>
                  <a:pt x="-1733" y="44724"/>
                  <a:pt x="23667" y="28849"/>
                </a:cubicBezTo>
                <a:cubicBezTo>
                  <a:pt x="49067" y="12974"/>
                  <a:pt x="176067" y="2391"/>
                  <a:pt x="185592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C7ED5321-8524-14FC-5539-3A2B48960882}"/>
              </a:ext>
            </a:extLst>
          </p:cNvPr>
          <p:cNvSpPr/>
          <p:nvPr/>
        </p:nvSpPr>
        <p:spPr>
          <a:xfrm>
            <a:off x="2180594" y="5861038"/>
            <a:ext cx="178480" cy="111140"/>
          </a:xfrm>
          <a:custGeom>
            <a:avLst/>
            <a:gdLst>
              <a:gd name="connsiteX0" fmla="*/ 178431 w 178480"/>
              <a:gd name="connsiteY0" fmla="*/ 12 h 111140"/>
              <a:gd name="connsiteX1" fmla="*/ 48256 w 178480"/>
              <a:gd name="connsiteY1" fmla="*/ 34937 h 111140"/>
              <a:gd name="connsiteX2" fmla="*/ 631 w 178480"/>
              <a:gd name="connsiteY2" fmla="*/ 111137 h 111140"/>
              <a:gd name="connsiteX3" fmla="*/ 32381 w 178480"/>
              <a:gd name="connsiteY3" fmla="*/ 38112 h 111140"/>
              <a:gd name="connsiteX4" fmla="*/ 178431 w 178480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480" h="111140">
                <a:moveTo>
                  <a:pt x="178431" y="12"/>
                </a:moveTo>
                <a:cubicBezTo>
                  <a:pt x="181077" y="-517"/>
                  <a:pt x="77889" y="16416"/>
                  <a:pt x="48256" y="34937"/>
                </a:cubicBezTo>
                <a:cubicBezTo>
                  <a:pt x="18623" y="53458"/>
                  <a:pt x="3277" y="110608"/>
                  <a:pt x="631" y="111137"/>
                </a:cubicBezTo>
                <a:cubicBezTo>
                  <a:pt x="-2015" y="111666"/>
                  <a:pt x="2748" y="53987"/>
                  <a:pt x="32381" y="38112"/>
                </a:cubicBezTo>
                <a:cubicBezTo>
                  <a:pt x="62014" y="22237"/>
                  <a:pt x="175785" y="541"/>
                  <a:pt x="17843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5877D2B1-8A50-4F8E-BE68-D77C4935E82F}"/>
              </a:ext>
            </a:extLst>
          </p:cNvPr>
          <p:cNvSpPr/>
          <p:nvPr/>
        </p:nvSpPr>
        <p:spPr>
          <a:xfrm>
            <a:off x="2212846" y="5762603"/>
            <a:ext cx="187623" cy="124598"/>
          </a:xfrm>
          <a:custGeom>
            <a:avLst/>
            <a:gdLst>
              <a:gd name="connsiteX0" fmla="*/ 187454 w 187623"/>
              <a:gd name="connsiteY0" fmla="*/ 22 h 124598"/>
              <a:gd name="connsiteX1" fmla="*/ 149354 w 187623"/>
              <a:gd name="connsiteY1" fmla="*/ 63522 h 124598"/>
              <a:gd name="connsiteX2" fmla="*/ 117604 w 187623"/>
              <a:gd name="connsiteY2" fmla="*/ 104797 h 124598"/>
              <a:gd name="connsiteX3" fmla="*/ 129 w 187623"/>
              <a:gd name="connsiteY3" fmla="*/ 123847 h 124598"/>
              <a:gd name="connsiteX4" fmla="*/ 95379 w 187623"/>
              <a:gd name="connsiteY4" fmla="*/ 114322 h 124598"/>
              <a:gd name="connsiteX5" fmla="*/ 133479 w 187623"/>
              <a:gd name="connsiteY5" fmla="*/ 57172 h 124598"/>
              <a:gd name="connsiteX6" fmla="*/ 187454 w 187623"/>
              <a:gd name="connsiteY6" fmla="*/ 22 h 12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623" h="124598">
                <a:moveTo>
                  <a:pt x="187454" y="22"/>
                </a:moveTo>
                <a:cubicBezTo>
                  <a:pt x="190100" y="1080"/>
                  <a:pt x="160996" y="46060"/>
                  <a:pt x="149354" y="63522"/>
                </a:cubicBezTo>
                <a:cubicBezTo>
                  <a:pt x="137712" y="80984"/>
                  <a:pt x="142475" y="94743"/>
                  <a:pt x="117604" y="104797"/>
                </a:cubicBezTo>
                <a:cubicBezTo>
                  <a:pt x="92733" y="114851"/>
                  <a:pt x="3833" y="122260"/>
                  <a:pt x="129" y="123847"/>
                </a:cubicBezTo>
                <a:cubicBezTo>
                  <a:pt x="-3575" y="125434"/>
                  <a:pt x="73154" y="125434"/>
                  <a:pt x="95379" y="114322"/>
                </a:cubicBezTo>
                <a:cubicBezTo>
                  <a:pt x="117604" y="103210"/>
                  <a:pt x="114958" y="78339"/>
                  <a:pt x="133479" y="57172"/>
                </a:cubicBezTo>
                <a:cubicBezTo>
                  <a:pt x="152000" y="36005"/>
                  <a:pt x="184808" y="-1036"/>
                  <a:pt x="18745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079B612-59B1-1C78-44FA-C16E6CB7971D}"/>
              </a:ext>
            </a:extLst>
          </p:cNvPr>
          <p:cNvSpPr/>
          <p:nvPr/>
        </p:nvSpPr>
        <p:spPr>
          <a:xfrm>
            <a:off x="2301625" y="5736350"/>
            <a:ext cx="70135" cy="139516"/>
          </a:xfrm>
          <a:custGeom>
            <a:avLst/>
            <a:gdLst>
              <a:gd name="connsiteX0" fmla="*/ 70100 w 70135"/>
              <a:gd name="connsiteY0" fmla="*/ 875 h 139516"/>
              <a:gd name="connsiteX1" fmla="*/ 3425 w 70135"/>
              <a:gd name="connsiteY1" fmla="*/ 137400 h 139516"/>
              <a:gd name="connsiteX2" fmla="*/ 12950 w 70135"/>
              <a:gd name="connsiteY2" fmla="*/ 80250 h 139516"/>
              <a:gd name="connsiteX3" fmla="*/ 70100 w 70135"/>
              <a:gd name="connsiteY3" fmla="*/ 875 h 13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35" h="139516">
                <a:moveTo>
                  <a:pt x="70100" y="875"/>
                </a:moveTo>
                <a:cubicBezTo>
                  <a:pt x="68512" y="10400"/>
                  <a:pt x="12950" y="124171"/>
                  <a:pt x="3425" y="137400"/>
                </a:cubicBezTo>
                <a:cubicBezTo>
                  <a:pt x="-6100" y="150629"/>
                  <a:pt x="6600" y="98242"/>
                  <a:pt x="12950" y="80250"/>
                </a:cubicBezTo>
                <a:cubicBezTo>
                  <a:pt x="19300" y="62258"/>
                  <a:pt x="71688" y="-8650"/>
                  <a:pt x="7010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CBA437F8-12B8-2B69-1615-7A990AC47137}"/>
              </a:ext>
            </a:extLst>
          </p:cNvPr>
          <p:cNvSpPr/>
          <p:nvPr/>
        </p:nvSpPr>
        <p:spPr>
          <a:xfrm>
            <a:off x="2282681" y="5778408"/>
            <a:ext cx="155660" cy="134682"/>
          </a:xfrm>
          <a:custGeom>
            <a:avLst/>
            <a:gdLst>
              <a:gd name="connsiteX0" fmla="*/ 152544 w 155660"/>
              <a:gd name="connsiteY0" fmla="*/ 92 h 134682"/>
              <a:gd name="connsiteX1" fmla="*/ 111269 w 155660"/>
              <a:gd name="connsiteY1" fmla="*/ 98517 h 134682"/>
              <a:gd name="connsiteX2" fmla="*/ 144 w 155660"/>
              <a:gd name="connsiteY2" fmla="*/ 133442 h 134682"/>
              <a:gd name="connsiteX3" fmla="*/ 136669 w 155660"/>
              <a:gd name="connsiteY3" fmla="*/ 117567 h 134682"/>
              <a:gd name="connsiteX4" fmla="*/ 152544 w 155660"/>
              <a:gd name="connsiteY4" fmla="*/ 92 h 13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60" h="134682">
                <a:moveTo>
                  <a:pt x="152544" y="92"/>
                </a:moveTo>
                <a:cubicBezTo>
                  <a:pt x="148311" y="-3083"/>
                  <a:pt x="136669" y="76292"/>
                  <a:pt x="111269" y="98517"/>
                </a:cubicBezTo>
                <a:cubicBezTo>
                  <a:pt x="85869" y="120742"/>
                  <a:pt x="-4089" y="130267"/>
                  <a:pt x="144" y="133442"/>
                </a:cubicBezTo>
                <a:cubicBezTo>
                  <a:pt x="4377" y="136617"/>
                  <a:pt x="112856" y="134500"/>
                  <a:pt x="136669" y="117567"/>
                </a:cubicBezTo>
                <a:cubicBezTo>
                  <a:pt x="160482" y="100634"/>
                  <a:pt x="156777" y="3267"/>
                  <a:pt x="152544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701C3BBF-8826-3B42-E43C-3737B3A48747}"/>
              </a:ext>
            </a:extLst>
          </p:cNvPr>
          <p:cNvSpPr/>
          <p:nvPr/>
        </p:nvSpPr>
        <p:spPr>
          <a:xfrm>
            <a:off x="2272687" y="5933577"/>
            <a:ext cx="171445" cy="111782"/>
          </a:xfrm>
          <a:custGeom>
            <a:avLst/>
            <a:gdLst>
              <a:gd name="connsiteX0" fmla="*/ 613 w 171445"/>
              <a:gd name="connsiteY0" fmla="*/ 111623 h 111782"/>
              <a:gd name="connsiteX1" fmla="*/ 41888 w 171445"/>
              <a:gd name="connsiteY1" fmla="*/ 38598 h 111782"/>
              <a:gd name="connsiteX2" fmla="*/ 133963 w 171445"/>
              <a:gd name="connsiteY2" fmla="*/ 22723 h 111782"/>
              <a:gd name="connsiteX3" fmla="*/ 168888 w 171445"/>
              <a:gd name="connsiteY3" fmla="*/ 498 h 111782"/>
              <a:gd name="connsiteX4" fmla="*/ 70463 w 171445"/>
              <a:gd name="connsiteY4" fmla="*/ 16373 h 111782"/>
              <a:gd name="connsiteX5" fmla="*/ 613 w 171445"/>
              <a:gd name="connsiteY5" fmla="*/ 111623 h 11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45" h="111782">
                <a:moveTo>
                  <a:pt x="613" y="111623"/>
                </a:moveTo>
                <a:cubicBezTo>
                  <a:pt x="-4149" y="115327"/>
                  <a:pt x="19663" y="53415"/>
                  <a:pt x="41888" y="38598"/>
                </a:cubicBezTo>
                <a:cubicBezTo>
                  <a:pt x="64113" y="23781"/>
                  <a:pt x="112796" y="29073"/>
                  <a:pt x="133963" y="22723"/>
                </a:cubicBezTo>
                <a:cubicBezTo>
                  <a:pt x="155130" y="16373"/>
                  <a:pt x="179471" y="1556"/>
                  <a:pt x="168888" y="498"/>
                </a:cubicBezTo>
                <a:cubicBezTo>
                  <a:pt x="158305" y="-560"/>
                  <a:pt x="94805" y="-1619"/>
                  <a:pt x="70463" y="16373"/>
                </a:cubicBezTo>
                <a:cubicBezTo>
                  <a:pt x="46121" y="34365"/>
                  <a:pt x="5375" y="107919"/>
                  <a:pt x="613" y="111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DB201244-B8FA-7C51-CE66-4FDBD6E901BE}"/>
              </a:ext>
            </a:extLst>
          </p:cNvPr>
          <p:cNvSpPr/>
          <p:nvPr/>
        </p:nvSpPr>
        <p:spPr>
          <a:xfrm>
            <a:off x="2339386" y="5895964"/>
            <a:ext cx="359381" cy="203270"/>
          </a:xfrm>
          <a:custGeom>
            <a:avLst/>
            <a:gdLst>
              <a:gd name="connsiteX0" fmla="*/ 359364 w 359381"/>
              <a:gd name="connsiteY0" fmla="*/ 11 h 203270"/>
              <a:gd name="connsiteX1" fmla="*/ 226014 w 359381"/>
              <a:gd name="connsiteY1" fmla="*/ 34936 h 203270"/>
              <a:gd name="connsiteX2" fmla="*/ 187914 w 359381"/>
              <a:gd name="connsiteY2" fmla="*/ 101611 h 203270"/>
              <a:gd name="connsiteX3" fmla="*/ 41864 w 359381"/>
              <a:gd name="connsiteY3" fmla="*/ 133361 h 203270"/>
              <a:gd name="connsiteX4" fmla="*/ 589 w 359381"/>
              <a:gd name="connsiteY4" fmla="*/ 203211 h 203270"/>
              <a:gd name="connsiteX5" fmla="*/ 64089 w 359381"/>
              <a:gd name="connsiteY5" fmla="*/ 120661 h 203270"/>
              <a:gd name="connsiteX6" fmla="*/ 200614 w 359381"/>
              <a:gd name="connsiteY6" fmla="*/ 79386 h 203270"/>
              <a:gd name="connsiteX7" fmla="*/ 216489 w 359381"/>
              <a:gd name="connsiteY7" fmla="*/ 38111 h 203270"/>
              <a:gd name="connsiteX8" fmla="*/ 359364 w 359381"/>
              <a:gd name="connsiteY8" fmla="*/ 11 h 2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381" h="203270">
                <a:moveTo>
                  <a:pt x="359364" y="11"/>
                </a:moveTo>
                <a:cubicBezTo>
                  <a:pt x="360951" y="-518"/>
                  <a:pt x="254589" y="18003"/>
                  <a:pt x="226014" y="34936"/>
                </a:cubicBezTo>
                <a:cubicBezTo>
                  <a:pt x="197439" y="51869"/>
                  <a:pt x="218606" y="85207"/>
                  <a:pt x="187914" y="101611"/>
                </a:cubicBezTo>
                <a:cubicBezTo>
                  <a:pt x="157222" y="118015"/>
                  <a:pt x="73085" y="116428"/>
                  <a:pt x="41864" y="133361"/>
                </a:cubicBezTo>
                <a:cubicBezTo>
                  <a:pt x="10643" y="150294"/>
                  <a:pt x="-3115" y="205328"/>
                  <a:pt x="589" y="203211"/>
                </a:cubicBezTo>
                <a:cubicBezTo>
                  <a:pt x="4293" y="201094"/>
                  <a:pt x="30751" y="141299"/>
                  <a:pt x="64089" y="120661"/>
                </a:cubicBezTo>
                <a:cubicBezTo>
                  <a:pt x="97426" y="100024"/>
                  <a:pt x="175214" y="93144"/>
                  <a:pt x="200614" y="79386"/>
                </a:cubicBezTo>
                <a:cubicBezTo>
                  <a:pt x="226014" y="65628"/>
                  <a:pt x="186327" y="52398"/>
                  <a:pt x="216489" y="38111"/>
                </a:cubicBezTo>
                <a:cubicBezTo>
                  <a:pt x="246651" y="23824"/>
                  <a:pt x="357777" y="540"/>
                  <a:pt x="35936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8EF20F83-3090-44BE-5375-B89A2DD39D22}"/>
              </a:ext>
            </a:extLst>
          </p:cNvPr>
          <p:cNvSpPr/>
          <p:nvPr/>
        </p:nvSpPr>
        <p:spPr>
          <a:xfrm>
            <a:off x="2454111" y="5846256"/>
            <a:ext cx="225602" cy="116437"/>
          </a:xfrm>
          <a:custGeom>
            <a:avLst/>
            <a:gdLst>
              <a:gd name="connsiteX0" fmla="*/ 225589 w 225602"/>
              <a:gd name="connsiteY0" fmla="*/ 5269 h 116437"/>
              <a:gd name="connsiteX1" fmla="*/ 54139 w 225602"/>
              <a:gd name="connsiteY1" fmla="*/ 24319 h 116437"/>
              <a:gd name="connsiteX2" fmla="*/ 164 w 225602"/>
              <a:gd name="connsiteY2" fmla="*/ 116394 h 116437"/>
              <a:gd name="connsiteX3" fmla="*/ 44614 w 225602"/>
              <a:gd name="connsiteY3" fmla="*/ 11619 h 116437"/>
              <a:gd name="connsiteX4" fmla="*/ 225589 w 225602"/>
              <a:gd name="connsiteY4" fmla="*/ 5269 h 1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602" h="116437">
                <a:moveTo>
                  <a:pt x="225589" y="5269"/>
                </a:moveTo>
                <a:cubicBezTo>
                  <a:pt x="227177" y="7386"/>
                  <a:pt x="91710" y="5798"/>
                  <a:pt x="54139" y="24319"/>
                </a:cubicBezTo>
                <a:cubicBezTo>
                  <a:pt x="16568" y="42840"/>
                  <a:pt x="1752" y="118511"/>
                  <a:pt x="164" y="116394"/>
                </a:cubicBezTo>
                <a:cubicBezTo>
                  <a:pt x="-1424" y="114277"/>
                  <a:pt x="8101" y="31727"/>
                  <a:pt x="44614" y="11619"/>
                </a:cubicBezTo>
                <a:cubicBezTo>
                  <a:pt x="81127" y="-8489"/>
                  <a:pt x="224001" y="3152"/>
                  <a:pt x="225589" y="5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124F2E00-EC5A-ACFA-5F76-1D4FDAA43A5B}"/>
              </a:ext>
            </a:extLst>
          </p:cNvPr>
          <p:cNvSpPr/>
          <p:nvPr/>
        </p:nvSpPr>
        <p:spPr>
          <a:xfrm>
            <a:off x="2335249" y="5863734"/>
            <a:ext cx="399105" cy="206882"/>
          </a:xfrm>
          <a:custGeom>
            <a:avLst/>
            <a:gdLst>
              <a:gd name="connsiteX0" fmla="*/ 395251 w 399105"/>
              <a:gd name="connsiteY0" fmla="*/ 3666 h 206882"/>
              <a:gd name="connsiteX1" fmla="*/ 239676 w 399105"/>
              <a:gd name="connsiteY1" fmla="*/ 22716 h 206882"/>
              <a:gd name="connsiteX2" fmla="*/ 173001 w 399105"/>
              <a:gd name="connsiteY2" fmla="*/ 89391 h 206882"/>
              <a:gd name="connsiteX3" fmla="*/ 52351 w 399105"/>
              <a:gd name="connsiteY3" fmla="*/ 130666 h 206882"/>
              <a:gd name="connsiteX4" fmla="*/ 1551 w 399105"/>
              <a:gd name="connsiteY4" fmla="*/ 206866 h 206882"/>
              <a:gd name="connsiteX5" fmla="*/ 26951 w 399105"/>
              <a:gd name="connsiteY5" fmla="*/ 137016 h 206882"/>
              <a:gd name="connsiteX6" fmla="*/ 160301 w 399105"/>
              <a:gd name="connsiteY6" fmla="*/ 89391 h 206882"/>
              <a:gd name="connsiteX7" fmla="*/ 185701 w 399105"/>
              <a:gd name="connsiteY7" fmla="*/ 41766 h 206882"/>
              <a:gd name="connsiteX8" fmla="*/ 338101 w 399105"/>
              <a:gd name="connsiteY8" fmla="*/ 3666 h 206882"/>
              <a:gd name="connsiteX9" fmla="*/ 395251 w 399105"/>
              <a:gd name="connsiteY9" fmla="*/ 3666 h 20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9105" h="206882">
                <a:moveTo>
                  <a:pt x="395251" y="3666"/>
                </a:moveTo>
                <a:cubicBezTo>
                  <a:pt x="378847" y="6841"/>
                  <a:pt x="276718" y="8429"/>
                  <a:pt x="239676" y="22716"/>
                </a:cubicBezTo>
                <a:cubicBezTo>
                  <a:pt x="202634" y="37004"/>
                  <a:pt x="204222" y="71399"/>
                  <a:pt x="173001" y="89391"/>
                </a:cubicBezTo>
                <a:cubicBezTo>
                  <a:pt x="141780" y="107383"/>
                  <a:pt x="80926" y="111087"/>
                  <a:pt x="52351" y="130666"/>
                </a:cubicBezTo>
                <a:cubicBezTo>
                  <a:pt x="23776" y="150245"/>
                  <a:pt x="5784" y="205808"/>
                  <a:pt x="1551" y="206866"/>
                </a:cubicBezTo>
                <a:cubicBezTo>
                  <a:pt x="-2682" y="207924"/>
                  <a:pt x="493" y="156595"/>
                  <a:pt x="26951" y="137016"/>
                </a:cubicBezTo>
                <a:cubicBezTo>
                  <a:pt x="53409" y="117437"/>
                  <a:pt x="133843" y="105266"/>
                  <a:pt x="160301" y="89391"/>
                </a:cubicBezTo>
                <a:cubicBezTo>
                  <a:pt x="186759" y="73516"/>
                  <a:pt x="156068" y="56054"/>
                  <a:pt x="185701" y="41766"/>
                </a:cubicBezTo>
                <a:cubicBezTo>
                  <a:pt x="215334" y="27478"/>
                  <a:pt x="303705" y="10016"/>
                  <a:pt x="338101" y="3666"/>
                </a:cubicBezTo>
                <a:cubicBezTo>
                  <a:pt x="372497" y="-2684"/>
                  <a:pt x="411655" y="491"/>
                  <a:pt x="395251" y="3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0437C3BC-83D3-C71A-5196-DCB8CF710D35}"/>
              </a:ext>
            </a:extLst>
          </p:cNvPr>
          <p:cNvSpPr/>
          <p:nvPr/>
        </p:nvSpPr>
        <p:spPr>
          <a:xfrm>
            <a:off x="2544507" y="5860715"/>
            <a:ext cx="225917" cy="70586"/>
          </a:xfrm>
          <a:custGeom>
            <a:avLst/>
            <a:gdLst>
              <a:gd name="connsiteX0" fmla="*/ 224093 w 225917"/>
              <a:gd name="connsiteY0" fmla="*/ 335 h 70586"/>
              <a:gd name="connsiteX1" fmla="*/ 147893 w 225917"/>
              <a:gd name="connsiteY1" fmla="*/ 28910 h 70586"/>
              <a:gd name="connsiteX2" fmla="*/ 1843 w 225917"/>
              <a:gd name="connsiteY2" fmla="*/ 70185 h 70586"/>
              <a:gd name="connsiteX3" fmla="*/ 74868 w 225917"/>
              <a:gd name="connsiteY3" fmla="*/ 47960 h 70586"/>
              <a:gd name="connsiteX4" fmla="*/ 224093 w 225917"/>
              <a:gd name="connsiteY4" fmla="*/ 335 h 7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17" h="70586">
                <a:moveTo>
                  <a:pt x="224093" y="335"/>
                </a:moveTo>
                <a:cubicBezTo>
                  <a:pt x="236264" y="-2840"/>
                  <a:pt x="184935" y="17268"/>
                  <a:pt x="147893" y="28910"/>
                </a:cubicBezTo>
                <a:cubicBezTo>
                  <a:pt x="110851" y="40552"/>
                  <a:pt x="14014" y="67010"/>
                  <a:pt x="1843" y="70185"/>
                </a:cubicBezTo>
                <a:cubicBezTo>
                  <a:pt x="-10328" y="73360"/>
                  <a:pt x="40472" y="56956"/>
                  <a:pt x="74868" y="47960"/>
                </a:cubicBezTo>
                <a:cubicBezTo>
                  <a:pt x="109264" y="38964"/>
                  <a:pt x="211922" y="3510"/>
                  <a:pt x="224093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FCADD793-0655-5FAC-C886-408DBF7A4915}"/>
              </a:ext>
            </a:extLst>
          </p:cNvPr>
          <p:cNvSpPr/>
          <p:nvPr/>
        </p:nvSpPr>
        <p:spPr>
          <a:xfrm>
            <a:off x="2368823" y="5867396"/>
            <a:ext cx="406091" cy="247667"/>
          </a:xfrm>
          <a:custGeom>
            <a:avLst/>
            <a:gdLst>
              <a:gd name="connsiteX0" fmla="*/ 402952 w 406091"/>
              <a:gd name="connsiteY0" fmla="*/ 4 h 247667"/>
              <a:gd name="connsiteX1" fmla="*/ 241027 w 406091"/>
              <a:gd name="connsiteY1" fmla="*/ 63504 h 247667"/>
              <a:gd name="connsiteX2" fmla="*/ 209277 w 406091"/>
              <a:gd name="connsiteY2" fmla="*/ 136529 h 247667"/>
              <a:gd name="connsiteX3" fmla="*/ 75927 w 406091"/>
              <a:gd name="connsiteY3" fmla="*/ 161929 h 247667"/>
              <a:gd name="connsiteX4" fmla="*/ 2902 w 406091"/>
              <a:gd name="connsiteY4" fmla="*/ 247654 h 247667"/>
              <a:gd name="connsiteX5" fmla="*/ 31477 w 406091"/>
              <a:gd name="connsiteY5" fmla="*/ 168279 h 247667"/>
              <a:gd name="connsiteX6" fmla="*/ 183877 w 406091"/>
              <a:gd name="connsiteY6" fmla="*/ 142879 h 247667"/>
              <a:gd name="connsiteX7" fmla="*/ 221977 w 406091"/>
              <a:gd name="connsiteY7" fmla="*/ 69854 h 247667"/>
              <a:gd name="connsiteX8" fmla="*/ 339452 w 406091"/>
              <a:gd name="connsiteY8" fmla="*/ 60329 h 247667"/>
              <a:gd name="connsiteX9" fmla="*/ 402952 w 406091"/>
              <a:gd name="connsiteY9" fmla="*/ 4 h 24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091" h="247667">
                <a:moveTo>
                  <a:pt x="402952" y="4"/>
                </a:moveTo>
                <a:cubicBezTo>
                  <a:pt x="386548" y="533"/>
                  <a:pt x="273306" y="40750"/>
                  <a:pt x="241027" y="63504"/>
                </a:cubicBezTo>
                <a:cubicBezTo>
                  <a:pt x="208748" y="86258"/>
                  <a:pt x="236794" y="120125"/>
                  <a:pt x="209277" y="136529"/>
                </a:cubicBezTo>
                <a:cubicBezTo>
                  <a:pt x="181760" y="152933"/>
                  <a:pt x="110323" y="143408"/>
                  <a:pt x="75927" y="161929"/>
                </a:cubicBezTo>
                <a:cubicBezTo>
                  <a:pt x="41531" y="180450"/>
                  <a:pt x="10310" y="246596"/>
                  <a:pt x="2902" y="247654"/>
                </a:cubicBezTo>
                <a:cubicBezTo>
                  <a:pt x="-4506" y="248712"/>
                  <a:pt x="1315" y="185741"/>
                  <a:pt x="31477" y="168279"/>
                </a:cubicBezTo>
                <a:cubicBezTo>
                  <a:pt x="61639" y="150817"/>
                  <a:pt x="152127" y="159283"/>
                  <a:pt x="183877" y="142879"/>
                </a:cubicBezTo>
                <a:cubicBezTo>
                  <a:pt x="215627" y="126475"/>
                  <a:pt x="196048" y="83612"/>
                  <a:pt x="221977" y="69854"/>
                </a:cubicBezTo>
                <a:cubicBezTo>
                  <a:pt x="247906" y="56096"/>
                  <a:pt x="311406" y="71442"/>
                  <a:pt x="339452" y="60329"/>
                </a:cubicBezTo>
                <a:cubicBezTo>
                  <a:pt x="367498" y="49217"/>
                  <a:pt x="419356" y="-525"/>
                  <a:pt x="40295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17F9C823-8600-4A1C-DDD9-FE16BE625C8D}"/>
              </a:ext>
            </a:extLst>
          </p:cNvPr>
          <p:cNvSpPr/>
          <p:nvPr/>
        </p:nvSpPr>
        <p:spPr>
          <a:xfrm>
            <a:off x="2419155" y="6011157"/>
            <a:ext cx="207886" cy="129474"/>
          </a:xfrm>
          <a:custGeom>
            <a:avLst/>
            <a:gdLst>
              <a:gd name="connsiteX0" fmla="*/ 203395 w 207886"/>
              <a:gd name="connsiteY0" fmla="*/ 2293 h 129474"/>
              <a:gd name="connsiteX1" fmla="*/ 35120 w 207886"/>
              <a:gd name="connsiteY1" fmla="*/ 72143 h 129474"/>
              <a:gd name="connsiteX2" fmla="*/ 195 w 207886"/>
              <a:gd name="connsiteY2" fmla="*/ 129293 h 129474"/>
              <a:gd name="connsiteX3" fmla="*/ 41470 w 207886"/>
              <a:gd name="connsiteY3" fmla="*/ 53093 h 129474"/>
              <a:gd name="connsiteX4" fmla="*/ 149420 w 207886"/>
              <a:gd name="connsiteY4" fmla="*/ 21343 h 129474"/>
              <a:gd name="connsiteX5" fmla="*/ 203395 w 207886"/>
              <a:gd name="connsiteY5" fmla="*/ 2293 h 12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86" h="129474">
                <a:moveTo>
                  <a:pt x="203395" y="2293"/>
                </a:moveTo>
                <a:cubicBezTo>
                  <a:pt x="184345" y="10760"/>
                  <a:pt x="68987" y="50976"/>
                  <a:pt x="35120" y="72143"/>
                </a:cubicBezTo>
                <a:cubicBezTo>
                  <a:pt x="1253" y="93310"/>
                  <a:pt x="-863" y="132468"/>
                  <a:pt x="195" y="129293"/>
                </a:cubicBezTo>
                <a:cubicBezTo>
                  <a:pt x="1253" y="126118"/>
                  <a:pt x="16599" y="71085"/>
                  <a:pt x="41470" y="53093"/>
                </a:cubicBezTo>
                <a:cubicBezTo>
                  <a:pt x="66341" y="35101"/>
                  <a:pt x="122433" y="31926"/>
                  <a:pt x="149420" y="21343"/>
                </a:cubicBezTo>
                <a:cubicBezTo>
                  <a:pt x="176407" y="10760"/>
                  <a:pt x="222445" y="-6174"/>
                  <a:pt x="203395" y="2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0C302082-D87F-1CF0-DEE8-52CC1E4784BE}"/>
              </a:ext>
            </a:extLst>
          </p:cNvPr>
          <p:cNvSpPr/>
          <p:nvPr/>
        </p:nvSpPr>
        <p:spPr>
          <a:xfrm>
            <a:off x="2438383" y="6070600"/>
            <a:ext cx="193692" cy="86144"/>
          </a:xfrm>
          <a:custGeom>
            <a:avLst/>
            <a:gdLst>
              <a:gd name="connsiteX0" fmla="*/ 193692 w 193692"/>
              <a:gd name="connsiteY0" fmla="*/ 0 h 86144"/>
              <a:gd name="connsiteX1" fmla="*/ 17 w 193692"/>
              <a:gd name="connsiteY1" fmla="*/ 85725 h 86144"/>
              <a:gd name="connsiteX2" fmla="*/ 193692 w 193692"/>
              <a:gd name="connsiteY2" fmla="*/ 0 h 8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692" h="86144">
                <a:moveTo>
                  <a:pt x="193692" y="0"/>
                </a:moveTo>
                <a:cubicBezTo>
                  <a:pt x="193692" y="0"/>
                  <a:pt x="-2100" y="78317"/>
                  <a:pt x="17" y="85725"/>
                </a:cubicBezTo>
                <a:cubicBezTo>
                  <a:pt x="2134" y="93133"/>
                  <a:pt x="193692" y="0"/>
                  <a:pt x="1936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5F0D8EAF-F713-60CC-BACB-F40C606C4DD4}"/>
              </a:ext>
            </a:extLst>
          </p:cNvPr>
          <p:cNvSpPr/>
          <p:nvPr/>
        </p:nvSpPr>
        <p:spPr>
          <a:xfrm>
            <a:off x="2489199" y="6114175"/>
            <a:ext cx="311804" cy="197777"/>
          </a:xfrm>
          <a:custGeom>
            <a:avLst/>
            <a:gdLst>
              <a:gd name="connsiteX0" fmla="*/ 200026 w 311804"/>
              <a:gd name="connsiteY0" fmla="*/ 875 h 197777"/>
              <a:gd name="connsiteX1" fmla="*/ 1 w 311804"/>
              <a:gd name="connsiteY1" fmla="*/ 54850 h 197777"/>
              <a:gd name="connsiteX2" fmla="*/ 196851 w 311804"/>
              <a:gd name="connsiteY2" fmla="*/ 54850 h 197777"/>
              <a:gd name="connsiteX3" fmla="*/ 88901 w 311804"/>
              <a:gd name="connsiteY3" fmla="*/ 115175 h 197777"/>
              <a:gd name="connsiteX4" fmla="*/ 212726 w 311804"/>
              <a:gd name="connsiteY4" fmla="*/ 86600 h 197777"/>
              <a:gd name="connsiteX5" fmla="*/ 152401 w 311804"/>
              <a:gd name="connsiteY5" fmla="*/ 121525 h 197777"/>
              <a:gd name="connsiteX6" fmla="*/ 247651 w 311804"/>
              <a:gd name="connsiteY6" fmla="*/ 115175 h 197777"/>
              <a:gd name="connsiteX7" fmla="*/ 146051 w 311804"/>
              <a:gd name="connsiteY7" fmla="*/ 181850 h 197777"/>
              <a:gd name="connsiteX8" fmla="*/ 311151 w 311804"/>
              <a:gd name="connsiteY8" fmla="*/ 146925 h 197777"/>
              <a:gd name="connsiteX9" fmla="*/ 203201 w 311804"/>
              <a:gd name="connsiteY9" fmla="*/ 197725 h 197777"/>
              <a:gd name="connsiteX10" fmla="*/ 190501 w 311804"/>
              <a:gd name="connsiteY10" fmla="*/ 156450 h 197777"/>
              <a:gd name="connsiteX11" fmla="*/ 117476 w 311804"/>
              <a:gd name="connsiteY11" fmla="*/ 150100 h 197777"/>
              <a:gd name="connsiteX12" fmla="*/ 165101 w 311804"/>
              <a:gd name="connsiteY12" fmla="*/ 105650 h 197777"/>
              <a:gd name="connsiteX13" fmla="*/ 111126 w 311804"/>
              <a:gd name="connsiteY13" fmla="*/ 77075 h 197777"/>
              <a:gd name="connsiteX14" fmla="*/ 152401 w 311804"/>
              <a:gd name="connsiteY14" fmla="*/ 58025 h 197777"/>
              <a:gd name="connsiteX15" fmla="*/ 38101 w 311804"/>
              <a:gd name="connsiteY15" fmla="*/ 23100 h 197777"/>
              <a:gd name="connsiteX16" fmla="*/ 200026 w 311804"/>
              <a:gd name="connsiteY16" fmla="*/ 875 h 19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1804" h="197777">
                <a:moveTo>
                  <a:pt x="200026" y="875"/>
                </a:moveTo>
                <a:cubicBezTo>
                  <a:pt x="193676" y="6167"/>
                  <a:pt x="530" y="45854"/>
                  <a:pt x="1" y="54850"/>
                </a:cubicBezTo>
                <a:cubicBezTo>
                  <a:pt x="-528" y="63846"/>
                  <a:pt x="182034" y="44796"/>
                  <a:pt x="196851" y="54850"/>
                </a:cubicBezTo>
                <a:cubicBezTo>
                  <a:pt x="211668" y="64904"/>
                  <a:pt x="86255" y="109883"/>
                  <a:pt x="88901" y="115175"/>
                </a:cubicBezTo>
                <a:cubicBezTo>
                  <a:pt x="91547" y="120467"/>
                  <a:pt x="202143" y="85542"/>
                  <a:pt x="212726" y="86600"/>
                </a:cubicBezTo>
                <a:cubicBezTo>
                  <a:pt x="223309" y="87658"/>
                  <a:pt x="146580" y="116763"/>
                  <a:pt x="152401" y="121525"/>
                </a:cubicBezTo>
                <a:cubicBezTo>
                  <a:pt x="158222" y="126287"/>
                  <a:pt x="248709" y="105121"/>
                  <a:pt x="247651" y="115175"/>
                </a:cubicBezTo>
                <a:cubicBezTo>
                  <a:pt x="246593" y="125229"/>
                  <a:pt x="135468" y="176558"/>
                  <a:pt x="146051" y="181850"/>
                </a:cubicBezTo>
                <a:cubicBezTo>
                  <a:pt x="156634" y="187142"/>
                  <a:pt x="301626" y="144279"/>
                  <a:pt x="311151" y="146925"/>
                </a:cubicBezTo>
                <a:cubicBezTo>
                  <a:pt x="320676" y="149571"/>
                  <a:pt x="223309" y="196138"/>
                  <a:pt x="203201" y="197725"/>
                </a:cubicBezTo>
                <a:cubicBezTo>
                  <a:pt x="183093" y="199313"/>
                  <a:pt x="204788" y="164387"/>
                  <a:pt x="190501" y="156450"/>
                </a:cubicBezTo>
                <a:cubicBezTo>
                  <a:pt x="176214" y="148513"/>
                  <a:pt x="121709" y="158567"/>
                  <a:pt x="117476" y="150100"/>
                </a:cubicBezTo>
                <a:cubicBezTo>
                  <a:pt x="113243" y="141633"/>
                  <a:pt x="166159" y="117821"/>
                  <a:pt x="165101" y="105650"/>
                </a:cubicBezTo>
                <a:cubicBezTo>
                  <a:pt x="164043" y="93479"/>
                  <a:pt x="113243" y="85012"/>
                  <a:pt x="111126" y="77075"/>
                </a:cubicBezTo>
                <a:cubicBezTo>
                  <a:pt x="109009" y="69138"/>
                  <a:pt x="164572" y="67021"/>
                  <a:pt x="152401" y="58025"/>
                </a:cubicBezTo>
                <a:cubicBezTo>
                  <a:pt x="140230" y="49029"/>
                  <a:pt x="31222" y="30508"/>
                  <a:pt x="38101" y="23100"/>
                </a:cubicBezTo>
                <a:cubicBezTo>
                  <a:pt x="44980" y="15692"/>
                  <a:pt x="206376" y="-4417"/>
                  <a:pt x="20002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562A7F1A-761D-5973-FAC6-FCBD1E9AA9B3}"/>
              </a:ext>
            </a:extLst>
          </p:cNvPr>
          <p:cNvSpPr/>
          <p:nvPr/>
        </p:nvSpPr>
        <p:spPr>
          <a:xfrm>
            <a:off x="3269842" y="6232161"/>
            <a:ext cx="369307" cy="64947"/>
          </a:xfrm>
          <a:custGeom>
            <a:avLst/>
            <a:gdLst>
              <a:gd name="connsiteX0" fmla="*/ 408 w 369307"/>
              <a:gd name="connsiteY0" fmla="*/ 364 h 64947"/>
              <a:gd name="connsiteX1" fmla="*/ 352833 w 369307"/>
              <a:gd name="connsiteY1" fmla="*/ 63864 h 64947"/>
              <a:gd name="connsiteX2" fmla="*/ 282983 w 369307"/>
              <a:gd name="connsiteY2" fmla="*/ 38464 h 64947"/>
              <a:gd name="connsiteX3" fmla="*/ 408 w 369307"/>
              <a:gd name="connsiteY3" fmla="*/ 364 h 6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307" h="64947">
                <a:moveTo>
                  <a:pt x="408" y="364"/>
                </a:moveTo>
                <a:cubicBezTo>
                  <a:pt x="12050" y="4597"/>
                  <a:pt x="305737" y="57514"/>
                  <a:pt x="352833" y="63864"/>
                </a:cubicBezTo>
                <a:cubicBezTo>
                  <a:pt x="399929" y="70214"/>
                  <a:pt x="336429" y="46931"/>
                  <a:pt x="282983" y="38464"/>
                </a:cubicBezTo>
                <a:cubicBezTo>
                  <a:pt x="229537" y="29997"/>
                  <a:pt x="-11234" y="-3869"/>
                  <a:pt x="408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7147860E-49C4-38F1-BEE8-FD2937DB122A}"/>
              </a:ext>
            </a:extLst>
          </p:cNvPr>
          <p:cNvSpPr/>
          <p:nvPr/>
        </p:nvSpPr>
        <p:spPr>
          <a:xfrm>
            <a:off x="3249332" y="6261084"/>
            <a:ext cx="428606" cy="63883"/>
          </a:xfrm>
          <a:custGeom>
            <a:avLst/>
            <a:gdLst>
              <a:gd name="connsiteX0" fmla="*/ 1868 w 428606"/>
              <a:gd name="connsiteY0" fmla="*/ 16 h 63883"/>
              <a:gd name="connsiteX1" fmla="*/ 411443 w 428606"/>
              <a:gd name="connsiteY1" fmla="*/ 60341 h 63883"/>
              <a:gd name="connsiteX2" fmla="*/ 357468 w 428606"/>
              <a:gd name="connsiteY2" fmla="*/ 57166 h 63883"/>
              <a:gd name="connsiteX3" fmla="*/ 262218 w 428606"/>
              <a:gd name="connsiteY3" fmla="*/ 53991 h 63883"/>
              <a:gd name="connsiteX4" fmla="*/ 1868 w 428606"/>
              <a:gd name="connsiteY4" fmla="*/ 16 h 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06" h="63883">
                <a:moveTo>
                  <a:pt x="1868" y="16"/>
                </a:moveTo>
                <a:cubicBezTo>
                  <a:pt x="26739" y="1074"/>
                  <a:pt x="352176" y="50816"/>
                  <a:pt x="411443" y="60341"/>
                </a:cubicBezTo>
                <a:cubicBezTo>
                  <a:pt x="470710" y="69866"/>
                  <a:pt x="357468" y="57166"/>
                  <a:pt x="357468" y="57166"/>
                </a:cubicBezTo>
                <a:cubicBezTo>
                  <a:pt x="332597" y="56108"/>
                  <a:pt x="316722" y="59812"/>
                  <a:pt x="262218" y="53991"/>
                </a:cubicBezTo>
                <a:cubicBezTo>
                  <a:pt x="207714" y="48170"/>
                  <a:pt x="-23003" y="-1042"/>
                  <a:pt x="186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2AAFDFB0-32D8-23EA-4538-E231F16C281B}"/>
              </a:ext>
            </a:extLst>
          </p:cNvPr>
          <p:cNvSpPr/>
          <p:nvPr/>
        </p:nvSpPr>
        <p:spPr>
          <a:xfrm>
            <a:off x="3387725" y="6308725"/>
            <a:ext cx="320693" cy="46238"/>
          </a:xfrm>
          <a:custGeom>
            <a:avLst/>
            <a:gdLst>
              <a:gd name="connsiteX0" fmla="*/ 0 w 320693"/>
              <a:gd name="connsiteY0" fmla="*/ 0 h 46238"/>
              <a:gd name="connsiteX1" fmla="*/ 212725 w 320693"/>
              <a:gd name="connsiteY1" fmla="*/ 41275 h 46238"/>
              <a:gd name="connsiteX2" fmla="*/ 320675 w 320693"/>
              <a:gd name="connsiteY2" fmla="*/ 44450 h 46238"/>
              <a:gd name="connsiteX3" fmla="*/ 222250 w 320693"/>
              <a:gd name="connsiteY3" fmla="*/ 31750 h 46238"/>
              <a:gd name="connsiteX4" fmla="*/ 0 w 320693"/>
              <a:gd name="connsiteY4" fmla="*/ 0 h 4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93" h="46238">
                <a:moveTo>
                  <a:pt x="0" y="0"/>
                </a:moveTo>
                <a:cubicBezTo>
                  <a:pt x="79639" y="16933"/>
                  <a:pt x="159279" y="33867"/>
                  <a:pt x="212725" y="41275"/>
                </a:cubicBezTo>
                <a:cubicBezTo>
                  <a:pt x="266171" y="48683"/>
                  <a:pt x="319088" y="46037"/>
                  <a:pt x="320675" y="44450"/>
                </a:cubicBezTo>
                <a:cubicBezTo>
                  <a:pt x="322262" y="42863"/>
                  <a:pt x="222250" y="31750"/>
                  <a:pt x="222250" y="317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E1065F1-B52B-86FF-BD09-4B68D1B0F6B8}"/>
              </a:ext>
            </a:extLst>
          </p:cNvPr>
          <p:cNvSpPr/>
          <p:nvPr/>
        </p:nvSpPr>
        <p:spPr>
          <a:xfrm>
            <a:off x="3282902" y="6187348"/>
            <a:ext cx="34973" cy="103755"/>
          </a:xfrm>
          <a:custGeom>
            <a:avLst/>
            <a:gdLst>
              <a:gd name="connsiteX0" fmla="*/ 34973 w 34973"/>
              <a:gd name="connsiteY0" fmla="*/ 727 h 103755"/>
              <a:gd name="connsiteX1" fmla="*/ 3223 w 34973"/>
              <a:gd name="connsiteY1" fmla="*/ 102327 h 103755"/>
              <a:gd name="connsiteX2" fmla="*/ 3223 w 34973"/>
              <a:gd name="connsiteY2" fmla="*/ 57877 h 103755"/>
              <a:gd name="connsiteX3" fmla="*/ 34973 w 34973"/>
              <a:gd name="connsiteY3" fmla="*/ 727 h 10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73" h="103755">
                <a:moveTo>
                  <a:pt x="34973" y="727"/>
                </a:moveTo>
                <a:cubicBezTo>
                  <a:pt x="34973" y="8135"/>
                  <a:pt x="8515" y="92802"/>
                  <a:pt x="3223" y="102327"/>
                </a:cubicBezTo>
                <a:cubicBezTo>
                  <a:pt x="-2069" y="111852"/>
                  <a:pt x="48" y="71106"/>
                  <a:pt x="3223" y="57877"/>
                </a:cubicBezTo>
                <a:cubicBezTo>
                  <a:pt x="6398" y="44648"/>
                  <a:pt x="34973" y="-6681"/>
                  <a:pt x="34973" y="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A474FC-D179-2EB6-7DEF-DA13655A0206}"/>
              </a:ext>
            </a:extLst>
          </p:cNvPr>
          <p:cNvSpPr/>
          <p:nvPr/>
        </p:nvSpPr>
        <p:spPr>
          <a:xfrm>
            <a:off x="3325850" y="6189693"/>
            <a:ext cx="42889" cy="110327"/>
          </a:xfrm>
          <a:custGeom>
            <a:avLst/>
            <a:gdLst>
              <a:gd name="connsiteX0" fmla="*/ 42825 w 42889"/>
              <a:gd name="connsiteY0" fmla="*/ 1557 h 110327"/>
              <a:gd name="connsiteX1" fmla="*/ 1550 w 42889"/>
              <a:gd name="connsiteY1" fmla="*/ 109507 h 110327"/>
              <a:gd name="connsiteX2" fmla="*/ 11075 w 42889"/>
              <a:gd name="connsiteY2" fmla="*/ 49182 h 110327"/>
              <a:gd name="connsiteX3" fmla="*/ 42825 w 42889"/>
              <a:gd name="connsiteY3" fmla="*/ 155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89" h="110327">
                <a:moveTo>
                  <a:pt x="42825" y="1557"/>
                </a:moveTo>
                <a:cubicBezTo>
                  <a:pt x="41238" y="11611"/>
                  <a:pt x="6842" y="101570"/>
                  <a:pt x="1550" y="109507"/>
                </a:cubicBezTo>
                <a:cubicBezTo>
                  <a:pt x="-3742" y="117444"/>
                  <a:pt x="5783" y="65586"/>
                  <a:pt x="11075" y="49182"/>
                </a:cubicBezTo>
                <a:cubicBezTo>
                  <a:pt x="16367" y="32778"/>
                  <a:pt x="44412" y="-8497"/>
                  <a:pt x="42825" y="1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381154AC-1BE5-BFC1-6563-AA12825F0246}"/>
              </a:ext>
            </a:extLst>
          </p:cNvPr>
          <p:cNvSpPr/>
          <p:nvPr/>
        </p:nvSpPr>
        <p:spPr>
          <a:xfrm>
            <a:off x="3362578" y="6187363"/>
            <a:ext cx="70127" cy="138086"/>
          </a:xfrm>
          <a:custGeom>
            <a:avLst/>
            <a:gdLst>
              <a:gd name="connsiteX0" fmla="*/ 69597 w 70127"/>
              <a:gd name="connsiteY0" fmla="*/ 712 h 138086"/>
              <a:gd name="connsiteX1" fmla="*/ 34672 w 70127"/>
              <a:gd name="connsiteY1" fmla="*/ 54687 h 138086"/>
              <a:gd name="connsiteX2" fmla="*/ 2922 w 70127"/>
              <a:gd name="connsiteY2" fmla="*/ 137237 h 138086"/>
              <a:gd name="connsiteX3" fmla="*/ 6097 w 70127"/>
              <a:gd name="connsiteY3" fmla="*/ 92787 h 138086"/>
              <a:gd name="connsiteX4" fmla="*/ 69597 w 70127"/>
              <a:gd name="connsiteY4" fmla="*/ 712 h 13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27" h="138086">
                <a:moveTo>
                  <a:pt x="69597" y="712"/>
                </a:moveTo>
                <a:cubicBezTo>
                  <a:pt x="74359" y="-5638"/>
                  <a:pt x="45784" y="31933"/>
                  <a:pt x="34672" y="54687"/>
                </a:cubicBezTo>
                <a:cubicBezTo>
                  <a:pt x="23560" y="77441"/>
                  <a:pt x="7684" y="130887"/>
                  <a:pt x="2922" y="137237"/>
                </a:cubicBezTo>
                <a:cubicBezTo>
                  <a:pt x="-1840" y="143587"/>
                  <a:pt x="-782" y="112895"/>
                  <a:pt x="6097" y="92787"/>
                </a:cubicBezTo>
                <a:cubicBezTo>
                  <a:pt x="12976" y="72679"/>
                  <a:pt x="64835" y="7062"/>
                  <a:pt x="69597" y="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8194AFFF-745B-DA7D-ECEE-9B6062A00460}"/>
              </a:ext>
            </a:extLst>
          </p:cNvPr>
          <p:cNvSpPr/>
          <p:nvPr/>
        </p:nvSpPr>
        <p:spPr>
          <a:xfrm>
            <a:off x="3412467" y="6200172"/>
            <a:ext cx="61306" cy="153529"/>
          </a:xfrm>
          <a:custGeom>
            <a:avLst/>
            <a:gdLst>
              <a:gd name="connsiteX0" fmla="*/ 60983 w 61306"/>
              <a:gd name="connsiteY0" fmla="*/ 603 h 153529"/>
              <a:gd name="connsiteX1" fmla="*/ 26058 w 61306"/>
              <a:gd name="connsiteY1" fmla="*/ 57753 h 153529"/>
              <a:gd name="connsiteX2" fmla="*/ 3833 w 61306"/>
              <a:gd name="connsiteY2" fmla="*/ 153003 h 153529"/>
              <a:gd name="connsiteX3" fmla="*/ 3833 w 61306"/>
              <a:gd name="connsiteY3" fmla="*/ 92678 h 153529"/>
              <a:gd name="connsiteX4" fmla="*/ 60983 w 61306"/>
              <a:gd name="connsiteY4" fmla="*/ 603 h 15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6" h="153529">
                <a:moveTo>
                  <a:pt x="60983" y="603"/>
                </a:moveTo>
                <a:cubicBezTo>
                  <a:pt x="64687" y="-5218"/>
                  <a:pt x="35583" y="32353"/>
                  <a:pt x="26058" y="57753"/>
                </a:cubicBezTo>
                <a:cubicBezTo>
                  <a:pt x="16533" y="83153"/>
                  <a:pt x="7537" y="147182"/>
                  <a:pt x="3833" y="153003"/>
                </a:cubicBezTo>
                <a:cubicBezTo>
                  <a:pt x="129" y="158824"/>
                  <a:pt x="-2517" y="114903"/>
                  <a:pt x="3833" y="92678"/>
                </a:cubicBezTo>
                <a:cubicBezTo>
                  <a:pt x="10183" y="70453"/>
                  <a:pt x="57279" y="6424"/>
                  <a:pt x="6098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E4555BA7-62B4-9897-56F6-ACF2FC879DBE}"/>
              </a:ext>
            </a:extLst>
          </p:cNvPr>
          <p:cNvSpPr/>
          <p:nvPr/>
        </p:nvSpPr>
        <p:spPr>
          <a:xfrm>
            <a:off x="3437069" y="6229221"/>
            <a:ext cx="78029" cy="120896"/>
          </a:xfrm>
          <a:custGeom>
            <a:avLst/>
            <a:gdLst>
              <a:gd name="connsiteX0" fmla="*/ 77656 w 78029"/>
              <a:gd name="connsiteY0" fmla="*/ 129 h 120896"/>
              <a:gd name="connsiteX1" fmla="*/ 49081 w 78029"/>
              <a:gd name="connsiteY1" fmla="*/ 50929 h 120896"/>
              <a:gd name="connsiteX2" fmla="*/ 33206 w 78029"/>
              <a:gd name="connsiteY2" fmla="*/ 89029 h 120896"/>
              <a:gd name="connsiteX3" fmla="*/ 71306 w 78029"/>
              <a:gd name="connsiteY3" fmla="*/ 120779 h 120896"/>
              <a:gd name="connsiteX4" fmla="*/ 1456 w 78029"/>
              <a:gd name="connsiteY4" fmla="*/ 98554 h 120896"/>
              <a:gd name="connsiteX5" fmla="*/ 26856 w 78029"/>
              <a:gd name="connsiteY5" fmla="*/ 66804 h 120896"/>
              <a:gd name="connsiteX6" fmla="*/ 77656 w 78029"/>
              <a:gd name="connsiteY6" fmla="*/ 129 h 12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29" h="120896">
                <a:moveTo>
                  <a:pt x="77656" y="129"/>
                </a:moveTo>
                <a:cubicBezTo>
                  <a:pt x="81360" y="-2517"/>
                  <a:pt x="56489" y="36112"/>
                  <a:pt x="49081" y="50929"/>
                </a:cubicBezTo>
                <a:cubicBezTo>
                  <a:pt x="41673" y="65746"/>
                  <a:pt x="29502" y="77387"/>
                  <a:pt x="33206" y="89029"/>
                </a:cubicBezTo>
                <a:cubicBezTo>
                  <a:pt x="36910" y="100671"/>
                  <a:pt x="76598" y="119192"/>
                  <a:pt x="71306" y="120779"/>
                </a:cubicBezTo>
                <a:cubicBezTo>
                  <a:pt x="66014" y="122366"/>
                  <a:pt x="8864" y="107550"/>
                  <a:pt x="1456" y="98554"/>
                </a:cubicBezTo>
                <a:cubicBezTo>
                  <a:pt x="-5952" y="89558"/>
                  <a:pt x="16802" y="82150"/>
                  <a:pt x="26856" y="66804"/>
                </a:cubicBezTo>
                <a:cubicBezTo>
                  <a:pt x="36910" y="51458"/>
                  <a:pt x="73952" y="2775"/>
                  <a:pt x="7765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4DF321D9-29F5-8DC8-FD6F-ABA3C656253D}"/>
              </a:ext>
            </a:extLst>
          </p:cNvPr>
          <p:cNvSpPr/>
          <p:nvPr/>
        </p:nvSpPr>
        <p:spPr>
          <a:xfrm>
            <a:off x="3502454" y="6241680"/>
            <a:ext cx="69421" cy="118489"/>
          </a:xfrm>
          <a:custGeom>
            <a:avLst/>
            <a:gdLst>
              <a:gd name="connsiteX0" fmla="*/ 69421 w 69421"/>
              <a:gd name="connsiteY0" fmla="*/ 370 h 118489"/>
              <a:gd name="connsiteX1" fmla="*/ 5921 w 69421"/>
              <a:gd name="connsiteY1" fmla="*/ 57520 h 118489"/>
              <a:gd name="connsiteX2" fmla="*/ 2746 w 69421"/>
              <a:gd name="connsiteY2" fmla="*/ 117845 h 118489"/>
              <a:gd name="connsiteX3" fmla="*/ 5921 w 69421"/>
              <a:gd name="connsiteY3" fmla="*/ 86095 h 118489"/>
              <a:gd name="connsiteX4" fmla="*/ 69421 w 69421"/>
              <a:gd name="connsiteY4" fmla="*/ 370 h 11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21" h="118489">
                <a:moveTo>
                  <a:pt x="69421" y="370"/>
                </a:moveTo>
                <a:cubicBezTo>
                  <a:pt x="69421" y="-4392"/>
                  <a:pt x="17033" y="37941"/>
                  <a:pt x="5921" y="57520"/>
                </a:cubicBezTo>
                <a:cubicBezTo>
                  <a:pt x="-5191" y="77099"/>
                  <a:pt x="2746" y="113083"/>
                  <a:pt x="2746" y="117845"/>
                </a:cubicBezTo>
                <a:cubicBezTo>
                  <a:pt x="2746" y="122607"/>
                  <a:pt x="-1487" y="99853"/>
                  <a:pt x="5921" y="86095"/>
                </a:cubicBezTo>
                <a:cubicBezTo>
                  <a:pt x="13329" y="72337"/>
                  <a:pt x="69421" y="5132"/>
                  <a:pt x="69421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A6F91F5-B32A-D57A-6627-97DFB889DB5B}"/>
              </a:ext>
            </a:extLst>
          </p:cNvPr>
          <p:cNvSpPr/>
          <p:nvPr/>
        </p:nvSpPr>
        <p:spPr>
          <a:xfrm>
            <a:off x="3542778" y="6273126"/>
            <a:ext cx="54826" cy="118727"/>
          </a:xfrm>
          <a:custGeom>
            <a:avLst/>
            <a:gdLst>
              <a:gd name="connsiteX0" fmla="*/ 54497 w 54826"/>
              <a:gd name="connsiteY0" fmla="*/ 674 h 118727"/>
              <a:gd name="connsiteX1" fmla="*/ 22747 w 54826"/>
              <a:gd name="connsiteY1" fmla="*/ 41949 h 118727"/>
              <a:gd name="connsiteX2" fmla="*/ 13222 w 54826"/>
              <a:gd name="connsiteY2" fmla="*/ 118149 h 118727"/>
              <a:gd name="connsiteX3" fmla="*/ 522 w 54826"/>
              <a:gd name="connsiteY3" fmla="*/ 73699 h 118727"/>
              <a:gd name="connsiteX4" fmla="*/ 54497 w 54826"/>
              <a:gd name="connsiteY4" fmla="*/ 674 h 11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6" h="118727">
                <a:moveTo>
                  <a:pt x="54497" y="674"/>
                </a:moveTo>
                <a:cubicBezTo>
                  <a:pt x="58201" y="-4618"/>
                  <a:pt x="29626" y="22370"/>
                  <a:pt x="22747" y="41949"/>
                </a:cubicBezTo>
                <a:cubicBezTo>
                  <a:pt x="15868" y="61528"/>
                  <a:pt x="16926" y="112857"/>
                  <a:pt x="13222" y="118149"/>
                </a:cubicBezTo>
                <a:cubicBezTo>
                  <a:pt x="9518" y="123441"/>
                  <a:pt x="-2653" y="91162"/>
                  <a:pt x="522" y="73699"/>
                </a:cubicBezTo>
                <a:cubicBezTo>
                  <a:pt x="3697" y="56237"/>
                  <a:pt x="50793" y="5966"/>
                  <a:pt x="54497" y="6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C885C357-F31E-0BC2-0BDC-80323070E479}"/>
              </a:ext>
            </a:extLst>
          </p:cNvPr>
          <p:cNvSpPr/>
          <p:nvPr/>
        </p:nvSpPr>
        <p:spPr>
          <a:xfrm>
            <a:off x="3547010" y="6286081"/>
            <a:ext cx="107633" cy="111624"/>
          </a:xfrm>
          <a:custGeom>
            <a:avLst/>
            <a:gdLst>
              <a:gd name="connsiteX0" fmla="*/ 94715 w 107633"/>
              <a:gd name="connsiteY0" fmla="*/ 419 h 111624"/>
              <a:gd name="connsiteX1" fmla="*/ 69315 w 107633"/>
              <a:gd name="connsiteY1" fmla="*/ 48044 h 111624"/>
              <a:gd name="connsiteX2" fmla="*/ 31215 w 107633"/>
              <a:gd name="connsiteY2" fmla="*/ 92494 h 111624"/>
              <a:gd name="connsiteX3" fmla="*/ 107415 w 107633"/>
              <a:gd name="connsiteY3" fmla="*/ 111544 h 111624"/>
              <a:gd name="connsiteX4" fmla="*/ 2640 w 107633"/>
              <a:gd name="connsiteY4" fmla="*/ 86144 h 111624"/>
              <a:gd name="connsiteX5" fmla="*/ 37565 w 107633"/>
              <a:gd name="connsiteY5" fmla="*/ 76619 h 111624"/>
              <a:gd name="connsiteX6" fmla="*/ 94715 w 107633"/>
              <a:gd name="connsiteY6" fmla="*/ 419 h 11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33" h="111624">
                <a:moveTo>
                  <a:pt x="94715" y="419"/>
                </a:moveTo>
                <a:cubicBezTo>
                  <a:pt x="100007" y="-4344"/>
                  <a:pt x="79898" y="32698"/>
                  <a:pt x="69315" y="48044"/>
                </a:cubicBezTo>
                <a:cubicBezTo>
                  <a:pt x="58732" y="63390"/>
                  <a:pt x="24865" y="81911"/>
                  <a:pt x="31215" y="92494"/>
                </a:cubicBezTo>
                <a:cubicBezTo>
                  <a:pt x="37565" y="103077"/>
                  <a:pt x="112177" y="112602"/>
                  <a:pt x="107415" y="111544"/>
                </a:cubicBezTo>
                <a:cubicBezTo>
                  <a:pt x="102653" y="110486"/>
                  <a:pt x="14282" y="91965"/>
                  <a:pt x="2640" y="86144"/>
                </a:cubicBezTo>
                <a:cubicBezTo>
                  <a:pt x="-9002" y="80323"/>
                  <a:pt x="20632" y="90377"/>
                  <a:pt x="37565" y="76619"/>
                </a:cubicBezTo>
                <a:cubicBezTo>
                  <a:pt x="54498" y="62861"/>
                  <a:pt x="89423" y="5182"/>
                  <a:pt x="94715" y="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513B44FE-061C-DEAF-4C1E-2BBB63AC9EA3}"/>
              </a:ext>
            </a:extLst>
          </p:cNvPr>
          <p:cNvSpPr/>
          <p:nvPr/>
        </p:nvSpPr>
        <p:spPr>
          <a:xfrm>
            <a:off x="3438290" y="6330795"/>
            <a:ext cx="247995" cy="70009"/>
          </a:xfrm>
          <a:custGeom>
            <a:avLst/>
            <a:gdLst>
              <a:gd name="connsiteX0" fmla="*/ 235 w 247995"/>
              <a:gd name="connsiteY0" fmla="*/ 155 h 70009"/>
              <a:gd name="connsiteX1" fmla="*/ 174860 w 247995"/>
              <a:gd name="connsiteY1" fmla="*/ 50955 h 70009"/>
              <a:gd name="connsiteX2" fmla="*/ 216135 w 247995"/>
              <a:gd name="connsiteY2" fmla="*/ 44605 h 70009"/>
              <a:gd name="connsiteX3" fmla="*/ 247885 w 247995"/>
              <a:gd name="connsiteY3" fmla="*/ 19205 h 70009"/>
              <a:gd name="connsiteX4" fmla="*/ 216135 w 247995"/>
              <a:gd name="connsiteY4" fmla="*/ 70005 h 70009"/>
              <a:gd name="connsiteX5" fmla="*/ 235 w 247995"/>
              <a:gd name="connsiteY5" fmla="*/ 155 h 7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995" h="70009">
                <a:moveTo>
                  <a:pt x="235" y="155"/>
                </a:moveTo>
                <a:cubicBezTo>
                  <a:pt x="-6644" y="-3020"/>
                  <a:pt x="138877" y="43547"/>
                  <a:pt x="174860" y="50955"/>
                </a:cubicBezTo>
                <a:cubicBezTo>
                  <a:pt x="210843" y="58363"/>
                  <a:pt x="203964" y="49897"/>
                  <a:pt x="216135" y="44605"/>
                </a:cubicBezTo>
                <a:cubicBezTo>
                  <a:pt x="228306" y="39313"/>
                  <a:pt x="247885" y="14972"/>
                  <a:pt x="247885" y="19205"/>
                </a:cubicBezTo>
                <a:cubicBezTo>
                  <a:pt x="247885" y="23438"/>
                  <a:pt x="251589" y="70534"/>
                  <a:pt x="216135" y="70005"/>
                </a:cubicBezTo>
                <a:cubicBezTo>
                  <a:pt x="180681" y="69476"/>
                  <a:pt x="7114" y="3330"/>
                  <a:pt x="235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46528BF3-9D41-7A21-BDD2-4F0E22ACA139}"/>
              </a:ext>
            </a:extLst>
          </p:cNvPr>
          <p:cNvSpPr/>
          <p:nvPr/>
        </p:nvSpPr>
        <p:spPr>
          <a:xfrm>
            <a:off x="3692478" y="6381576"/>
            <a:ext cx="165153" cy="286388"/>
          </a:xfrm>
          <a:custGeom>
            <a:avLst/>
            <a:gdLst>
              <a:gd name="connsiteX0" fmla="*/ 47 w 165153"/>
              <a:gd name="connsiteY0" fmla="*/ 174 h 286388"/>
              <a:gd name="connsiteX1" fmla="*/ 146097 w 165153"/>
              <a:gd name="connsiteY1" fmla="*/ 120824 h 286388"/>
              <a:gd name="connsiteX2" fmla="*/ 152447 w 165153"/>
              <a:gd name="connsiteY2" fmla="*/ 193849 h 286388"/>
              <a:gd name="connsiteX3" fmla="*/ 133397 w 165153"/>
              <a:gd name="connsiteY3" fmla="*/ 285924 h 286388"/>
              <a:gd name="connsiteX4" fmla="*/ 165147 w 165153"/>
              <a:gd name="connsiteY4" fmla="*/ 152574 h 286388"/>
              <a:gd name="connsiteX5" fmla="*/ 130222 w 165153"/>
              <a:gd name="connsiteY5" fmla="*/ 95424 h 286388"/>
              <a:gd name="connsiteX6" fmla="*/ 47 w 165153"/>
              <a:gd name="connsiteY6" fmla="*/ 174 h 28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53" h="286388">
                <a:moveTo>
                  <a:pt x="47" y="174"/>
                </a:moveTo>
                <a:cubicBezTo>
                  <a:pt x="2693" y="4407"/>
                  <a:pt x="120697" y="88545"/>
                  <a:pt x="146097" y="120824"/>
                </a:cubicBezTo>
                <a:cubicBezTo>
                  <a:pt x="171497" y="153103"/>
                  <a:pt x="154564" y="166332"/>
                  <a:pt x="152447" y="193849"/>
                </a:cubicBezTo>
                <a:cubicBezTo>
                  <a:pt x="150330" y="221366"/>
                  <a:pt x="131280" y="292803"/>
                  <a:pt x="133397" y="285924"/>
                </a:cubicBezTo>
                <a:cubicBezTo>
                  <a:pt x="135514" y="279045"/>
                  <a:pt x="165676" y="184324"/>
                  <a:pt x="165147" y="152574"/>
                </a:cubicBezTo>
                <a:cubicBezTo>
                  <a:pt x="164618" y="120824"/>
                  <a:pt x="154035" y="120824"/>
                  <a:pt x="130222" y="95424"/>
                </a:cubicBezTo>
                <a:cubicBezTo>
                  <a:pt x="106410" y="70024"/>
                  <a:pt x="-2599" y="-4059"/>
                  <a:pt x="47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1C4180B1-1804-15EB-32E3-512DDBCDAABC}"/>
              </a:ext>
            </a:extLst>
          </p:cNvPr>
          <p:cNvSpPr/>
          <p:nvPr/>
        </p:nvSpPr>
        <p:spPr>
          <a:xfrm>
            <a:off x="3811966" y="6476513"/>
            <a:ext cx="42995" cy="191586"/>
          </a:xfrm>
          <a:custGeom>
            <a:avLst/>
            <a:gdLst>
              <a:gd name="connsiteX0" fmla="*/ 42484 w 42995"/>
              <a:gd name="connsiteY0" fmla="*/ 487 h 191586"/>
              <a:gd name="connsiteX1" fmla="*/ 23434 w 42995"/>
              <a:gd name="connsiteY1" fmla="*/ 83037 h 191586"/>
              <a:gd name="connsiteX2" fmla="*/ 10734 w 42995"/>
              <a:gd name="connsiteY2" fmla="*/ 190987 h 191586"/>
              <a:gd name="connsiteX3" fmla="*/ 1209 w 42995"/>
              <a:gd name="connsiteY3" fmla="*/ 121137 h 191586"/>
              <a:gd name="connsiteX4" fmla="*/ 42484 w 42995"/>
              <a:gd name="connsiteY4" fmla="*/ 487 h 19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95" h="191586">
                <a:moveTo>
                  <a:pt x="42484" y="487"/>
                </a:moveTo>
                <a:cubicBezTo>
                  <a:pt x="46188" y="-5863"/>
                  <a:pt x="28726" y="51287"/>
                  <a:pt x="23434" y="83037"/>
                </a:cubicBezTo>
                <a:cubicBezTo>
                  <a:pt x="18142" y="114787"/>
                  <a:pt x="14438" y="184637"/>
                  <a:pt x="10734" y="190987"/>
                </a:cubicBezTo>
                <a:cubicBezTo>
                  <a:pt x="7030" y="197337"/>
                  <a:pt x="-3553" y="151828"/>
                  <a:pt x="1209" y="121137"/>
                </a:cubicBezTo>
                <a:cubicBezTo>
                  <a:pt x="5971" y="90446"/>
                  <a:pt x="38780" y="6837"/>
                  <a:pt x="42484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A8A1A9E8-FE49-38F5-C251-35F0A3C54EFB}"/>
              </a:ext>
            </a:extLst>
          </p:cNvPr>
          <p:cNvSpPr/>
          <p:nvPr/>
        </p:nvSpPr>
        <p:spPr>
          <a:xfrm>
            <a:off x="3778154" y="6453877"/>
            <a:ext cx="41701" cy="216928"/>
          </a:xfrm>
          <a:custGeom>
            <a:avLst/>
            <a:gdLst>
              <a:gd name="connsiteX0" fmla="*/ 41371 w 41701"/>
              <a:gd name="connsiteY0" fmla="*/ 898 h 216928"/>
              <a:gd name="connsiteX1" fmla="*/ 19146 w 41701"/>
              <a:gd name="connsiteY1" fmla="*/ 86623 h 216928"/>
              <a:gd name="connsiteX2" fmla="*/ 12796 w 41701"/>
              <a:gd name="connsiteY2" fmla="*/ 159648 h 216928"/>
              <a:gd name="connsiteX3" fmla="*/ 19146 w 41701"/>
              <a:gd name="connsiteY3" fmla="*/ 216798 h 216928"/>
              <a:gd name="connsiteX4" fmla="*/ 96 w 41701"/>
              <a:gd name="connsiteY4" fmla="*/ 143773 h 216928"/>
              <a:gd name="connsiteX5" fmla="*/ 41371 w 41701"/>
              <a:gd name="connsiteY5" fmla="*/ 898 h 21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" h="216928">
                <a:moveTo>
                  <a:pt x="41371" y="898"/>
                </a:moveTo>
                <a:cubicBezTo>
                  <a:pt x="44546" y="-8627"/>
                  <a:pt x="23908" y="60165"/>
                  <a:pt x="19146" y="86623"/>
                </a:cubicBezTo>
                <a:cubicBezTo>
                  <a:pt x="14384" y="113081"/>
                  <a:pt x="12796" y="137952"/>
                  <a:pt x="12796" y="159648"/>
                </a:cubicBezTo>
                <a:cubicBezTo>
                  <a:pt x="12796" y="181344"/>
                  <a:pt x="21263" y="219444"/>
                  <a:pt x="19146" y="216798"/>
                </a:cubicBezTo>
                <a:cubicBezTo>
                  <a:pt x="17029" y="214152"/>
                  <a:pt x="-1491" y="176052"/>
                  <a:pt x="96" y="143773"/>
                </a:cubicBezTo>
                <a:cubicBezTo>
                  <a:pt x="1683" y="111494"/>
                  <a:pt x="38196" y="10423"/>
                  <a:pt x="41371" y="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91254AEB-35FD-F140-EFA4-EA29E2790A65}"/>
              </a:ext>
            </a:extLst>
          </p:cNvPr>
          <p:cNvSpPr/>
          <p:nvPr/>
        </p:nvSpPr>
        <p:spPr>
          <a:xfrm>
            <a:off x="3729793" y="6431927"/>
            <a:ext cx="74388" cy="264045"/>
          </a:xfrm>
          <a:custGeom>
            <a:avLst/>
            <a:gdLst>
              <a:gd name="connsiteX0" fmla="*/ 73857 w 74388"/>
              <a:gd name="connsiteY0" fmla="*/ 623 h 264045"/>
              <a:gd name="connsiteX1" fmla="*/ 35757 w 74388"/>
              <a:gd name="connsiteY1" fmla="*/ 105398 h 264045"/>
              <a:gd name="connsiteX2" fmla="*/ 23057 w 74388"/>
              <a:gd name="connsiteY2" fmla="*/ 140323 h 264045"/>
              <a:gd name="connsiteX3" fmla="*/ 42107 w 74388"/>
              <a:gd name="connsiteY3" fmla="*/ 260973 h 264045"/>
              <a:gd name="connsiteX4" fmla="*/ 19882 w 74388"/>
              <a:gd name="connsiteY4" fmla="*/ 222873 h 264045"/>
              <a:gd name="connsiteX5" fmla="*/ 832 w 74388"/>
              <a:gd name="connsiteY5" fmla="*/ 165723 h 264045"/>
              <a:gd name="connsiteX6" fmla="*/ 73857 w 74388"/>
              <a:gd name="connsiteY6" fmla="*/ 623 h 26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88" h="264045">
                <a:moveTo>
                  <a:pt x="73857" y="623"/>
                </a:moveTo>
                <a:cubicBezTo>
                  <a:pt x="79678" y="-9431"/>
                  <a:pt x="35757" y="105398"/>
                  <a:pt x="35757" y="105398"/>
                </a:cubicBezTo>
                <a:cubicBezTo>
                  <a:pt x="27290" y="128681"/>
                  <a:pt x="21999" y="114394"/>
                  <a:pt x="23057" y="140323"/>
                </a:cubicBezTo>
                <a:cubicBezTo>
                  <a:pt x="24115" y="166252"/>
                  <a:pt x="42636" y="247215"/>
                  <a:pt x="42107" y="260973"/>
                </a:cubicBezTo>
                <a:cubicBezTo>
                  <a:pt x="41578" y="274731"/>
                  <a:pt x="26761" y="238748"/>
                  <a:pt x="19882" y="222873"/>
                </a:cubicBezTo>
                <a:cubicBezTo>
                  <a:pt x="13003" y="206998"/>
                  <a:pt x="-3931" y="198531"/>
                  <a:pt x="832" y="165723"/>
                </a:cubicBezTo>
                <a:cubicBezTo>
                  <a:pt x="5595" y="132915"/>
                  <a:pt x="68036" y="10677"/>
                  <a:pt x="73857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1811739C-EE07-8D18-BD37-A2F944B2C8BF}"/>
              </a:ext>
            </a:extLst>
          </p:cNvPr>
          <p:cNvSpPr/>
          <p:nvPr/>
        </p:nvSpPr>
        <p:spPr>
          <a:xfrm>
            <a:off x="3696167" y="6428901"/>
            <a:ext cx="60177" cy="258869"/>
          </a:xfrm>
          <a:custGeom>
            <a:avLst/>
            <a:gdLst>
              <a:gd name="connsiteX0" fmla="*/ 59858 w 60177"/>
              <a:gd name="connsiteY0" fmla="*/ 474 h 258869"/>
              <a:gd name="connsiteX1" fmla="*/ 28108 w 60177"/>
              <a:gd name="connsiteY1" fmla="*/ 130649 h 258869"/>
              <a:gd name="connsiteX2" fmla="*/ 24933 w 60177"/>
              <a:gd name="connsiteY2" fmla="*/ 197324 h 258869"/>
              <a:gd name="connsiteX3" fmla="*/ 37633 w 60177"/>
              <a:gd name="connsiteY3" fmla="*/ 257649 h 258869"/>
              <a:gd name="connsiteX4" fmla="*/ 2708 w 60177"/>
              <a:gd name="connsiteY4" fmla="*/ 140174 h 258869"/>
              <a:gd name="connsiteX5" fmla="*/ 2708 w 60177"/>
              <a:gd name="connsiteY5" fmla="*/ 178274 h 258869"/>
              <a:gd name="connsiteX6" fmla="*/ 5883 w 60177"/>
              <a:gd name="connsiteY6" fmla="*/ 89374 h 258869"/>
              <a:gd name="connsiteX7" fmla="*/ 59858 w 60177"/>
              <a:gd name="connsiteY7" fmla="*/ 474 h 2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77" h="258869">
                <a:moveTo>
                  <a:pt x="59858" y="474"/>
                </a:moveTo>
                <a:cubicBezTo>
                  <a:pt x="63562" y="7353"/>
                  <a:pt x="33929" y="97841"/>
                  <a:pt x="28108" y="130649"/>
                </a:cubicBezTo>
                <a:cubicBezTo>
                  <a:pt x="22287" y="163457"/>
                  <a:pt x="23346" y="176157"/>
                  <a:pt x="24933" y="197324"/>
                </a:cubicBezTo>
                <a:cubicBezTo>
                  <a:pt x="26520" y="218491"/>
                  <a:pt x="41337" y="267174"/>
                  <a:pt x="37633" y="257649"/>
                </a:cubicBezTo>
                <a:cubicBezTo>
                  <a:pt x="33929" y="248124"/>
                  <a:pt x="8529" y="153403"/>
                  <a:pt x="2708" y="140174"/>
                </a:cubicBezTo>
                <a:cubicBezTo>
                  <a:pt x="-3113" y="126945"/>
                  <a:pt x="2179" y="186741"/>
                  <a:pt x="2708" y="178274"/>
                </a:cubicBezTo>
                <a:cubicBezTo>
                  <a:pt x="3237" y="169807"/>
                  <a:pt x="2179" y="115303"/>
                  <a:pt x="5883" y="89374"/>
                </a:cubicBezTo>
                <a:cubicBezTo>
                  <a:pt x="9587" y="63445"/>
                  <a:pt x="56154" y="-6405"/>
                  <a:pt x="59858" y="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7F274032-FADB-CA07-A835-462E616D3C35}"/>
              </a:ext>
            </a:extLst>
          </p:cNvPr>
          <p:cNvSpPr/>
          <p:nvPr/>
        </p:nvSpPr>
        <p:spPr>
          <a:xfrm>
            <a:off x="3651032" y="6463775"/>
            <a:ext cx="44679" cy="246416"/>
          </a:xfrm>
          <a:custGeom>
            <a:avLst/>
            <a:gdLst>
              <a:gd name="connsiteX0" fmla="*/ 35143 w 44679"/>
              <a:gd name="connsiteY0" fmla="*/ 525 h 246416"/>
              <a:gd name="connsiteX1" fmla="*/ 19268 w 44679"/>
              <a:gd name="connsiteY1" fmla="*/ 79900 h 246416"/>
              <a:gd name="connsiteX2" fmla="*/ 22443 w 44679"/>
              <a:gd name="connsiteY2" fmla="*/ 143400 h 246416"/>
              <a:gd name="connsiteX3" fmla="*/ 44668 w 44679"/>
              <a:gd name="connsiteY3" fmla="*/ 245000 h 246416"/>
              <a:gd name="connsiteX4" fmla="*/ 19268 w 44679"/>
              <a:gd name="connsiteY4" fmla="*/ 197375 h 246416"/>
              <a:gd name="connsiteX5" fmla="*/ 218 w 44679"/>
              <a:gd name="connsiteY5" fmla="*/ 121175 h 246416"/>
              <a:gd name="connsiteX6" fmla="*/ 35143 w 44679"/>
              <a:gd name="connsiteY6" fmla="*/ 525 h 24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9" h="246416">
                <a:moveTo>
                  <a:pt x="35143" y="525"/>
                </a:moveTo>
                <a:cubicBezTo>
                  <a:pt x="38318" y="-6354"/>
                  <a:pt x="21385" y="56087"/>
                  <a:pt x="19268" y="79900"/>
                </a:cubicBezTo>
                <a:cubicBezTo>
                  <a:pt x="17151" y="103713"/>
                  <a:pt x="18210" y="115883"/>
                  <a:pt x="22443" y="143400"/>
                </a:cubicBezTo>
                <a:cubicBezTo>
                  <a:pt x="26676" y="170917"/>
                  <a:pt x="45197" y="236004"/>
                  <a:pt x="44668" y="245000"/>
                </a:cubicBezTo>
                <a:cubicBezTo>
                  <a:pt x="44139" y="253996"/>
                  <a:pt x="26676" y="218012"/>
                  <a:pt x="19268" y="197375"/>
                </a:cubicBezTo>
                <a:cubicBezTo>
                  <a:pt x="11860" y="176738"/>
                  <a:pt x="-1899" y="151337"/>
                  <a:pt x="218" y="121175"/>
                </a:cubicBezTo>
                <a:cubicBezTo>
                  <a:pt x="2335" y="91013"/>
                  <a:pt x="31968" y="7404"/>
                  <a:pt x="35143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55C893AE-7DAA-0198-7A33-F14CC4257CCF}"/>
              </a:ext>
            </a:extLst>
          </p:cNvPr>
          <p:cNvSpPr/>
          <p:nvPr/>
        </p:nvSpPr>
        <p:spPr>
          <a:xfrm>
            <a:off x="3604104" y="6464219"/>
            <a:ext cx="63173" cy="259710"/>
          </a:xfrm>
          <a:custGeom>
            <a:avLst/>
            <a:gdLst>
              <a:gd name="connsiteX0" fmla="*/ 47146 w 63173"/>
              <a:gd name="connsiteY0" fmla="*/ 81 h 259710"/>
              <a:gd name="connsiteX1" fmla="*/ 28096 w 63173"/>
              <a:gd name="connsiteY1" fmla="*/ 114381 h 259710"/>
              <a:gd name="connsiteX2" fmla="*/ 34446 w 63173"/>
              <a:gd name="connsiteY2" fmla="*/ 165181 h 259710"/>
              <a:gd name="connsiteX3" fmla="*/ 63021 w 63173"/>
              <a:gd name="connsiteY3" fmla="*/ 257256 h 259710"/>
              <a:gd name="connsiteX4" fmla="*/ 43971 w 63173"/>
              <a:gd name="connsiteY4" fmla="*/ 222331 h 259710"/>
              <a:gd name="connsiteX5" fmla="*/ 5871 w 63173"/>
              <a:gd name="connsiteY5" fmla="*/ 108031 h 259710"/>
              <a:gd name="connsiteX6" fmla="*/ 2696 w 63173"/>
              <a:gd name="connsiteY6" fmla="*/ 133431 h 259710"/>
              <a:gd name="connsiteX7" fmla="*/ 47146 w 63173"/>
              <a:gd name="connsiteY7" fmla="*/ 81 h 25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73" h="259710">
                <a:moveTo>
                  <a:pt x="47146" y="81"/>
                </a:moveTo>
                <a:cubicBezTo>
                  <a:pt x="51379" y="-3094"/>
                  <a:pt x="30213" y="86864"/>
                  <a:pt x="28096" y="114381"/>
                </a:cubicBezTo>
                <a:cubicBezTo>
                  <a:pt x="25979" y="141898"/>
                  <a:pt x="28625" y="141368"/>
                  <a:pt x="34446" y="165181"/>
                </a:cubicBezTo>
                <a:cubicBezTo>
                  <a:pt x="40267" y="188994"/>
                  <a:pt x="61434" y="247731"/>
                  <a:pt x="63021" y="257256"/>
                </a:cubicBezTo>
                <a:cubicBezTo>
                  <a:pt x="64609" y="266781"/>
                  <a:pt x="53496" y="247202"/>
                  <a:pt x="43971" y="222331"/>
                </a:cubicBezTo>
                <a:cubicBezTo>
                  <a:pt x="34446" y="197460"/>
                  <a:pt x="12750" y="122848"/>
                  <a:pt x="5871" y="108031"/>
                </a:cubicBezTo>
                <a:cubicBezTo>
                  <a:pt x="-1008" y="93214"/>
                  <a:pt x="-1537" y="147189"/>
                  <a:pt x="2696" y="133431"/>
                </a:cubicBezTo>
                <a:cubicBezTo>
                  <a:pt x="6929" y="119673"/>
                  <a:pt x="42913" y="3256"/>
                  <a:pt x="4714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7FA9D75E-7C60-49BF-F750-639FF74EF180}"/>
              </a:ext>
            </a:extLst>
          </p:cNvPr>
          <p:cNvSpPr/>
          <p:nvPr/>
        </p:nvSpPr>
        <p:spPr>
          <a:xfrm>
            <a:off x="3571658" y="6447410"/>
            <a:ext cx="44678" cy="189066"/>
          </a:xfrm>
          <a:custGeom>
            <a:avLst/>
            <a:gdLst>
              <a:gd name="connsiteX0" fmla="*/ 44667 w 44678"/>
              <a:gd name="connsiteY0" fmla="*/ 1015 h 189066"/>
              <a:gd name="connsiteX1" fmla="*/ 19267 w 44678"/>
              <a:gd name="connsiteY1" fmla="*/ 96265 h 189066"/>
              <a:gd name="connsiteX2" fmla="*/ 41492 w 44678"/>
              <a:gd name="connsiteY2" fmla="*/ 188340 h 189066"/>
              <a:gd name="connsiteX3" fmla="*/ 12917 w 44678"/>
              <a:gd name="connsiteY3" fmla="*/ 137540 h 189066"/>
              <a:gd name="connsiteX4" fmla="*/ 217 w 44678"/>
              <a:gd name="connsiteY4" fmla="*/ 105790 h 189066"/>
              <a:gd name="connsiteX5" fmla="*/ 22442 w 44678"/>
              <a:gd name="connsiteY5" fmla="*/ 48640 h 189066"/>
              <a:gd name="connsiteX6" fmla="*/ 44667 w 44678"/>
              <a:gd name="connsiteY6" fmla="*/ 1015 h 1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678" h="189066">
                <a:moveTo>
                  <a:pt x="44667" y="1015"/>
                </a:moveTo>
                <a:cubicBezTo>
                  <a:pt x="44138" y="8953"/>
                  <a:pt x="19796" y="65044"/>
                  <a:pt x="19267" y="96265"/>
                </a:cubicBezTo>
                <a:cubicBezTo>
                  <a:pt x="18738" y="127486"/>
                  <a:pt x="42550" y="181461"/>
                  <a:pt x="41492" y="188340"/>
                </a:cubicBezTo>
                <a:cubicBezTo>
                  <a:pt x="40434" y="195219"/>
                  <a:pt x="19796" y="151298"/>
                  <a:pt x="12917" y="137540"/>
                </a:cubicBezTo>
                <a:cubicBezTo>
                  <a:pt x="6038" y="123782"/>
                  <a:pt x="-1370" y="120607"/>
                  <a:pt x="217" y="105790"/>
                </a:cubicBezTo>
                <a:cubicBezTo>
                  <a:pt x="1804" y="90973"/>
                  <a:pt x="17679" y="63457"/>
                  <a:pt x="22442" y="48640"/>
                </a:cubicBezTo>
                <a:cubicBezTo>
                  <a:pt x="27205" y="33823"/>
                  <a:pt x="45196" y="-6923"/>
                  <a:pt x="44667" y="10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EDD3383-78FE-4600-0B99-D7E6F9F503CC}"/>
              </a:ext>
            </a:extLst>
          </p:cNvPr>
          <p:cNvSpPr/>
          <p:nvPr/>
        </p:nvSpPr>
        <p:spPr>
          <a:xfrm>
            <a:off x="3396963" y="6346533"/>
            <a:ext cx="365415" cy="101892"/>
          </a:xfrm>
          <a:custGeom>
            <a:avLst/>
            <a:gdLst>
              <a:gd name="connsiteX0" fmla="*/ 287 w 365415"/>
              <a:gd name="connsiteY0" fmla="*/ 292 h 101892"/>
              <a:gd name="connsiteX1" fmla="*/ 197137 w 365415"/>
              <a:gd name="connsiteY1" fmla="*/ 54267 h 101892"/>
              <a:gd name="connsiteX2" fmla="*/ 276512 w 365415"/>
              <a:gd name="connsiteY2" fmla="*/ 92367 h 101892"/>
              <a:gd name="connsiteX3" fmla="*/ 365412 w 365415"/>
              <a:gd name="connsiteY3" fmla="*/ 79667 h 101892"/>
              <a:gd name="connsiteX4" fmla="*/ 279687 w 365415"/>
              <a:gd name="connsiteY4" fmla="*/ 101892 h 101892"/>
              <a:gd name="connsiteX5" fmla="*/ 244762 w 365415"/>
              <a:gd name="connsiteY5" fmla="*/ 79667 h 101892"/>
              <a:gd name="connsiteX6" fmla="*/ 287 w 365415"/>
              <a:gd name="connsiteY6" fmla="*/ 292 h 10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415" h="101892">
                <a:moveTo>
                  <a:pt x="287" y="292"/>
                </a:moveTo>
                <a:cubicBezTo>
                  <a:pt x="-7650" y="-3941"/>
                  <a:pt x="151099" y="38921"/>
                  <a:pt x="197137" y="54267"/>
                </a:cubicBezTo>
                <a:cubicBezTo>
                  <a:pt x="243175" y="69613"/>
                  <a:pt x="248466" y="88134"/>
                  <a:pt x="276512" y="92367"/>
                </a:cubicBezTo>
                <a:cubicBezTo>
                  <a:pt x="304558" y="96600"/>
                  <a:pt x="364883" y="78080"/>
                  <a:pt x="365412" y="79667"/>
                </a:cubicBezTo>
                <a:cubicBezTo>
                  <a:pt x="365941" y="81254"/>
                  <a:pt x="299795" y="101892"/>
                  <a:pt x="279687" y="101892"/>
                </a:cubicBezTo>
                <a:cubicBezTo>
                  <a:pt x="259579" y="101892"/>
                  <a:pt x="287095" y="95013"/>
                  <a:pt x="244762" y="79667"/>
                </a:cubicBezTo>
                <a:cubicBezTo>
                  <a:pt x="202429" y="64321"/>
                  <a:pt x="8224" y="4525"/>
                  <a:pt x="287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5FC0D277-3673-47A1-F854-A568BA957FBB}"/>
              </a:ext>
            </a:extLst>
          </p:cNvPr>
          <p:cNvSpPr/>
          <p:nvPr/>
        </p:nvSpPr>
        <p:spPr>
          <a:xfrm>
            <a:off x="2751657" y="4740274"/>
            <a:ext cx="86818" cy="293030"/>
          </a:xfrm>
          <a:custGeom>
            <a:avLst/>
            <a:gdLst>
              <a:gd name="connsiteX0" fmla="*/ 51868 w 86818"/>
              <a:gd name="connsiteY0" fmla="*/ 1 h 293030"/>
              <a:gd name="connsiteX1" fmla="*/ 80443 w 86818"/>
              <a:gd name="connsiteY1" fmla="*/ 184151 h 293030"/>
              <a:gd name="connsiteX2" fmla="*/ 64568 w 86818"/>
              <a:gd name="connsiteY2" fmla="*/ 288926 h 293030"/>
              <a:gd name="connsiteX3" fmla="*/ 10593 w 86818"/>
              <a:gd name="connsiteY3" fmla="*/ 254001 h 293030"/>
              <a:gd name="connsiteX4" fmla="*/ 86793 w 86818"/>
              <a:gd name="connsiteY4" fmla="*/ 292101 h 293030"/>
              <a:gd name="connsiteX5" fmla="*/ 1068 w 86818"/>
              <a:gd name="connsiteY5" fmla="*/ 206376 h 293030"/>
              <a:gd name="connsiteX6" fmla="*/ 39168 w 86818"/>
              <a:gd name="connsiteY6" fmla="*/ 244476 h 293030"/>
              <a:gd name="connsiteX7" fmla="*/ 45518 w 86818"/>
              <a:gd name="connsiteY7" fmla="*/ 206376 h 293030"/>
              <a:gd name="connsiteX8" fmla="*/ 45518 w 86818"/>
              <a:gd name="connsiteY8" fmla="*/ 123826 h 293030"/>
              <a:gd name="connsiteX9" fmla="*/ 45518 w 86818"/>
              <a:gd name="connsiteY9" fmla="*/ 180976 h 293030"/>
              <a:gd name="connsiteX10" fmla="*/ 51868 w 86818"/>
              <a:gd name="connsiteY10" fmla="*/ 1 h 29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818" h="293030">
                <a:moveTo>
                  <a:pt x="51868" y="1"/>
                </a:moveTo>
                <a:cubicBezTo>
                  <a:pt x="57689" y="530"/>
                  <a:pt x="78326" y="135997"/>
                  <a:pt x="80443" y="184151"/>
                </a:cubicBezTo>
                <a:cubicBezTo>
                  <a:pt x="82560" y="232305"/>
                  <a:pt x="76210" y="277284"/>
                  <a:pt x="64568" y="288926"/>
                </a:cubicBezTo>
                <a:cubicBezTo>
                  <a:pt x="52926" y="300568"/>
                  <a:pt x="6889" y="253472"/>
                  <a:pt x="10593" y="254001"/>
                </a:cubicBezTo>
                <a:cubicBezTo>
                  <a:pt x="14297" y="254530"/>
                  <a:pt x="88381" y="300039"/>
                  <a:pt x="86793" y="292101"/>
                </a:cubicBezTo>
                <a:cubicBezTo>
                  <a:pt x="85205" y="284163"/>
                  <a:pt x="1068" y="206376"/>
                  <a:pt x="1068" y="206376"/>
                </a:cubicBezTo>
                <a:cubicBezTo>
                  <a:pt x="-6869" y="198439"/>
                  <a:pt x="31760" y="244476"/>
                  <a:pt x="39168" y="244476"/>
                </a:cubicBezTo>
                <a:cubicBezTo>
                  <a:pt x="46576" y="244476"/>
                  <a:pt x="44460" y="226484"/>
                  <a:pt x="45518" y="206376"/>
                </a:cubicBezTo>
                <a:cubicBezTo>
                  <a:pt x="46576" y="186268"/>
                  <a:pt x="45518" y="123826"/>
                  <a:pt x="45518" y="123826"/>
                </a:cubicBezTo>
                <a:cubicBezTo>
                  <a:pt x="45518" y="119593"/>
                  <a:pt x="41814" y="195263"/>
                  <a:pt x="45518" y="180976"/>
                </a:cubicBezTo>
                <a:cubicBezTo>
                  <a:pt x="49222" y="166689"/>
                  <a:pt x="46047" y="-528"/>
                  <a:pt x="5186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151B9E03-B91C-1741-C19A-112D12AFB082}"/>
              </a:ext>
            </a:extLst>
          </p:cNvPr>
          <p:cNvSpPr/>
          <p:nvPr/>
        </p:nvSpPr>
        <p:spPr>
          <a:xfrm>
            <a:off x="2882600" y="4735465"/>
            <a:ext cx="192712" cy="149402"/>
          </a:xfrm>
          <a:custGeom>
            <a:avLst/>
            <a:gdLst>
              <a:gd name="connsiteX0" fmla="*/ 300 w 192712"/>
              <a:gd name="connsiteY0" fmla="*/ 1635 h 149402"/>
              <a:gd name="connsiteX1" fmla="*/ 162225 w 192712"/>
              <a:gd name="connsiteY1" fmla="*/ 52435 h 149402"/>
              <a:gd name="connsiteX2" fmla="*/ 187625 w 192712"/>
              <a:gd name="connsiteY2" fmla="*/ 81010 h 149402"/>
              <a:gd name="connsiteX3" fmla="*/ 98725 w 192712"/>
              <a:gd name="connsiteY3" fmla="*/ 147685 h 149402"/>
              <a:gd name="connsiteX4" fmla="*/ 120950 w 192712"/>
              <a:gd name="connsiteY4" fmla="*/ 119110 h 149402"/>
              <a:gd name="connsiteX5" fmla="*/ 300 w 192712"/>
              <a:gd name="connsiteY5" fmla="*/ 1635 h 14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12" h="149402">
                <a:moveTo>
                  <a:pt x="300" y="1635"/>
                </a:moveTo>
                <a:cubicBezTo>
                  <a:pt x="7179" y="-9477"/>
                  <a:pt x="131004" y="39206"/>
                  <a:pt x="162225" y="52435"/>
                </a:cubicBezTo>
                <a:cubicBezTo>
                  <a:pt x="193446" y="65664"/>
                  <a:pt x="198208" y="65135"/>
                  <a:pt x="187625" y="81010"/>
                </a:cubicBezTo>
                <a:cubicBezTo>
                  <a:pt x="177042" y="96885"/>
                  <a:pt x="109837" y="141335"/>
                  <a:pt x="98725" y="147685"/>
                </a:cubicBezTo>
                <a:cubicBezTo>
                  <a:pt x="87613" y="154035"/>
                  <a:pt x="135237" y="142393"/>
                  <a:pt x="120950" y="119110"/>
                </a:cubicBezTo>
                <a:cubicBezTo>
                  <a:pt x="106663" y="95827"/>
                  <a:pt x="-6579" y="12747"/>
                  <a:pt x="300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0782089-B21E-91C2-0DEA-78590901C7AD}"/>
              </a:ext>
            </a:extLst>
          </p:cNvPr>
          <p:cNvSpPr/>
          <p:nvPr/>
        </p:nvSpPr>
        <p:spPr>
          <a:xfrm>
            <a:off x="3005014" y="4870412"/>
            <a:ext cx="113191" cy="205067"/>
          </a:xfrm>
          <a:custGeom>
            <a:avLst/>
            <a:gdLst>
              <a:gd name="connsiteX0" fmla="*/ 112836 w 113191"/>
              <a:gd name="connsiteY0" fmla="*/ 38 h 205067"/>
              <a:gd name="connsiteX1" fmla="*/ 52511 w 113191"/>
              <a:gd name="connsiteY1" fmla="*/ 63538 h 205067"/>
              <a:gd name="connsiteX2" fmla="*/ 11236 w 113191"/>
              <a:gd name="connsiteY2" fmla="*/ 101638 h 205067"/>
              <a:gd name="connsiteX3" fmla="*/ 1711 w 113191"/>
              <a:gd name="connsiteY3" fmla="*/ 203238 h 205067"/>
              <a:gd name="connsiteX4" fmla="*/ 39811 w 113191"/>
              <a:gd name="connsiteY4" fmla="*/ 161963 h 205067"/>
              <a:gd name="connsiteX5" fmla="*/ 87436 w 113191"/>
              <a:gd name="connsiteY5" fmla="*/ 98463 h 205067"/>
              <a:gd name="connsiteX6" fmla="*/ 77911 w 113191"/>
              <a:gd name="connsiteY6" fmla="*/ 73063 h 205067"/>
              <a:gd name="connsiteX7" fmla="*/ 112836 w 113191"/>
              <a:gd name="connsiteY7" fmla="*/ 38 h 20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191" h="205067">
                <a:moveTo>
                  <a:pt x="112836" y="38"/>
                </a:moveTo>
                <a:cubicBezTo>
                  <a:pt x="108603" y="-1549"/>
                  <a:pt x="69444" y="46605"/>
                  <a:pt x="52511" y="63538"/>
                </a:cubicBezTo>
                <a:cubicBezTo>
                  <a:pt x="35578" y="80471"/>
                  <a:pt x="19703" y="78355"/>
                  <a:pt x="11236" y="101638"/>
                </a:cubicBezTo>
                <a:cubicBezTo>
                  <a:pt x="2769" y="124921"/>
                  <a:pt x="-3052" y="193184"/>
                  <a:pt x="1711" y="203238"/>
                </a:cubicBezTo>
                <a:cubicBezTo>
                  <a:pt x="6473" y="213292"/>
                  <a:pt x="25524" y="179425"/>
                  <a:pt x="39811" y="161963"/>
                </a:cubicBezTo>
                <a:cubicBezTo>
                  <a:pt x="54098" y="144501"/>
                  <a:pt x="81086" y="113280"/>
                  <a:pt x="87436" y="98463"/>
                </a:cubicBezTo>
                <a:cubicBezTo>
                  <a:pt x="93786" y="83646"/>
                  <a:pt x="73678" y="88409"/>
                  <a:pt x="77911" y="73063"/>
                </a:cubicBezTo>
                <a:cubicBezTo>
                  <a:pt x="82144" y="57717"/>
                  <a:pt x="117069" y="1625"/>
                  <a:pt x="112836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5ADC8AA-D4C3-EA42-1A34-226919D071F1}"/>
              </a:ext>
            </a:extLst>
          </p:cNvPr>
          <p:cNvSpPr/>
          <p:nvPr/>
        </p:nvSpPr>
        <p:spPr>
          <a:xfrm>
            <a:off x="2442566" y="7521560"/>
            <a:ext cx="148613" cy="354536"/>
          </a:xfrm>
          <a:custGeom>
            <a:avLst/>
            <a:gdLst>
              <a:gd name="connsiteX0" fmla="*/ 65684 w 148613"/>
              <a:gd name="connsiteY0" fmla="*/ 15 h 354536"/>
              <a:gd name="connsiteX1" fmla="*/ 49809 w 148613"/>
              <a:gd name="connsiteY1" fmla="*/ 73040 h 354536"/>
              <a:gd name="connsiteX2" fmla="*/ 110134 w 148613"/>
              <a:gd name="connsiteY2" fmla="*/ 117490 h 354536"/>
              <a:gd name="connsiteX3" fmla="*/ 141884 w 148613"/>
              <a:gd name="connsiteY3" fmla="*/ 158765 h 354536"/>
              <a:gd name="connsiteX4" fmla="*/ 145059 w 148613"/>
              <a:gd name="connsiteY4" fmla="*/ 352440 h 354536"/>
              <a:gd name="connsiteX5" fmla="*/ 100609 w 148613"/>
              <a:gd name="connsiteY5" fmla="*/ 266715 h 354536"/>
              <a:gd name="connsiteX6" fmla="*/ 84734 w 148613"/>
              <a:gd name="connsiteY6" fmla="*/ 257190 h 354536"/>
              <a:gd name="connsiteX7" fmla="*/ 8534 w 148613"/>
              <a:gd name="connsiteY7" fmla="*/ 330215 h 354536"/>
              <a:gd name="connsiteX8" fmla="*/ 2184 w 148613"/>
              <a:gd name="connsiteY8" fmla="*/ 222265 h 354536"/>
              <a:gd name="connsiteX9" fmla="*/ 11709 w 148613"/>
              <a:gd name="connsiteY9" fmla="*/ 31765 h 354536"/>
              <a:gd name="connsiteX10" fmla="*/ 14884 w 148613"/>
              <a:gd name="connsiteY10" fmla="*/ 79390 h 354536"/>
              <a:gd name="connsiteX11" fmla="*/ 65684 w 148613"/>
              <a:gd name="connsiteY11" fmla="*/ 15 h 35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613" h="354536">
                <a:moveTo>
                  <a:pt x="65684" y="15"/>
                </a:moveTo>
                <a:cubicBezTo>
                  <a:pt x="71505" y="-1043"/>
                  <a:pt x="42401" y="53461"/>
                  <a:pt x="49809" y="73040"/>
                </a:cubicBezTo>
                <a:cubicBezTo>
                  <a:pt x="57217" y="92619"/>
                  <a:pt x="94788" y="103203"/>
                  <a:pt x="110134" y="117490"/>
                </a:cubicBezTo>
                <a:cubicBezTo>
                  <a:pt x="125480" y="131778"/>
                  <a:pt x="136063" y="119607"/>
                  <a:pt x="141884" y="158765"/>
                </a:cubicBezTo>
                <a:cubicBezTo>
                  <a:pt x="147705" y="197923"/>
                  <a:pt x="151938" y="334448"/>
                  <a:pt x="145059" y="352440"/>
                </a:cubicBezTo>
                <a:cubicBezTo>
                  <a:pt x="138180" y="370432"/>
                  <a:pt x="100609" y="266715"/>
                  <a:pt x="100609" y="266715"/>
                </a:cubicBezTo>
                <a:cubicBezTo>
                  <a:pt x="90555" y="250840"/>
                  <a:pt x="100080" y="246607"/>
                  <a:pt x="84734" y="257190"/>
                </a:cubicBezTo>
                <a:cubicBezTo>
                  <a:pt x="69388" y="267773"/>
                  <a:pt x="22292" y="336036"/>
                  <a:pt x="8534" y="330215"/>
                </a:cubicBezTo>
                <a:cubicBezTo>
                  <a:pt x="-5224" y="324394"/>
                  <a:pt x="1655" y="272007"/>
                  <a:pt x="2184" y="222265"/>
                </a:cubicBezTo>
                <a:cubicBezTo>
                  <a:pt x="2713" y="172523"/>
                  <a:pt x="9592" y="55578"/>
                  <a:pt x="11709" y="31765"/>
                </a:cubicBezTo>
                <a:cubicBezTo>
                  <a:pt x="13826" y="7952"/>
                  <a:pt x="10122" y="82036"/>
                  <a:pt x="14884" y="79390"/>
                </a:cubicBezTo>
                <a:cubicBezTo>
                  <a:pt x="19646" y="76744"/>
                  <a:pt x="59863" y="1073"/>
                  <a:pt x="6568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82860B65-171B-B4C1-802D-982F8B5A3693}"/>
              </a:ext>
            </a:extLst>
          </p:cNvPr>
          <p:cNvSpPr/>
          <p:nvPr/>
        </p:nvSpPr>
        <p:spPr>
          <a:xfrm>
            <a:off x="2336763" y="7742236"/>
            <a:ext cx="86440" cy="186505"/>
          </a:xfrm>
          <a:custGeom>
            <a:avLst/>
            <a:gdLst>
              <a:gd name="connsiteX0" fmla="*/ 54012 w 86440"/>
              <a:gd name="connsiteY0" fmla="*/ 1589 h 186505"/>
              <a:gd name="connsiteX1" fmla="*/ 63537 w 86440"/>
              <a:gd name="connsiteY1" fmla="*/ 77789 h 186505"/>
              <a:gd name="connsiteX2" fmla="*/ 85762 w 86440"/>
              <a:gd name="connsiteY2" fmla="*/ 166689 h 186505"/>
              <a:gd name="connsiteX3" fmla="*/ 34962 w 86440"/>
              <a:gd name="connsiteY3" fmla="*/ 185739 h 186505"/>
              <a:gd name="connsiteX4" fmla="*/ 37 w 86440"/>
              <a:gd name="connsiteY4" fmla="*/ 150814 h 186505"/>
              <a:gd name="connsiteX5" fmla="*/ 54012 w 86440"/>
              <a:gd name="connsiteY5" fmla="*/ 1589 h 186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440" h="186505">
                <a:moveTo>
                  <a:pt x="54012" y="1589"/>
                </a:moveTo>
                <a:cubicBezTo>
                  <a:pt x="64595" y="-10582"/>
                  <a:pt x="58245" y="50272"/>
                  <a:pt x="63537" y="77789"/>
                </a:cubicBezTo>
                <a:cubicBezTo>
                  <a:pt x="68829" y="105306"/>
                  <a:pt x="90525" y="148697"/>
                  <a:pt x="85762" y="166689"/>
                </a:cubicBezTo>
                <a:cubicBezTo>
                  <a:pt x="81000" y="184681"/>
                  <a:pt x="49249" y="188385"/>
                  <a:pt x="34962" y="185739"/>
                </a:cubicBezTo>
                <a:cubicBezTo>
                  <a:pt x="20675" y="183093"/>
                  <a:pt x="-1021" y="177272"/>
                  <a:pt x="37" y="150814"/>
                </a:cubicBezTo>
                <a:cubicBezTo>
                  <a:pt x="1095" y="124356"/>
                  <a:pt x="43429" y="13760"/>
                  <a:pt x="54012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571702DC-E731-4F87-BB0F-B150A4DF7CC0}"/>
              </a:ext>
            </a:extLst>
          </p:cNvPr>
          <p:cNvSpPr/>
          <p:nvPr/>
        </p:nvSpPr>
        <p:spPr>
          <a:xfrm>
            <a:off x="1758600" y="9264053"/>
            <a:ext cx="249343" cy="24140"/>
          </a:xfrm>
          <a:custGeom>
            <a:avLst/>
            <a:gdLst>
              <a:gd name="connsiteX0" fmla="*/ 350 w 249343"/>
              <a:gd name="connsiteY0" fmla="*/ 13297 h 24140"/>
              <a:gd name="connsiteX1" fmla="*/ 146400 w 249343"/>
              <a:gd name="connsiteY1" fmla="*/ 6947 h 24140"/>
              <a:gd name="connsiteX2" fmla="*/ 248000 w 249343"/>
              <a:gd name="connsiteY2" fmla="*/ 597 h 24140"/>
              <a:gd name="connsiteX3" fmla="*/ 190850 w 249343"/>
              <a:gd name="connsiteY3" fmla="*/ 22822 h 24140"/>
              <a:gd name="connsiteX4" fmla="*/ 350 w 249343"/>
              <a:gd name="connsiteY4" fmla="*/ 13297 h 2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343" h="24140">
                <a:moveTo>
                  <a:pt x="350" y="13297"/>
                </a:moveTo>
                <a:cubicBezTo>
                  <a:pt x="-7058" y="10651"/>
                  <a:pt x="105125" y="9064"/>
                  <a:pt x="146400" y="6947"/>
                </a:cubicBezTo>
                <a:cubicBezTo>
                  <a:pt x="187675" y="4830"/>
                  <a:pt x="240592" y="-2049"/>
                  <a:pt x="248000" y="597"/>
                </a:cubicBezTo>
                <a:cubicBezTo>
                  <a:pt x="255408" y="3243"/>
                  <a:pt x="231596" y="17530"/>
                  <a:pt x="190850" y="22822"/>
                </a:cubicBezTo>
                <a:cubicBezTo>
                  <a:pt x="150104" y="28114"/>
                  <a:pt x="7758" y="15943"/>
                  <a:pt x="350" y="13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CE4DAF63-7713-4F0A-79FF-93A8B2ED11EA}"/>
              </a:ext>
            </a:extLst>
          </p:cNvPr>
          <p:cNvSpPr/>
          <p:nvPr/>
        </p:nvSpPr>
        <p:spPr>
          <a:xfrm>
            <a:off x="3097851" y="6930364"/>
            <a:ext cx="163043" cy="67664"/>
          </a:xfrm>
          <a:custGeom>
            <a:avLst/>
            <a:gdLst>
              <a:gd name="connsiteX0" fmla="*/ 949 w 163043"/>
              <a:gd name="connsiteY0" fmla="*/ 661 h 67664"/>
              <a:gd name="connsiteX1" fmla="*/ 67624 w 163043"/>
              <a:gd name="connsiteY1" fmla="*/ 32411 h 67664"/>
              <a:gd name="connsiteX2" fmla="*/ 150174 w 163043"/>
              <a:gd name="connsiteY2" fmla="*/ 19711 h 67664"/>
              <a:gd name="connsiteX3" fmla="*/ 134299 w 163043"/>
              <a:gd name="connsiteY3" fmla="*/ 661 h 67664"/>
              <a:gd name="connsiteX4" fmla="*/ 162874 w 163043"/>
              <a:gd name="connsiteY4" fmla="*/ 38761 h 67664"/>
              <a:gd name="connsiteX5" fmla="*/ 118424 w 163043"/>
              <a:gd name="connsiteY5" fmla="*/ 67336 h 67664"/>
              <a:gd name="connsiteX6" fmla="*/ 949 w 163043"/>
              <a:gd name="connsiteY6" fmla="*/ 661 h 6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043" h="67664">
                <a:moveTo>
                  <a:pt x="949" y="661"/>
                </a:moveTo>
                <a:cubicBezTo>
                  <a:pt x="-7518" y="-5160"/>
                  <a:pt x="42753" y="29236"/>
                  <a:pt x="67624" y="32411"/>
                </a:cubicBezTo>
                <a:cubicBezTo>
                  <a:pt x="92495" y="35586"/>
                  <a:pt x="150174" y="19711"/>
                  <a:pt x="150174" y="19711"/>
                </a:cubicBezTo>
                <a:cubicBezTo>
                  <a:pt x="161287" y="14419"/>
                  <a:pt x="132182" y="-2514"/>
                  <a:pt x="134299" y="661"/>
                </a:cubicBezTo>
                <a:cubicBezTo>
                  <a:pt x="136416" y="3836"/>
                  <a:pt x="165520" y="27648"/>
                  <a:pt x="162874" y="38761"/>
                </a:cubicBezTo>
                <a:cubicBezTo>
                  <a:pt x="160228" y="49874"/>
                  <a:pt x="140649" y="70511"/>
                  <a:pt x="118424" y="67336"/>
                </a:cubicBezTo>
                <a:cubicBezTo>
                  <a:pt x="96199" y="64161"/>
                  <a:pt x="9416" y="6482"/>
                  <a:pt x="949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0ECD7F24-0145-D901-A18C-B62710523BC7}"/>
              </a:ext>
            </a:extLst>
          </p:cNvPr>
          <p:cNvSpPr/>
          <p:nvPr/>
        </p:nvSpPr>
        <p:spPr>
          <a:xfrm>
            <a:off x="7588403" y="2000248"/>
            <a:ext cx="193542" cy="304421"/>
          </a:xfrm>
          <a:custGeom>
            <a:avLst/>
            <a:gdLst>
              <a:gd name="connsiteX0" fmla="*/ 50647 w 193542"/>
              <a:gd name="connsiteY0" fmla="*/ 2 h 304421"/>
              <a:gd name="connsiteX1" fmla="*/ 120497 w 193542"/>
              <a:gd name="connsiteY1" fmla="*/ 101602 h 304421"/>
              <a:gd name="connsiteX2" fmla="*/ 142722 w 193542"/>
              <a:gd name="connsiteY2" fmla="*/ 123827 h 304421"/>
              <a:gd name="connsiteX3" fmla="*/ 193522 w 193542"/>
              <a:gd name="connsiteY3" fmla="*/ 301627 h 304421"/>
              <a:gd name="connsiteX4" fmla="*/ 136372 w 193542"/>
              <a:gd name="connsiteY4" fmla="*/ 219077 h 304421"/>
              <a:gd name="connsiteX5" fmla="*/ 3022 w 193542"/>
              <a:gd name="connsiteY5" fmla="*/ 41277 h 304421"/>
              <a:gd name="connsiteX6" fmla="*/ 44297 w 193542"/>
              <a:gd name="connsiteY6" fmla="*/ 104777 h 304421"/>
              <a:gd name="connsiteX7" fmla="*/ 50647 w 193542"/>
              <a:gd name="connsiteY7" fmla="*/ 2 h 30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3542" h="304421">
                <a:moveTo>
                  <a:pt x="50647" y="2"/>
                </a:moveTo>
                <a:cubicBezTo>
                  <a:pt x="63347" y="-527"/>
                  <a:pt x="105151" y="80965"/>
                  <a:pt x="120497" y="101602"/>
                </a:cubicBezTo>
                <a:cubicBezTo>
                  <a:pt x="135843" y="122239"/>
                  <a:pt x="130551" y="90490"/>
                  <a:pt x="142722" y="123827"/>
                </a:cubicBezTo>
                <a:cubicBezTo>
                  <a:pt x="154893" y="157164"/>
                  <a:pt x="194580" y="285752"/>
                  <a:pt x="193522" y="301627"/>
                </a:cubicBezTo>
                <a:cubicBezTo>
                  <a:pt x="192464" y="317502"/>
                  <a:pt x="168122" y="262469"/>
                  <a:pt x="136372" y="219077"/>
                </a:cubicBezTo>
                <a:cubicBezTo>
                  <a:pt x="104622" y="175685"/>
                  <a:pt x="18368" y="60327"/>
                  <a:pt x="3022" y="41277"/>
                </a:cubicBezTo>
                <a:cubicBezTo>
                  <a:pt x="-12324" y="22227"/>
                  <a:pt x="35301" y="103719"/>
                  <a:pt x="44297" y="104777"/>
                </a:cubicBezTo>
                <a:cubicBezTo>
                  <a:pt x="53293" y="105835"/>
                  <a:pt x="37947" y="531"/>
                  <a:pt x="5064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366358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 6" descr="ベンチでジャンプしている人&#10;&#10;低い精度で自動的に生成された説明" hidden="1">
            <a:extLst>
              <a:ext uri="{FF2B5EF4-FFF2-40B4-BE49-F238E27FC236}">
                <a16:creationId xmlns:a16="http://schemas.microsoft.com/office/drawing/2014/main" id="{49E5234F-B5F2-EFF5-7A4A-217A1DF708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7070" t="5763" r="12880" b="40053"/>
          <a:stretch/>
        </p:blipFill>
        <p:spPr>
          <a:xfrm>
            <a:off x="1075266" y="0"/>
            <a:ext cx="10651067" cy="9606678"/>
          </a:xfrm>
          <a:prstGeom prst="rect">
            <a:avLst/>
          </a:prstGeom>
        </p:spPr>
      </p:pic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47EB2A-2D57-782C-8859-3CC5A7610F0B}"/>
              </a:ext>
            </a:extLst>
          </p:cNvPr>
          <p:cNvSpPr/>
          <p:nvPr/>
        </p:nvSpPr>
        <p:spPr>
          <a:xfrm>
            <a:off x="8585145" y="1669974"/>
            <a:ext cx="204682" cy="136601"/>
          </a:xfrm>
          <a:custGeom>
            <a:avLst/>
            <a:gdLst>
              <a:gd name="connsiteX0" fmla="*/ 55 w 204682"/>
              <a:gd name="connsiteY0" fmla="*/ 136601 h 136601"/>
              <a:gd name="connsiteX1" fmla="*/ 54030 w 204682"/>
              <a:gd name="connsiteY1" fmla="*/ 41351 h 136601"/>
              <a:gd name="connsiteX2" fmla="*/ 136580 w 204682"/>
              <a:gd name="connsiteY2" fmla="*/ 28651 h 136601"/>
              <a:gd name="connsiteX3" fmla="*/ 114355 w 204682"/>
              <a:gd name="connsiteY3" fmla="*/ 41351 h 136601"/>
              <a:gd name="connsiteX4" fmla="*/ 203255 w 204682"/>
              <a:gd name="connsiteY4" fmla="*/ 25476 h 136601"/>
              <a:gd name="connsiteX5" fmla="*/ 171505 w 204682"/>
              <a:gd name="connsiteY5" fmla="*/ 31826 h 136601"/>
              <a:gd name="connsiteX6" fmla="*/ 203255 w 204682"/>
              <a:gd name="connsiteY6" fmla="*/ 76 h 136601"/>
              <a:gd name="connsiteX7" fmla="*/ 155630 w 204682"/>
              <a:gd name="connsiteY7" fmla="*/ 22301 h 136601"/>
              <a:gd name="connsiteX8" fmla="*/ 136580 w 204682"/>
              <a:gd name="connsiteY8" fmla="*/ 76 h 136601"/>
              <a:gd name="connsiteX9" fmla="*/ 149280 w 204682"/>
              <a:gd name="connsiteY9" fmla="*/ 19126 h 136601"/>
              <a:gd name="connsiteX10" fmla="*/ 104830 w 204682"/>
              <a:gd name="connsiteY10" fmla="*/ 9601 h 136601"/>
              <a:gd name="connsiteX11" fmla="*/ 130230 w 204682"/>
              <a:gd name="connsiteY11" fmla="*/ 22301 h 136601"/>
              <a:gd name="connsiteX12" fmla="*/ 66730 w 204682"/>
              <a:gd name="connsiteY12" fmla="*/ 25476 h 136601"/>
              <a:gd name="connsiteX13" fmla="*/ 66730 w 204682"/>
              <a:gd name="connsiteY13" fmla="*/ 44526 h 136601"/>
              <a:gd name="connsiteX14" fmla="*/ 63555 w 204682"/>
              <a:gd name="connsiteY14" fmla="*/ 41351 h 136601"/>
              <a:gd name="connsiteX15" fmla="*/ 55 w 204682"/>
              <a:gd name="connsiteY15" fmla="*/ 136601 h 13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82" h="136601">
                <a:moveTo>
                  <a:pt x="55" y="136601"/>
                </a:moveTo>
                <a:cubicBezTo>
                  <a:pt x="-1532" y="136601"/>
                  <a:pt x="31276" y="59343"/>
                  <a:pt x="54030" y="41351"/>
                </a:cubicBezTo>
                <a:cubicBezTo>
                  <a:pt x="76784" y="23359"/>
                  <a:pt x="126526" y="28651"/>
                  <a:pt x="136580" y="28651"/>
                </a:cubicBezTo>
                <a:cubicBezTo>
                  <a:pt x="146634" y="28651"/>
                  <a:pt x="103243" y="41880"/>
                  <a:pt x="114355" y="41351"/>
                </a:cubicBezTo>
                <a:cubicBezTo>
                  <a:pt x="125467" y="40822"/>
                  <a:pt x="193730" y="27063"/>
                  <a:pt x="203255" y="25476"/>
                </a:cubicBezTo>
                <a:cubicBezTo>
                  <a:pt x="212780" y="23888"/>
                  <a:pt x="171505" y="36059"/>
                  <a:pt x="171505" y="31826"/>
                </a:cubicBezTo>
                <a:cubicBezTo>
                  <a:pt x="171505" y="27593"/>
                  <a:pt x="205901" y="1663"/>
                  <a:pt x="203255" y="76"/>
                </a:cubicBezTo>
                <a:cubicBezTo>
                  <a:pt x="200609" y="-1512"/>
                  <a:pt x="166742" y="22301"/>
                  <a:pt x="155630" y="22301"/>
                </a:cubicBezTo>
                <a:cubicBezTo>
                  <a:pt x="144518" y="22301"/>
                  <a:pt x="136580" y="76"/>
                  <a:pt x="136580" y="76"/>
                </a:cubicBezTo>
                <a:cubicBezTo>
                  <a:pt x="135522" y="-453"/>
                  <a:pt x="154572" y="17539"/>
                  <a:pt x="149280" y="19126"/>
                </a:cubicBezTo>
                <a:cubicBezTo>
                  <a:pt x="143988" y="20713"/>
                  <a:pt x="108005" y="9072"/>
                  <a:pt x="104830" y="9601"/>
                </a:cubicBezTo>
                <a:cubicBezTo>
                  <a:pt x="101655" y="10130"/>
                  <a:pt x="136580" y="19655"/>
                  <a:pt x="130230" y="22301"/>
                </a:cubicBezTo>
                <a:cubicBezTo>
                  <a:pt x="123880" y="24947"/>
                  <a:pt x="66730" y="25476"/>
                  <a:pt x="66730" y="25476"/>
                </a:cubicBezTo>
                <a:cubicBezTo>
                  <a:pt x="56147" y="29180"/>
                  <a:pt x="66730" y="44526"/>
                  <a:pt x="66730" y="44526"/>
                </a:cubicBezTo>
                <a:cubicBezTo>
                  <a:pt x="66201" y="47172"/>
                  <a:pt x="74138" y="28122"/>
                  <a:pt x="63555" y="41351"/>
                </a:cubicBezTo>
                <a:cubicBezTo>
                  <a:pt x="52972" y="54580"/>
                  <a:pt x="1642" y="136601"/>
                  <a:pt x="55" y="136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8AE1DC2-3344-8CD4-2EC5-83636D0A8E32}"/>
              </a:ext>
            </a:extLst>
          </p:cNvPr>
          <p:cNvSpPr/>
          <p:nvPr/>
        </p:nvSpPr>
        <p:spPr>
          <a:xfrm>
            <a:off x="8734363" y="1685905"/>
            <a:ext cx="122490" cy="90660"/>
          </a:xfrm>
          <a:custGeom>
            <a:avLst/>
            <a:gdLst>
              <a:gd name="connsiteX0" fmla="*/ 62 w 122490"/>
              <a:gd name="connsiteY0" fmla="*/ 20 h 90660"/>
              <a:gd name="connsiteX1" fmla="*/ 76262 w 122490"/>
              <a:gd name="connsiteY1" fmla="*/ 53995 h 90660"/>
              <a:gd name="connsiteX2" fmla="*/ 120712 w 122490"/>
              <a:gd name="connsiteY2" fmla="*/ 88920 h 90660"/>
              <a:gd name="connsiteX3" fmla="*/ 114362 w 122490"/>
              <a:gd name="connsiteY3" fmla="*/ 85745 h 90660"/>
              <a:gd name="connsiteX4" fmla="*/ 63562 w 122490"/>
              <a:gd name="connsiteY4" fmla="*/ 60345 h 90660"/>
              <a:gd name="connsiteX5" fmla="*/ 62 w 122490"/>
              <a:gd name="connsiteY5" fmla="*/ 20 h 9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490" h="90660">
                <a:moveTo>
                  <a:pt x="62" y="20"/>
                </a:moveTo>
                <a:cubicBezTo>
                  <a:pt x="2179" y="-1038"/>
                  <a:pt x="56154" y="39178"/>
                  <a:pt x="76262" y="53995"/>
                </a:cubicBezTo>
                <a:cubicBezTo>
                  <a:pt x="96370" y="68812"/>
                  <a:pt x="120712" y="88920"/>
                  <a:pt x="120712" y="88920"/>
                </a:cubicBezTo>
                <a:cubicBezTo>
                  <a:pt x="127062" y="94212"/>
                  <a:pt x="114362" y="85745"/>
                  <a:pt x="114362" y="85745"/>
                </a:cubicBezTo>
                <a:cubicBezTo>
                  <a:pt x="104837" y="80982"/>
                  <a:pt x="76791" y="68812"/>
                  <a:pt x="63562" y="60345"/>
                </a:cubicBezTo>
                <a:cubicBezTo>
                  <a:pt x="50333" y="51878"/>
                  <a:pt x="-2055" y="1078"/>
                  <a:pt x="6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440220-E734-2A1C-DE9B-DD47FDAED535}"/>
              </a:ext>
            </a:extLst>
          </p:cNvPr>
          <p:cNvSpPr/>
          <p:nvPr/>
        </p:nvSpPr>
        <p:spPr>
          <a:xfrm>
            <a:off x="8638873" y="1692207"/>
            <a:ext cx="121389" cy="29709"/>
          </a:xfrm>
          <a:custGeom>
            <a:avLst/>
            <a:gdLst>
              <a:gd name="connsiteX0" fmla="*/ 302 w 121389"/>
              <a:gd name="connsiteY0" fmla="*/ 28643 h 29709"/>
              <a:gd name="connsiteX1" fmla="*/ 57452 w 121389"/>
              <a:gd name="connsiteY1" fmla="*/ 22293 h 29709"/>
              <a:gd name="connsiteX2" fmla="*/ 120952 w 121389"/>
              <a:gd name="connsiteY2" fmla="*/ 9593 h 29709"/>
              <a:gd name="connsiteX3" fmla="*/ 82852 w 121389"/>
              <a:gd name="connsiteY3" fmla="*/ 68 h 29709"/>
              <a:gd name="connsiteX4" fmla="*/ 302 w 121389"/>
              <a:gd name="connsiteY4" fmla="*/ 28643 h 2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89" h="29709">
                <a:moveTo>
                  <a:pt x="302" y="28643"/>
                </a:moveTo>
                <a:cubicBezTo>
                  <a:pt x="-3931" y="32347"/>
                  <a:pt x="37344" y="25468"/>
                  <a:pt x="57452" y="22293"/>
                </a:cubicBezTo>
                <a:cubicBezTo>
                  <a:pt x="77560" y="19118"/>
                  <a:pt x="116719" y="13297"/>
                  <a:pt x="120952" y="9593"/>
                </a:cubicBezTo>
                <a:cubicBezTo>
                  <a:pt x="125185" y="5889"/>
                  <a:pt x="97669" y="1655"/>
                  <a:pt x="82852" y="68"/>
                </a:cubicBezTo>
                <a:cubicBezTo>
                  <a:pt x="68035" y="-1519"/>
                  <a:pt x="4535" y="24939"/>
                  <a:pt x="302" y="28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46B43B-0236-DAC1-EDCE-59472B030AA2}"/>
              </a:ext>
            </a:extLst>
          </p:cNvPr>
          <p:cNvSpPr/>
          <p:nvPr/>
        </p:nvSpPr>
        <p:spPr>
          <a:xfrm>
            <a:off x="8756446" y="1685847"/>
            <a:ext cx="117948" cy="91333"/>
          </a:xfrm>
          <a:custGeom>
            <a:avLst/>
            <a:gdLst>
              <a:gd name="connsiteX0" fmla="*/ 204 w 117948"/>
              <a:gd name="connsiteY0" fmla="*/ 78 h 91333"/>
              <a:gd name="connsiteX1" fmla="*/ 76404 w 117948"/>
              <a:gd name="connsiteY1" fmla="*/ 54053 h 91333"/>
              <a:gd name="connsiteX2" fmla="*/ 117679 w 117948"/>
              <a:gd name="connsiteY2" fmla="*/ 88978 h 91333"/>
              <a:gd name="connsiteX3" fmla="*/ 92279 w 117948"/>
              <a:gd name="connsiteY3" fmla="*/ 85803 h 91333"/>
              <a:gd name="connsiteX4" fmla="*/ 54179 w 117948"/>
              <a:gd name="connsiteY4" fmla="*/ 66753 h 91333"/>
              <a:gd name="connsiteX5" fmla="*/ 204 w 117948"/>
              <a:gd name="connsiteY5" fmla="*/ 78 h 9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48" h="91333">
                <a:moveTo>
                  <a:pt x="204" y="78"/>
                </a:moveTo>
                <a:cubicBezTo>
                  <a:pt x="3908" y="-2039"/>
                  <a:pt x="56825" y="39236"/>
                  <a:pt x="76404" y="54053"/>
                </a:cubicBezTo>
                <a:cubicBezTo>
                  <a:pt x="95983" y="68870"/>
                  <a:pt x="115033" y="83686"/>
                  <a:pt x="117679" y="88978"/>
                </a:cubicBezTo>
                <a:cubicBezTo>
                  <a:pt x="120325" y="94270"/>
                  <a:pt x="102862" y="89507"/>
                  <a:pt x="92279" y="85803"/>
                </a:cubicBezTo>
                <a:cubicBezTo>
                  <a:pt x="81696" y="82099"/>
                  <a:pt x="64233" y="75749"/>
                  <a:pt x="54179" y="66753"/>
                </a:cubicBezTo>
                <a:cubicBezTo>
                  <a:pt x="44125" y="57757"/>
                  <a:pt x="-3500" y="2195"/>
                  <a:pt x="204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DE6FF2-755E-BC47-D535-9F3E2E54814A}"/>
              </a:ext>
            </a:extLst>
          </p:cNvPr>
          <p:cNvSpPr/>
          <p:nvPr/>
        </p:nvSpPr>
        <p:spPr>
          <a:xfrm>
            <a:off x="8615751" y="1701800"/>
            <a:ext cx="68143" cy="130588"/>
          </a:xfrm>
          <a:custGeom>
            <a:avLst/>
            <a:gdLst>
              <a:gd name="connsiteX0" fmla="*/ 42474 w 68143"/>
              <a:gd name="connsiteY0" fmla="*/ 0 h 130588"/>
              <a:gd name="connsiteX1" fmla="*/ 10724 w 68143"/>
              <a:gd name="connsiteY1" fmla="*/ 88900 h 130588"/>
              <a:gd name="connsiteX2" fmla="*/ 26599 w 68143"/>
              <a:gd name="connsiteY2" fmla="*/ 114300 h 130588"/>
              <a:gd name="connsiteX3" fmla="*/ 67874 w 68143"/>
              <a:gd name="connsiteY3" fmla="*/ 130175 h 130588"/>
              <a:gd name="connsiteX4" fmla="*/ 42474 w 68143"/>
              <a:gd name="connsiteY4" fmla="*/ 123825 h 130588"/>
              <a:gd name="connsiteX5" fmla="*/ 4374 w 68143"/>
              <a:gd name="connsiteY5" fmla="*/ 101600 h 130588"/>
              <a:gd name="connsiteX6" fmla="*/ 4374 w 68143"/>
              <a:gd name="connsiteY6" fmla="*/ 88900 h 130588"/>
              <a:gd name="connsiteX7" fmla="*/ 42474 w 68143"/>
              <a:gd name="connsiteY7" fmla="*/ 0 h 13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143" h="130588">
                <a:moveTo>
                  <a:pt x="42474" y="0"/>
                </a:moveTo>
                <a:cubicBezTo>
                  <a:pt x="43532" y="0"/>
                  <a:pt x="13370" y="69850"/>
                  <a:pt x="10724" y="88900"/>
                </a:cubicBezTo>
                <a:cubicBezTo>
                  <a:pt x="8078" y="107950"/>
                  <a:pt x="17074" y="107421"/>
                  <a:pt x="26599" y="114300"/>
                </a:cubicBezTo>
                <a:cubicBezTo>
                  <a:pt x="36124" y="121179"/>
                  <a:pt x="65228" y="128588"/>
                  <a:pt x="67874" y="130175"/>
                </a:cubicBezTo>
                <a:cubicBezTo>
                  <a:pt x="70520" y="131763"/>
                  <a:pt x="53057" y="128588"/>
                  <a:pt x="42474" y="123825"/>
                </a:cubicBezTo>
                <a:cubicBezTo>
                  <a:pt x="31891" y="119063"/>
                  <a:pt x="4374" y="101600"/>
                  <a:pt x="4374" y="101600"/>
                </a:cubicBezTo>
                <a:cubicBezTo>
                  <a:pt x="-1976" y="95779"/>
                  <a:pt x="-918" y="102658"/>
                  <a:pt x="4374" y="88900"/>
                </a:cubicBezTo>
                <a:cubicBezTo>
                  <a:pt x="9666" y="75142"/>
                  <a:pt x="41416" y="0"/>
                  <a:pt x="424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D73E58B-A70F-FEC4-7D12-2A61B3D07EF8}"/>
              </a:ext>
            </a:extLst>
          </p:cNvPr>
          <p:cNvSpPr/>
          <p:nvPr/>
        </p:nvSpPr>
        <p:spPr>
          <a:xfrm>
            <a:off x="8578740" y="1806564"/>
            <a:ext cx="136639" cy="38931"/>
          </a:xfrm>
          <a:custGeom>
            <a:avLst/>
            <a:gdLst>
              <a:gd name="connsiteX0" fmla="*/ 110 w 136639"/>
              <a:gd name="connsiteY0" fmla="*/ 11 h 38931"/>
              <a:gd name="connsiteX1" fmla="*/ 69960 w 136639"/>
              <a:gd name="connsiteY1" fmla="*/ 19061 h 38931"/>
              <a:gd name="connsiteX2" fmla="*/ 136635 w 136639"/>
              <a:gd name="connsiteY2" fmla="*/ 12711 h 38931"/>
              <a:gd name="connsiteX3" fmla="*/ 66785 w 136639"/>
              <a:gd name="connsiteY3" fmla="*/ 38111 h 38931"/>
              <a:gd name="connsiteX4" fmla="*/ 95360 w 136639"/>
              <a:gd name="connsiteY4" fmla="*/ 31761 h 38931"/>
              <a:gd name="connsiteX5" fmla="*/ 54085 w 136639"/>
              <a:gd name="connsiteY5" fmla="*/ 22236 h 38931"/>
              <a:gd name="connsiteX6" fmla="*/ 110 w 136639"/>
              <a:gd name="connsiteY6" fmla="*/ 11 h 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39" h="38931">
                <a:moveTo>
                  <a:pt x="110" y="11"/>
                </a:moveTo>
                <a:cubicBezTo>
                  <a:pt x="2756" y="-518"/>
                  <a:pt x="47206" y="16944"/>
                  <a:pt x="69960" y="19061"/>
                </a:cubicBezTo>
                <a:cubicBezTo>
                  <a:pt x="92714" y="21178"/>
                  <a:pt x="137164" y="9536"/>
                  <a:pt x="136635" y="12711"/>
                </a:cubicBezTo>
                <a:cubicBezTo>
                  <a:pt x="136106" y="15886"/>
                  <a:pt x="73664" y="34936"/>
                  <a:pt x="66785" y="38111"/>
                </a:cubicBezTo>
                <a:cubicBezTo>
                  <a:pt x="59906" y="41286"/>
                  <a:pt x="97477" y="34407"/>
                  <a:pt x="95360" y="31761"/>
                </a:cubicBezTo>
                <a:cubicBezTo>
                  <a:pt x="93243" y="29115"/>
                  <a:pt x="65198" y="26469"/>
                  <a:pt x="54085" y="22236"/>
                </a:cubicBezTo>
                <a:cubicBezTo>
                  <a:pt x="42973" y="18003"/>
                  <a:pt x="-2536" y="540"/>
                  <a:pt x="11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84278D9-4425-607A-7CF6-23BB46A4156A}"/>
              </a:ext>
            </a:extLst>
          </p:cNvPr>
          <p:cNvSpPr/>
          <p:nvPr/>
        </p:nvSpPr>
        <p:spPr>
          <a:xfrm>
            <a:off x="8566134" y="1806575"/>
            <a:ext cx="222947" cy="54585"/>
          </a:xfrm>
          <a:custGeom>
            <a:avLst/>
            <a:gdLst>
              <a:gd name="connsiteX0" fmla="*/ 16 w 222947"/>
              <a:gd name="connsiteY0" fmla="*/ 0 h 54585"/>
              <a:gd name="connsiteX1" fmla="*/ 73041 w 222947"/>
              <a:gd name="connsiteY1" fmla="*/ 38100 h 54585"/>
              <a:gd name="connsiteX2" fmla="*/ 50816 w 222947"/>
              <a:gd name="connsiteY2" fmla="*/ 28575 h 54585"/>
              <a:gd name="connsiteX3" fmla="*/ 139716 w 222947"/>
              <a:gd name="connsiteY3" fmla="*/ 47625 h 54585"/>
              <a:gd name="connsiteX4" fmla="*/ 222266 w 222947"/>
              <a:gd name="connsiteY4" fmla="*/ 53975 h 54585"/>
              <a:gd name="connsiteX5" fmla="*/ 174641 w 222947"/>
              <a:gd name="connsiteY5" fmla="*/ 53975 h 54585"/>
              <a:gd name="connsiteX6" fmla="*/ 98441 w 222947"/>
              <a:gd name="connsiteY6" fmla="*/ 50800 h 54585"/>
              <a:gd name="connsiteX7" fmla="*/ 130191 w 222947"/>
              <a:gd name="connsiteY7" fmla="*/ 50800 h 54585"/>
              <a:gd name="connsiteX8" fmla="*/ 66691 w 222947"/>
              <a:gd name="connsiteY8" fmla="*/ 38100 h 54585"/>
              <a:gd name="connsiteX9" fmla="*/ 16 w 222947"/>
              <a:gd name="connsiteY9" fmla="*/ 0 h 5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47" h="54585">
                <a:moveTo>
                  <a:pt x="16" y="0"/>
                </a:moveTo>
                <a:cubicBezTo>
                  <a:pt x="1074" y="0"/>
                  <a:pt x="64574" y="33337"/>
                  <a:pt x="73041" y="38100"/>
                </a:cubicBezTo>
                <a:cubicBezTo>
                  <a:pt x="81508" y="42863"/>
                  <a:pt x="39704" y="26988"/>
                  <a:pt x="50816" y="28575"/>
                </a:cubicBezTo>
                <a:cubicBezTo>
                  <a:pt x="61928" y="30162"/>
                  <a:pt x="111141" y="43392"/>
                  <a:pt x="139716" y="47625"/>
                </a:cubicBezTo>
                <a:cubicBezTo>
                  <a:pt x="168291" y="51858"/>
                  <a:pt x="216445" y="52917"/>
                  <a:pt x="222266" y="53975"/>
                </a:cubicBezTo>
                <a:cubicBezTo>
                  <a:pt x="228087" y="55033"/>
                  <a:pt x="195278" y="54504"/>
                  <a:pt x="174641" y="53975"/>
                </a:cubicBezTo>
                <a:cubicBezTo>
                  <a:pt x="154004" y="53446"/>
                  <a:pt x="105849" y="51329"/>
                  <a:pt x="98441" y="50800"/>
                </a:cubicBezTo>
                <a:cubicBezTo>
                  <a:pt x="91033" y="50271"/>
                  <a:pt x="135483" y="52917"/>
                  <a:pt x="130191" y="50800"/>
                </a:cubicBezTo>
                <a:cubicBezTo>
                  <a:pt x="124899" y="48683"/>
                  <a:pt x="85212" y="44450"/>
                  <a:pt x="66691" y="38100"/>
                </a:cubicBezTo>
                <a:cubicBezTo>
                  <a:pt x="48170" y="31750"/>
                  <a:pt x="-1042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703E9C-5BDB-D0A7-2875-DBCAE9F83C08}"/>
              </a:ext>
            </a:extLst>
          </p:cNvPr>
          <p:cNvSpPr/>
          <p:nvPr/>
        </p:nvSpPr>
        <p:spPr>
          <a:xfrm>
            <a:off x="8711775" y="1708148"/>
            <a:ext cx="99386" cy="120807"/>
          </a:xfrm>
          <a:custGeom>
            <a:avLst/>
            <a:gdLst>
              <a:gd name="connsiteX0" fmla="*/ 76625 w 99386"/>
              <a:gd name="connsiteY0" fmla="*/ 2 h 120807"/>
              <a:gd name="connsiteX1" fmla="*/ 98850 w 99386"/>
              <a:gd name="connsiteY1" fmla="*/ 79377 h 120807"/>
              <a:gd name="connsiteX2" fmla="*/ 92500 w 99386"/>
              <a:gd name="connsiteY2" fmla="*/ 60327 h 120807"/>
              <a:gd name="connsiteX3" fmla="*/ 92500 w 99386"/>
              <a:gd name="connsiteY3" fmla="*/ 85727 h 120807"/>
              <a:gd name="connsiteX4" fmla="*/ 73450 w 99386"/>
              <a:gd name="connsiteY4" fmla="*/ 111127 h 120807"/>
              <a:gd name="connsiteX5" fmla="*/ 425 w 99386"/>
              <a:gd name="connsiteY5" fmla="*/ 111127 h 120807"/>
              <a:gd name="connsiteX6" fmla="*/ 44875 w 99386"/>
              <a:gd name="connsiteY6" fmla="*/ 120652 h 120807"/>
              <a:gd name="connsiteX7" fmla="*/ 76625 w 99386"/>
              <a:gd name="connsiteY7" fmla="*/ 114302 h 120807"/>
              <a:gd name="connsiteX8" fmla="*/ 89325 w 99386"/>
              <a:gd name="connsiteY8" fmla="*/ 82552 h 120807"/>
              <a:gd name="connsiteX9" fmla="*/ 76625 w 99386"/>
              <a:gd name="connsiteY9" fmla="*/ 2 h 12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386" h="120807">
                <a:moveTo>
                  <a:pt x="76625" y="2"/>
                </a:moveTo>
                <a:cubicBezTo>
                  <a:pt x="78212" y="-527"/>
                  <a:pt x="98850" y="79377"/>
                  <a:pt x="98850" y="79377"/>
                </a:cubicBezTo>
                <a:cubicBezTo>
                  <a:pt x="101496" y="89431"/>
                  <a:pt x="93558" y="59269"/>
                  <a:pt x="92500" y="60327"/>
                </a:cubicBezTo>
                <a:cubicBezTo>
                  <a:pt x="91442" y="61385"/>
                  <a:pt x="95675" y="77260"/>
                  <a:pt x="92500" y="85727"/>
                </a:cubicBezTo>
                <a:cubicBezTo>
                  <a:pt x="89325" y="94194"/>
                  <a:pt x="88796" y="106894"/>
                  <a:pt x="73450" y="111127"/>
                </a:cubicBezTo>
                <a:cubicBezTo>
                  <a:pt x="58104" y="115360"/>
                  <a:pt x="5187" y="109540"/>
                  <a:pt x="425" y="111127"/>
                </a:cubicBezTo>
                <a:cubicBezTo>
                  <a:pt x="-4337" y="112714"/>
                  <a:pt x="32175" y="120123"/>
                  <a:pt x="44875" y="120652"/>
                </a:cubicBezTo>
                <a:cubicBezTo>
                  <a:pt x="57575" y="121181"/>
                  <a:pt x="69217" y="120652"/>
                  <a:pt x="76625" y="114302"/>
                </a:cubicBezTo>
                <a:cubicBezTo>
                  <a:pt x="84033" y="107952"/>
                  <a:pt x="88267" y="96310"/>
                  <a:pt x="89325" y="82552"/>
                </a:cubicBezTo>
                <a:cubicBezTo>
                  <a:pt x="90383" y="68794"/>
                  <a:pt x="75038" y="531"/>
                  <a:pt x="7662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D3A720-6EC2-1180-1D10-D0F283CDB0B1}"/>
              </a:ext>
            </a:extLst>
          </p:cNvPr>
          <p:cNvSpPr/>
          <p:nvPr/>
        </p:nvSpPr>
        <p:spPr>
          <a:xfrm>
            <a:off x="8746991" y="1708051"/>
            <a:ext cx="130318" cy="133482"/>
          </a:xfrm>
          <a:custGeom>
            <a:avLst/>
            <a:gdLst>
              <a:gd name="connsiteX0" fmla="*/ 31884 w 130318"/>
              <a:gd name="connsiteY0" fmla="*/ 99 h 133482"/>
              <a:gd name="connsiteX1" fmla="*/ 98559 w 130318"/>
              <a:gd name="connsiteY1" fmla="*/ 73124 h 133482"/>
              <a:gd name="connsiteX2" fmla="*/ 130309 w 130318"/>
              <a:gd name="connsiteY2" fmla="*/ 73124 h 133482"/>
              <a:gd name="connsiteX3" fmla="*/ 101734 w 130318"/>
              <a:gd name="connsiteY3" fmla="*/ 98524 h 133482"/>
              <a:gd name="connsiteX4" fmla="*/ 79509 w 130318"/>
              <a:gd name="connsiteY4" fmla="*/ 123924 h 133482"/>
              <a:gd name="connsiteX5" fmla="*/ 47759 w 130318"/>
              <a:gd name="connsiteY5" fmla="*/ 133449 h 133482"/>
              <a:gd name="connsiteX6" fmla="*/ 134 w 130318"/>
              <a:gd name="connsiteY6" fmla="*/ 127099 h 133482"/>
              <a:gd name="connsiteX7" fmla="*/ 63634 w 130318"/>
              <a:gd name="connsiteY7" fmla="*/ 127099 h 133482"/>
              <a:gd name="connsiteX8" fmla="*/ 95384 w 130318"/>
              <a:gd name="connsiteY8" fmla="*/ 108049 h 133482"/>
              <a:gd name="connsiteX9" fmla="*/ 120784 w 130318"/>
              <a:gd name="connsiteY9" fmla="*/ 82649 h 133482"/>
              <a:gd name="connsiteX10" fmla="*/ 95384 w 130318"/>
              <a:gd name="connsiteY10" fmla="*/ 57249 h 133482"/>
              <a:gd name="connsiteX11" fmla="*/ 31884 w 130318"/>
              <a:gd name="connsiteY11" fmla="*/ 99 h 13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318" h="133482">
                <a:moveTo>
                  <a:pt x="31884" y="99"/>
                </a:moveTo>
                <a:cubicBezTo>
                  <a:pt x="32413" y="2745"/>
                  <a:pt x="82155" y="60953"/>
                  <a:pt x="98559" y="73124"/>
                </a:cubicBezTo>
                <a:cubicBezTo>
                  <a:pt x="114963" y="85295"/>
                  <a:pt x="129780" y="68891"/>
                  <a:pt x="130309" y="73124"/>
                </a:cubicBezTo>
                <a:cubicBezTo>
                  <a:pt x="130838" y="77357"/>
                  <a:pt x="110201" y="90057"/>
                  <a:pt x="101734" y="98524"/>
                </a:cubicBezTo>
                <a:cubicBezTo>
                  <a:pt x="93267" y="106991"/>
                  <a:pt x="88505" y="118103"/>
                  <a:pt x="79509" y="123924"/>
                </a:cubicBezTo>
                <a:cubicBezTo>
                  <a:pt x="70513" y="129745"/>
                  <a:pt x="60988" y="132920"/>
                  <a:pt x="47759" y="133449"/>
                </a:cubicBezTo>
                <a:cubicBezTo>
                  <a:pt x="34530" y="133978"/>
                  <a:pt x="-2512" y="128157"/>
                  <a:pt x="134" y="127099"/>
                </a:cubicBezTo>
                <a:cubicBezTo>
                  <a:pt x="2780" y="126041"/>
                  <a:pt x="47759" y="130274"/>
                  <a:pt x="63634" y="127099"/>
                </a:cubicBezTo>
                <a:cubicBezTo>
                  <a:pt x="79509" y="123924"/>
                  <a:pt x="85859" y="115457"/>
                  <a:pt x="95384" y="108049"/>
                </a:cubicBezTo>
                <a:cubicBezTo>
                  <a:pt x="104909" y="100641"/>
                  <a:pt x="120784" y="82649"/>
                  <a:pt x="120784" y="82649"/>
                </a:cubicBezTo>
                <a:cubicBezTo>
                  <a:pt x="120784" y="74182"/>
                  <a:pt x="105967" y="66245"/>
                  <a:pt x="95384" y="57249"/>
                </a:cubicBezTo>
                <a:cubicBezTo>
                  <a:pt x="84801" y="48253"/>
                  <a:pt x="31355" y="-2547"/>
                  <a:pt x="31884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A603D51-162F-DC9D-A6FD-F66C2669C3F9}"/>
              </a:ext>
            </a:extLst>
          </p:cNvPr>
          <p:cNvSpPr/>
          <p:nvPr/>
        </p:nvSpPr>
        <p:spPr>
          <a:xfrm>
            <a:off x="8801094" y="1727169"/>
            <a:ext cx="35573" cy="111277"/>
          </a:xfrm>
          <a:custGeom>
            <a:avLst/>
            <a:gdLst>
              <a:gd name="connsiteX0" fmla="*/ 15881 w 35573"/>
              <a:gd name="connsiteY0" fmla="*/ 31 h 111277"/>
              <a:gd name="connsiteX1" fmla="*/ 31756 w 35573"/>
              <a:gd name="connsiteY1" fmla="*/ 76231 h 111277"/>
              <a:gd name="connsiteX2" fmla="*/ 6 w 35573"/>
              <a:gd name="connsiteY2" fmla="*/ 111156 h 111277"/>
              <a:gd name="connsiteX3" fmla="*/ 34931 w 35573"/>
              <a:gd name="connsiteY3" fmla="*/ 85756 h 111277"/>
              <a:gd name="connsiteX4" fmla="*/ 15881 w 35573"/>
              <a:gd name="connsiteY4" fmla="*/ 31 h 1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73" h="111277">
                <a:moveTo>
                  <a:pt x="15881" y="31"/>
                </a:moveTo>
                <a:cubicBezTo>
                  <a:pt x="15352" y="-1556"/>
                  <a:pt x="34402" y="57710"/>
                  <a:pt x="31756" y="76231"/>
                </a:cubicBezTo>
                <a:cubicBezTo>
                  <a:pt x="29110" y="94752"/>
                  <a:pt x="-523" y="109569"/>
                  <a:pt x="6" y="111156"/>
                </a:cubicBezTo>
                <a:cubicBezTo>
                  <a:pt x="535" y="112743"/>
                  <a:pt x="30168" y="98456"/>
                  <a:pt x="34931" y="85756"/>
                </a:cubicBezTo>
                <a:cubicBezTo>
                  <a:pt x="39694" y="73056"/>
                  <a:pt x="16410" y="1618"/>
                  <a:pt x="1588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A5D49F4-28B7-3E2B-4163-60B02D823451}"/>
              </a:ext>
            </a:extLst>
          </p:cNvPr>
          <p:cNvSpPr/>
          <p:nvPr/>
        </p:nvSpPr>
        <p:spPr>
          <a:xfrm>
            <a:off x="8653633" y="1696440"/>
            <a:ext cx="129026" cy="122886"/>
          </a:xfrm>
          <a:custGeom>
            <a:avLst/>
            <a:gdLst>
              <a:gd name="connsiteX0" fmla="*/ 29992 w 129026"/>
              <a:gd name="connsiteY0" fmla="*/ 5360 h 122886"/>
              <a:gd name="connsiteX1" fmla="*/ 4592 w 129026"/>
              <a:gd name="connsiteY1" fmla="*/ 52985 h 122886"/>
              <a:gd name="connsiteX2" fmla="*/ 1417 w 129026"/>
              <a:gd name="connsiteY2" fmla="*/ 81560 h 122886"/>
              <a:gd name="connsiteX3" fmla="*/ 20467 w 129026"/>
              <a:gd name="connsiteY3" fmla="*/ 116485 h 122886"/>
              <a:gd name="connsiteX4" fmla="*/ 52217 w 129026"/>
              <a:gd name="connsiteY4" fmla="*/ 122835 h 122886"/>
              <a:gd name="connsiteX5" fmla="*/ 80792 w 129026"/>
              <a:gd name="connsiteY5" fmla="*/ 119660 h 122886"/>
              <a:gd name="connsiteX6" fmla="*/ 99842 w 129026"/>
              <a:gd name="connsiteY6" fmla="*/ 100610 h 122886"/>
              <a:gd name="connsiteX7" fmla="*/ 122067 w 129026"/>
              <a:gd name="connsiteY7" fmla="*/ 75210 h 122886"/>
              <a:gd name="connsiteX8" fmla="*/ 128417 w 129026"/>
              <a:gd name="connsiteY8" fmla="*/ 46635 h 122886"/>
              <a:gd name="connsiteX9" fmla="*/ 109367 w 129026"/>
              <a:gd name="connsiteY9" fmla="*/ 11710 h 122886"/>
              <a:gd name="connsiteX10" fmla="*/ 87142 w 129026"/>
              <a:gd name="connsiteY10" fmla="*/ 2185 h 122886"/>
              <a:gd name="connsiteX11" fmla="*/ 29992 w 129026"/>
              <a:gd name="connsiteY11" fmla="*/ 5360 h 122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6" h="122886">
                <a:moveTo>
                  <a:pt x="29992" y="5360"/>
                </a:moveTo>
                <a:cubicBezTo>
                  <a:pt x="16234" y="13827"/>
                  <a:pt x="9355" y="40285"/>
                  <a:pt x="4592" y="52985"/>
                </a:cubicBezTo>
                <a:cubicBezTo>
                  <a:pt x="-171" y="65685"/>
                  <a:pt x="-1229" y="70977"/>
                  <a:pt x="1417" y="81560"/>
                </a:cubicBezTo>
                <a:cubicBezTo>
                  <a:pt x="4063" y="92143"/>
                  <a:pt x="12000" y="109606"/>
                  <a:pt x="20467" y="116485"/>
                </a:cubicBezTo>
                <a:cubicBezTo>
                  <a:pt x="28934" y="123364"/>
                  <a:pt x="42163" y="122306"/>
                  <a:pt x="52217" y="122835"/>
                </a:cubicBezTo>
                <a:cubicBezTo>
                  <a:pt x="62271" y="123364"/>
                  <a:pt x="80792" y="119660"/>
                  <a:pt x="80792" y="119660"/>
                </a:cubicBezTo>
                <a:cubicBezTo>
                  <a:pt x="88729" y="115956"/>
                  <a:pt x="92963" y="108018"/>
                  <a:pt x="99842" y="100610"/>
                </a:cubicBezTo>
                <a:cubicBezTo>
                  <a:pt x="106721" y="93202"/>
                  <a:pt x="117305" y="84206"/>
                  <a:pt x="122067" y="75210"/>
                </a:cubicBezTo>
                <a:cubicBezTo>
                  <a:pt x="126829" y="66214"/>
                  <a:pt x="130534" y="57218"/>
                  <a:pt x="128417" y="46635"/>
                </a:cubicBezTo>
                <a:cubicBezTo>
                  <a:pt x="126300" y="36052"/>
                  <a:pt x="116246" y="19118"/>
                  <a:pt x="109367" y="11710"/>
                </a:cubicBezTo>
                <a:cubicBezTo>
                  <a:pt x="102488" y="4302"/>
                  <a:pt x="95609" y="3772"/>
                  <a:pt x="87142" y="2185"/>
                </a:cubicBezTo>
                <a:cubicBezTo>
                  <a:pt x="78675" y="598"/>
                  <a:pt x="43750" y="-3107"/>
                  <a:pt x="29992" y="5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/楕円 20">
            <a:extLst>
              <a:ext uri="{FF2B5EF4-FFF2-40B4-BE49-F238E27FC236}">
                <a16:creationId xmlns:a16="http://schemas.microsoft.com/office/drawing/2014/main" id="{0D1A0168-B120-1AB9-EEFF-F5B05DB2AE0E}"/>
              </a:ext>
            </a:extLst>
          </p:cNvPr>
          <p:cNvSpPr/>
          <p:nvPr/>
        </p:nvSpPr>
        <p:spPr>
          <a:xfrm>
            <a:off x="8700210" y="1741218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FF1FC0-C4D8-6819-F6AD-ECAAECBEDD4F}"/>
              </a:ext>
            </a:extLst>
          </p:cNvPr>
          <p:cNvSpPr/>
          <p:nvPr/>
        </p:nvSpPr>
        <p:spPr>
          <a:xfrm>
            <a:off x="8775562" y="1676345"/>
            <a:ext cx="155759" cy="111180"/>
          </a:xfrm>
          <a:custGeom>
            <a:avLst/>
            <a:gdLst>
              <a:gd name="connsiteX0" fmla="*/ 138 w 155759"/>
              <a:gd name="connsiteY0" fmla="*/ 55 h 111180"/>
              <a:gd name="connsiteX1" fmla="*/ 85863 w 155759"/>
              <a:gd name="connsiteY1" fmla="*/ 73080 h 111180"/>
              <a:gd name="connsiteX2" fmla="*/ 108088 w 155759"/>
              <a:gd name="connsiteY2" fmla="*/ 95305 h 111180"/>
              <a:gd name="connsiteX3" fmla="*/ 155713 w 155759"/>
              <a:gd name="connsiteY3" fmla="*/ 111180 h 111180"/>
              <a:gd name="connsiteX4" fmla="*/ 117613 w 155759"/>
              <a:gd name="connsiteY4" fmla="*/ 95305 h 111180"/>
              <a:gd name="connsiteX5" fmla="*/ 108088 w 155759"/>
              <a:gd name="connsiteY5" fmla="*/ 85780 h 111180"/>
              <a:gd name="connsiteX6" fmla="*/ 138 w 155759"/>
              <a:gd name="connsiteY6" fmla="*/ 55 h 11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759" h="111180">
                <a:moveTo>
                  <a:pt x="138" y="55"/>
                </a:moveTo>
                <a:cubicBezTo>
                  <a:pt x="-3566" y="-2062"/>
                  <a:pt x="67871" y="57205"/>
                  <a:pt x="85863" y="73080"/>
                </a:cubicBezTo>
                <a:cubicBezTo>
                  <a:pt x="103855" y="88955"/>
                  <a:pt x="96446" y="88955"/>
                  <a:pt x="108088" y="95305"/>
                </a:cubicBezTo>
                <a:cubicBezTo>
                  <a:pt x="119730" y="101655"/>
                  <a:pt x="154126" y="111180"/>
                  <a:pt x="155713" y="111180"/>
                </a:cubicBezTo>
                <a:cubicBezTo>
                  <a:pt x="157300" y="111180"/>
                  <a:pt x="117613" y="95305"/>
                  <a:pt x="117613" y="95305"/>
                </a:cubicBezTo>
                <a:cubicBezTo>
                  <a:pt x="109676" y="91072"/>
                  <a:pt x="124492" y="100068"/>
                  <a:pt x="108088" y="85780"/>
                </a:cubicBezTo>
                <a:cubicBezTo>
                  <a:pt x="91684" y="71492"/>
                  <a:pt x="3842" y="2172"/>
                  <a:pt x="13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BD05E9-85F8-31AA-4461-4B1F1CD8F8E5}"/>
              </a:ext>
            </a:extLst>
          </p:cNvPr>
          <p:cNvSpPr/>
          <p:nvPr/>
        </p:nvSpPr>
        <p:spPr>
          <a:xfrm>
            <a:off x="8583871" y="1704112"/>
            <a:ext cx="65085" cy="93978"/>
          </a:xfrm>
          <a:custGeom>
            <a:avLst/>
            <a:gdLst>
              <a:gd name="connsiteX0" fmla="*/ 64829 w 65085"/>
              <a:gd name="connsiteY0" fmla="*/ 863 h 93978"/>
              <a:gd name="connsiteX1" fmla="*/ 1329 w 65085"/>
              <a:gd name="connsiteY1" fmla="*/ 92938 h 93978"/>
              <a:gd name="connsiteX2" fmla="*/ 23554 w 65085"/>
              <a:gd name="connsiteY2" fmla="*/ 48488 h 93978"/>
              <a:gd name="connsiteX3" fmla="*/ 64829 w 65085"/>
              <a:gd name="connsiteY3" fmla="*/ 863 h 9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85" h="93978">
                <a:moveTo>
                  <a:pt x="64829" y="863"/>
                </a:moveTo>
                <a:cubicBezTo>
                  <a:pt x="61125" y="8271"/>
                  <a:pt x="8208" y="85000"/>
                  <a:pt x="1329" y="92938"/>
                </a:cubicBezTo>
                <a:cubicBezTo>
                  <a:pt x="-5550" y="100876"/>
                  <a:pt x="16146" y="61188"/>
                  <a:pt x="23554" y="48488"/>
                </a:cubicBezTo>
                <a:cubicBezTo>
                  <a:pt x="30962" y="35788"/>
                  <a:pt x="68533" y="-6545"/>
                  <a:pt x="64829" y="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1F7FCE-0252-0AA2-B478-F6D090F94947}"/>
              </a:ext>
            </a:extLst>
          </p:cNvPr>
          <p:cNvSpPr/>
          <p:nvPr/>
        </p:nvSpPr>
        <p:spPr>
          <a:xfrm>
            <a:off x="8606663" y="1717665"/>
            <a:ext cx="77364" cy="102247"/>
          </a:xfrm>
          <a:custGeom>
            <a:avLst/>
            <a:gdLst>
              <a:gd name="connsiteX0" fmla="*/ 16637 w 77364"/>
              <a:gd name="connsiteY0" fmla="*/ 10 h 102247"/>
              <a:gd name="connsiteX1" fmla="*/ 10287 w 77364"/>
              <a:gd name="connsiteY1" fmla="*/ 79385 h 102247"/>
              <a:gd name="connsiteX2" fmla="*/ 22987 w 77364"/>
              <a:gd name="connsiteY2" fmla="*/ 92085 h 102247"/>
              <a:gd name="connsiteX3" fmla="*/ 76962 w 77364"/>
              <a:gd name="connsiteY3" fmla="*/ 98435 h 102247"/>
              <a:gd name="connsiteX4" fmla="*/ 45212 w 77364"/>
              <a:gd name="connsiteY4" fmla="*/ 101610 h 102247"/>
              <a:gd name="connsiteX5" fmla="*/ 762 w 77364"/>
              <a:gd name="connsiteY5" fmla="*/ 85735 h 102247"/>
              <a:gd name="connsiteX6" fmla="*/ 16637 w 77364"/>
              <a:gd name="connsiteY6" fmla="*/ 10 h 10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364" h="102247">
                <a:moveTo>
                  <a:pt x="16637" y="10"/>
                </a:moveTo>
                <a:cubicBezTo>
                  <a:pt x="18225" y="-1048"/>
                  <a:pt x="10287" y="79385"/>
                  <a:pt x="10287" y="79385"/>
                </a:cubicBezTo>
                <a:cubicBezTo>
                  <a:pt x="11345" y="94731"/>
                  <a:pt x="11874" y="88910"/>
                  <a:pt x="22987" y="92085"/>
                </a:cubicBezTo>
                <a:cubicBezTo>
                  <a:pt x="34100" y="95260"/>
                  <a:pt x="73258" y="96848"/>
                  <a:pt x="76962" y="98435"/>
                </a:cubicBezTo>
                <a:cubicBezTo>
                  <a:pt x="80666" y="100022"/>
                  <a:pt x="57912" y="103727"/>
                  <a:pt x="45212" y="101610"/>
                </a:cubicBezTo>
                <a:cubicBezTo>
                  <a:pt x="32512" y="99493"/>
                  <a:pt x="5524" y="96318"/>
                  <a:pt x="762" y="85735"/>
                </a:cubicBezTo>
                <a:cubicBezTo>
                  <a:pt x="-4001" y="75152"/>
                  <a:pt x="15049" y="1068"/>
                  <a:pt x="1663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9C84A-2173-6FC5-5FC1-D957063403A9}"/>
              </a:ext>
            </a:extLst>
          </p:cNvPr>
          <p:cNvSpPr/>
          <p:nvPr/>
        </p:nvSpPr>
        <p:spPr>
          <a:xfrm>
            <a:off x="8804275" y="1723972"/>
            <a:ext cx="19577" cy="105310"/>
          </a:xfrm>
          <a:custGeom>
            <a:avLst/>
            <a:gdLst>
              <a:gd name="connsiteX0" fmla="*/ 9525 w 19577"/>
              <a:gd name="connsiteY0" fmla="*/ 53 h 105310"/>
              <a:gd name="connsiteX1" fmla="*/ 15875 w 19577"/>
              <a:gd name="connsiteY1" fmla="*/ 76253 h 105310"/>
              <a:gd name="connsiteX2" fmla="*/ 0 w 19577"/>
              <a:gd name="connsiteY2" fmla="*/ 104828 h 105310"/>
              <a:gd name="connsiteX3" fmla="*/ 19050 w 19577"/>
              <a:gd name="connsiteY3" fmla="*/ 88953 h 105310"/>
              <a:gd name="connsiteX4" fmla="*/ 9525 w 19577"/>
              <a:gd name="connsiteY4" fmla="*/ 53 h 10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77" h="105310">
                <a:moveTo>
                  <a:pt x="9525" y="53"/>
                </a:moveTo>
                <a:cubicBezTo>
                  <a:pt x="8996" y="-2064"/>
                  <a:pt x="17462" y="58791"/>
                  <a:pt x="15875" y="76253"/>
                </a:cubicBezTo>
                <a:cubicBezTo>
                  <a:pt x="14288" y="93715"/>
                  <a:pt x="0" y="104828"/>
                  <a:pt x="0" y="104828"/>
                </a:cubicBezTo>
                <a:cubicBezTo>
                  <a:pt x="529" y="106945"/>
                  <a:pt x="15875" y="102182"/>
                  <a:pt x="19050" y="88953"/>
                </a:cubicBezTo>
                <a:cubicBezTo>
                  <a:pt x="22225" y="75724"/>
                  <a:pt x="10054" y="2170"/>
                  <a:pt x="9525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03E123-D76A-AD41-AE24-C79A1EC4E768}"/>
              </a:ext>
            </a:extLst>
          </p:cNvPr>
          <p:cNvSpPr/>
          <p:nvPr/>
        </p:nvSpPr>
        <p:spPr>
          <a:xfrm>
            <a:off x="8654823" y="1663304"/>
            <a:ext cx="182000" cy="32146"/>
          </a:xfrm>
          <a:custGeom>
            <a:avLst/>
            <a:gdLst>
              <a:gd name="connsiteX0" fmla="*/ 227 w 182000"/>
              <a:gd name="connsiteY0" fmla="*/ 32146 h 32146"/>
              <a:gd name="connsiteX1" fmla="*/ 98652 w 182000"/>
              <a:gd name="connsiteY1" fmla="*/ 3571 h 32146"/>
              <a:gd name="connsiteX2" fmla="*/ 70077 w 182000"/>
              <a:gd name="connsiteY2" fmla="*/ 3571 h 32146"/>
              <a:gd name="connsiteX3" fmla="*/ 181202 w 182000"/>
              <a:gd name="connsiteY3" fmla="*/ 396 h 32146"/>
              <a:gd name="connsiteX4" fmla="*/ 117702 w 182000"/>
              <a:gd name="connsiteY4" fmla="*/ 396 h 32146"/>
              <a:gd name="connsiteX5" fmla="*/ 73252 w 182000"/>
              <a:gd name="connsiteY5" fmla="*/ 3571 h 32146"/>
              <a:gd name="connsiteX6" fmla="*/ 227 w 182000"/>
              <a:gd name="connsiteY6" fmla="*/ 32146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000" h="32146">
                <a:moveTo>
                  <a:pt x="227" y="32146"/>
                </a:moveTo>
                <a:cubicBezTo>
                  <a:pt x="4460" y="32146"/>
                  <a:pt x="87010" y="8333"/>
                  <a:pt x="98652" y="3571"/>
                </a:cubicBezTo>
                <a:cubicBezTo>
                  <a:pt x="110294" y="-1191"/>
                  <a:pt x="70077" y="3571"/>
                  <a:pt x="70077" y="3571"/>
                </a:cubicBezTo>
                <a:lnTo>
                  <a:pt x="181202" y="396"/>
                </a:lnTo>
                <a:cubicBezTo>
                  <a:pt x="189140" y="-133"/>
                  <a:pt x="135694" y="-133"/>
                  <a:pt x="117702" y="396"/>
                </a:cubicBezTo>
                <a:cubicBezTo>
                  <a:pt x="99710" y="925"/>
                  <a:pt x="94418" y="-1721"/>
                  <a:pt x="73252" y="3571"/>
                </a:cubicBezTo>
                <a:cubicBezTo>
                  <a:pt x="52086" y="8863"/>
                  <a:pt x="-4006" y="32146"/>
                  <a:pt x="227" y="32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1F0D5B2-D8DC-7793-2EAA-F359356C1C35}"/>
              </a:ext>
            </a:extLst>
          </p:cNvPr>
          <p:cNvSpPr/>
          <p:nvPr/>
        </p:nvSpPr>
        <p:spPr>
          <a:xfrm>
            <a:off x="8530502" y="1565259"/>
            <a:ext cx="42062" cy="101659"/>
          </a:xfrm>
          <a:custGeom>
            <a:avLst/>
            <a:gdLst>
              <a:gd name="connsiteX0" fmla="*/ 41998 w 42062"/>
              <a:gd name="connsiteY0" fmla="*/ 16 h 101659"/>
              <a:gd name="connsiteX1" fmla="*/ 10248 w 42062"/>
              <a:gd name="connsiteY1" fmla="*/ 66691 h 101659"/>
              <a:gd name="connsiteX2" fmla="*/ 10248 w 42062"/>
              <a:gd name="connsiteY2" fmla="*/ 101616 h 101659"/>
              <a:gd name="connsiteX3" fmla="*/ 723 w 42062"/>
              <a:gd name="connsiteY3" fmla="*/ 73041 h 101659"/>
              <a:gd name="connsiteX4" fmla="*/ 41998 w 42062"/>
              <a:gd name="connsiteY4" fmla="*/ 16 h 10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2" h="101659">
                <a:moveTo>
                  <a:pt x="41998" y="16"/>
                </a:moveTo>
                <a:cubicBezTo>
                  <a:pt x="43586" y="-1042"/>
                  <a:pt x="15540" y="49758"/>
                  <a:pt x="10248" y="66691"/>
                </a:cubicBezTo>
                <a:cubicBezTo>
                  <a:pt x="4956" y="83624"/>
                  <a:pt x="11836" y="100558"/>
                  <a:pt x="10248" y="101616"/>
                </a:cubicBezTo>
                <a:cubicBezTo>
                  <a:pt x="8660" y="102674"/>
                  <a:pt x="-2981" y="84153"/>
                  <a:pt x="723" y="73041"/>
                </a:cubicBezTo>
                <a:cubicBezTo>
                  <a:pt x="4427" y="61929"/>
                  <a:pt x="40410" y="1074"/>
                  <a:pt x="41998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CB681AF-562B-D227-3C58-1BA412EF352E}"/>
              </a:ext>
            </a:extLst>
          </p:cNvPr>
          <p:cNvSpPr/>
          <p:nvPr/>
        </p:nvSpPr>
        <p:spPr>
          <a:xfrm>
            <a:off x="8547022" y="1565246"/>
            <a:ext cx="254181" cy="28861"/>
          </a:xfrm>
          <a:custGeom>
            <a:avLst/>
            <a:gdLst>
              <a:gd name="connsiteX0" fmla="*/ 78 w 254181"/>
              <a:gd name="connsiteY0" fmla="*/ 28604 h 28861"/>
              <a:gd name="connsiteX1" fmla="*/ 95328 w 254181"/>
              <a:gd name="connsiteY1" fmla="*/ 19079 h 28861"/>
              <a:gd name="connsiteX2" fmla="*/ 104853 w 254181"/>
              <a:gd name="connsiteY2" fmla="*/ 6379 h 28861"/>
              <a:gd name="connsiteX3" fmla="*/ 136603 w 254181"/>
              <a:gd name="connsiteY3" fmla="*/ 9554 h 28861"/>
              <a:gd name="connsiteX4" fmla="*/ 250903 w 254181"/>
              <a:gd name="connsiteY4" fmla="*/ 29 h 28861"/>
              <a:gd name="connsiteX5" fmla="*/ 225503 w 254181"/>
              <a:gd name="connsiteY5" fmla="*/ 6379 h 28861"/>
              <a:gd name="connsiteX6" fmla="*/ 120728 w 254181"/>
              <a:gd name="connsiteY6" fmla="*/ 3204 h 28861"/>
              <a:gd name="connsiteX7" fmla="*/ 79453 w 254181"/>
              <a:gd name="connsiteY7" fmla="*/ 6379 h 28861"/>
              <a:gd name="connsiteX8" fmla="*/ 78 w 254181"/>
              <a:gd name="connsiteY8" fmla="*/ 28604 h 2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181" h="28861">
                <a:moveTo>
                  <a:pt x="78" y="28604"/>
                </a:moveTo>
                <a:cubicBezTo>
                  <a:pt x="2724" y="30721"/>
                  <a:pt x="95328" y="19079"/>
                  <a:pt x="95328" y="19079"/>
                </a:cubicBezTo>
                <a:cubicBezTo>
                  <a:pt x="112790" y="15375"/>
                  <a:pt x="97974" y="7966"/>
                  <a:pt x="104853" y="6379"/>
                </a:cubicBezTo>
                <a:cubicBezTo>
                  <a:pt x="111732" y="4792"/>
                  <a:pt x="112261" y="10612"/>
                  <a:pt x="136603" y="9554"/>
                </a:cubicBezTo>
                <a:cubicBezTo>
                  <a:pt x="160945" y="8496"/>
                  <a:pt x="236086" y="558"/>
                  <a:pt x="250903" y="29"/>
                </a:cubicBezTo>
                <a:cubicBezTo>
                  <a:pt x="265720" y="-500"/>
                  <a:pt x="225503" y="6379"/>
                  <a:pt x="225503" y="6379"/>
                </a:cubicBezTo>
                <a:lnTo>
                  <a:pt x="120728" y="3204"/>
                </a:lnTo>
                <a:cubicBezTo>
                  <a:pt x="96386" y="3204"/>
                  <a:pt x="96386" y="2146"/>
                  <a:pt x="79453" y="6379"/>
                </a:cubicBezTo>
                <a:cubicBezTo>
                  <a:pt x="62520" y="10612"/>
                  <a:pt x="-2568" y="26487"/>
                  <a:pt x="78" y="28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E0CF70-BAE1-0F85-93C6-F71C6F61861B}"/>
              </a:ext>
            </a:extLst>
          </p:cNvPr>
          <p:cNvSpPr/>
          <p:nvPr/>
        </p:nvSpPr>
        <p:spPr>
          <a:xfrm>
            <a:off x="8530810" y="1600200"/>
            <a:ext cx="397832" cy="51361"/>
          </a:xfrm>
          <a:custGeom>
            <a:avLst/>
            <a:gdLst>
              <a:gd name="connsiteX0" fmla="*/ 415 w 397832"/>
              <a:gd name="connsiteY0" fmla="*/ 50800 h 51361"/>
              <a:gd name="connsiteX1" fmla="*/ 117890 w 397832"/>
              <a:gd name="connsiteY1" fmla="*/ 38100 h 51361"/>
              <a:gd name="connsiteX2" fmla="*/ 187740 w 397832"/>
              <a:gd name="connsiteY2" fmla="*/ 22225 h 51361"/>
              <a:gd name="connsiteX3" fmla="*/ 159165 w 397832"/>
              <a:gd name="connsiteY3" fmla="*/ 12700 h 51361"/>
              <a:gd name="connsiteX4" fmla="*/ 289340 w 397832"/>
              <a:gd name="connsiteY4" fmla="*/ 3175 h 51361"/>
              <a:gd name="connsiteX5" fmla="*/ 248065 w 397832"/>
              <a:gd name="connsiteY5" fmla="*/ 12700 h 51361"/>
              <a:gd name="connsiteX6" fmla="*/ 346490 w 397832"/>
              <a:gd name="connsiteY6" fmla="*/ 9525 h 51361"/>
              <a:gd name="connsiteX7" fmla="*/ 397290 w 397832"/>
              <a:gd name="connsiteY7" fmla="*/ 3175 h 51361"/>
              <a:gd name="connsiteX8" fmla="*/ 368715 w 397832"/>
              <a:gd name="connsiteY8" fmla="*/ 0 h 51361"/>
              <a:gd name="connsiteX9" fmla="*/ 298865 w 397832"/>
              <a:gd name="connsiteY9" fmla="*/ 3175 h 51361"/>
              <a:gd name="connsiteX10" fmla="*/ 248065 w 397832"/>
              <a:gd name="connsiteY10" fmla="*/ 3175 h 51361"/>
              <a:gd name="connsiteX11" fmla="*/ 162340 w 397832"/>
              <a:gd name="connsiteY11" fmla="*/ 19050 h 51361"/>
              <a:gd name="connsiteX12" fmla="*/ 415 w 397832"/>
              <a:gd name="connsiteY12" fmla="*/ 50800 h 5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7832" h="51361">
                <a:moveTo>
                  <a:pt x="415" y="50800"/>
                </a:moveTo>
                <a:cubicBezTo>
                  <a:pt x="-6993" y="53975"/>
                  <a:pt x="86669" y="42862"/>
                  <a:pt x="117890" y="38100"/>
                </a:cubicBezTo>
                <a:cubicBezTo>
                  <a:pt x="149111" y="33338"/>
                  <a:pt x="180861" y="26458"/>
                  <a:pt x="187740" y="22225"/>
                </a:cubicBezTo>
                <a:cubicBezTo>
                  <a:pt x="194619" y="17992"/>
                  <a:pt x="142232" y="15875"/>
                  <a:pt x="159165" y="12700"/>
                </a:cubicBezTo>
                <a:cubicBezTo>
                  <a:pt x="176098" y="9525"/>
                  <a:pt x="274523" y="3175"/>
                  <a:pt x="289340" y="3175"/>
                </a:cubicBezTo>
                <a:cubicBezTo>
                  <a:pt x="304157" y="3175"/>
                  <a:pt x="238540" y="11642"/>
                  <a:pt x="248065" y="12700"/>
                </a:cubicBezTo>
                <a:cubicBezTo>
                  <a:pt x="257590" y="13758"/>
                  <a:pt x="321619" y="11112"/>
                  <a:pt x="346490" y="9525"/>
                </a:cubicBezTo>
                <a:cubicBezTo>
                  <a:pt x="371361" y="7937"/>
                  <a:pt x="393586" y="4762"/>
                  <a:pt x="397290" y="3175"/>
                </a:cubicBezTo>
                <a:cubicBezTo>
                  <a:pt x="400994" y="1588"/>
                  <a:pt x="385119" y="0"/>
                  <a:pt x="368715" y="0"/>
                </a:cubicBezTo>
                <a:cubicBezTo>
                  <a:pt x="352311" y="0"/>
                  <a:pt x="318973" y="2646"/>
                  <a:pt x="298865" y="3175"/>
                </a:cubicBezTo>
                <a:cubicBezTo>
                  <a:pt x="278757" y="3704"/>
                  <a:pt x="270819" y="529"/>
                  <a:pt x="248065" y="3175"/>
                </a:cubicBezTo>
                <a:cubicBezTo>
                  <a:pt x="225311" y="5821"/>
                  <a:pt x="196736" y="12171"/>
                  <a:pt x="162340" y="19050"/>
                </a:cubicBezTo>
                <a:cubicBezTo>
                  <a:pt x="127944" y="25929"/>
                  <a:pt x="7823" y="47625"/>
                  <a:pt x="415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BAE002-EE28-2B5D-E66B-7D346350CADD}"/>
              </a:ext>
            </a:extLst>
          </p:cNvPr>
          <p:cNvSpPr/>
          <p:nvPr/>
        </p:nvSpPr>
        <p:spPr>
          <a:xfrm>
            <a:off x="7905451" y="1616041"/>
            <a:ext cx="319027" cy="184555"/>
          </a:xfrm>
          <a:custGeom>
            <a:avLst/>
            <a:gdLst>
              <a:gd name="connsiteX0" fmla="*/ 317799 w 319027"/>
              <a:gd name="connsiteY0" fmla="*/ 184184 h 184555"/>
              <a:gd name="connsiteX1" fmla="*/ 305099 w 319027"/>
              <a:gd name="connsiteY1" fmla="*/ 133384 h 184555"/>
              <a:gd name="connsiteX2" fmla="*/ 289224 w 319027"/>
              <a:gd name="connsiteY2" fmla="*/ 104809 h 184555"/>
              <a:gd name="connsiteX3" fmla="*/ 263824 w 319027"/>
              <a:gd name="connsiteY3" fmla="*/ 76234 h 184555"/>
              <a:gd name="connsiteX4" fmla="*/ 238424 w 319027"/>
              <a:gd name="connsiteY4" fmla="*/ 57184 h 184555"/>
              <a:gd name="connsiteX5" fmla="*/ 206674 w 319027"/>
              <a:gd name="connsiteY5" fmla="*/ 31784 h 184555"/>
              <a:gd name="connsiteX6" fmla="*/ 165399 w 319027"/>
              <a:gd name="connsiteY6" fmla="*/ 34 h 184555"/>
              <a:gd name="connsiteX7" fmla="*/ 190799 w 319027"/>
              <a:gd name="connsiteY7" fmla="*/ 25434 h 184555"/>
              <a:gd name="connsiteX8" fmla="*/ 149524 w 319027"/>
              <a:gd name="connsiteY8" fmla="*/ 19084 h 184555"/>
              <a:gd name="connsiteX9" fmla="*/ 101899 w 319027"/>
              <a:gd name="connsiteY9" fmla="*/ 3209 h 184555"/>
              <a:gd name="connsiteX10" fmla="*/ 117774 w 319027"/>
              <a:gd name="connsiteY10" fmla="*/ 19084 h 184555"/>
              <a:gd name="connsiteX11" fmla="*/ 86024 w 319027"/>
              <a:gd name="connsiteY11" fmla="*/ 19084 h 184555"/>
              <a:gd name="connsiteX12" fmla="*/ 73324 w 319027"/>
              <a:gd name="connsiteY12" fmla="*/ 41309 h 184555"/>
              <a:gd name="connsiteX13" fmla="*/ 51099 w 319027"/>
              <a:gd name="connsiteY13" fmla="*/ 28609 h 184555"/>
              <a:gd name="connsiteX14" fmla="*/ 60624 w 319027"/>
              <a:gd name="connsiteY14" fmla="*/ 44484 h 184555"/>
              <a:gd name="connsiteX15" fmla="*/ 44749 w 319027"/>
              <a:gd name="connsiteY15" fmla="*/ 63534 h 184555"/>
              <a:gd name="connsiteX16" fmla="*/ 299 w 319027"/>
              <a:gd name="connsiteY16" fmla="*/ 92109 h 184555"/>
              <a:gd name="connsiteX17" fmla="*/ 28874 w 319027"/>
              <a:gd name="connsiteY17" fmla="*/ 73059 h 184555"/>
              <a:gd name="connsiteX18" fmla="*/ 95549 w 319027"/>
              <a:gd name="connsiteY18" fmla="*/ 54009 h 184555"/>
              <a:gd name="connsiteX19" fmla="*/ 47924 w 319027"/>
              <a:gd name="connsiteY19" fmla="*/ 82584 h 184555"/>
              <a:gd name="connsiteX20" fmla="*/ 86024 w 319027"/>
              <a:gd name="connsiteY20" fmla="*/ 60359 h 184555"/>
              <a:gd name="connsiteX21" fmla="*/ 124124 w 319027"/>
              <a:gd name="connsiteY21" fmla="*/ 44484 h 184555"/>
              <a:gd name="connsiteX22" fmla="*/ 187624 w 319027"/>
              <a:gd name="connsiteY22" fmla="*/ 57184 h 184555"/>
              <a:gd name="connsiteX23" fmla="*/ 174924 w 319027"/>
              <a:gd name="connsiteY23" fmla="*/ 54009 h 184555"/>
              <a:gd name="connsiteX24" fmla="*/ 235249 w 319027"/>
              <a:gd name="connsiteY24" fmla="*/ 66709 h 184555"/>
              <a:gd name="connsiteX25" fmla="*/ 263824 w 319027"/>
              <a:gd name="connsiteY25" fmla="*/ 85759 h 184555"/>
              <a:gd name="connsiteX26" fmla="*/ 273349 w 319027"/>
              <a:gd name="connsiteY26" fmla="*/ 104809 h 184555"/>
              <a:gd name="connsiteX27" fmla="*/ 317799 w 319027"/>
              <a:gd name="connsiteY27" fmla="*/ 184184 h 18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9027" h="184555">
                <a:moveTo>
                  <a:pt x="317799" y="184184"/>
                </a:moveTo>
                <a:cubicBezTo>
                  <a:pt x="323091" y="188947"/>
                  <a:pt x="309861" y="146613"/>
                  <a:pt x="305099" y="133384"/>
                </a:cubicBezTo>
                <a:cubicBezTo>
                  <a:pt x="300337" y="120155"/>
                  <a:pt x="296103" y="114334"/>
                  <a:pt x="289224" y="104809"/>
                </a:cubicBezTo>
                <a:cubicBezTo>
                  <a:pt x="282345" y="95284"/>
                  <a:pt x="272291" y="84171"/>
                  <a:pt x="263824" y="76234"/>
                </a:cubicBezTo>
                <a:cubicBezTo>
                  <a:pt x="255357" y="68296"/>
                  <a:pt x="247949" y="64592"/>
                  <a:pt x="238424" y="57184"/>
                </a:cubicBezTo>
                <a:cubicBezTo>
                  <a:pt x="228899" y="49776"/>
                  <a:pt x="218845" y="41309"/>
                  <a:pt x="206674" y="31784"/>
                </a:cubicBezTo>
                <a:cubicBezTo>
                  <a:pt x="194503" y="22259"/>
                  <a:pt x="168045" y="1092"/>
                  <a:pt x="165399" y="34"/>
                </a:cubicBezTo>
                <a:cubicBezTo>
                  <a:pt x="162753" y="-1024"/>
                  <a:pt x="193445" y="22259"/>
                  <a:pt x="190799" y="25434"/>
                </a:cubicBezTo>
                <a:cubicBezTo>
                  <a:pt x="188153" y="28609"/>
                  <a:pt x="164341" y="22788"/>
                  <a:pt x="149524" y="19084"/>
                </a:cubicBezTo>
                <a:cubicBezTo>
                  <a:pt x="134707" y="15380"/>
                  <a:pt x="101899" y="3209"/>
                  <a:pt x="101899" y="3209"/>
                </a:cubicBezTo>
                <a:cubicBezTo>
                  <a:pt x="96607" y="3209"/>
                  <a:pt x="120420" y="16438"/>
                  <a:pt x="117774" y="19084"/>
                </a:cubicBezTo>
                <a:cubicBezTo>
                  <a:pt x="115128" y="21730"/>
                  <a:pt x="93432" y="15380"/>
                  <a:pt x="86024" y="19084"/>
                </a:cubicBezTo>
                <a:cubicBezTo>
                  <a:pt x="78616" y="22788"/>
                  <a:pt x="79145" y="39721"/>
                  <a:pt x="73324" y="41309"/>
                </a:cubicBezTo>
                <a:cubicBezTo>
                  <a:pt x="67503" y="42896"/>
                  <a:pt x="51099" y="28609"/>
                  <a:pt x="51099" y="28609"/>
                </a:cubicBezTo>
                <a:cubicBezTo>
                  <a:pt x="48982" y="29138"/>
                  <a:pt x="60624" y="44484"/>
                  <a:pt x="60624" y="44484"/>
                </a:cubicBezTo>
                <a:cubicBezTo>
                  <a:pt x="59566" y="50305"/>
                  <a:pt x="54803" y="55597"/>
                  <a:pt x="44749" y="63534"/>
                </a:cubicBezTo>
                <a:cubicBezTo>
                  <a:pt x="34695" y="71471"/>
                  <a:pt x="2945" y="90521"/>
                  <a:pt x="299" y="92109"/>
                </a:cubicBezTo>
                <a:cubicBezTo>
                  <a:pt x="-2347" y="93696"/>
                  <a:pt x="12999" y="79409"/>
                  <a:pt x="28874" y="73059"/>
                </a:cubicBezTo>
                <a:cubicBezTo>
                  <a:pt x="44749" y="66709"/>
                  <a:pt x="92374" y="52422"/>
                  <a:pt x="95549" y="54009"/>
                </a:cubicBezTo>
                <a:cubicBezTo>
                  <a:pt x="98724" y="55596"/>
                  <a:pt x="49512" y="81526"/>
                  <a:pt x="47924" y="82584"/>
                </a:cubicBezTo>
                <a:cubicBezTo>
                  <a:pt x="46336" y="83642"/>
                  <a:pt x="73324" y="66709"/>
                  <a:pt x="86024" y="60359"/>
                </a:cubicBezTo>
                <a:cubicBezTo>
                  <a:pt x="98724" y="54009"/>
                  <a:pt x="107191" y="45013"/>
                  <a:pt x="124124" y="44484"/>
                </a:cubicBezTo>
                <a:cubicBezTo>
                  <a:pt x="141057" y="43955"/>
                  <a:pt x="179157" y="55597"/>
                  <a:pt x="187624" y="57184"/>
                </a:cubicBezTo>
                <a:cubicBezTo>
                  <a:pt x="196091" y="58771"/>
                  <a:pt x="166986" y="52421"/>
                  <a:pt x="174924" y="54009"/>
                </a:cubicBezTo>
                <a:cubicBezTo>
                  <a:pt x="182862" y="55597"/>
                  <a:pt x="220432" y="61417"/>
                  <a:pt x="235249" y="66709"/>
                </a:cubicBezTo>
                <a:cubicBezTo>
                  <a:pt x="250066" y="72001"/>
                  <a:pt x="263824" y="85759"/>
                  <a:pt x="263824" y="85759"/>
                </a:cubicBezTo>
                <a:cubicBezTo>
                  <a:pt x="270174" y="92109"/>
                  <a:pt x="266470" y="93697"/>
                  <a:pt x="273349" y="104809"/>
                </a:cubicBezTo>
                <a:cubicBezTo>
                  <a:pt x="280228" y="115921"/>
                  <a:pt x="312507" y="179421"/>
                  <a:pt x="317799" y="184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297D4D0-FDDF-2289-16A4-847B7A153F50}"/>
              </a:ext>
            </a:extLst>
          </p:cNvPr>
          <p:cNvSpPr/>
          <p:nvPr/>
        </p:nvSpPr>
        <p:spPr>
          <a:xfrm>
            <a:off x="8102319" y="1698592"/>
            <a:ext cx="106132" cy="86268"/>
          </a:xfrm>
          <a:custGeom>
            <a:avLst/>
            <a:gdLst>
              <a:gd name="connsiteX0" fmla="*/ 73306 w 106132"/>
              <a:gd name="connsiteY0" fmla="*/ 33 h 86268"/>
              <a:gd name="connsiteX1" fmla="*/ 86006 w 106132"/>
              <a:gd name="connsiteY1" fmla="*/ 73058 h 86268"/>
              <a:gd name="connsiteX2" fmla="*/ 82831 w 106132"/>
              <a:gd name="connsiteY2" fmla="*/ 82583 h 86268"/>
              <a:gd name="connsiteX3" fmla="*/ 57431 w 106132"/>
              <a:gd name="connsiteY3" fmla="*/ 82583 h 86268"/>
              <a:gd name="connsiteX4" fmla="*/ 281 w 106132"/>
              <a:gd name="connsiteY4" fmla="*/ 82583 h 86268"/>
              <a:gd name="connsiteX5" fmla="*/ 38381 w 106132"/>
              <a:gd name="connsiteY5" fmla="*/ 79408 h 86268"/>
              <a:gd name="connsiteX6" fmla="*/ 101881 w 106132"/>
              <a:gd name="connsiteY6" fmla="*/ 85758 h 86268"/>
              <a:gd name="connsiteX7" fmla="*/ 98706 w 106132"/>
              <a:gd name="connsiteY7" fmla="*/ 63533 h 86268"/>
              <a:gd name="connsiteX8" fmla="*/ 73306 w 106132"/>
              <a:gd name="connsiteY8" fmla="*/ 33 h 8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32" h="86268">
                <a:moveTo>
                  <a:pt x="73306" y="33"/>
                </a:moveTo>
                <a:cubicBezTo>
                  <a:pt x="71189" y="1621"/>
                  <a:pt x="86006" y="73058"/>
                  <a:pt x="86006" y="73058"/>
                </a:cubicBezTo>
                <a:cubicBezTo>
                  <a:pt x="87593" y="86816"/>
                  <a:pt x="87593" y="80996"/>
                  <a:pt x="82831" y="82583"/>
                </a:cubicBezTo>
                <a:cubicBezTo>
                  <a:pt x="78069" y="84170"/>
                  <a:pt x="57431" y="82583"/>
                  <a:pt x="57431" y="82583"/>
                </a:cubicBezTo>
                <a:lnTo>
                  <a:pt x="281" y="82583"/>
                </a:lnTo>
                <a:cubicBezTo>
                  <a:pt x="-2894" y="82054"/>
                  <a:pt x="21448" y="78879"/>
                  <a:pt x="38381" y="79408"/>
                </a:cubicBezTo>
                <a:cubicBezTo>
                  <a:pt x="55314" y="79937"/>
                  <a:pt x="91827" y="88404"/>
                  <a:pt x="101881" y="85758"/>
                </a:cubicBezTo>
                <a:cubicBezTo>
                  <a:pt x="111935" y="83112"/>
                  <a:pt x="101352" y="73058"/>
                  <a:pt x="98706" y="63533"/>
                </a:cubicBezTo>
                <a:cubicBezTo>
                  <a:pt x="96060" y="54008"/>
                  <a:pt x="75423" y="-1555"/>
                  <a:pt x="73306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2BC9B6-79CF-0764-3E41-3F15BE44AC60}"/>
              </a:ext>
            </a:extLst>
          </p:cNvPr>
          <p:cNvSpPr/>
          <p:nvPr/>
        </p:nvSpPr>
        <p:spPr>
          <a:xfrm>
            <a:off x="8172348" y="1666859"/>
            <a:ext cx="54616" cy="146583"/>
          </a:xfrm>
          <a:custGeom>
            <a:avLst/>
            <a:gdLst>
              <a:gd name="connsiteX0" fmla="*/ 102 w 54616"/>
              <a:gd name="connsiteY0" fmla="*/ 16 h 146583"/>
              <a:gd name="connsiteX1" fmla="*/ 38202 w 54616"/>
              <a:gd name="connsiteY1" fmla="*/ 66691 h 146583"/>
              <a:gd name="connsiteX2" fmla="*/ 54077 w 54616"/>
              <a:gd name="connsiteY2" fmla="*/ 114316 h 146583"/>
              <a:gd name="connsiteX3" fmla="*/ 50902 w 54616"/>
              <a:gd name="connsiteY3" fmla="*/ 146066 h 146583"/>
              <a:gd name="connsiteX4" fmla="*/ 50902 w 54616"/>
              <a:gd name="connsiteY4" fmla="*/ 88916 h 146583"/>
              <a:gd name="connsiteX5" fmla="*/ 50902 w 54616"/>
              <a:gd name="connsiteY5" fmla="*/ 73041 h 146583"/>
              <a:gd name="connsiteX6" fmla="*/ 102 w 54616"/>
              <a:gd name="connsiteY6" fmla="*/ 16 h 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16" h="146583">
                <a:moveTo>
                  <a:pt x="102" y="16"/>
                </a:moveTo>
                <a:cubicBezTo>
                  <a:pt x="-2015" y="-1042"/>
                  <a:pt x="29206" y="47641"/>
                  <a:pt x="38202" y="66691"/>
                </a:cubicBezTo>
                <a:cubicBezTo>
                  <a:pt x="47198" y="85741"/>
                  <a:pt x="51960" y="101087"/>
                  <a:pt x="54077" y="114316"/>
                </a:cubicBezTo>
                <a:cubicBezTo>
                  <a:pt x="56194" y="127545"/>
                  <a:pt x="51431" y="150299"/>
                  <a:pt x="50902" y="146066"/>
                </a:cubicBezTo>
                <a:cubicBezTo>
                  <a:pt x="50373" y="141833"/>
                  <a:pt x="50902" y="88916"/>
                  <a:pt x="50902" y="88916"/>
                </a:cubicBezTo>
                <a:cubicBezTo>
                  <a:pt x="50902" y="76745"/>
                  <a:pt x="54606" y="82566"/>
                  <a:pt x="50902" y="73041"/>
                </a:cubicBezTo>
                <a:cubicBezTo>
                  <a:pt x="47198" y="63516"/>
                  <a:pt x="2219" y="1074"/>
                  <a:pt x="10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4C670E-F4CF-1699-600D-FF0D2979D497}"/>
              </a:ext>
            </a:extLst>
          </p:cNvPr>
          <p:cNvSpPr/>
          <p:nvPr/>
        </p:nvSpPr>
        <p:spPr>
          <a:xfrm>
            <a:off x="8026343" y="1625176"/>
            <a:ext cx="200876" cy="190927"/>
          </a:xfrm>
          <a:custGeom>
            <a:avLst/>
            <a:gdLst>
              <a:gd name="connsiteX0" fmla="*/ 57 w 200876"/>
              <a:gd name="connsiteY0" fmla="*/ 424 h 190927"/>
              <a:gd name="connsiteX1" fmla="*/ 114357 w 200876"/>
              <a:gd name="connsiteY1" fmla="*/ 22649 h 190927"/>
              <a:gd name="connsiteX2" fmla="*/ 161982 w 200876"/>
              <a:gd name="connsiteY2" fmla="*/ 60749 h 190927"/>
              <a:gd name="connsiteX3" fmla="*/ 149282 w 200876"/>
              <a:gd name="connsiteY3" fmla="*/ 44874 h 190927"/>
              <a:gd name="connsiteX4" fmla="*/ 190557 w 200876"/>
              <a:gd name="connsiteY4" fmla="*/ 92499 h 190927"/>
              <a:gd name="connsiteX5" fmla="*/ 196907 w 200876"/>
              <a:gd name="connsiteY5" fmla="*/ 117899 h 190927"/>
              <a:gd name="connsiteX6" fmla="*/ 200082 w 200876"/>
              <a:gd name="connsiteY6" fmla="*/ 190924 h 190927"/>
              <a:gd name="connsiteX7" fmla="*/ 200082 w 200876"/>
              <a:gd name="connsiteY7" fmla="*/ 114724 h 190927"/>
              <a:gd name="connsiteX8" fmla="*/ 193732 w 200876"/>
              <a:gd name="connsiteY8" fmla="*/ 86149 h 190927"/>
              <a:gd name="connsiteX9" fmla="*/ 130232 w 200876"/>
              <a:gd name="connsiteY9" fmla="*/ 41699 h 190927"/>
              <a:gd name="connsiteX10" fmla="*/ 57 w 200876"/>
              <a:gd name="connsiteY10" fmla="*/ 424 h 19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876" h="190927">
                <a:moveTo>
                  <a:pt x="57" y="424"/>
                </a:moveTo>
                <a:cubicBezTo>
                  <a:pt x="-2589" y="-2751"/>
                  <a:pt x="87370" y="12595"/>
                  <a:pt x="114357" y="22649"/>
                </a:cubicBezTo>
                <a:cubicBezTo>
                  <a:pt x="141345" y="32703"/>
                  <a:pt x="161982" y="60749"/>
                  <a:pt x="161982" y="60749"/>
                </a:cubicBezTo>
                <a:cubicBezTo>
                  <a:pt x="167803" y="64453"/>
                  <a:pt x="144520" y="39582"/>
                  <a:pt x="149282" y="44874"/>
                </a:cubicBezTo>
                <a:cubicBezTo>
                  <a:pt x="154045" y="50166"/>
                  <a:pt x="182620" y="80328"/>
                  <a:pt x="190557" y="92499"/>
                </a:cubicBezTo>
                <a:cubicBezTo>
                  <a:pt x="198494" y="104670"/>
                  <a:pt x="195320" y="101495"/>
                  <a:pt x="196907" y="117899"/>
                </a:cubicBezTo>
                <a:cubicBezTo>
                  <a:pt x="198494" y="134303"/>
                  <a:pt x="199553" y="191453"/>
                  <a:pt x="200082" y="190924"/>
                </a:cubicBezTo>
                <a:cubicBezTo>
                  <a:pt x="200611" y="190395"/>
                  <a:pt x="201140" y="132186"/>
                  <a:pt x="200082" y="114724"/>
                </a:cubicBezTo>
                <a:cubicBezTo>
                  <a:pt x="199024" y="97262"/>
                  <a:pt x="205374" y="98320"/>
                  <a:pt x="193732" y="86149"/>
                </a:cubicBezTo>
                <a:cubicBezTo>
                  <a:pt x="182090" y="73978"/>
                  <a:pt x="155103" y="55987"/>
                  <a:pt x="130232" y="41699"/>
                </a:cubicBezTo>
                <a:cubicBezTo>
                  <a:pt x="105361" y="27412"/>
                  <a:pt x="2703" y="3599"/>
                  <a:pt x="57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B50A33E-9862-D222-B3EB-3F2F0ECCA79C}"/>
              </a:ext>
            </a:extLst>
          </p:cNvPr>
          <p:cNvSpPr/>
          <p:nvPr/>
        </p:nvSpPr>
        <p:spPr>
          <a:xfrm>
            <a:off x="8201021" y="1685925"/>
            <a:ext cx="61632" cy="117649"/>
          </a:xfrm>
          <a:custGeom>
            <a:avLst/>
            <a:gdLst>
              <a:gd name="connsiteX0" fmla="*/ 4 w 61632"/>
              <a:gd name="connsiteY0" fmla="*/ 0 h 117649"/>
              <a:gd name="connsiteX1" fmla="*/ 57154 w 61632"/>
              <a:gd name="connsiteY1" fmla="*/ 60325 h 117649"/>
              <a:gd name="connsiteX2" fmla="*/ 57154 w 61632"/>
              <a:gd name="connsiteY2" fmla="*/ 117475 h 117649"/>
              <a:gd name="connsiteX3" fmla="*/ 50804 w 61632"/>
              <a:gd name="connsiteY3" fmla="*/ 79375 h 117649"/>
              <a:gd name="connsiteX4" fmla="*/ 53979 w 61632"/>
              <a:gd name="connsiteY4" fmla="*/ 60325 h 117649"/>
              <a:gd name="connsiteX5" fmla="*/ 4 w 61632"/>
              <a:gd name="connsiteY5" fmla="*/ 0 h 11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32" h="117649">
                <a:moveTo>
                  <a:pt x="4" y="0"/>
                </a:moveTo>
                <a:cubicBezTo>
                  <a:pt x="533" y="0"/>
                  <a:pt x="47629" y="40746"/>
                  <a:pt x="57154" y="60325"/>
                </a:cubicBezTo>
                <a:cubicBezTo>
                  <a:pt x="66679" y="79904"/>
                  <a:pt x="58212" y="114300"/>
                  <a:pt x="57154" y="117475"/>
                </a:cubicBezTo>
                <a:cubicBezTo>
                  <a:pt x="56096" y="120650"/>
                  <a:pt x="50804" y="79375"/>
                  <a:pt x="50804" y="79375"/>
                </a:cubicBezTo>
                <a:cubicBezTo>
                  <a:pt x="50275" y="69850"/>
                  <a:pt x="59271" y="71438"/>
                  <a:pt x="53979" y="60325"/>
                </a:cubicBezTo>
                <a:cubicBezTo>
                  <a:pt x="48687" y="49213"/>
                  <a:pt x="-525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091AFDC-6353-88F1-DA15-7F7F4A975E97}"/>
              </a:ext>
            </a:extLst>
          </p:cNvPr>
          <p:cNvSpPr/>
          <p:nvPr/>
        </p:nvSpPr>
        <p:spPr>
          <a:xfrm>
            <a:off x="7937313" y="1641475"/>
            <a:ext cx="128090" cy="140479"/>
          </a:xfrm>
          <a:custGeom>
            <a:avLst/>
            <a:gdLst>
              <a:gd name="connsiteX0" fmla="*/ 108137 w 128090"/>
              <a:gd name="connsiteY0" fmla="*/ 0 h 140479"/>
              <a:gd name="connsiteX1" fmla="*/ 60512 w 128090"/>
              <a:gd name="connsiteY1" fmla="*/ 50800 h 140479"/>
              <a:gd name="connsiteX2" fmla="*/ 73212 w 128090"/>
              <a:gd name="connsiteY2" fmla="*/ 73025 h 140479"/>
              <a:gd name="connsiteX3" fmla="*/ 47812 w 128090"/>
              <a:gd name="connsiteY3" fmla="*/ 95250 h 140479"/>
              <a:gd name="connsiteX4" fmla="*/ 63687 w 128090"/>
              <a:gd name="connsiteY4" fmla="*/ 114300 h 140479"/>
              <a:gd name="connsiteX5" fmla="*/ 127187 w 128090"/>
              <a:gd name="connsiteY5" fmla="*/ 139700 h 140479"/>
              <a:gd name="connsiteX6" fmla="*/ 98612 w 128090"/>
              <a:gd name="connsiteY6" fmla="*/ 133350 h 140479"/>
              <a:gd name="connsiteX7" fmla="*/ 63687 w 128090"/>
              <a:gd name="connsiteY7" fmla="*/ 127000 h 140479"/>
              <a:gd name="connsiteX8" fmla="*/ 187 w 128090"/>
              <a:gd name="connsiteY8" fmla="*/ 82550 h 140479"/>
              <a:gd name="connsiteX9" fmla="*/ 44637 w 128090"/>
              <a:gd name="connsiteY9" fmla="*/ 104775 h 140479"/>
              <a:gd name="connsiteX10" fmla="*/ 57337 w 128090"/>
              <a:gd name="connsiteY10" fmla="*/ 76200 h 140479"/>
              <a:gd name="connsiteX11" fmla="*/ 44637 w 128090"/>
              <a:gd name="connsiteY11" fmla="*/ 50800 h 140479"/>
              <a:gd name="connsiteX12" fmla="*/ 108137 w 128090"/>
              <a:gd name="connsiteY12" fmla="*/ 0 h 14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090" h="140479">
                <a:moveTo>
                  <a:pt x="108137" y="0"/>
                </a:moveTo>
                <a:cubicBezTo>
                  <a:pt x="110783" y="0"/>
                  <a:pt x="66333" y="38629"/>
                  <a:pt x="60512" y="50800"/>
                </a:cubicBezTo>
                <a:cubicBezTo>
                  <a:pt x="54691" y="62971"/>
                  <a:pt x="75329" y="65617"/>
                  <a:pt x="73212" y="73025"/>
                </a:cubicBezTo>
                <a:cubicBezTo>
                  <a:pt x="71095" y="80433"/>
                  <a:pt x="47812" y="95250"/>
                  <a:pt x="47812" y="95250"/>
                </a:cubicBezTo>
                <a:cubicBezTo>
                  <a:pt x="46225" y="102129"/>
                  <a:pt x="50458" y="106892"/>
                  <a:pt x="63687" y="114300"/>
                </a:cubicBezTo>
                <a:cubicBezTo>
                  <a:pt x="76916" y="121708"/>
                  <a:pt x="121366" y="136525"/>
                  <a:pt x="127187" y="139700"/>
                </a:cubicBezTo>
                <a:cubicBezTo>
                  <a:pt x="133008" y="142875"/>
                  <a:pt x="109195" y="135467"/>
                  <a:pt x="98612" y="133350"/>
                </a:cubicBezTo>
                <a:cubicBezTo>
                  <a:pt x="88029" y="131233"/>
                  <a:pt x="80091" y="135467"/>
                  <a:pt x="63687" y="127000"/>
                </a:cubicBezTo>
                <a:cubicBezTo>
                  <a:pt x="47283" y="118533"/>
                  <a:pt x="3362" y="86254"/>
                  <a:pt x="187" y="82550"/>
                </a:cubicBezTo>
                <a:cubicBezTo>
                  <a:pt x="-2988" y="78846"/>
                  <a:pt x="35112" y="105833"/>
                  <a:pt x="44637" y="104775"/>
                </a:cubicBezTo>
                <a:cubicBezTo>
                  <a:pt x="54162" y="103717"/>
                  <a:pt x="57337" y="85196"/>
                  <a:pt x="57337" y="76200"/>
                </a:cubicBezTo>
                <a:cubicBezTo>
                  <a:pt x="57337" y="67204"/>
                  <a:pt x="40933" y="61912"/>
                  <a:pt x="44637" y="50800"/>
                </a:cubicBezTo>
                <a:cubicBezTo>
                  <a:pt x="48341" y="39688"/>
                  <a:pt x="105491" y="0"/>
                  <a:pt x="1081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F55FC92-3B78-49C0-D409-CFAE7D455D11}"/>
              </a:ext>
            </a:extLst>
          </p:cNvPr>
          <p:cNvSpPr/>
          <p:nvPr/>
        </p:nvSpPr>
        <p:spPr>
          <a:xfrm>
            <a:off x="7913476" y="1647778"/>
            <a:ext cx="126003" cy="82597"/>
          </a:xfrm>
          <a:custGeom>
            <a:avLst/>
            <a:gdLst>
              <a:gd name="connsiteX0" fmla="*/ 125624 w 126003"/>
              <a:gd name="connsiteY0" fmla="*/ 47 h 82597"/>
              <a:gd name="connsiteX1" fmla="*/ 39899 w 126003"/>
              <a:gd name="connsiteY1" fmla="*/ 50847 h 82597"/>
              <a:gd name="connsiteX2" fmla="*/ 24024 w 126003"/>
              <a:gd name="connsiteY2" fmla="*/ 82597 h 82597"/>
              <a:gd name="connsiteX3" fmla="*/ 27199 w 126003"/>
              <a:gd name="connsiteY3" fmla="*/ 50847 h 82597"/>
              <a:gd name="connsiteX4" fmla="*/ 1799 w 126003"/>
              <a:gd name="connsiteY4" fmla="*/ 60372 h 82597"/>
              <a:gd name="connsiteX5" fmla="*/ 125624 w 126003"/>
              <a:gd name="connsiteY5" fmla="*/ 47 h 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003" h="82597">
                <a:moveTo>
                  <a:pt x="125624" y="47"/>
                </a:moveTo>
                <a:cubicBezTo>
                  <a:pt x="131974" y="-1541"/>
                  <a:pt x="56832" y="37089"/>
                  <a:pt x="39899" y="50847"/>
                </a:cubicBezTo>
                <a:cubicBezTo>
                  <a:pt x="22966" y="64605"/>
                  <a:pt x="26141" y="82597"/>
                  <a:pt x="24024" y="82597"/>
                </a:cubicBezTo>
                <a:cubicBezTo>
                  <a:pt x="21907" y="82597"/>
                  <a:pt x="30903" y="54551"/>
                  <a:pt x="27199" y="50847"/>
                </a:cubicBezTo>
                <a:cubicBezTo>
                  <a:pt x="23495" y="47143"/>
                  <a:pt x="-7726" y="68839"/>
                  <a:pt x="1799" y="60372"/>
                </a:cubicBezTo>
                <a:cubicBezTo>
                  <a:pt x="11324" y="51905"/>
                  <a:pt x="119274" y="1635"/>
                  <a:pt x="12562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0F3541B-879D-A72C-97E0-1F81ADB2EA13}"/>
              </a:ext>
            </a:extLst>
          </p:cNvPr>
          <p:cNvSpPr/>
          <p:nvPr/>
        </p:nvSpPr>
        <p:spPr>
          <a:xfrm>
            <a:off x="7892884" y="1622227"/>
            <a:ext cx="143094" cy="85923"/>
          </a:xfrm>
          <a:custGeom>
            <a:avLst/>
            <a:gdLst>
              <a:gd name="connsiteX0" fmla="*/ 143041 w 143094"/>
              <a:gd name="connsiteY0" fmla="*/ 198 h 85923"/>
              <a:gd name="connsiteX1" fmla="*/ 60491 w 143094"/>
              <a:gd name="connsiteY1" fmla="*/ 54173 h 85923"/>
              <a:gd name="connsiteX2" fmla="*/ 166 w 143094"/>
              <a:gd name="connsiteY2" fmla="*/ 85923 h 85923"/>
              <a:gd name="connsiteX3" fmla="*/ 41441 w 143094"/>
              <a:gd name="connsiteY3" fmla="*/ 54173 h 85923"/>
              <a:gd name="connsiteX4" fmla="*/ 6516 w 143094"/>
              <a:gd name="connsiteY4" fmla="*/ 66873 h 85923"/>
              <a:gd name="connsiteX5" fmla="*/ 73191 w 143094"/>
              <a:gd name="connsiteY5" fmla="*/ 31948 h 85923"/>
              <a:gd name="connsiteX6" fmla="*/ 47791 w 143094"/>
              <a:gd name="connsiteY6" fmla="*/ 35123 h 85923"/>
              <a:gd name="connsiteX7" fmla="*/ 143041 w 143094"/>
              <a:gd name="connsiteY7" fmla="*/ 198 h 85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094" h="85923">
                <a:moveTo>
                  <a:pt x="143041" y="198"/>
                </a:moveTo>
                <a:cubicBezTo>
                  <a:pt x="145158" y="3373"/>
                  <a:pt x="84303" y="39886"/>
                  <a:pt x="60491" y="54173"/>
                </a:cubicBezTo>
                <a:cubicBezTo>
                  <a:pt x="36679" y="68460"/>
                  <a:pt x="3341" y="85923"/>
                  <a:pt x="166" y="85923"/>
                </a:cubicBezTo>
                <a:cubicBezTo>
                  <a:pt x="-3009" y="85923"/>
                  <a:pt x="40383" y="57348"/>
                  <a:pt x="41441" y="54173"/>
                </a:cubicBezTo>
                <a:cubicBezTo>
                  <a:pt x="42499" y="50998"/>
                  <a:pt x="1224" y="70577"/>
                  <a:pt x="6516" y="66873"/>
                </a:cubicBezTo>
                <a:cubicBezTo>
                  <a:pt x="11808" y="63169"/>
                  <a:pt x="73191" y="31948"/>
                  <a:pt x="73191" y="31948"/>
                </a:cubicBezTo>
                <a:cubicBezTo>
                  <a:pt x="80070" y="26656"/>
                  <a:pt x="40383" y="37240"/>
                  <a:pt x="47791" y="35123"/>
                </a:cubicBezTo>
                <a:cubicBezTo>
                  <a:pt x="55199" y="33006"/>
                  <a:pt x="140924" y="-2977"/>
                  <a:pt x="143041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5482A76-2947-F794-9E4B-BFEC19FACDE2}"/>
              </a:ext>
            </a:extLst>
          </p:cNvPr>
          <p:cNvSpPr/>
          <p:nvPr/>
        </p:nvSpPr>
        <p:spPr>
          <a:xfrm>
            <a:off x="8013293" y="1641267"/>
            <a:ext cx="57859" cy="153733"/>
          </a:xfrm>
          <a:custGeom>
            <a:avLst/>
            <a:gdLst>
              <a:gd name="connsiteX0" fmla="*/ 19457 w 57859"/>
              <a:gd name="connsiteY0" fmla="*/ 208 h 153733"/>
              <a:gd name="connsiteX1" fmla="*/ 407 w 57859"/>
              <a:gd name="connsiteY1" fmla="*/ 76408 h 153733"/>
              <a:gd name="connsiteX2" fmla="*/ 19457 w 57859"/>
              <a:gd name="connsiteY2" fmla="*/ 114508 h 153733"/>
              <a:gd name="connsiteX3" fmla="*/ 57557 w 57859"/>
              <a:gd name="connsiteY3" fmla="*/ 152608 h 153733"/>
              <a:gd name="connsiteX4" fmla="*/ 35332 w 57859"/>
              <a:gd name="connsiteY4" fmla="*/ 139908 h 153733"/>
              <a:gd name="connsiteX5" fmla="*/ 407 w 57859"/>
              <a:gd name="connsiteY5" fmla="*/ 101808 h 153733"/>
              <a:gd name="connsiteX6" fmla="*/ 19457 w 57859"/>
              <a:gd name="connsiteY6" fmla="*/ 208 h 15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9" h="153733">
                <a:moveTo>
                  <a:pt x="19457" y="208"/>
                </a:moveTo>
                <a:cubicBezTo>
                  <a:pt x="19457" y="-4025"/>
                  <a:pt x="407" y="57358"/>
                  <a:pt x="407" y="76408"/>
                </a:cubicBezTo>
                <a:cubicBezTo>
                  <a:pt x="407" y="95458"/>
                  <a:pt x="9932" y="101808"/>
                  <a:pt x="19457" y="114508"/>
                </a:cubicBezTo>
                <a:cubicBezTo>
                  <a:pt x="28982" y="127208"/>
                  <a:pt x="57557" y="152608"/>
                  <a:pt x="57557" y="152608"/>
                </a:cubicBezTo>
                <a:cubicBezTo>
                  <a:pt x="60203" y="156841"/>
                  <a:pt x="44857" y="148375"/>
                  <a:pt x="35332" y="139908"/>
                </a:cubicBezTo>
                <a:cubicBezTo>
                  <a:pt x="25807" y="131441"/>
                  <a:pt x="4111" y="121916"/>
                  <a:pt x="407" y="101808"/>
                </a:cubicBezTo>
                <a:cubicBezTo>
                  <a:pt x="-3297" y="81700"/>
                  <a:pt x="19457" y="4441"/>
                  <a:pt x="19457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156419-8978-84F5-968E-3D1F2AABF2EF}"/>
              </a:ext>
            </a:extLst>
          </p:cNvPr>
          <p:cNvSpPr/>
          <p:nvPr/>
        </p:nvSpPr>
        <p:spPr>
          <a:xfrm>
            <a:off x="8048390" y="1774286"/>
            <a:ext cx="187560" cy="22790"/>
          </a:xfrm>
          <a:custGeom>
            <a:avLst/>
            <a:gdLst>
              <a:gd name="connsiteX0" fmla="*/ 235 w 187560"/>
              <a:gd name="connsiteY0" fmla="*/ 16414 h 22790"/>
              <a:gd name="connsiteX1" fmla="*/ 105010 w 187560"/>
              <a:gd name="connsiteY1" fmla="*/ 539 h 22790"/>
              <a:gd name="connsiteX2" fmla="*/ 149460 w 187560"/>
              <a:gd name="connsiteY2" fmla="*/ 3714 h 22790"/>
              <a:gd name="connsiteX3" fmla="*/ 139935 w 187560"/>
              <a:gd name="connsiteY3" fmla="*/ 3714 h 22790"/>
              <a:gd name="connsiteX4" fmla="*/ 168510 w 187560"/>
              <a:gd name="connsiteY4" fmla="*/ 10064 h 22790"/>
              <a:gd name="connsiteX5" fmla="*/ 187560 w 187560"/>
              <a:gd name="connsiteY5" fmla="*/ 22764 h 22790"/>
              <a:gd name="connsiteX6" fmla="*/ 168510 w 187560"/>
              <a:gd name="connsiteY6" fmla="*/ 13239 h 22790"/>
              <a:gd name="connsiteX7" fmla="*/ 136760 w 187560"/>
              <a:gd name="connsiteY7" fmla="*/ 6889 h 22790"/>
              <a:gd name="connsiteX8" fmla="*/ 235 w 187560"/>
              <a:gd name="connsiteY8" fmla="*/ 16414 h 2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60" h="22790">
                <a:moveTo>
                  <a:pt x="235" y="16414"/>
                </a:moveTo>
                <a:cubicBezTo>
                  <a:pt x="-5056" y="15356"/>
                  <a:pt x="80139" y="2656"/>
                  <a:pt x="105010" y="539"/>
                </a:cubicBezTo>
                <a:cubicBezTo>
                  <a:pt x="129881" y="-1578"/>
                  <a:pt x="143639" y="3185"/>
                  <a:pt x="149460" y="3714"/>
                </a:cubicBezTo>
                <a:cubicBezTo>
                  <a:pt x="155281" y="4243"/>
                  <a:pt x="136760" y="2656"/>
                  <a:pt x="139935" y="3714"/>
                </a:cubicBezTo>
                <a:cubicBezTo>
                  <a:pt x="143110" y="4772"/>
                  <a:pt x="160572" y="6889"/>
                  <a:pt x="168510" y="10064"/>
                </a:cubicBezTo>
                <a:cubicBezTo>
                  <a:pt x="176448" y="13239"/>
                  <a:pt x="187560" y="22764"/>
                  <a:pt x="187560" y="22764"/>
                </a:cubicBezTo>
                <a:cubicBezTo>
                  <a:pt x="187560" y="23293"/>
                  <a:pt x="176977" y="15885"/>
                  <a:pt x="168510" y="13239"/>
                </a:cubicBezTo>
                <a:cubicBezTo>
                  <a:pt x="160043" y="10593"/>
                  <a:pt x="159514" y="6889"/>
                  <a:pt x="136760" y="6889"/>
                </a:cubicBezTo>
                <a:cubicBezTo>
                  <a:pt x="114006" y="6889"/>
                  <a:pt x="5526" y="17472"/>
                  <a:pt x="235" y="16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3AA973E-FD5B-1E46-626D-D2190B8C4F89}"/>
              </a:ext>
            </a:extLst>
          </p:cNvPr>
          <p:cNvSpPr/>
          <p:nvPr/>
        </p:nvSpPr>
        <p:spPr>
          <a:xfrm>
            <a:off x="8131136" y="1647730"/>
            <a:ext cx="70172" cy="92750"/>
          </a:xfrm>
          <a:custGeom>
            <a:avLst/>
            <a:gdLst>
              <a:gd name="connsiteX0" fmla="*/ 63539 w 70172"/>
              <a:gd name="connsiteY0" fmla="*/ 95 h 92750"/>
              <a:gd name="connsiteX1" fmla="*/ 69889 w 70172"/>
              <a:gd name="connsiteY1" fmla="*/ 88995 h 92750"/>
              <a:gd name="connsiteX2" fmla="*/ 57189 w 70172"/>
              <a:gd name="connsiteY2" fmla="*/ 69945 h 92750"/>
              <a:gd name="connsiteX3" fmla="*/ 39 w 70172"/>
              <a:gd name="connsiteY3" fmla="*/ 12795 h 92750"/>
              <a:gd name="connsiteX4" fmla="*/ 66714 w 70172"/>
              <a:gd name="connsiteY4" fmla="*/ 69945 h 92750"/>
              <a:gd name="connsiteX5" fmla="*/ 63539 w 70172"/>
              <a:gd name="connsiteY5" fmla="*/ 95 h 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72" h="92750">
                <a:moveTo>
                  <a:pt x="63539" y="95"/>
                </a:moveTo>
                <a:cubicBezTo>
                  <a:pt x="64068" y="3270"/>
                  <a:pt x="69889" y="88995"/>
                  <a:pt x="69889" y="88995"/>
                </a:cubicBezTo>
                <a:cubicBezTo>
                  <a:pt x="68831" y="100637"/>
                  <a:pt x="68831" y="82645"/>
                  <a:pt x="57189" y="69945"/>
                </a:cubicBezTo>
                <a:cubicBezTo>
                  <a:pt x="45547" y="57245"/>
                  <a:pt x="-1548" y="12795"/>
                  <a:pt x="39" y="12795"/>
                </a:cubicBezTo>
                <a:cubicBezTo>
                  <a:pt x="1626" y="12795"/>
                  <a:pt x="57189" y="66241"/>
                  <a:pt x="66714" y="69945"/>
                </a:cubicBezTo>
                <a:cubicBezTo>
                  <a:pt x="76239" y="73649"/>
                  <a:pt x="63010" y="-3080"/>
                  <a:pt x="6353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604C896-434E-545B-C51F-E3D1E0C5E87E}"/>
              </a:ext>
            </a:extLst>
          </p:cNvPr>
          <p:cNvSpPr/>
          <p:nvPr/>
        </p:nvSpPr>
        <p:spPr>
          <a:xfrm>
            <a:off x="8008965" y="1650896"/>
            <a:ext cx="152029" cy="127287"/>
          </a:xfrm>
          <a:custGeom>
            <a:avLst/>
            <a:gdLst>
              <a:gd name="connsiteX0" fmla="*/ 1560 w 152029"/>
              <a:gd name="connsiteY0" fmla="*/ 3279 h 127287"/>
              <a:gd name="connsiteX1" fmla="*/ 52360 w 152029"/>
              <a:gd name="connsiteY1" fmla="*/ 19154 h 127287"/>
              <a:gd name="connsiteX2" fmla="*/ 33310 w 152029"/>
              <a:gd name="connsiteY2" fmla="*/ 54079 h 127287"/>
              <a:gd name="connsiteX3" fmla="*/ 33310 w 152029"/>
              <a:gd name="connsiteY3" fmla="*/ 54079 h 127287"/>
              <a:gd name="connsiteX4" fmla="*/ 39660 w 152029"/>
              <a:gd name="connsiteY4" fmla="*/ 82654 h 127287"/>
              <a:gd name="connsiteX5" fmla="*/ 49185 w 152029"/>
              <a:gd name="connsiteY5" fmla="*/ 101704 h 127287"/>
              <a:gd name="connsiteX6" fmla="*/ 80935 w 152029"/>
              <a:gd name="connsiteY6" fmla="*/ 127104 h 127287"/>
              <a:gd name="connsiteX7" fmla="*/ 122210 w 152029"/>
              <a:gd name="connsiteY7" fmla="*/ 111229 h 127287"/>
              <a:gd name="connsiteX8" fmla="*/ 150785 w 152029"/>
              <a:gd name="connsiteY8" fmla="*/ 76304 h 127287"/>
              <a:gd name="connsiteX9" fmla="*/ 144435 w 152029"/>
              <a:gd name="connsiteY9" fmla="*/ 35029 h 127287"/>
              <a:gd name="connsiteX10" fmla="*/ 122210 w 152029"/>
              <a:gd name="connsiteY10" fmla="*/ 3279 h 127287"/>
              <a:gd name="connsiteX11" fmla="*/ 1560 w 152029"/>
              <a:gd name="connsiteY11" fmla="*/ 3279 h 1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029" h="127287">
                <a:moveTo>
                  <a:pt x="1560" y="3279"/>
                </a:moveTo>
                <a:cubicBezTo>
                  <a:pt x="-10082" y="5925"/>
                  <a:pt x="47068" y="10687"/>
                  <a:pt x="52360" y="19154"/>
                </a:cubicBezTo>
                <a:cubicBezTo>
                  <a:pt x="57652" y="27621"/>
                  <a:pt x="33310" y="54079"/>
                  <a:pt x="33310" y="54079"/>
                </a:cubicBezTo>
                <a:lnTo>
                  <a:pt x="33310" y="54079"/>
                </a:lnTo>
                <a:lnTo>
                  <a:pt x="39660" y="82654"/>
                </a:lnTo>
                <a:cubicBezTo>
                  <a:pt x="42306" y="90591"/>
                  <a:pt x="42306" y="94296"/>
                  <a:pt x="49185" y="101704"/>
                </a:cubicBezTo>
                <a:cubicBezTo>
                  <a:pt x="56064" y="109112"/>
                  <a:pt x="68764" y="125517"/>
                  <a:pt x="80935" y="127104"/>
                </a:cubicBezTo>
                <a:cubicBezTo>
                  <a:pt x="93106" y="128691"/>
                  <a:pt x="110568" y="119696"/>
                  <a:pt x="122210" y="111229"/>
                </a:cubicBezTo>
                <a:cubicBezTo>
                  <a:pt x="133852" y="102762"/>
                  <a:pt x="147081" y="89004"/>
                  <a:pt x="150785" y="76304"/>
                </a:cubicBezTo>
                <a:cubicBezTo>
                  <a:pt x="154489" y="63604"/>
                  <a:pt x="149197" y="47200"/>
                  <a:pt x="144435" y="35029"/>
                </a:cubicBezTo>
                <a:cubicBezTo>
                  <a:pt x="139673" y="22858"/>
                  <a:pt x="139143" y="9100"/>
                  <a:pt x="122210" y="3279"/>
                </a:cubicBezTo>
                <a:cubicBezTo>
                  <a:pt x="105277" y="-2542"/>
                  <a:pt x="13202" y="633"/>
                  <a:pt x="1560" y="32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7DDDD81-0E9A-77C9-CFA0-3E42F02EAAE2}"/>
              </a:ext>
            </a:extLst>
          </p:cNvPr>
          <p:cNvSpPr/>
          <p:nvPr/>
        </p:nvSpPr>
        <p:spPr>
          <a:xfrm>
            <a:off x="8025825" y="1645439"/>
            <a:ext cx="76805" cy="142145"/>
          </a:xfrm>
          <a:custGeom>
            <a:avLst/>
            <a:gdLst>
              <a:gd name="connsiteX0" fmla="*/ 67250 w 76805"/>
              <a:gd name="connsiteY0" fmla="*/ 8736 h 142145"/>
              <a:gd name="connsiteX1" fmla="*/ 41850 w 76805"/>
              <a:gd name="connsiteY1" fmla="*/ 78586 h 142145"/>
              <a:gd name="connsiteX2" fmla="*/ 45025 w 76805"/>
              <a:gd name="connsiteY2" fmla="*/ 113511 h 142145"/>
              <a:gd name="connsiteX3" fmla="*/ 76775 w 76805"/>
              <a:gd name="connsiteY3" fmla="*/ 142086 h 142145"/>
              <a:gd name="connsiteX4" fmla="*/ 38675 w 76805"/>
              <a:gd name="connsiteY4" fmla="*/ 119861 h 142145"/>
              <a:gd name="connsiteX5" fmla="*/ 6925 w 76805"/>
              <a:gd name="connsiteY5" fmla="*/ 81761 h 142145"/>
              <a:gd name="connsiteX6" fmla="*/ 13275 w 76805"/>
              <a:gd name="connsiteY6" fmla="*/ 37311 h 142145"/>
              <a:gd name="connsiteX7" fmla="*/ 575 w 76805"/>
              <a:gd name="connsiteY7" fmla="*/ 5561 h 142145"/>
              <a:gd name="connsiteX8" fmla="*/ 67250 w 76805"/>
              <a:gd name="connsiteY8" fmla="*/ 8736 h 14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5" h="142145">
                <a:moveTo>
                  <a:pt x="67250" y="8736"/>
                </a:moveTo>
                <a:cubicBezTo>
                  <a:pt x="74129" y="20907"/>
                  <a:pt x="45554" y="61124"/>
                  <a:pt x="41850" y="78586"/>
                </a:cubicBezTo>
                <a:cubicBezTo>
                  <a:pt x="38146" y="96048"/>
                  <a:pt x="39204" y="102928"/>
                  <a:pt x="45025" y="113511"/>
                </a:cubicBezTo>
                <a:cubicBezTo>
                  <a:pt x="50846" y="124094"/>
                  <a:pt x="77833" y="141028"/>
                  <a:pt x="76775" y="142086"/>
                </a:cubicBezTo>
                <a:cubicBezTo>
                  <a:pt x="75717" y="143144"/>
                  <a:pt x="50317" y="129915"/>
                  <a:pt x="38675" y="119861"/>
                </a:cubicBezTo>
                <a:cubicBezTo>
                  <a:pt x="27033" y="109807"/>
                  <a:pt x="11158" y="95519"/>
                  <a:pt x="6925" y="81761"/>
                </a:cubicBezTo>
                <a:cubicBezTo>
                  <a:pt x="2692" y="68003"/>
                  <a:pt x="14333" y="50011"/>
                  <a:pt x="13275" y="37311"/>
                </a:cubicBezTo>
                <a:cubicBezTo>
                  <a:pt x="12217" y="24611"/>
                  <a:pt x="-3129" y="12440"/>
                  <a:pt x="575" y="5561"/>
                </a:cubicBezTo>
                <a:cubicBezTo>
                  <a:pt x="4279" y="-1318"/>
                  <a:pt x="60371" y="-3435"/>
                  <a:pt x="67250" y="8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>
            <a:extLst>
              <a:ext uri="{FF2B5EF4-FFF2-40B4-BE49-F238E27FC236}">
                <a16:creationId xmlns:a16="http://schemas.microsoft.com/office/drawing/2014/main" id="{C264888D-7D3C-4D2E-898B-9B97333AFD22}"/>
              </a:ext>
            </a:extLst>
          </p:cNvPr>
          <p:cNvSpPr/>
          <p:nvPr/>
        </p:nvSpPr>
        <p:spPr>
          <a:xfrm>
            <a:off x="8087435" y="169359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222BB6-4307-74F8-E1AA-956A8647B784}"/>
              </a:ext>
            </a:extLst>
          </p:cNvPr>
          <p:cNvSpPr/>
          <p:nvPr/>
        </p:nvSpPr>
        <p:spPr>
          <a:xfrm>
            <a:off x="8134324" y="1536697"/>
            <a:ext cx="178152" cy="108638"/>
          </a:xfrm>
          <a:custGeom>
            <a:avLst/>
            <a:gdLst>
              <a:gd name="connsiteX0" fmla="*/ 171476 w 178152"/>
              <a:gd name="connsiteY0" fmla="*/ 3 h 108638"/>
              <a:gd name="connsiteX1" fmla="*/ 165126 w 178152"/>
              <a:gd name="connsiteY1" fmla="*/ 69853 h 108638"/>
              <a:gd name="connsiteX2" fmla="*/ 177826 w 178152"/>
              <a:gd name="connsiteY2" fmla="*/ 107953 h 108638"/>
              <a:gd name="connsiteX3" fmla="*/ 149251 w 178152"/>
              <a:gd name="connsiteY3" fmla="*/ 92078 h 108638"/>
              <a:gd name="connsiteX4" fmla="*/ 92101 w 178152"/>
              <a:gd name="connsiteY4" fmla="*/ 63503 h 108638"/>
              <a:gd name="connsiteX5" fmla="*/ 130201 w 178152"/>
              <a:gd name="connsiteY5" fmla="*/ 95253 h 108638"/>
              <a:gd name="connsiteX6" fmla="*/ 79401 w 178152"/>
              <a:gd name="connsiteY6" fmla="*/ 79378 h 108638"/>
              <a:gd name="connsiteX7" fmla="*/ 26 w 178152"/>
              <a:gd name="connsiteY7" fmla="*/ 41278 h 108638"/>
              <a:gd name="connsiteX8" fmla="*/ 69876 w 178152"/>
              <a:gd name="connsiteY8" fmla="*/ 79378 h 108638"/>
              <a:gd name="connsiteX9" fmla="*/ 73051 w 178152"/>
              <a:gd name="connsiteY9" fmla="*/ 60328 h 108638"/>
              <a:gd name="connsiteX10" fmla="*/ 98451 w 178152"/>
              <a:gd name="connsiteY10" fmla="*/ 79378 h 108638"/>
              <a:gd name="connsiteX11" fmla="*/ 95276 w 178152"/>
              <a:gd name="connsiteY11" fmla="*/ 63503 h 108638"/>
              <a:gd name="connsiteX12" fmla="*/ 158776 w 178152"/>
              <a:gd name="connsiteY12" fmla="*/ 92078 h 108638"/>
              <a:gd name="connsiteX13" fmla="*/ 158776 w 178152"/>
              <a:gd name="connsiteY13" fmla="*/ 73028 h 108638"/>
              <a:gd name="connsiteX14" fmla="*/ 171476 w 178152"/>
              <a:gd name="connsiteY14" fmla="*/ 3 h 1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152" h="108638">
                <a:moveTo>
                  <a:pt x="171476" y="3"/>
                </a:moveTo>
                <a:cubicBezTo>
                  <a:pt x="172534" y="-526"/>
                  <a:pt x="164068" y="51862"/>
                  <a:pt x="165126" y="69853"/>
                </a:cubicBezTo>
                <a:cubicBezTo>
                  <a:pt x="166184" y="87844"/>
                  <a:pt x="180472" y="104249"/>
                  <a:pt x="177826" y="107953"/>
                </a:cubicBezTo>
                <a:cubicBezTo>
                  <a:pt x="175180" y="111657"/>
                  <a:pt x="163538" y="99486"/>
                  <a:pt x="149251" y="92078"/>
                </a:cubicBezTo>
                <a:cubicBezTo>
                  <a:pt x="134964" y="84670"/>
                  <a:pt x="95276" y="62974"/>
                  <a:pt x="92101" y="63503"/>
                </a:cubicBezTo>
                <a:cubicBezTo>
                  <a:pt x="88926" y="64032"/>
                  <a:pt x="132318" y="92607"/>
                  <a:pt x="130201" y="95253"/>
                </a:cubicBezTo>
                <a:cubicBezTo>
                  <a:pt x="128084" y="97899"/>
                  <a:pt x="101097" y="88374"/>
                  <a:pt x="79401" y="79378"/>
                </a:cubicBezTo>
                <a:cubicBezTo>
                  <a:pt x="57705" y="70382"/>
                  <a:pt x="1613" y="41278"/>
                  <a:pt x="26" y="41278"/>
                </a:cubicBezTo>
                <a:cubicBezTo>
                  <a:pt x="-1561" y="41278"/>
                  <a:pt x="69876" y="79378"/>
                  <a:pt x="69876" y="79378"/>
                </a:cubicBezTo>
                <a:cubicBezTo>
                  <a:pt x="82047" y="82553"/>
                  <a:pt x="68289" y="60328"/>
                  <a:pt x="73051" y="60328"/>
                </a:cubicBezTo>
                <a:cubicBezTo>
                  <a:pt x="77813" y="60328"/>
                  <a:pt x="98451" y="79378"/>
                  <a:pt x="98451" y="79378"/>
                </a:cubicBezTo>
                <a:cubicBezTo>
                  <a:pt x="102155" y="79907"/>
                  <a:pt x="85222" y="61386"/>
                  <a:pt x="95276" y="63503"/>
                </a:cubicBezTo>
                <a:cubicBezTo>
                  <a:pt x="105330" y="65620"/>
                  <a:pt x="158776" y="92078"/>
                  <a:pt x="158776" y="92078"/>
                </a:cubicBezTo>
                <a:cubicBezTo>
                  <a:pt x="169359" y="93666"/>
                  <a:pt x="158247" y="82024"/>
                  <a:pt x="158776" y="73028"/>
                </a:cubicBezTo>
                <a:cubicBezTo>
                  <a:pt x="159305" y="64032"/>
                  <a:pt x="170418" y="532"/>
                  <a:pt x="1714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369941-EF1E-6EDD-9FDE-787925F716FA}"/>
              </a:ext>
            </a:extLst>
          </p:cNvPr>
          <p:cNvSpPr/>
          <p:nvPr/>
        </p:nvSpPr>
        <p:spPr>
          <a:xfrm>
            <a:off x="7896002" y="1527168"/>
            <a:ext cx="275662" cy="79844"/>
          </a:xfrm>
          <a:custGeom>
            <a:avLst/>
            <a:gdLst>
              <a:gd name="connsiteX0" fmla="*/ 223 w 275662"/>
              <a:gd name="connsiteY0" fmla="*/ 7 h 79844"/>
              <a:gd name="connsiteX1" fmla="*/ 73248 w 275662"/>
              <a:gd name="connsiteY1" fmla="*/ 34932 h 79844"/>
              <a:gd name="connsiteX2" fmla="*/ 120873 w 275662"/>
              <a:gd name="connsiteY2" fmla="*/ 38107 h 79844"/>
              <a:gd name="connsiteX3" fmla="*/ 101823 w 275662"/>
              <a:gd name="connsiteY3" fmla="*/ 28582 h 79844"/>
              <a:gd name="connsiteX4" fmla="*/ 203423 w 275662"/>
              <a:gd name="connsiteY4" fmla="*/ 28582 h 79844"/>
              <a:gd name="connsiteX5" fmla="*/ 197073 w 275662"/>
              <a:gd name="connsiteY5" fmla="*/ 34932 h 79844"/>
              <a:gd name="connsiteX6" fmla="*/ 273273 w 275662"/>
              <a:gd name="connsiteY6" fmla="*/ 79382 h 79844"/>
              <a:gd name="connsiteX7" fmla="*/ 247873 w 275662"/>
              <a:gd name="connsiteY7" fmla="*/ 57157 h 79844"/>
              <a:gd name="connsiteX8" fmla="*/ 162148 w 275662"/>
              <a:gd name="connsiteY8" fmla="*/ 41282 h 79844"/>
              <a:gd name="connsiteX9" fmla="*/ 187548 w 275662"/>
              <a:gd name="connsiteY9" fmla="*/ 44457 h 79844"/>
              <a:gd name="connsiteX10" fmla="*/ 98648 w 275662"/>
              <a:gd name="connsiteY10" fmla="*/ 31757 h 79844"/>
              <a:gd name="connsiteX11" fmla="*/ 223 w 275662"/>
              <a:gd name="connsiteY11" fmla="*/ 7 h 7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662" h="79844">
                <a:moveTo>
                  <a:pt x="223" y="7"/>
                </a:moveTo>
                <a:cubicBezTo>
                  <a:pt x="-4010" y="536"/>
                  <a:pt x="53140" y="28582"/>
                  <a:pt x="73248" y="34932"/>
                </a:cubicBezTo>
                <a:cubicBezTo>
                  <a:pt x="93356" y="41282"/>
                  <a:pt x="120873" y="38107"/>
                  <a:pt x="120873" y="38107"/>
                </a:cubicBezTo>
                <a:cubicBezTo>
                  <a:pt x="125635" y="37049"/>
                  <a:pt x="88065" y="30169"/>
                  <a:pt x="101823" y="28582"/>
                </a:cubicBezTo>
                <a:cubicBezTo>
                  <a:pt x="115581" y="26995"/>
                  <a:pt x="203423" y="28582"/>
                  <a:pt x="203423" y="28582"/>
                </a:cubicBezTo>
                <a:cubicBezTo>
                  <a:pt x="219298" y="29640"/>
                  <a:pt x="185431" y="26465"/>
                  <a:pt x="197073" y="34932"/>
                </a:cubicBezTo>
                <a:cubicBezTo>
                  <a:pt x="208715" y="43399"/>
                  <a:pt x="264806" y="75678"/>
                  <a:pt x="273273" y="79382"/>
                </a:cubicBezTo>
                <a:cubicBezTo>
                  <a:pt x="281740" y="83086"/>
                  <a:pt x="266394" y="63507"/>
                  <a:pt x="247873" y="57157"/>
                </a:cubicBezTo>
                <a:cubicBezTo>
                  <a:pt x="229352" y="50807"/>
                  <a:pt x="172202" y="43399"/>
                  <a:pt x="162148" y="41282"/>
                </a:cubicBezTo>
                <a:cubicBezTo>
                  <a:pt x="152094" y="39165"/>
                  <a:pt x="187548" y="44457"/>
                  <a:pt x="187548" y="44457"/>
                </a:cubicBezTo>
                <a:cubicBezTo>
                  <a:pt x="176965" y="42870"/>
                  <a:pt x="125635" y="36519"/>
                  <a:pt x="98648" y="31757"/>
                </a:cubicBezTo>
                <a:cubicBezTo>
                  <a:pt x="71661" y="26995"/>
                  <a:pt x="4456" y="-522"/>
                  <a:pt x="22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8E895E-8AD4-49BA-E6C7-72A6C8E769BA}"/>
              </a:ext>
            </a:extLst>
          </p:cNvPr>
          <p:cNvSpPr/>
          <p:nvPr/>
        </p:nvSpPr>
        <p:spPr>
          <a:xfrm>
            <a:off x="7893050" y="1478409"/>
            <a:ext cx="181021" cy="55140"/>
          </a:xfrm>
          <a:custGeom>
            <a:avLst/>
            <a:gdLst>
              <a:gd name="connsiteX0" fmla="*/ 180975 w 181021"/>
              <a:gd name="connsiteY0" fmla="*/ 4316 h 55140"/>
              <a:gd name="connsiteX1" fmla="*/ 34925 w 181021"/>
              <a:gd name="connsiteY1" fmla="*/ 13841 h 55140"/>
              <a:gd name="connsiteX2" fmla="*/ 0 w 181021"/>
              <a:gd name="connsiteY2" fmla="*/ 55116 h 55140"/>
              <a:gd name="connsiteX3" fmla="*/ 34925 w 181021"/>
              <a:gd name="connsiteY3" fmla="*/ 7491 h 55140"/>
              <a:gd name="connsiteX4" fmla="*/ 12700 w 181021"/>
              <a:gd name="connsiteY4" fmla="*/ 20191 h 55140"/>
              <a:gd name="connsiteX5" fmla="*/ 50800 w 181021"/>
              <a:gd name="connsiteY5" fmla="*/ 1141 h 55140"/>
              <a:gd name="connsiteX6" fmla="*/ 180975 w 181021"/>
              <a:gd name="connsiteY6" fmla="*/ 4316 h 5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021" h="55140">
                <a:moveTo>
                  <a:pt x="180975" y="4316"/>
                </a:moveTo>
                <a:cubicBezTo>
                  <a:pt x="178329" y="6433"/>
                  <a:pt x="65087" y="5374"/>
                  <a:pt x="34925" y="13841"/>
                </a:cubicBezTo>
                <a:cubicBezTo>
                  <a:pt x="4762" y="22308"/>
                  <a:pt x="0" y="56174"/>
                  <a:pt x="0" y="55116"/>
                </a:cubicBezTo>
                <a:cubicBezTo>
                  <a:pt x="0" y="54058"/>
                  <a:pt x="32808" y="13312"/>
                  <a:pt x="34925" y="7491"/>
                </a:cubicBezTo>
                <a:cubicBezTo>
                  <a:pt x="37042" y="1670"/>
                  <a:pt x="10054" y="21249"/>
                  <a:pt x="12700" y="20191"/>
                </a:cubicBezTo>
                <a:cubicBezTo>
                  <a:pt x="15346" y="19133"/>
                  <a:pt x="30162" y="4316"/>
                  <a:pt x="50800" y="1141"/>
                </a:cubicBezTo>
                <a:cubicBezTo>
                  <a:pt x="71437" y="-2034"/>
                  <a:pt x="183621" y="2199"/>
                  <a:pt x="180975" y="4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01C265D-6AC5-9B39-A475-D215E1BAC547}"/>
              </a:ext>
            </a:extLst>
          </p:cNvPr>
          <p:cNvSpPr/>
          <p:nvPr/>
        </p:nvSpPr>
        <p:spPr>
          <a:xfrm>
            <a:off x="7946912" y="1492217"/>
            <a:ext cx="273439" cy="60644"/>
          </a:xfrm>
          <a:custGeom>
            <a:avLst/>
            <a:gdLst>
              <a:gd name="connsiteX0" fmla="*/ 113 w 273439"/>
              <a:gd name="connsiteY0" fmla="*/ 19083 h 60644"/>
              <a:gd name="connsiteX1" fmla="*/ 158863 w 273439"/>
              <a:gd name="connsiteY1" fmla="*/ 9558 h 60644"/>
              <a:gd name="connsiteX2" fmla="*/ 133463 w 273439"/>
              <a:gd name="connsiteY2" fmla="*/ 19083 h 60644"/>
              <a:gd name="connsiteX3" fmla="*/ 200138 w 273439"/>
              <a:gd name="connsiteY3" fmla="*/ 34958 h 60644"/>
              <a:gd name="connsiteX4" fmla="*/ 225538 w 273439"/>
              <a:gd name="connsiteY4" fmla="*/ 44483 h 60644"/>
              <a:gd name="connsiteX5" fmla="*/ 216013 w 273439"/>
              <a:gd name="connsiteY5" fmla="*/ 31783 h 60644"/>
              <a:gd name="connsiteX6" fmla="*/ 273163 w 273439"/>
              <a:gd name="connsiteY6" fmla="*/ 60358 h 60644"/>
              <a:gd name="connsiteX7" fmla="*/ 235063 w 273439"/>
              <a:gd name="connsiteY7" fmla="*/ 44483 h 60644"/>
              <a:gd name="connsiteX8" fmla="*/ 174738 w 273439"/>
              <a:gd name="connsiteY8" fmla="*/ 12733 h 60644"/>
              <a:gd name="connsiteX9" fmla="*/ 133463 w 273439"/>
              <a:gd name="connsiteY9" fmla="*/ 33 h 60644"/>
              <a:gd name="connsiteX10" fmla="*/ 113 w 273439"/>
              <a:gd name="connsiteY10" fmla="*/ 19083 h 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439" h="60644">
                <a:moveTo>
                  <a:pt x="113" y="19083"/>
                </a:moveTo>
                <a:cubicBezTo>
                  <a:pt x="4346" y="20670"/>
                  <a:pt x="136638" y="9558"/>
                  <a:pt x="158863" y="9558"/>
                </a:cubicBezTo>
                <a:cubicBezTo>
                  <a:pt x="181088" y="9558"/>
                  <a:pt x="126584" y="14850"/>
                  <a:pt x="133463" y="19083"/>
                </a:cubicBezTo>
                <a:cubicBezTo>
                  <a:pt x="140342" y="23316"/>
                  <a:pt x="184792" y="30725"/>
                  <a:pt x="200138" y="34958"/>
                </a:cubicBezTo>
                <a:cubicBezTo>
                  <a:pt x="215484" y="39191"/>
                  <a:pt x="225538" y="44483"/>
                  <a:pt x="225538" y="44483"/>
                </a:cubicBezTo>
                <a:cubicBezTo>
                  <a:pt x="228184" y="43954"/>
                  <a:pt x="208076" y="29137"/>
                  <a:pt x="216013" y="31783"/>
                </a:cubicBezTo>
                <a:cubicBezTo>
                  <a:pt x="223950" y="34429"/>
                  <a:pt x="269988" y="58241"/>
                  <a:pt x="273163" y="60358"/>
                </a:cubicBezTo>
                <a:cubicBezTo>
                  <a:pt x="276338" y="62475"/>
                  <a:pt x="251467" y="52421"/>
                  <a:pt x="235063" y="44483"/>
                </a:cubicBezTo>
                <a:cubicBezTo>
                  <a:pt x="218659" y="36546"/>
                  <a:pt x="191671" y="20141"/>
                  <a:pt x="174738" y="12733"/>
                </a:cubicBezTo>
                <a:cubicBezTo>
                  <a:pt x="157805" y="5325"/>
                  <a:pt x="155159" y="-496"/>
                  <a:pt x="133463" y="33"/>
                </a:cubicBezTo>
                <a:cubicBezTo>
                  <a:pt x="111767" y="562"/>
                  <a:pt x="-4120" y="17496"/>
                  <a:pt x="113" y="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8CE8B3-C616-19F0-BF3A-0D667D5ACEC9}"/>
              </a:ext>
            </a:extLst>
          </p:cNvPr>
          <p:cNvSpPr/>
          <p:nvPr/>
        </p:nvSpPr>
        <p:spPr>
          <a:xfrm>
            <a:off x="8127160" y="1501201"/>
            <a:ext cx="167468" cy="104666"/>
          </a:xfrm>
          <a:custGeom>
            <a:avLst/>
            <a:gdLst>
              <a:gd name="connsiteX0" fmla="*/ 840 w 167468"/>
              <a:gd name="connsiteY0" fmla="*/ 574 h 104666"/>
              <a:gd name="connsiteX1" fmla="*/ 77040 w 167468"/>
              <a:gd name="connsiteY1" fmla="*/ 38674 h 104666"/>
              <a:gd name="connsiteX2" fmla="*/ 162765 w 167468"/>
              <a:gd name="connsiteY2" fmla="*/ 102174 h 104666"/>
              <a:gd name="connsiteX3" fmla="*/ 153240 w 167468"/>
              <a:gd name="connsiteY3" fmla="*/ 89474 h 104666"/>
              <a:gd name="connsiteX4" fmla="*/ 127840 w 167468"/>
              <a:gd name="connsiteY4" fmla="*/ 67249 h 104666"/>
              <a:gd name="connsiteX5" fmla="*/ 840 w 167468"/>
              <a:gd name="connsiteY5" fmla="*/ 574 h 10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468" h="104666">
                <a:moveTo>
                  <a:pt x="840" y="574"/>
                </a:moveTo>
                <a:cubicBezTo>
                  <a:pt x="-7627" y="-4189"/>
                  <a:pt x="50053" y="21741"/>
                  <a:pt x="77040" y="38674"/>
                </a:cubicBezTo>
                <a:cubicBezTo>
                  <a:pt x="104028" y="55607"/>
                  <a:pt x="162765" y="102174"/>
                  <a:pt x="162765" y="102174"/>
                </a:cubicBezTo>
                <a:cubicBezTo>
                  <a:pt x="175465" y="110641"/>
                  <a:pt x="159061" y="95295"/>
                  <a:pt x="153240" y="89474"/>
                </a:cubicBezTo>
                <a:cubicBezTo>
                  <a:pt x="147419" y="83653"/>
                  <a:pt x="147419" y="80478"/>
                  <a:pt x="127840" y="67249"/>
                </a:cubicBezTo>
                <a:cubicBezTo>
                  <a:pt x="108261" y="54020"/>
                  <a:pt x="9307" y="5337"/>
                  <a:pt x="840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7966087-ACE2-7FD8-D006-98A3066CEA54}"/>
              </a:ext>
            </a:extLst>
          </p:cNvPr>
          <p:cNvSpPr/>
          <p:nvPr/>
        </p:nvSpPr>
        <p:spPr>
          <a:xfrm>
            <a:off x="8324850" y="1543050"/>
            <a:ext cx="23621" cy="250831"/>
          </a:xfrm>
          <a:custGeom>
            <a:avLst/>
            <a:gdLst>
              <a:gd name="connsiteX0" fmla="*/ 9525 w 23621"/>
              <a:gd name="connsiteY0" fmla="*/ 0 h 250831"/>
              <a:gd name="connsiteX1" fmla="*/ 0 w 23621"/>
              <a:gd name="connsiteY1" fmla="*/ 88900 h 250831"/>
              <a:gd name="connsiteX2" fmla="*/ 9525 w 23621"/>
              <a:gd name="connsiteY2" fmla="*/ 174625 h 250831"/>
              <a:gd name="connsiteX3" fmla="*/ 22225 w 23621"/>
              <a:gd name="connsiteY3" fmla="*/ 142875 h 250831"/>
              <a:gd name="connsiteX4" fmla="*/ 22225 w 23621"/>
              <a:gd name="connsiteY4" fmla="*/ 203200 h 250831"/>
              <a:gd name="connsiteX5" fmla="*/ 12700 w 23621"/>
              <a:gd name="connsiteY5" fmla="*/ 250825 h 250831"/>
              <a:gd name="connsiteX6" fmla="*/ 22225 w 23621"/>
              <a:gd name="connsiteY6" fmla="*/ 200025 h 250831"/>
              <a:gd name="connsiteX7" fmla="*/ 6350 w 23621"/>
              <a:gd name="connsiteY7" fmla="*/ 174625 h 250831"/>
              <a:gd name="connsiteX8" fmla="*/ 6350 w 23621"/>
              <a:gd name="connsiteY8" fmla="*/ 123825 h 250831"/>
              <a:gd name="connsiteX9" fmla="*/ 6350 w 23621"/>
              <a:gd name="connsiteY9" fmla="*/ 146050 h 250831"/>
              <a:gd name="connsiteX10" fmla="*/ 9525 w 23621"/>
              <a:gd name="connsiteY10" fmla="*/ 0 h 25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621" h="250831">
                <a:moveTo>
                  <a:pt x="9525" y="0"/>
                </a:moveTo>
                <a:cubicBezTo>
                  <a:pt x="4762" y="29898"/>
                  <a:pt x="0" y="59796"/>
                  <a:pt x="0" y="88900"/>
                </a:cubicBezTo>
                <a:cubicBezTo>
                  <a:pt x="0" y="118004"/>
                  <a:pt x="5821" y="165629"/>
                  <a:pt x="9525" y="174625"/>
                </a:cubicBezTo>
                <a:cubicBezTo>
                  <a:pt x="13229" y="183621"/>
                  <a:pt x="20108" y="138113"/>
                  <a:pt x="22225" y="142875"/>
                </a:cubicBezTo>
                <a:cubicBezTo>
                  <a:pt x="24342" y="147637"/>
                  <a:pt x="23813" y="185208"/>
                  <a:pt x="22225" y="203200"/>
                </a:cubicBezTo>
                <a:cubicBezTo>
                  <a:pt x="20638" y="221192"/>
                  <a:pt x="12700" y="251354"/>
                  <a:pt x="12700" y="250825"/>
                </a:cubicBezTo>
                <a:cubicBezTo>
                  <a:pt x="12700" y="250296"/>
                  <a:pt x="23283" y="212725"/>
                  <a:pt x="22225" y="200025"/>
                </a:cubicBezTo>
                <a:cubicBezTo>
                  <a:pt x="21167" y="187325"/>
                  <a:pt x="8996" y="187325"/>
                  <a:pt x="6350" y="174625"/>
                </a:cubicBezTo>
                <a:cubicBezTo>
                  <a:pt x="3704" y="161925"/>
                  <a:pt x="6350" y="123825"/>
                  <a:pt x="6350" y="123825"/>
                </a:cubicBezTo>
                <a:lnTo>
                  <a:pt x="6350" y="146050"/>
                </a:lnTo>
                <a:cubicBezTo>
                  <a:pt x="7408" y="97367"/>
                  <a:pt x="8467" y="48683"/>
                  <a:pt x="95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EDB7A61-96A3-F3E2-C25A-7404D7C481B1}"/>
              </a:ext>
            </a:extLst>
          </p:cNvPr>
          <p:cNvSpPr/>
          <p:nvPr/>
        </p:nvSpPr>
        <p:spPr>
          <a:xfrm>
            <a:off x="8359758" y="1765446"/>
            <a:ext cx="17503" cy="390541"/>
          </a:xfrm>
          <a:custGeom>
            <a:avLst/>
            <a:gdLst>
              <a:gd name="connsiteX0" fmla="*/ 6367 w 17503"/>
              <a:gd name="connsiteY0" fmla="*/ 3029 h 390541"/>
              <a:gd name="connsiteX1" fmla="*/ 15892 w 17503"/>
              <a:gd name="connsiteY1" fmla="*/ 250679 h 390541"/>
              <a:gd name="connsiteX2" fmla="*/ 15892 w 17503"/>
              <a:gd name="connsiteY2" fmla="*/ 193529 h 390541"/>
              <a:gd name="connsiteX3" fmla="*/ 17 w 17503"/>
              <a:gd name="connsiteY3" fmla="*/ 352279 h 390541"/>
              <a:gd name="connsiteX4" fmla="*/ 12717 w 17503"/>
              <a:gd name="connsiteY4" fmla="*/ 390379 h 390541"/>
              <a:gd name="connsiteX5" fmla="*/ 9542 w 17503"/>
              <a:gd name="connsiteY5" fmla="*/ 361804 h 390541"/>
              <a:gd name="connsiteX6" fmla="*/ 9542 w 17503"/>
              <a:gd name="connsiteY6" fmla="*/ 269729 h 390541"/>
              <a:gd name="connsiteX7" fmla="*/ 3192 w 17503"/>
              <a:gd name="connsiteY7" fmla="*/ 136379 h 390541"/>
              <a:gd name="connsiteX8" fmla="*/ 3192 w 17503"/>
              <a:gd name="connsiteY8" fmla="*/ 193529 h 390541"/>
              <a:gd name="connsiteX9" fmla="*/ 12717 w 17503"/>
              <a:gd name="connsiteY9" fmla="*/ 117329 h 390541"/>
              <a:gd name="connsiteX10" fmla="*/ 6367 w 17503"/>
              <a:gd name="connsiteY10" fmla="*/ 3029 h 3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3" h="390541">
                <a:moveTo>
                  <a:pt x="6367" y="3029"/>
                </a:moveTo>
                <a:cubicBezTo>
                  <a:pt x="6896" y="25254"/>
                  <a:pt x="14304" y="218929"/>
                  <a:pt x="15892" y="250679"/>
                </a:cubicBezTo>
                <a:cubicBezTo>
                  <a:pt x="17480" y="282429"/>
                  <a:pt x="18538" y="176596"/>
                  <a:pt x="15892" y="193529"/>
                </a:cubicBezTo>
                <a:cubicBezTo>
                  <a:pt x="13246" y="210462"/>
                  <a:pt x="546" y="319471"/>
                  <a:pt x="17" y="352279"/>
                </a:cubicBezTo>
                <a:cubicBezTo>
                  <a:pt x="-512" y="385087"/>
                  <a:pt x="11130" y="388792"/>
                  <a:pt x="12717" y="390379"/>
                </a:cubicBezTo>
                <a:cubicBezTo>
                  <a:pt x="14304" y="391966"/>
                  <a:pt x="10071" y="381912"/>
                  <a:pt x="9542" y="361804"/>
                </a:cubicBezTo>
                <a:cubicBezTo>
                  <a:pt x="9013" y="341696"/>
                  <a:pt x="10600" y="307300"/>
                  <a:pt x="9542" y="269729"/>
                </a:cubicBezTo>
                <a:cubicBezTo>
                  <a:pt x="8484" y="232158"/>
                  <a:pt x="4250" y="149079"/>
                  <a:pt x="3192" y="136379"/>
                </a:cubicBezTo>
                <a:cubicBezTo>
                  <a:pt x="2134" y="123679"/>
                  <a:pt x="1605" y="196704"/>
                  <a:pt x="3192" y="193529"/>
                </a:cubicBezTo>
                <a:cubicBezTo>
                  <a:pt x="4779" y="190354"/>
                  <a:pt x="12188" y="147492"/>
                  <a:pt x="12717" y="117329"/>
                </a:cubicBezTo>
                <a:cubicBezTo>
                  <a:pt x="13246" y="87167"/>
                  <a:pt x="5838" y="-19196"/>
                  <a:pt x="6367" y="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7572B85-D0CC-38DD-F77A-5BAF08265D7F}"/>
              </a:ext>
            </a:extLst>
          </p:cNvPr>
          <p:cNvSpPr/>
          <p:nvPr/>
        </p:nvSpPr>
        <p:spPr>
          <a:xfrm>
            <a:off x="8324791" y="1701208"/>
            <a:ext cx="25470" cy="311753"/>
          </a:xfrm>
          <a:custGeom>
            <a:avLst/>
            <a:gdLst>
              <a:gd name="connsiteX0" fmla="*/ 59 w 25470"/>
              <a:gd name="connsiteY0" fmla="*/ 592 h 311753"/>
              <a:gd name="connsiteX1" fmla="*/ 3234 w 25470"/>
              <a:gd name="connsiteY1" fmla="*/ 149817 h 311753"/>
              <a:gd name="connsiteX2" fmla="*/ 3234 w 25470"/>
              <a:gd name="connsiteY2" fmla="*/ 216492 h 311753"/>
              <a:gd name="connsiteX3" fmla="*/ 25459 w 25470"/>
              <a:gd name="connsiteY3" fmla="*/ 311742 h 311753"/>
              <a:gd name="connsiteX4" fmla="*/ 6409 w 25470"/>
              <a:gd name="connsiteY4" fmla="*/ 210142 h 311753"/>
              <a:gd name="connsiteX5" fmla="*/ 12759 w 25470"/>
              <a:gd name="connsiteY5" fmla="*/ 238717 h 311753"/>
              <a:gd name="connsiteX6" fmla="*/ 15934 w 25470"/>
              <a:gd name="connsiteY6" fmla="*/ 143467 h 311753"/>
              <a:gd name="connsiteX7" fmla="*/ 6409 w 25470"/>
              <a:gd name="connsiteY7" fmla="*/ 184742 h 311753"/>
              <a:gd name="connsiteX8" fmla="*/ 15934 w 25470"/>
              <a:gd name="connsiteY8" fmla="*/ 130767 h 311753"/>
              <a:gd name="connsiteX9" fmla="*/ 9584 w 25470"/>
              <a:gd name="connsiteY9" fmla="*/ 168867 h 311753"/>
              <a:gd name="connsiteX10" fmla="*/ 6409 w 25470"/>
              <a:gd name="connsiteY10" fmla="*/ 99017 h 311753"/>
              <a:gd name="connsiteX11" fmla="*/ 59 w 25470"/>
              <a:gd name="connsiteY11" fmla="*/ 592 h 31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70" h="311753">
                <a:moveTo>
                  <a:pt x="59" y="592"/>
                </a:moveTo>
                <a:cubicBezTo>
                  <a:pt x="-470" y="9059"/>
                  <a:pt x="2705" y="113834"/>
                  <a:pt x="3234" y="149817"/>
                </a:cubicBezTo>
                <a:cubicBezTo>
                  <a:pt x="3763" y="185800"/>
                  <a:pt x="-470" y="189505"/>
                  <a:pt x="3234" y="216492"/>
                </a:cubicBezTo>
                <a:cubicBezTo>
                  <a:pt x="6938" y="243479"/>
                  <a:pt x="24930" y="312800"/>
                  <a:pt x="25459" y="311742"/>
                </a:cubicBezTo>
                <a:cubicBezTo>
                  <a:pt x="25988" y="310684"/>
                  <a:pt x="8526" y="222313"/>
                  <a:pt x="6409" y="210142"/>
                </a:cubicBezTo>
                <a:cubicBezTo>
                  <a:pt x="4292" y="197971"/>
                  <a:pt x="11172" y="249829"/>
                  <a:pt x="12759" y="238717"/>
                </a:cubicBezTo>
                <a:cubicBezTo>
                  <a:pt x="14346" y="227605"/>
                  <a:pt x="16992" y="152463"/>
                  <a:pt x="15934" y="143467"/>
                </a:cubicBezTo>
                <a:cubicBezTo>
                  <a:pt x="14876" y="134471"/>
                  <a:pt x="6409" y="186859"/>
                  <a:pt x="6409" y="184742"/>
                </a:cubicBezTo>
                <a:cubicBezTo>
                  <a:pt x="6409" y="182625"/>
                  <a:pt x="15405" y="133413"/>
                  <a:pt x="15934" y="130767"/>
                </a:cubicBezTo>
                <a:cubicBezTo>
                  <a:pt x="16463" y="128121"/>
                  <a:pt x="11171" y="174159"/>
                  <a:pt x="9584" y="168867"/>
                </a:cubicBezTo>
                <a:cubicBezTo>
                  <a:pt x="7997" y="163575"/>
                  <a:pt x="6938" y="121242"/>
                  <a:pt x="6409" y="99017"/>
                </a:cubicBezTo>
                <a:cubicBezTo>
                  <a:pt x="5880" y="76792"/>
                  <a:pt x="588" y="-7875"/>
                  <a:pt x="59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89C785C-C86C-D07A-3291-9D9C6C3F8BDF}"/>
              </a:ext>
            </a:extLst>
          </p:cNvPr>
          <p:cNvSpPr/>
          <p:nvPr/>
        </p:nvSpPr>
        <p:spPr>
          <a:xfrm>
            <a:off x="8384050" y="1644553"/>
            <a:ext cx="57509" cy="236481"/>
          </a:xfrm>
          <a:custGeom>
            <a:avLst/>
            <a:gdLst>
              <a:gd name="connsiteX0" fmla="*/ 1125 w 57509"/>
              <a:gd name="connsiteY0" fmla="*/ 97 h 236481"/>
              <a:gd name="connsiteX1" fmla="*/ 51925 w 57509"/>
              <a:gd name="connsiteY1" fmla="*/ 142972 h 236481"/>
              <a:gd name="connsiteX2" fmla="*/ 51925 w 57509"/>
              <a:gd name="connsiteY2" fmla="*/ 117572 h 236481"/>
              <a:gd name="connsiteX3" fmla="*/ 13825 w 57509"/>
              <a:gd name="connsiteY3" fmla="*/ 203297 h 236481"/>
              <a:gd name="connsiteX4" fmla="*/ 1125 w 57509"/>
              <a:gd name="connsiteY4" fmla="*/ 235047 h 236481"/>
              <a:gd name="connsiteX5" fmla="*/ 39225 w 57509"/>
              <a:gd name="connsiteY5" fmla="*/ 162022 h 236481"/>
              <a:gd name="connsiteX6" fmla="*/ 45575 w 57509"/>
              <a:gd name="connsiteY6" fmla="*/ 120747 h 236481"/>
              <a:gd name="connsiteX7" fmla="*/ 1125 w 57509"/>
              <a:gd name="connsiteY7" fmla="*/ 97 h 236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09" h="236481">
                <a:moveTo>
                  <a:pt x="1125" y="97"/>
                </a:moveTo>
                <a:cubicBezTo>
                  <a:pt x="2183" y="3801"/>
                  <a:pt x="43458" y="123393"/>
                  <a:pt x="51925" y="142972"/>
                </a:cubicBezTo>
                <a:cubicBezTo>
                  <a:pt x="60392" y="162551"/>
                  <a:pt x="58275" y="107518"/>
                  <a:pt x="51925" y="117572"/>
                </a:cubicBezTo>
                <a:cubicBezTo>
                  <a:pt x="45575" y="127626"/>
                  <a:pt x="22292" y="183718"/>
                  <a:pt x="13825" y="203297"/>
                </a:cubicBezTo>
                <a:cubicBezTo>
                  <a:pt x="5358" y="222876"/>
                  <a:pt x="-3108" y="241926"/>
                  <a:pt x="1125" y="235047"/>
                </a:cubicBezTo>
                <a:cubicBezTo>
                  <a:pt x="5358" y="228168"/>
                  <a:pt x="31817" y="181072"/>
                  <a:pt x="39225" y="162022"/>
                </a:cubicBezTo>
                <a:cubicBezTo>
                  <a:pt x="46633" y="142972"/>
                  <a:pt x="50337" y="141914"/>
                  <a:pt x="45575" y="120747"/>
                </a:cubicBezTo>
                <a:cubicBezTo>
                  <a:pt x="40813" y="99580"/>
                  <a:pt x="67" y="-3607"/>
                  <a:pt x="112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19230F9-E377-F317-C1F6-EB7CDDCD7F92}"/>
              </a:ext>
            </a:extLst>
          </p:cNvPr>
          <p:cNvSpPr/>
          <p:nvPr/>
        </p:nvSpPr>
        <p:spPr>
          <a:xfrm>
            <a:off x="8391522" y="1727180"/>
            <a:ext cx="51164" cy="211421"/>
          </a:xfrm>
          <a:custGeom>
            <a:avLst/>
            <a:gdLst>
              <a:gd name="connsiteX0" fmla="*/ 9528 w 51164"/>
              <a:gd name="connsiteY0" fmla="*/ 20 h 211421"/>
              <a:gd name="connsiteX1" fmla="*/ 6353 w 51164"/>
              <a:gd name="connsiteY1" fmla="*/ 123845 h 211421"/>
              <a:gd name="connsiteX2" fmla="*/ 3178 w 51164"/>
              <a:gd name="connsiteY2" fmla="*/ 209570 h 211421"/>
              <a:gd name="connsiteX3" fmla="*/ 3178 w 51164"/>
              <a:gd name="connsiteY3" fmla="*/ 177820 h 211421"/>
              <a:gd name="connsiteX4" fmla="*/ 44453 w 51164"/>
              <a:gd name="connsiteY4" fmla="*/ 120670 h 211421"/>
              <a:gd name="connsiteX5" fmla="*/ 50803 w 51164"/>
              <a:gd name="connsiteY5" fmla="*/ 76220 h 211421"/>
              <a:gd name="connsiteX6" fmla="*/ 41278 w 51164"/>
              <a:gd name="connsiteY6" fmla="*/ 127020 h 211421"/>
              <a:gd name="connsiteX7" fmla="*/ 12703 w 51164"/>
              <a:gd name="connsiteY7" fmla="*/ 161945 h 211421"/>
              <a:gd name="connsiteX8" fmla="*/ 3178 w 51164"/>
              <a:gd name="connsiteY8" fmla="*/ 206395 h 211421"/>
              <a:gd name="connsiteX9" fmla="*/ 12703 w 51164"/>
              <a:gd name="connsiteY9" fmla="*/ 114320 h 211421"/>
              <a:gd name="connsiteX10" fmla="*/ 9528 w 51164"/>
              <a:gd name="connsiteY10" fmla="*/ 20 h 2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64" h="211421">
                <a:moveTo>
                  <a:pt x="9528" y="20"/>
                </a:moveTo>
                <a:cubicBezTo>
                  <a:pt x="8470" y="1608"/>
                  <a:pt x="7411" y="88920"/>
                  <a:pt x="6353" y="123845"/>
                </a:cubicBezTo>
                <a:cubicBezTo>
                  <a:pt x="5295" y="158770"/>
                  <a:pt x="3707" y="200574"/>
                  <a:pt x="3178" y="209570"/>
                </a:cubicBezTo>
                <a:cubicBezTo>
                  <a:pt x="2649" y="218566"/>
                  <a:pt x="-3701" y="192637"/>
                  <a:pt x="3178" y="177820"/>
                </a:cubicBezTo>
                <a:cubicBezTo>
                  <a:pt x="10057" y="163003"/>
                  <a:pt x="36516" y="137603"/>
                  <a:pt x="44453" y="120670"/>
                </a:cubicBezTo>
                <a:cubicBezTo>
                  <a:pt x="52390" y="103737"/>
                  <a:pt x="51332" y="75162"/>
                  <a:pt x="50803" y="76220"/>
                </a:cubicBezTo>
                <a:cubicBezTo>
                  <a:pt x="50274" y="77278"/>
                  <a:pt x="47628" y="112732"/>
                  <a:pt x="41278" y="127020"/>
                </a:cubicBezTo>
                <a:cubicBezTo>
                  <a:pt x="34928" y="141308"/>
                  <a:pt x="19053" y="148716"/>
                  <a:pt x="12703" y="161945"/>
                </a:cubicBezTo>
                <a:cubicBezTo>
                  <a:pt x="6353" y="175174"/>
                  <a:pt x="3178" y="214332"/>
                  <a:pt x="3178" y="206395"/>
                </a:cubicBezTo>
                <a:cubicBezTo>
                  <a:pt x="3178" y="198458"/>
                  <a:pt x="11645" y="140778"/>
                  <a:pt x="12703" y="114320"/>
                </a:cubicBezTo>
                <a:cubicBezTo>
                  <a:pt x="13761" y="87862"/>
                  <a:pt x="10586" y="-1568"/>
                  <a:pt x="952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2FABEDB-6286-3AA7-2309-1A06B5E71D8A}"/>
              </a:ext>
            </a:extLst>
          </p:cNvPr>
          <p:cNvSpPr/>
          <p:nvPr/>
        </p:nvSpPr>
        <p:spPr>
          <a:xfrm>
            <a:off x="8445489" y="1532056"/>
            <a:ext cx="25411" cy="251575"/>
          </a:xfrm>
          <a:custGeom>
            <a:avLst/>
            <a:gdLst>
              <a:gd name="connsiteX0" fmla="*/ 11 w 25411"/>
              <a:gd name="connsiteY0" fmla="*/ 1469 h 251575"/>
              <a:gd name="connsiteX1" fmla="*/ 22236 w 25411"/>
              <a:gd name="connsiteY1" fmla="*/ 64969 h 251575"/>
              <a:gd name="connsiteX2" fmla="*/ 11 w 25411"/>
              <a:gd name="connsiteY2" fmla="*/ 150694 h 251575"/>
              <a:gd name="connsiteX3" fmla="*/ 19061 w 25411"/>
              <a:gd name="connsiteY3" fmla="*/ 112594 h 251575"/>
              <a:gd name="connsiteX4" fmla="*/ 6361 w 25411"/>
              <a:gd name="connsiteY4" fmla="*/ 249119 h 251575"/>
              <a:gd name="connsiteX5" fmla="*/ 12711 w 25411"/>
              <a:gd name="connsiteY5" fmla="*/ 195144 h 251575"/>
              <a:gd name="connsiteX6" fmla="*/ 25411 w 25411"/>
              <a:gd name="connsiteY6" fmla="*/ 128469 h 251575"/>
              <a:gd name="connsiteX7" fmla="*/ 11 w 25411"/>
              <a:gd name="connsiteY7" fmla="*/ 1469 h 25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11" h="251575">
                <a:moveTo>
                  <a:pt x="11" y="1469"/>
                </a:moveTo>
                <a:cubicBezTo>
                  <a:pt x="-518" y="-9114"/>
                  <a:pt x="22236" y="40098"/>
                  <a:pt x="22236" y="64969"/>
                </a:cubicBezTo>
                <a:cubicBezTo>
                  <a:pt x="22236" y="89840"/>
                  <a:pt x="540" y="142757"/>
                  <a:pt x="11" y="150694"/>
                </a:cubicBezTo>
                <a:cubicBezTo>
                  <a:pt x="-518" y="158632"/>
                  <a:pt x="18003" y="96190"/>
                  <a:pt x="19061" y="112594"/>
                </a:cubicBezTo>
                <a:cubicBezTo>
                  <a:pt x="20119" y="128998"/>
                  <a:pt x="7419" y="235361"/>
                  <a:pt x="6361" y="249119"/>
                </a:cubicBezTo>
                <a:cubicBezTo>
                  <a:pt x="5303" y="262877"/>
                  <a:pt x="9536" y="215252"/>
                  <a:pt x="12711" y="195144"/>
                </a:cubicBezTo>
                <a:cubicBezTo>
                  <a:pt x="15886" y="175036"/>
                  <a:pt x="25411" y="154927"/>
                  <a:pt x="25411" y="128469"/>
                </a:cubicBezTo>
                <a:cubicBezTo>
                  <a:pt x="25411" y="102011"/>
                  <a:pt x="540" y="12052"/>
                  <a:pt x="11" y="14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7A81DAE-A68A-2ECD-9704-87A7EC78604B}"/>
              </a:ext>
            </a:extLst>
          </p:cNvPr>
          <p:cNvSpPr/>
          <p:nvPr/>
        </p:nvSpPr>
        <p:spPr>
          <a:xfrm>
            <a:off x="8429372" y="1625469"/>
            <a:ext cx="86227" cy="263747"/>
          </a:xfrm>
          <a:custGeom>
            <a:avLst/>
            <a:gdLst>
              <a:gd name="connsiteX0" fmla="*/ 85978 w 86227"/>
              <a:gd name="connsiteY0" fmla="*/ 131 h 263747"/>
              <a:gd name="connsiteX1" fmla="*/ 41528 w 86227"/>
              <a:gd name="connsiteY1" fmla="*/ 127131 h 263747"/>
              <a:gd name="connsiteX2" fmla="*/ 28828 w 86227"/>
              <a:gd name="connsiteY2" fmla="*/ 193806 h 263747"/>
              <a:gd name="connsiteX3" fmla="*/ 253 w 86227"/>
              <a:gd name="connsiteY3" fmla="*/ 263656 h 263747"/>
              <a:gd name="connsiteX4" fmla="*/ 16128 w 86227"/>
              <a:gd name="connsiteY4" fmla="*/ 206506 h 263747"/>
              <a:gd name="connsiteX5" fmla="*/ 38353 w 86227"/>
              <a:gd name="connsiteY5" fmla="*/ 117606 h 263747"/>
              <a:gd name="connsiteX6" fmla="*/ 19303 w 86227"/>
              <a:gd name="connsiteY6" fmla="*/ 152531 h 263747"/>
              <a:gd name="connsiteX7" fmla="*/ 85978 w 86227"/>
              <a:gd name="connsiteY7" fmla="*/ 131 h 26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227" h="263747">
                <a:moveTo>
                  <a:pt x="85978" y="131"/>
                </a:moveTo>
                <a:cubicBezTo>
                  <a:pt x="89682" y="-4102"/>
                  <a:pt x="51053" y="94852"/>
                  <a:pt x="41528" y="127131"/>
                </a:cubicBezTo>
                <a:cubicBezTo>
                  <a:pt x="32003" y="159410"/>
                  <a:pt x="35707" y="171052"/>
                  <a:pt x="28828" y="193806"/>
                </a:cubicBezTo>
                <a:cubicBezTo>
                  <a:pt x="21949" y="216560"/>
                  <a:pt x="2370" y="261539"/>
                  <a:pt x="253" y="263656"/>
                </a:cubicBezTo>
                <a:cubicBezTo>
                  <a:pt x="-1864" y="265773"/>
                  <a:pt x="9778" y="230848"/>
                  <a:pt x="16128" y="206506"/>
                </a:cubicBezTo>
                <a:cubicBezTo>
                  <a:pt x="22478" y="182164"/>
                  <a:pt x="37824" y="126602"/>
                  <a:pt x="38353" y="117606"/>
                </a:cubicBezTo>
                <a:cubicBezTo>
                  <a:pt x="38882" y="108610"/>
                  <a:pt x="12424" y="166289"/>
                  <a:pt x="19303" y="152531"/>
                </a:cubicBezTo>
                <a:cubicBezTo>
                  <a:pt x="26182" y="138773"/>
                  <a:pt x="82274" y="4364"/>
                  <a:pt x="85978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5AF39D2-CE6E-5533-50D1-751976A03AC5}"/>
              </a:ext>
            </a:extLst>
          </p:cNvPr>
          <p:cNvSpPr/>
          <p:nvPr/>
        </p:nvSpPr>
        <p:spPr>
          <a:xfrm>
            <a:off x="8375644" y="1854154"/>
            <a:ext cx="36357" cy="314485"/>
          </a:xfrm>
          <a:custGeom>
            <a:avLst/>
            <a:gdLst>
              <a:gd name="connsiteX0" fmla="*/ 12706 w 36357"/>
              <a:gd name="connsiteY0" fmla="*/ 46 h 314485"/>
              <a:gd name="connsiteX1" fmla="*/ 15881 w 36357"/>
              <a:gd name="connsiteY1" fmla="*/ 203246 h 314485"/>
              <a:gd name="connsiteX2" fmla="*/ 31756 w 36357"/>
              <a:gd name="connsiteY2" fmla="*/ 282621 h 314485"/>
              <a:gd name="connsiteX3" fmla="*/ 6 w 36357"/>
              <a:gd name="connsiteY3" fmla="*/ 314371 h 314485"/>
              <a:gd name="connsiteX4" fmla="*/ 34931 w 36357"/>
              <a:gd name="connsiteY4" fmla="*/ 292146 h 314485"/>
              <a:gd name="connsiteX5" fmla="*/ 28581 w 36357"/>
              <a:gd name="connsiteY5" fmla="*/ 263571 h 314485"/>
              <a:gd name="connsiteX6" fmla="*/ 19056 w 36357"/>
              <a:gd name="connsiteY6" fmla="*/ 222296 h 314485"/>
              <a:gd name="connsiteX7" fmla="*/ 12706 w 36357"/>
              <a:gd name="connsiteY7" fmla="*/ 46 h 31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57" h="314485">
                <a:moveTo>
                  <a:pt x="12706" y="46"/>
                </a:moveTo>
                <a:cubicBezTo>
                  <a:pt x="12177" y="-3129"/>
                  <a:pt x="12706" y="156150"/>
                  <a:pt x="15881" y="203246"/>
                </a:cubicBezTo>
                <a:cubicBezTo>
                  <a:pt x="19056" y="250342"/>
                  <a:pt x="34402" y="264100"/>
                  <a:pt x="31756" y="282621"/>
                </a:cubicBezTo>
                <a:cubicBezTo>
                  <a:pt x="29110" y="301142"/>
                  <a:pt x="-523" y="312784"/>
                  <a:pt x="6" y="314371"/>
                </a:cubicBezTo>
                <a:cubicBezTo>
                  <a:pt x="535" y="315958"/>
                  <a:pt x="30168" y="300613"/>
                  <a:pt x="34931" y="292146"/>
                </a:cubicBezTo>
                <a:cubicBezTo>
                  <a:pt x="39694" y="283679"/>
                  <a:pt x="31227" y="275213"/>
                  <a:pt x="28581" y="263571"/>
                </a:cubicBezTo>
                <a:cubicBezTo>
                  <a:pt x="25935" y="251929"/>
                  <a:pt x="19585" y="261983"/>
                  <a:pt x="19056" y="222296"/>
                </a:cubicBezTo>
                <a:cubicBezTo>
                  <a:pt x="18527" y="182609"/>
                  <a:pt x="13235" y="3221"/>
                  <a:pt x="1270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C7A91AE-E9B4-3C54-6503-1FD0ECFBD5C4}"/>
              </a:ext>
            </a:extLst>
          </p:cNvPr>
          <p:cNvSpPr/>
          <p:nvPr/>
        </p:nvSpPr>
        <p:spPr>
          <a:xfrm>
            <a:off x="8299323" y="1952449"/>
            <a:ext cx="38268" cy="235871"/>
          </a:xfrm>
          <a:custGeom>
            <a:avLst/>
            <a:gdLst>
              <a:gd name="connsiteX0" fmla="*/ 9652 w 38268"/>
              <a:gd name="connsiteY0" fmla="*/ 176 h 235871"/>
              <a:gd name="connsiteX1" fmla="*/ 28702 w 38268"/>
              <a:gd name="connsiteY1" fmla="*/ 70026 h 235871"/>
              <a:gd name="connsiteX2" fmla="*/ 9652 w 38268"/>
              <a:gd name="connsiteY2" fmla="*/ 108126 h 235871"/>
              <a:gd name="connsiteX3" fmla="*/ 9652 w 38268"/>
              <a:gd name="connsiteY3" fmla="*/ 177976 h 235871"/>
              <a:gd name="connsiteX4" fmla="*/ 6477 w 38268"/>
              <a:gd name="connsiteY4" fmla="*/ 235126 h 235871"/>
              <a:gd name="connsiteX5" fmla="*/ 127 w 38268"/>
              <a:gd name="connsiteY5" fmla="*/ 206551 h 235871"/>
              <a:gd name="connsiteX6" fmla="*/ 12827 w 38268"/>
              <a:gd name="connsiteY6" fmla="*/ 149401 h 235871"/>
              <a:gd name="connsiteX7" fmla="*/ 38227 w 38268"/>
              <a:gd name="connsiteY7" fmla="*/ 146226 h 235871"/>
              <a:gd name="connsiteX8" fmla="*/ 19177 w 38268"/>
              <a:gd name="connsiteY8" fmla="*/ 133526 h 235871"/>
              <a:gd name="connsiteX9" fmla="*/ 35052 w 38268"/>
              <a:gd name="connsiteY9" fmla="*/ 92251 h 235871"/>
              <a:gd name="connsiteX10" fmla="*/ 9652 w 38268"/>
              <a:gd name="connsiteY10" fmla="*/ 176 h 23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68" h="235871">
                <a:moveTo>
                  <a:pt x="9652" y="176"/>
                </a:moveTo>
                <a:cubicBezTo>
                  <a:pt x="8594" y="-3528"/>
                  <a:pt x="28702" y="52034"/>
                  <a:pt x="28702" y="70026"/>
                </a:cubicBezTo>
                <a:cubicBezTo>
                  <a:pt x="28702" y="88018"/>
                  <a:pt x="12827" y="90134"/>
                  <a:pt x="9652" y="108126"/>
                </a:cubicBezTo>
                <a:cubicBezTo>
                  <a:pt x="6477" y="126118"/>
                  <a:pt x="10181" y="156809"/>
                  <a:pt x="9652" y="177976"/>
                </a:cubicBezTo>
                <a:cubicBezTo>
                  <a:pt x="9123" y="199143"/>
                  <a:pt x="8064" y="230364"/>
                  <a:pt x="6477" y="235126"/>
                </a:cubicBezTo>
                <a:cubicBezTo>
                  <a:pt x="4890" y="239888"/>
                  <a:pt x="-931" y="220838"/>
                  <a:pt x="127" y="206551"/>
                </a:cubicBezTo>
                <a:cubicBezTo>
                  <a:pt x="1185" y="192264"/>
                  <a:pt x="6477" y="159455"/>
                  <a:pt x="12827" y="149401"/>
                </a:cubicBezTo>
                <a:cubicBezTo>
                  <a:pt x="19177" y="139347"/>
                  <a:pt x="38227" y="146226"/>
                  <a:pt x="38227" y="146226"/>
                </a:cubicBezTo>
                <a:cubicBezTo>
                  <a:pt x="39285" y="143580"/>
                  <a:pt x="19706" y="142522"/>
                  <a:pt x="19177" y="133526"/>
                </a:cubicBezTo>
                <a:cubicBezTo>
                  <a:pt x="18648" y="124530"/>
                  <a:pt x="34523" y="109713"/>
                  <a:pt x="35052" y="92251"/>
                </a:cubicBezTo>
                <a:cubicBezTo>
                  <a:pt x="35581" y="74789"/>
                  <a:pt x="10710" y="3880"/>
                  <a:pt x="9652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E27FE32-B0A9-984F-D5E6-675D0707A47B}"/>
              </a:ext>
            </a:extLst>
          </p:cNvPr>
          <p:cNvSpPr/>
          <p:nvPr/>
        </p:nvSpPr>
        <p:spPr>
          <a:xfrm>
            <a:off x="8397796" y="1911184"/>
            <a:ext cx="73255" cy="308355"/>
          </a:xfrm>
          <a:custGeom>
            <a:avLst/>
            <a:gdLst>
              <a:gd name="connsiteX0" fmla="*/ 73104 w 73255"/>
              <a:gd name="connsiteY0" fmla="*/ 166 h 308355"/>
              <a:gd name="connsiteX1" fmla="*/ 50879 w 73255"/>
              <a:gd name="connsiteY1" fmla="*/ 127166 h 308355"/>
              <a:gd name="connsiteX2" fmla="*/ 50879 w 73255"/>
              <a:gd name="connsiteY2" fmla="*/ 200191 h 308355"/>
              <a:gd name="connsiteX3" fmla="*/ 50879 w 73255"/>
              <a:gd name="connsiteY3" fmla="*/ 171616 h 308355"/>
              <a:gd name="connsiteX4" fmla="*/ 28654 w 73255"/>
              <a:gd name="connsiteY4" fmla="*/ 241466 h 308355"/>
              <a:gd name="connsiteX5" fmla="*/ 35004 w 73255"/>
              <a:gd name="connsiteY5" fmla="*/ 282741 h 308355"/>
              <a:gd name="connsiteX6" fmla="*/ 79 w 73255"/>
              <a:gd name="connsiteY6" fmla="*/ 308141 h 308355"/>
              <a:gd name="connsiteX7" fmla="*/ 25479 w 73255"/>
              <a:gd name="connsiteY7" fmla="*/ 292266 h 308355"/>
              <a:gd name="connsiteX8" fmla="*/ 25479 w 73255"/>
              <a:gd name="connsiteY8" fmla="*/ 247816 h 308355"/>
              <a:gd name="connsiteX9" fmla="*/ 44529 w 73255"/>
              <a:gd name="connsiteY9" fmla="*/ 181141 h 308355"/>
              <a:gd name="connsiteX10" fmla="*/ 47704 w 73255"/>
              <a:gd name="connsiteY10" fmla="*/ 130341 h 308355"/>
              <a:gd name="connsiteX11" fmla="*/ 38179 w 73255"/>
              <a:gd name="connsiteY11" fmla="*/ 155741 h 308355"/>
              <a:gd name="connsiteX12" fmla="*/ 73104 w 73255"/>
              <a:gd name="connsiteY12" fmla="*/ 166 h 30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255" h="308355">
                <a:moveTo>
                  <a:pt x="73104" y="166"/>
                </a:moveTo>
                <a:cubicBezTo>
                  <a:pt x="75221" y="-4596"/>
                  <a:pt x="54583" y="93828"/>
                  <a:pt x="50879" y="127166"/>
                </a:cubicBezTo>
                <a:cubicBezTo>
                  <a:pt x="47175" y="160504"/>
                  <a:pt x="50879" y="200191"/>
                  <a:pt x="50879" y="200191"/>
                </a:cubicBezTo>
                <a:cubicBezTo>
                  <a:pt x="50879" y="207599"/>
                  <a:pt x="54583" y="164737"/>
                  <a:pt x="50879" y="171616"/>
                </a:cubicBezTo>
                <a:cubicBezTo>
                  <a:pt x="47175" y="178495"/>
                  <a:pt x="31300" y="222945"/>
                  <a:pt x="28654" y="241466"/>
                </a:cubicBezTo>
                <a:cubicBezTo>
                  <a:pt x="26008" y="259987"/>
                  <a:pt x="39766" y="271629"/>
                  <a:pt x="35004" y="282741"/>
                </a:cubicBezTo>
                <a:cubicBezTo>
                  <a:pt x="30242" y="293853"/>
                  <a:pt x="1666" y="306554"/>
                  <a:pt x="79" y="308141"/>
                </a:cubicBezTo>
                <a:cubicBezTo>
                  <a:pt x="-1508" y="309728"/>
                  <a:pt x="21246" y="302320"/>
                  <a:pt x="25479" y="292266"/>
                </a:cubicBezTo>
                <a:cubicBezTo>
                  <a:pt x="29712" y="282212"/>
                  <a:pt x="22304" y="266337"/>
                  <a:pt x="25479" y="247816"/>
                </a:cubicBezTo>
                <a:cubicBezTo>
                  <a:pt x="28654" y="229295"/>
                  <a:pt x="40825" y="200720"/>
                  <a:pt x="44529" y="181141"/>
                </a:cubicBezTo>
                <a:cubicBezTo>
                  <a:pt x="48233" y="161562"/>
                  <a:pt x="48762" y="134574"/>
                  <a:pt x="47704" y="130341"/>
                </a:cubicBezTo>
                <a:cubicBezTo>
                  <a:pt x="46646" y="126108"/>
                  <a:pt x="34475" y="173203"/>
                  <a:pt x="38179" y="155741"/>
                </a:cubicBezTo>
                <a:cubicBezTo>
                  <a:pt x="41883" y="138279"/>
                  <a:pt x="70987" y="4928"/>
                  <a:pt x="73104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3AAAE5D-9F13-B2CE-1462-2DB740167399}"/>
              </a:ext>
            </a:extLst>
          </p:cNvPr>
          <p:cNvSpPr/>
          <p:nvPr/>
        </p:nvSpPr>
        <p:spPr>
          <a:xfrm>
            <a:off x="8286750" y="2190679"/>
            <a:ext cx="114504" cy="35964"/>
          </a:xfrm>
          <a:custGeom>
            <a:avLst/>
            <a:gdLst>
              <a:gd name="connsiteX0" fmla="*/ 0 w 114504"/>
              <a:gd name="connsiteY0" fmla="*/ 71 h 35964"/>
              <a:gd name="connsiteX1" fmla="*/ 63500 w 114504"/>
              <a:gd name="connsiteY1" fmla="*/ 25471 h 35964"/>
              <a:gd name="connsiteX2" fmla="*/ 114300 w 114504"/>
              <a:gd name="connsiteY2" fmla="*/ 9596 h 35964"/>
              <a:gd name="connsiteX3" fmla="*/ 82550 w 114504"/>
              <a:gd name="connsiteY3" fmla="*/ 28646 h 35964"/>
              <a:gd name="connsiteX4" fmla="*/ 63500 w 114504"/>
              <a:gd name="connsiteY4" fmla="*/ 34996 h 35964"/>
              <a:gd name="connsiteX5" fmla="*/ 0 w 114504"/>
              <a:gd name="connsiteY5" fmla="*/ 71 h 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04" h="35964">
                <a:moveTo>
                  <a:pt x="0" y="71"/>
                </a:moveTo>
                <a:cubicBezTo>
                  <a:pt x="0" y="-1516"/>
                  <a:pt x="44450" y="23884"/>
                  <a:pt x="63500" y="25471"/>
                </a:cubicBezTo>
                <a:cubicBezTo>
                  <a:pt x="82550" y="27058"/>
                  <a:pt x="111125" y="9067"/>
                  <a:pt x="114300" y="9596"/>
                </a:cubicBezTo>
                <a:cubicBezTo>
                  <a:pt x="117475" y="10125"/>
                  <a:pt x="82550" y="28646"/>
                  <a:pt x="82550" y="28646"/>
                </a:cubicBezTo>
                <a:cubicBezTo>
                  <a:pt x="74083" y="32879"/>
                  <a:pt x="71438" y="38171"/>
                  <a:pt x="63500" y="34996"/>
                </a:cubicBezTo>
                <a:cubicBezTo>
                  <a:pt x="55562" y="31821"/>
                  <a:pt x="0" y="1658"/>
                  <a:pt x="0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FD4F447-9A23-86BD-4ED8-EBF96FBB8B54}"/>
              </a:ext>
            </a:extLst>
          </p:cNvPr>
          <p:cNvSpPr/>
          <p:nvPr/>
        </p:nvSpPr>
        <p:spPr>
          <a:xfrm>
            <a:off x="8324797" y="2050461"/>
            <a:ext cx="25681" cy="141283"/>
          </a:xfrm>
          <a:custGeom>
            <a:avLst/>
            <a:gdLst>
              <a:gd name="connsiteX0" fmla="*/ 25453 w 25681"/>
              <a:gd name="connsiteY0" fmla="*/ 589 h 141283"/>
              <a:gd name="connsiteX1" fmla="*/ 12753 w 25681"/>
              <a:gd name="connsiteY1" fmla="*/ 64089 h 141283"/>
              <a:gd name="connsiteX2" fmla="*/ 15928 w 25681"/>
              <a:gd name="connsiteY2" fmla="*/ 140289 h 141283"/>
              <a:gd name="connsiteX3" fmla="*/ 53 w 25681"/>
              <a:gd name="connsiteY3" fmla="*/ 102189 h 141283"/>
              <a:gd name="connsiteX4" fmla="*/ 25453 w 25681"/>
              <a:gd name="connsiteY4" fmla="*/ 589 h 14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141283">
                <a:moveTo>
                  <a:pt x="25453" y="589"/>
                </a:moveTo>
                <a:cubicBezTo>
                  <a:pt x="27570" y="-5761"/>
                  <a:pt x="14340" y="40806"/>
                  <a:pt x="12753" y="64089"/>
                </a:cubicBezTo>
                <a:cubicBezTo>
                  <a:pt x="11165" y="87372"/>
                  <a:pt x="18045" y="133939"/>
                  <a:pt x="15928" y="140289"/>
                </a:cubicBezTo>
                <a:cubicBezTo>
                  <a:pt x="13811" y="146639"/>
                  <a:pt x="-1005" y="121239"/>
                  <a:pt x="53" y="102189"/>
                </a:cubicBezTo>
                <a:cubicBezTo>
                  <a:pt x="1111" y="83139"/>
                  <a:pt x="23336" y="6939"/>
                  <a:pt x="2545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A77101B-631B-5258-7BB0-E926D13C736E}"/>
              </a:ext>
            </a:extLst>
          </p:cNvPr>
          <p:cNvSpPr/>
          <p:nvPr/>
        </p:nvSpPr>
        <p:spPr>
          <a:xfrm>
            <a:off x="8270855" y="2031998"/>
            <a:ext cx="28613" cy="162249"/>
          </a:xfrm>
          <a:custGeom>
            <a:avLst/>
            <a:gdLst>
              <a:gd name="connsiteX0" fmla="*/ 28595 w 28613"/>
              <a:gd name="connsiteY0" fmla="*/ 2 h 162249"/>
              <a:gd name="connsiteX1" fmla="*/ 15895 w 28613"/>
              <a:gd name="connsiteY1" fmla="*/ 82552 h 162249"/>
              <a:gd name="connsiteX2" fmla="*/ 15895 w 28613"/>
              <a:gd name="connsiteY2" fmla="*/ 158752 h 162249"/>
              <a:gd name="connsiteX3" fmla="*/ 15895 w 28613"/>
              <a:gd name="connsiteY3" fmla="*/ 139702 h 162249"/>
              <a:gd name="connsiteX4" fmla="*/ 20 w 28613"/>
              <a:gd name="connsiteY4" fmla="*/ 53977 h 162249"/>
              <a:gd name="connsiteX5" fmla="*/ 12720 w 28613"/>
              <a:gd name="connsiteY5" fmla="*/ 79377 h 162249"/>
              <a:gd name="connsiteX6" fmla="*/ 28595 w 28613"/>
              <a:gd name="connsiteY6" fmla="*/ 2 h 16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13" h="162249">
                <a:moveTo>
                  <a:pt x="28595" y="2"/>
                </a:moveTo>
                <a:cubicBezTo>
                  <a:pt x="29124" y="531"/>
                  <a:pt x="18012" y="56094"/>
                  <a:pt x="15895" y="82552"/>
                </a:cubicBezTo>
                <a:cubicBezTo>
                  <a:pt x="13778" y="109010"/>
                  <a:pt x="15895" y="158752"/>
                  <a:pt x="15895" y="158752"/>
                </a:cubicBezTo>
                <a:cubicBezTo>
                  <a:pt x="15895" y="168277"/>
                  <a:pt x="18541" y="157165"/>
                  <a:pt x="15895" y="139702"/>
                </a:cubicBezTo>
                <a:cubicBezTo>
                  <a:pt x="13249" y="122239"/>
                  <a:pt x="549" y="64031"/>
                  <a:pt x="20" y="53977"/>
                </a:cubicBezTo>
                <a:cubicBezTo>
                  <a:pt x="-509" y="43923"/>
                  <a:pt x="9545" y="83610"/>
                  <a:pt x="12720" y="79377"/>
                </a:cubicBezTo>
                <a:cubicBezTo>
                  <a:pt x="15895" y="75144"/>
                  <a:pt x="28066" y="-527"/>
                  <a:pt x="2859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37EE227-BAE8-0705-51CA-D1E6A7D2C7F3}"/>
              </a:ext>
            </a:extLst>
          </p:cNvPr>
          <p:cNvSpPr/>
          <p:nvPr/>
        </p:nvSpPr>
        <p:spPr>
          <a:xfrm>
            <a:off x="8193602" y="2063718"/>
            <a:ext cx="91663" cy="155700"/>
          </a:xfrm>
          <a:custGeom>
            <a:avLst/>
            <a:gdLst>
              <a:gd name="connsiteX0" fmla="*/ 51873 w 91663"/>
              <a:gd name="connsiteY0" fmla="*/ 32 h 155700"/>
              <a:gd name="connsiteX1" fmla="*/ 13773 w 91663"/>
              <a:gd name="connsiteY1" fmla="*/ 73057 h 155700"/>
              <a:gd name="connsiteX2" fmla="*/ 13773 w 91663"/>
              <a:gd name="connsiteY2" fmla="*/ 104807 h 155700"/>
              <a:gd name="connsiteX3" fmla="*/ 1073 w 91663"/>
              <a:gd name="connsiteY3" fmla="*/ 88932 h 155700"/>
              <a:gd name="connsiteX4" fmla="*/ 45523 w 91663"/>
              <a:gd name="connsiteY4" fmla="*/ 120682 h 155700"/>
              <a:gd name="connsiteX5" fmla="*/ 89973 w 91663"/>
              <a:gd name="connsiteY5" fmla="*/ 155607 h 155700"/>
              <a:gd name="connsiteX6" fmla="*/ 77273 w 91663"/>
              <a:gd name="connsiteY6" fmla="*/ 130207 h 155700"/>
              <a:gd name="connsiteX7" fmla="*/ 29648 w 91663"/>
              <a:gd name="connsiteY7" fmla="*/ 107982 h 155700"/>
              <a:gd name="connsiteX8" fmla="*/ 7423 w 91663"/>
              <a:gd name="connsiteY8" fmla="*/ 92107 h 155700"/>
              <a:gd name="connsiteX9" fmla="*/ 10598 w 91663"/>
              <a:gd name="connsiteY9" fmla="*/ 57182 h 155700"/>
              <a:gd name="connsiteX10" fmla="*/ 1073 w 91663"/>
              <a:gd name="connsiteY10" fmla="*/ 82582 h 155700"/>
              <a:gd name="connsiteX11" fmla="*/ 51873 w 91663"/>
              <a:gd name="connsiteY11" fmla="*/ 32 h 1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663" h="155700">
                <a:moveTo>
                  <a:pt x="51873" y="32"/>
                </a:moveTo>
                <a:cubicBezTo>
                  <a:pt x="53990" y="-1556"/>
                  <a:pt x="20123" y="55595"/>
                  <a:pt x="13773" y="73057"/>
                </a:cubicBezTo>
                <a:cubicBezTo>
                  <a:pt x="7423" y="90519"/>
                  <a:pt x="13773" y="104807"/>
                  <a:pt x="13773" y="104807"/>
                </a:cubicBezTo>
                <a:cubicBezTo>
                  <a:pt x="11656" y="107453"/>
                  <a:pt x="-4219" y="86286"/>
                  <a:pt x="1073" y="88932"/>
                </a:cubicBezTo>
                <a:cubicBezTo>
                  <a:pt x="6365" y="91578"/>
                  <a:pt x="30707" y="109570"/>
                  <a:pt x="45523" y="120682"/>
                </a:cubicBezTo>
                <a:cubicBezTo>
                  <a:pt x="60339" y="131794"/>
                  <a:pt x="84681" y="154020"/>
                  <a:pt x="89973" y="155607"/>
                </a:cubicBezTo>
                <a:cubicBezTo>
                  <a:pt x="95265" y="157194"/>
                  <a:pt x="87327" y="138144"/>
                  <a:pt x="77273" y="130207"/>
                </a:cubicBezTo>
                <a:cubicBezTo>
                  <a:pt x="67219" y="122270"/>
                  <a:pt x="41290" y="114332"/>
                  <a:pt x="29648" y="107982"/>
                </a:cubicBezTo>
                <a:cubicBezTo>
                  <a:pt x="18006" y="101632"/>
                  <a:pt x="10598" y="100574"/>
                  <a:pt x="7423" y="92107"/>
                </a:cubicBezTo>
                <a:cubicBezTo>
                  <a:pt x="4248" y="83640"/>
                  <a:pt x="11656" y="58770"/>
                  <a:pt x="10598" y="57182"/>
                </a:cubicBezTo>
                <a:cubicBezTo>
                  <a:pt x="9540" y="55594"/>
                  <a:pt x="-2631" y="86815"/>
                  <a:pt x="1073" y="82582"/>
                </a:cubicBezTo>
                <a:cubicBezTo>
                  <a:pt x="4777" y="78349"/>
                  <a:pt x="49756" y="1620"/>
                  <a:pt x="518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1AAFB11-F359-379A-3F3B-0FE96EEA3B6C}"/>
              </a:ext>
            </a:extLst>
          </p:cNvPr>
          <p:cNvSpPr/>
          <p:nvPr/>
        </p:nvSpPr>
        <p:spPr>
          <a:xfrm>
            <a:off x="8242213" y="2098675"/>
            <a:ext cx="29094" cy="82550"/>
          </a:xfrm>
          <a:custGeom>
            <a:avLst/>
            <a:gdLst>
              <a:gd name="connsiteX0" fmla="*/ 87 w 29094"/>
              <a:gd name="connsiteY0" fmla="*/ 0 h 82550"/>
              <a:gd name="connsiteX1" fmla="*/ 19137 w 29094"/>
              <a:gd name="connsiteY1" fmla="*/ 66675 h 82550"/>
              <a:gd name="connsiteX2" fmla="*/ 25487 w 29094"/>
              <a:gd name="connsiteY2" fmla="*/ 82550 h 82550"/>
              <a:gd name="connsiteX3" fmla="*/ 28662 w 29094"/>
              <a:gd name="connsiteY3" fmla="*/ 66675 h 82550"/>
              <a:gd name="connsiteX4" fmla="*/ 87 w 29094"/>
              <a:gd name="connsiteY4" fmla="*/ 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94" h="82550">
                <a:moveTo>
                  <a:pt x="87" y="0"/>
                </a:moveTo>
                <a:cubicBezTo>
                  <a:pt x="-1500" y="0"/>
                  <a:pt x="19137" y="66675"/>
                  <a:pt x="19137" y="66675"/>
                </a:cubicBezTo>
                <a:cubicBezTo>
                  <a:pt x="23370" y="80433"/>
                  <a:pt x="25487" y="82550"/>
                  <a:pt x="25487" y="82550"/>
                </a:cubicBezTo>
                <a:cubicBezTo>
                  <a:pt x="27074" y="82550"/>
                  <a:pt x="30250" y="74613"/>
                  <a:pt x="28662" y="66675"/>
                </a:cubicBezTo>
                <a:cubicBezTo>
                  <a:pt x="27074" y="58737"/>
                  <a:pt x="1674" y="0"/>
                  <a:pt x="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865463F-D189-FA70-2599-C4A72A627127}"/>
              </a:ext>
            </a:extLst>
          </p:cNvPr>
          <p:cNvSpPr/>
          <p:nvPr/>
        </p:nvSpPr>
        <p:spPr>
          <a:xfrm>
            <a:off x="8435965" y="2092026"/>
            <a:ext cx="58068" cy="108814"/>
          </a:xfrm>
          <a:custGeom>
            <a:avLst/>
            <a:gdLst>
              <a:gd name="connsiteX0" fmla="*/ 10 w 58068"/>
              <a:gd name="connsiteY0" fmla="*/ 299 h 108814"/>
              <a:gd name="connsiteX1" fmla="*/ 22235 w 58068"/>
              <a:gd name="connsiteY1" fmla="*/ 66974 h 108814"/>
              <a:gd name="connsiteX2" fmla="*/ 15885 w 58068"/>
              <a:gd name="connsiteY2" fmla="*/ 108249 h 108814"/>
              <a:gd name="connsiteX3" fmla="*/ 19060 w 58068"/>
              <a:gd name="connsiteY3" fmla="*/ 86024 h 108814"/>
              <a:gd name="connsiteX4" fmla="*/ 57160 w 58068"/>
              <a:gd name="connsiteY4" fmla="*/ 19349 h 108814"/>
              <a:gd name="connsiteX5" fmla="*/ 44460 w 58068"/>
              <a:gd name="connsiteY5" fmla="*/ 60624 h 108814"/>
              <a:gd name="connsiteX6" fmla="*/ 25410 w 58068"/>
              <a:gd name="connsiteY6" fmla="*/ 95549 h 108814"/>
              <a:gd name="connsiteX7" fmla="*/ 10 w 58068"/>
              <a:gd name="connsiteY7" fmla="*/ 299 h 10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068" h="108814">
                <a:moveTo>
                  <a:pt x="10" y="299"/>
                </a:moveTo>
                <a:cubicBezTo>
                  <a:pt x="-519" y="-4464"/>
                  <a:pt x="19589" y="48982"/>
                  <a:pt x="22235" y="66974"/>
                </a:cubicBezTo>
                <a:cubicBezTo>
                  <a:pt x="24881" y="84966"/>
                  <a:pt x="15885" y="108249"/>
                  <a:pt x="15885" y="108249"/>
                </a:cubicBezTo>
                <a:cubicBezTo>
                  <a:pt x="15356" y="111424"/>
                  <a:pt x="12181" y="100841"/>
                  <a:pt x="19060" y="86024"/>
                </a:cubicBezTo>
                <a:cubicBezTo>
                  <a:pt x="25939" y="71207"/>
                  <a:pt x="52927" y="23582"/>
                  <a:pt x="57160" y="19349"/>
                </a:cubicBezTo>
                <a:cubicBezTo>
                  <a:pt x="61393" y="15116"/>
                  <a:pt x="49752" y="47924"/>
                  <a:pt x="44460" y="60624"/>
                </a:cubicBezTo>
                <a:cubicBezTo>
                  <a:pt x="39168" y="73324"/>
                  <a:pt x="29643" y="100311"/>
                  <a:pt x="25410" y="95549"/>
                </a:cubicBezTo>
                <a:cubicBezTo>
                  <a:pt x="21177" y="90787"/>
                  <a:pt x="539" y="5062"/>
                  <a:pt x="10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297A571-7CAD-C176-894F-3067F8FD39ED}"/>
              </a:ext>
            </a:extLst>
          </p:cNvPr>
          <p:cNvSpPr/>
          <p:nvPr/>
        </p:nvSpPr>
        <p:spPr>
          <a:xfrm>
            <a:off x="8464509" y="2089079"/>
            <a:ext cx="71851" cy="114456"/>
          </a:xfrm>
          <a:custGeom>
            <a:avLst/>
            <a:gdLst>
              <a:gd name="connsiteX0" fmla="*/ 31791 w 71851"/>
              <a:gd name="connsiteY0" fmla="*/ 71 h 114456"/>
              <a:gd name="connsiteX1" fmla="*/ 69891 w 71851"/>
              <a:gd name="connsiteY1" fmla="*/ 66746 h 114456"/>
              <a:gd name="connsiteX2" fmla="*/ 66716 w 71851"/>
              <a:gd name="connsiteY2" fmla="*/ 85796 h 114456"/>
              <a:gd name="connsiteX3" fmla="*/ 54016 w 71851"/>
              <a:gd name="connsiteY3" fmla="*/ 101671 h 114456"/>
              <a:gd name="connsiteX4" fmla="*/ 41 w 71851"/>
              <a:gd name="connsiteY4" fmla="*/ 114371 h 114456"/>
              <a:gd name="connsiteX5" fmla="*/ 63541 w 71851"/>
              <a:gd name="connsiteY5" fmla="*/ 95321 h 114456"/>
              <a:gd name="connsiteX6" fmla="*/ 69891 w 71851"/>
              <a:gd name="connsiteY6" fmla="*/ 82621 h 114456"/>
              <a:gd name="connsiteX7" fmla="*/ 69891 w 71851"/>
              <a:gd name="connsiteY7" fmla="*/ 54046 h 114456"/>
              <a:gd name="connsiteX8" fmla="*/ 31791 w 71851"/>
              <a:gd name="connsiteY8" fmla="*/ 71 h 11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851" h="114456">
                <a:moveTo>
                  <a:pt x="31791" y="71"/>
                </a:moveTo>
                <a:cubicBezTo>
                  <a:pt x="31791" y="2188"/>
                  <a:pt x="69891" y="66746"/>
                  <a:pt x="69891" y="66746"/>
                </a:cubicBezTo>
                <a:cubicBezTo>
                  <a:pt x="75712" y="81033"/>
                  <a:pt x="66716" y="85796"/>
                  <a:pt x="66716" y="85796"/>
                </a:cubicBezTo>
                <a:cubicBezTo>
                  <a:pt x="64070" y="91617"/>
                  <a:pt x="65128" y="96909"/>
                  <a:pt x="54016" y="101671"/>
                </a:cubicBezTo>
                <a:cubicBezTo>
                  <a:pt x="42904" y="106433"/>
                  <a:pt x="-1547" y="115429"/>
                  <a:pt x="41" y="114371"/>
                </a:cubicBezTo>
                <a:cubicBezTo>
                  <a:pt x="1629" y="113313"/>
                  <a:pt x="63541" y="95321"/>
                  <a:pt x="63541" y="95321"/>
                </a:cubicBezTo>
                <a:cubicBezTo>
                  <a:pt x="75183" y="90029"/>
                  <a:pt x="68833" y="89500"/>
                  <a:pt x="69891" y="82621"/>
                </a:cubicBezTo>
                <a:cubicBezTo>
                  <a:pt x="70949" y="75742"/>
                  <a:pt x="72537" y="64629"/>
                  <a:pt x="69891" y="54046"/>
                </a:cubicBezTo>
                <a:cubicBezTo>
                  <a:pt x="67245" y="43463"/>
                  <a:pt x="31791" y="-2046"/>
                  <a:pt x="3179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0E2EC9A-8C40-DE0A-2872-24214314AF37}"/>
              </a:ext>
            </a:extLst>
          </p:cNvPr>
          <p:cNvSpPr/>
          <p:nvPr/>
        </p:nvSpPr>
        <p:spPr>
          <a:xfrm>
            <a:off x="8372424" y="2165350"/>
            <a:ext cx="153530" cy="63604"/>
          </a:xfrm>
          <a:custGeom>
            <a:avLst/>
            <a:gdLst>
              <a:gd name="connsiteX0" fmla="*/ 51 w 153530"/>
              <a:gd name="connsiteY0" fmla="*/ 63500 h 63604"/>
              <a:gd name="connsiteX1" fmla="*/ 92126 w 153530"/>
              <a:gd name="connsiteY1" fmla="*/ 15875 h 63604"/>
              <a:gd name="connsiteX2" fmla="*/ 152451 w 153530"/>
              <a:gd name="connsiteY2" fmla="*/ 0 h 63604"/>
              <a:gd name="connsiteX3" fmla="*/ 127051 w 153530"/>
              <a:gd name="connsiteY3" fmla="*/ 15875 h 63604"/>
              <a:gd name="connsiteX4" fmla="*/ 79426 w 153530"/>
              <a:gd name="connsiteY4" fmla="*/ 28575 h 63604"/>
              <a:gd name="connsiteX5" fmla="*/ 51 w 153530"/>
              <a:gd name="connsiteY5" fmla="*/ 63500 h 63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30" h="63604">
                <a:moveTo>
                  <a:pt x="51" y="63500"/>
                </a:moveTo>
                <a:cubicBezTo>
                  <a:pt x="2168" y="61383"/>
                  <a:pt x="66726" y="26458"/>
                  <a:pt x="92126" y="15875"/>
                </a:cubicBezTo>
                <a:cubicBezTo>
                  <a:pt x="117526" y="5292"/>
                  <a:pt x="146630" y="0"/>
                  <a:pt x="152451" y="0"/>
                </a:cubicBezTo>
                <a:cubicBezTo>
                  <a:pt x="158272" y="0"/>
                  <a:pt x="139222" y="11113"/>
                  <a:pt x="127051" y="15875"/>
                </a:cubicBezTo>
                <a:cubicBezTo>
                  <a:pt x="114880" y="20637"/>
                  <a:pt x="96888" y="22225"/>
                  <a:pt x="79426" y="28575"/>
                </a:cubicBezTo>
                <a:cubicBezTo>
                  <a:pt x="61964" y="34925"/>
                  <a:pt x="-2066" y="65617"/>
                  <a:pt x="51" y="63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990BAA6-A49B-AAA5-278D-23570C82B7E1}"/>
              </a:ext>
            </a:extLst>
          </p:cNvPr>
          <p:cNvSpPr/>
          <p:nvPr/>
        </p:nvSpPr>
        <p:spPr>
          <a:xfrm>
            <a:off x="8023148" y="1780158"/>
            <a:ext cx="199085" cy="33082"/>
          </a:xfrm>
          <a:custGeom>
            <a:avLst/>
            <a:gdLst>
              <a:gd name="connsiteX0" fmla="*/ 77 w 199085"/>
              <a:gd name="connsiteY0" fmla="*/ 29592 h 33082"/>
              <a:gd name="connsiteX1" fmla="*/ 130252 w 199085"/>
              <a:gd name="connsiteY1" fmla="*/ 13717 h 33082"/>
              <a:gd name="connsiteX2" fmla="*/ 196927 w 199085"/>
              <a:gd name="connsiteY2" fmla="*/ 13717 h 33082"/>
              <a:gd name="connsiteX3" fmla="*/ 174702 w 199085"/>
              <a:gd name="connsiteY3" fmla="*/ 26417 h 33082"/>
              <a:gd name="connsiteX4" fmla="*/ 95327 w 199085"/>
              <a:gd name="connsiteY4" fmla="*/ 32767 h 33082"/>
              <a:gd name="connsiteX5" fmla="*/ 168352 w 199085"/>
              <a:gd name="connsiteY5" fmla="*/ 16892 h 33082"/>
              <a:gd name="connsiteX6" fmla="*/ 127077 w 199085"/>
              <a:gd name="connsiteY6" fmla="*/ 7367 h 33082"/>
              <a:gd name="connsiteX7" fmla="*/ 111202 w 199085"/>
              <a:gd name="connsiteY7" fmla="*/ 1017 h 33082"/>
              <a:gd name="connsiteX8" fmla="*/ 77 w 199085"/>
              <a:gd name="connsiteY8" fmla="*/ 29592 h 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085" h="33082">
                <a:moveTo>
                  <a:pt x="77" y="29592"/>
                </a:moveTo>
                <a:cubicBezTo>
                  <a:pt x="3252" y="31709"/>
                  <a:pt x="97444" y="16363"/>
                  <a:pt x="130252" y="13717"/>
                </a:cubicBezTo>
                <a:cubicBezTo>
                  <a:pt x="163060" y="11071"/>
                  <a:pt x="189519" y="11600"/>
                  <a:pt x="196927" y="13717"/>
                </a:cubicBezTo>
                <a:cubicBezTo>
                  <a:pt x="204335" y="15834"/>
                  <a:pt x="191635" y="23242"/>
                  <a:pt x="174702" y="26417"/>
                </a:cubicBezTo>
                <a:cubicBezTo>
                  <a:pt x="157769" y="29592"/>
                  <a:pt x="96385" y="34355"/>
                  <a:pt x="95327" y="32767"/>
                </a:cubicBezTo>
                <a:cubicBezTo>
                  <a:pt x="94269" y="31179"/>
                  <a:pt x="163060" y="21125"/>
                  <a:pt x="168352" y="16892"/>
                </a:cubicBezTo>
                <a:cubicBezTo>
                  <a:pt x="173644" y="12659"/>
                  <a:pt x="127077" y="7367"/>
                  <a:pt x="127077" y="7367"/>
                </a:cubicBezTo>
                <a:cubicBezTo>
                  <a:pt x="117552" y="4721"/>
                  <a:pt x="129723" y="-2687"/>
                  <a:pt x="111202" y="1017"/>
                </a:cubicBezTo>
                <a:cubicBezTo>
                  <a:pt x="92681" y="4721"/>
                  <a:pt x="-3098" y="27475"/>
                  <a:pt x="77" y="2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ABAC9E6-6765-C383-8722-1EBCBE76D477}"/>
              </a:ext>
            </a:extLst>
          </p:cNvPr>
          <p:cNvSpPr/>
          <p:nvPr/>
        </p:nvSpPr>
        <p:spPr>
          <a:xfrm>
            <a:off x="8559743" y="1777489"/>
            <a:ext cx="22299" cy="137898"/>
          </a:xfrm>
          <a:custGeom>
            <a:avLst/>
            <a:gdLst>
              <a:gd name="connsiteX0" fmla="*/ 57 w 22299"/>
              <a:gd name="connsiteY0" fmla="*/ 511 h 137898"/>
              <a:gd name="connsiteX1" fmla="*/ 6407 w 22299"/>
              <a:gd name="connsiteY1" fmla="*/ 67186 h 137898"/>
              <a:gd name="connsiteX2" fmla="*/ 22282 w 22299"/>
              <a:gd name="connsiteY2" fmla="*/ 111636 h 137898"/>
              <a:gd name="connsiteX3" fmla="*/ 9582 w 22299"/>
              <a:gd name="connsiteY3" fmla="*/ 73536 h 137898"/>
              <a:gd name="connsiteX4" fmla="*/ 12757 w 22299"/>
              <a:gd name="connsiteY4" fmla="*/ 137036 h 137898"/>
              <a:gd name="connsiteX5" fmla="*/ 9582 w 22299"/>
              <a:gd name="connsiteY5" fmla="*/ 105286 h 137898"/>
              <a:gd name="connsiteX6" fmla="*/ 57 w 22299"/>
              <a:gd name="connsiteY6" fmla="*/ 511 h 13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9" h="137898">
                <a:moveTo>
                  <a:pt x="57" y="511"/>
                </a:moveTo>
                <a:cubicBezTo>
                  <a:pt x="-472" y="-5839"/>
                  <a:pt x="2703" y="48665"/>
                  <a:pt x="6407" y="67186"/>
                </a:cubicBezTo>
                <a:cubicBezTo>
                  <a:pt x="10111" y="85707"/>
                  <a:pt x="21753" y="110578"/>
                  <a:pt x="22282" y="111636"/>
                </a:cubicBezTo>
                <a:cubicBezTo>
                  <a:pt x="22811" y="112694"/>
                  <a:pt x="11169" y="69303"/>
                  <a:pt x="9582" y="73536"/>
                </a:cubicBezTo>
                <a:cubicBezTo>
                  <a:pt x="7995" y="77769"/>
                  <a:pt x="12757" y="131744"/>
                  <a:pt x="12757" y="137036"/>
                </a:cubicBezTo>
                <a:cubicBezTo>
                  <a:pt x="12757" y="142328"/>
                  <a:pt x="12228" y="122219"/>
                  <a:pt x="9582" y="105286"/>
                </a:cubicBezTo>
                <a:cubicBezTo>
                  <a:pt x="6936" y="88353"/>
                  <a:pt x="586" y="6861"/>
                  <a:pt x="57" y="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1CE414E-F5D0-04D1-411A-C701DB4E677D}"/>
              </a:ext>
            </a:extLst>
          </p:cNvPr>
          <p:cNvSpPr/>
          <p:nvPr/>
        </p:nvSpPr>
        <p:spPr>
          <a:xfrm>
            <a:off x="7864215" y="1619250"/>
            <a:ext cx="121001" cy="73025"/>
          </a:xfrm>
          <a:custGeom>
            <a:avLst/>
            <a:gdLst>
              <a:gd name="connsiteX0" fmla="*/ 120910 w 121001"/>
              <a:gd name="connsiteY0" fmla="*/ 0 h 73025"/>
              <a:gd name="connsiteX1" fmla="*/ 47885 w 121001"/>
              <a:gd name="connsiteY1" fmla="*/ 50800 h 73025"/>
              <a:gd name="connsiteX2" fmla="*/ 260 w 121001"/>
              <a:gd name="connsiteY2" fmla="*/ 73025 h 73025"/>
              <a:gd name="connsiteX3" fmla="*/ 32010 w 121001"/>
              <a:gd name="connsiteY3" fmla="*/ 50800 h 73025"/>
              <a:gd name="connsiteX4" fmla="*/ 120910 w 121001"/>
              <a:gd name="connsiteY4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01" h="73025">
                <a:moveTo>
                  <a:pt x="120910" y="0"/>
                </a:moveTo>
                <a:cubicBezTo>
                  <a:pt x="123556" y="0"/>
                  <a:pt x="67993" y="38629"/>
                  <a:pt x="47885" y="50800"/>
                </a:cubicBezTo>
                <a:cubicBezTo>
                  <a:pt x="27777" y="62971"/>
                  <a:pt x="2906" y="73025"/>
                  <a:pt x="260" y="73025"/>
                </a:cubicBezTo>
                <a:cubicBezTo>
                  <a:pt x="-2386" y="73025"/>
                  <a:pt x="15606" y="59796"/>
                  <a:pt x="32010" y="50800"/>
                </a:cubicBezTo>
                <a:cubicBezTo>
                  <a:pt x="48414" y="41804"/>
                  <a:pt x="118264" y="0"/>
                  <a:pt x="1209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0D163C-1CC6-32BA-0AB6-B200F6261E93}"/>
              </a:ext>
            </a:extLst>
          </p:cNvPr>
          <p:cNvSpPr/>
          <p:nvPr/>
        </p:nvSpPr>
        <p:spPr>
          <a:xfrm>
            <a:off x="7873890" y="1695408"/>
            <a:ext cx="171563" cy="104156"/>
          </a:xfrm>
          <a:custGeom>
            <a:avLst/>
            <a:gdLst>
              <a:gd name="connsiteX0" fmla="*/ 110 w 171563"/>
              <a:gd name="connsiteY0" fmla="*/ 42 h 104156"/>
              <a:gd name="connsiteX1" fmla="*/ 79485 w 171563"/>
              <a:gd name="connsiteY1" fmla="*/ 54017 h 104156"/>
              <a:gd name="connsiteX2" fmla="*/ 98535 w 171563"/>
              <a:gd name="connsiteY2" fmla="*/ 73067 h 104156"/>
              <a:gd name="connsiteX3" fmla="*/ 60435 w 171563"/>
              <a:gd name="connsiteY3" fmla="*/ 101642 h 104156"/>
              <a:gd name="connsiteX4" fmla="*/ 92185 w 171563"/>
              <a:gd name="connsiteY4" fmla="*/ 101642 h 104156"/>
              <a:gd name="connsiteX5" fmla="*/ 171560 w 171563"/>
              <a:gd name="connsiteY5" fmla="*/ 92117 h 104156"/>
              <a:gd name="connsiteX6" fmla="*/ 95360 w 171563"/>
              <a:gd name="connsiteY6" fmla="*/ 92117 h 104156"/>
              <a:gd name="connsiteX7" fmla="*/ 98535 w 171563"/>
              <a:gd name="connsiteY7" fmla="*/ 63542 h 104156"/>
              <a:gd name="connsiteX8" fmla="*/ 110 w 171563"/>
              <a:gd name="connsiteY8" fmla="*/ 42 h 1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63" h="104156">
                <a:moveTo>
                  <a:pt x="110" y="42"/>
                </a:moveTo>
                <a:cubicBezTo>
                  <a:pt x="-3065" y="-1545"/>
                  <a:pt x="63081" y="41846"/>
                  <a:pt x="79485" y="54017"/>
                </a:cubicBezTo>
                <a:cubicBezTo>
                  <a:pt x="95889" y="66188"/>
                  <a:pt x="101710" y="65129"/>
                  <a:pt x="98535" y="73067"/>
                </a:cubicBezTo>
                <a:cubicBezTo>
                  <a:pt x="95360" y="81005"/>
                  <a:pt x="61493" y="96880"/>
                  <a:pt x="60435" y="101642"/>
                </a:cubicBezTo>
                <a:cubicBezTo>
                  <a:pt x="59377" y="106404"/>
                  <a:pt x="73664" y="103229"/>
                  <a:pt x="92185" y="101642"/>
                </a:cubicBezTo>
                <a:cubicBezTo>
                  <a:pt x="110706" y="100055"/>
                  <a:pt x="171031" y="93704"/>
                  <a:pt x="171560" y="92117"/>
                </a:cubicBezTo>
                <a:cubicBezTo>
                  <a:pt x="172089" y="90530"/>
                  <a:pt x="107531" y="96879"/>
                  <a:pt x="95360" y="92117"/>
                </a:cubicBezTo>
                <a:cubicBezTo>
                  <a:pt x="83189" y="87355"/>
                  <a:pt x="110177" y="73067"/>
                  <a:pt x="98535" y="63542"/>
                </a:cubicBezTo>
                <a:cubicBezTo>
                  <a:pt x="86893" y="54017"/>
                  <a:pt x="3285" y="1629"/>
                  <a:pt x="110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DED1F1F-28D7-FC5C-C5CC-B7C23AC5AEE2}"/>
              </a:ext>
            </a:extLst>
          </p:cNvPr>
          <p:cNvSpPr/>
          <p:nvPr/>
        </p:nvSpPr>
        <p:spPr>
          <a:xfrm>
            <a:off x="8552586" y="1704879"/>
            <a:ext cx="48600" cy="140001"/>
          </a:xfrm>
          <a:custGeom>
            <a:avLst/>
            <a:gdLst>
              <a:gd name="connsiteX0" fmla="*/ 48489 w 48600"/>
              <a:gd name="connsiteY0" fmla="*/ 96 h 140001"/>
              <a:gd name="connsiteX1" fmla="*/ 16739 w 48600"/>
              <a:gd name="connsiteY1" fmla="*/ 73121 h 140001"/>
              <a:gd name="connsiteX2" fmla="*/ 16739 w 48600"/>
              <a:gd name="connsiteY2" fmla="*/ 139796 h 140001"/>
              <a:gd name="connsiteX3" fmla="*/ 10389 w 48600"/>
              <a:gd name="connsiteY3" fmla="*/ 95346 h 140001"/>
              <a:gd name="connsiteX4" fmla="*/ 864 w 48600"/>
              <a:gd name="connsiteY4" fmla="*/ 136621 h 140001"/>
              <a:gd name="connsiteX5" fmla="*/ 4039 w 48600"/>
              <a:gd name="connsiteY5" fmla="*/ 88996 h 140001"/>
              <a:gd name="connsiteX6" fmla="*/ 48489 w 48600"/>
              <a:gd name="connsiteY6" fmla="*/ 96 h 1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600" h="140001">
                <a:moveTo>
                  <a:pt x="48489" y="96"/>
                </a:moveTo>
                <a:cubicBezTo>
                  <a:pt x="50606" y="-2550"/>
                  <a:pt x="22031" y="49838"/>
                  <a:pt x="16739" y="73121"/>
                </a:cubicBezTo>
                <a:cubicBezTo>
                  <a:pt x="11447" y="96404"/>
                  <a:pt x="17797" y="136092"/>
                  <a:pt x="16739" y="139796"/>
                </a:cubicBezTo>
                <a:cubicBezTo>
                  <a:pt x="15681" y="143500"/>
                  <a:pt x="13035" y="95875"/>
                  <a:pt x="10389" y="95346"/>
                </a:cubicBezTo>
                <a:cubicBezTo>
                  <a:pt x="7743" y="94817"/>
                  <a:pt x="1922" y="137679"/>
                  <a:pt x="864" y="136621"/>
                </a:cubicBezTo>
                <a:cubicBezTo>
                  <a:pt x="-194" y="135563"/>
                  <a:pt x="-1253" y="106988"/>
                  <a:pt x="4039" y="88996"/>
                </a:cubicBezTo>
                <a:cubicBezTo>
                  <a:pt x="9331" y="71004"/>
                  <a:pt x="46372" y="2742"/>
                  <a:pt x="48489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9139732-B8C9-B805-6304-56BCCC53BC2B}"/>
              </a:ext>
            </a:extLst>
          </p:cNvPr>
          <p:cNvSpPr/>
          <p:nvPr/>
        </p:nvSpPr>
        <p:spPr>
          <a:xfrm>
            <a:off x="8569306" y="1809718"/>
            <a:ext cx="279569" cy="79746"/>
          </a:xfrm>
          <a:custGeom>
            <a:avLst/>
            <a:gdLst>
              <a:gd name="connsiteX0" fmla="*/ 19 w 279569"/>
              <a:gd name="connsiteY0" fmla="*/ 32 h 79746"/>
              <a:gd name="connsiteX1" fmla="*/ 107969 w 279569"/>
              <a:gd name="connsiteY1" fmla="*/ 66707 h 79746"/>
              <a:gd name="connsiteX2" fmla="*/ 82569 w 279569"/>
              <a:gd name="connsiteY2" fmla="*/ 69882 h 79746"/>
              <a:gd name="connsiteX3" fmla="*/ 171469 w 279569"/>
              <a:gd name="connsiteY3" fmla="*/ 79407 h 79746"/>
              <a:gd name="connsiteX4" fmla="*/ 206394 w 279569"/>
              <a:gd name="connsiteY4" fmla="*/ 73057 h 79746"/>
              <a:gd name="connsiteX5" fmla="*/ 177819 w 279569"/>
              <a:gd name="connsiteY5" fmla="*/ 79407 h 79746"/>
              <a:gd name="connsiteX6" fmla="*/ 279419 w 279569"/>
              <a:gd name="connsiteY6" fmla="*/ 60357 h 79746"/>
              <a:gd name="connsiteX7" fmla="*/ 196869 w 279569"/>
              <a:gd name="connsiteY7" fmla="*/ 69882 h 79746"/>
              <a:gd name="connsiteX8" fmla="*/ 50819 w 279569"/>
              <a:gd name="connsiteY8" fmla="*/ 69882 h 79746"/>
              <a:gd name="connsiteX9" fmla="*/ 98444 w 279569"/>
              <a:gd name="connsiteY9" fmla="*/ 76232 h 79746"/>
              <a:gd name="connsiteX10" fmla="*/ 19 w 279569"/>
              <a:gd name="connsiteY10" fmla="*/ 32 h 7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569" h="79746">
                <a:moveTo>
                  <a:pt x="19" y="32"/>
                </a:moveTo>
                <a:cubicBezTo>
                  <a:pt x="1606" y="-1555"/>
                  <a:pt x="94211" y="55065"/>
                  <a:pt x="107969" y="66707"/>
                </a:cubicBezTo>
                <a:cubicBezTo>
                  <a:pt x="121727" y="78349"/>
                  <a:pt x="71986" y="67765"/>
                  <a:pt x="82569" y="69882"/>
                </a:cubicBezTo>
                <a:cubicBezTo>
                  <a:pt x="93152" y="71999"/>
                  <a:pt x="150832" y="78878"/>
                  <a:pt x="171469" y="79407"/>
                </a:cubicBezTo>
                <a:cubicBezTo>
                  <a:pt x="192106" y="79936"/>
                  <a:pt x="205336" y="73057"/>
                  <a:pt x="206394" y="73057"/>
                </a:cubicBezTo>
                <a:cubicBezTo>
                  <a:pt x="207452" y="73057"/>
                  <a:pt x="165648" y="81524"/>
                  <a:pt x="177819" y="79407"/>
                </a:cubicBezTo>
                <a:cubicBezTo>
                  <a:pt x="189990" y="77290"/>
                  <a:pt x="276244" y="61944"/>
                  <a:pt x="279419" y="60357"/>
                </a:cubicBezTo>
                <a:cubicBezTo>
                  <a:pt x="282594" y="58770"/>
                  <a:pt x="234969" y="68294"/>
                  <a:pt x="196869" y="69882"/>
                </a:cubicBezTo>
                <a:cubicBezTo>
                  <a:pt x="158769" y="71470"/>
                  <a:pt x="67223" y="68824"/>
                  <a:pt x="50819" y="69882"/>
                </a:cubicBezTo>
                <a:cubicBezTo>
                  <a:pt x="34415" y="70940"/>
                  <a:pt x="101619" y="85228"/>
                  <a:pt x="98444" y="76232"/>
                </a:cubicBezTo>
                <a:cubicBezTo>
                  <a:pt x="95269" y="67236"/>
                  <a:pt x="-1568" y="1619"/>
                  <a:pt x="19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C1489A8-6EA8-2539-1AE7-6425CB3F27B6}"/>
              </a:ext>
            </a:extLst>
          </p:cNvPr>
          <p:cNvSpPr/>
          <p:nvPr/>
        </p:nvSpPr>
        <p:spPr>
          <a:xfrm>
            <a:off x="8149822" y="1679533"/>
            <a:ext cx="79829" cy="163255"/>
          </a:xfrm>
          <a:custGeom>
            <a:avLst/>
            <a:gdLst>
              <a:gd name="connsiteX0" fmla="*/ 73428 w 79829"/>
              <a:gd name="connsiteY0" fmla="*/ 42 h 163255"/>
              <a:gd name="connsiteX1" fmla="*/ 79778 w 79829"/>
              <a:gd name="connsiteY1" fmla="*/ 101642 h 163255"/>
              <a:gd name="connsiteX2" fmla="*/ 76603 w 79829"/>
              <a:gd name="connsiteY2" fmla="*/ 161967 h 163255"/>
              <a:gd name="connsiteX3" fmla="*/ 73428 w 79829"/>
              <a:gd name="connsiteY3" fmla="*/ 142917 h 163255"/>
              <a:gd name="connsiteX4" fmla="*/ 38503 w 79829"/>
              <a:gd name="connsiteY4" fmla="*/ 142917 h 163255"/>
              <a:gd name="connsiteX5" fmla="*/ 403 w 79829"/>
              <a:gd name="connsiteY5" fmla="*/ 142917 h 163255"/>
              <a:gd name="connsiteX6" fmla="*/ 63903 w 79829"/>
              <a:gd name="connsiteY6" fmla="*/ 136567 h 163255"/>
              <a:gd name="connsiteX7" fmla="*/ 70253 w 79829"/>
              <a:gd name="connsiteY7" fmla="*/ 114342 h 163255"/>
              <a:gd name="connsiteX8" fmla="*/ 73428 w 79829"/>
              <a:gd name="connsiteY8" fmla="*/ 42 h 16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29" h="163255">
                <a:moveTo>
                  <a:pt x="73428" y="42"/>
                </a:moveTo>
                <a:cubicBezTo>
                  <a:pt x="75016" y="-2075"/>
                  <a:pt x="79249" y="74655"/>
                  <a:pt x="79778" y="101642"/>
                </a:cubicBezTo>
                <a:cubicBezTo>
                  <a:pt x="80307" y="128629"/>
                  <a:pt x="76603" y="161967"/>
                  <a:pt x="76603" y="161967"/>
                </a:cubicBezTo>
                <a:cubicBezTo>
                  <a:pt x="75545" y="168846"/>
                  <a:pt x="79778" y="146092"/>
                  <a:pt x="73428" y="142917"/>
                </a:cubicBezTo>
                <a:cubicBezTo>
                  <a:pt x="67078" y="139742"/>
                  <a:pt x="38503" y="142917"/>
                  <a:pt x="38503" y="142917"/>
                </a:cubicBezTo>
                <a:cubicBezTo>
                  <a:pt x="26332" y="142917"/>
                  <a:pt x="-3830" y="143975"/>
                  <a:pt x="403" y="142917"/>
                </a:cubicBezTo>
                <a:cubicBezTo>
                  <a:pt x="4636" y="141859"/>
                  <a:pt x="52261" y="141329"/>
                  <a:pt x="63903" y="136567"/>
                </a:cubicBezTo>
                <a:cubicBezTo>
                  <a:pt x="75545" y="131805"/>
                  <a:pt x="68136" y="132863"/>
                  <a:pt x="70253" y="114342"/>
                </a:cubicBezTo>
                <a:cubicBezTo>
                  <a:pt x="72370" y="95821"/>
                  <a:pt x="71840" y="2159"/>
                  <a:pt x="73428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EF3634-D91A-5DE2-5F19-7FF9CEF6B013}"/>
              </a:ext>
            </a:extLst>
          </p:cNvPr>
          <p:cNvSpPr/>
          <p:nvPr/>
        </p:nvSpPr>
        <p:spPr>
          <a:xfrm>
            <a:off x="8783638" y="1984332"/>
            <a:ext cx="55582" cy="124084"/>
          </a:xfrm>
          <a:custGeom>
            <a:avLst/>
            <a:gdLst>
              <a:gd name="connsiteX0" fmla="*/ 55562 w 55582"/>
              <a:gd name="connsiteY0" fmla="*/ 43 h 124084"/>
              <a:gd name="connsiteX1" fmla="*/ 11112 w 55582"/>
              <a:gd name="connsiteY1" fmla="*/ 60368 h 124084"/>
              <a:gd name="connsiteX2" fmla="*/ 23812 w 55582"/>
              <a:gd name="connsiteY2" fmla="*/ 123868 h 124084"/>
              <a:gd name="connsiteX3" fmla="*/ 11112 w 55582"/>
              <a:gd name="connsiteY3" fmla="*/ 82593 h 124084"/>
              <a:gd name="connsiteX4" fmla="*/ 1587 w 55582"/>
              <a:gd name="connsiteY4" fmla="*/ 66718 h 124084"/>
              <a:gd name="connsiteX5" fmla="*/ 4762 w 55582"/>
              <a:gd name="connsiteY5" fmla="*/ 50843 h 124084"/>
              <a:gd name="connsiteX6" fmla="*/ 55562 w 55582"/>
              <a:gd name="connsiteY6" fmla="*/ 43 h 12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582" h="124084">
                <a:moveTo>
                  <a:pt x="55562" y="43"/>
                </a:moveTo>
                <a:cubicBezTo>
                  <a:pt x="56620" y="1631"/>
                  <a:pt x="16404" y="39731"/>
                  <a:pt x="11112" y="60368"/>
                </a:cubicBezTo>
                <a:cubicBezTo>
                  <a:pt x="5820" y="81005"/>
                  <a:pt x="23812" y="120164"/>
                  <a:pt x="23812" y="123868"/>
                </a:cubicBezTo>
                <a:cubicBezTo>
                  <a:pt x="23812" y="127572"/>
                  <a:pt x="11112" y="82593"/>
                  <a:pt x="11112" y="82593"/>
                </a:cubicBezTo>
                <a:cubicBezTo>
                  <a:pt x="7408" y="73068"/>
                  <a:pt x="1587" y="66718"/>
                  <a:pt x="1587" y="66718"/>
                </a:cubicBezTo>
                <a:cubicBezTo>
                  <a:pt x="529" y="61427"/>
                  <a:pt x="-2646" y="60368"/>
                  <a:pt x="4762" y="50843"/>
                </a:cubicBezTo>
                <a:cubicBezTo>
                  <a:pt x="12170" y="41318"/>
                  <a:pt x="54504" y="-1545"/>
                  <a:pt x="5556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E022D50-2C6C-6015-606E-93E5BD124AFE}"/>
              </a:ext>
            </a:extLst>
          </p:cNvPr>
          <p:cNvSpPr/>
          <p:nvPr/>
        </p:nvSpPr>
        <p:spPr>
          <a:xfrm>
            <a:off x="7875816" y="1917610"/>
            <a:ext cx="53213" cy="228565"/>
          </a:xfrm>
          <a:custGeom>
            <a:avLst/>
            <a:gdLst>
              <a:gd name="connsiteX0" fmla="*/ 33109 w 53213"/>
              <a:gd name="connsiteY0" fmla="*/ 90 h 228565"/>
              <a:gd name="connsiteX1" fmla="*/ 23584 w 53213"/>
              <a:gd name="connsiteY1" fmla="*/ 117565 h 228565"/>
              <a:gd name="connsiteX2" fmla="*/ 52159 w 53213"/>
              <a:gd name="connsiteY2" fmla="*/ 225515 h 228565"/>
              <a:gd name="connsiteX3" fmla="*/ 42634 w 53213"/>
              <a:gd name="connsiteY3" fmla="*/ 193765 h 228565"/>
              <a:gd name="connsiteX4" fmla="*/ 1359 w 53213"/>
              <a:gd name="connsiteY4" fmla="*/ 139790 h 228565"/>
              <a:gd name="connsiteX5" fmla="*/ 10884 w 53213"/>
              <a:gd name="connsiteY5" fmla="*/ 149315 h 228565"/>
              <a:gd name="connsiteX6" fmla="*/ 20409 w 53213"/>
              <a:gd name="connsiteY6" fmla="*/ 98515 h 228565"/>
              <a:gd name="connsiteX7" fmla="*/ 33109 w 53213"/>
              <a:gd name="connsiteY7" fmla="*/ 90 h 228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13" h="228565">
                <a:moveTo>
                  <a:pt x="33109" y="90"/>
                </a:moveTo>
                <a:cubicBezTo>
                  <a:pt x="33638" y="3265"/>
                  <a:pt x="20409" y="79994"/>
                  <a:pt x="23584" y="117565"/>
                </a:cubicBezTo>
                <a:cubicBezTo>
                  <a:pt x="26759" y="155136"/>
                  <a:pt x="48984" y="212815"/>
                  <a:pt x="52159" y="225515"/>
                </a:cubicBezTo>
                <a:cubicBezTo>
                  <a:pt x="55334" y="238215"/>
                  <a:pt x="51101" y="208053"/>
                  <a:pt x="42634" y="193765"/>
                </a:cubicBezTo>
                <a:cubicBezTo>
                  <a:pt x="34167" y="179477"/>
                  <a:pt x="1359" y="139790"/>
                  <a:pt x="1359" y="139790"/>
                </a:cubicBezTo>
                <a:cubicBezTo>
                  <a:pt x="-3933" y="132382"/>
                  <a:pt x="7709" y="156194"/>
                  <a:pt x="10884" y="149315"/>
                </a:cubicBezTo>
                <a:cubicBezTo>
                  <a:pt x="14059" y="142436"/>
                  <a:pt x="17763" y="119152"/>
                  <a:pt x="20409" y="98515"/>
                </a:cubicBezTo>
                <a:cubicBezTo>
                  <a:pt x="23055" y="77878"/>
                  <a:pt x="32580" y="-3085"/>
                  <a:pt x="3310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DE713B4-80DA-862C-A528-358F6337BF4A}"/>
              </a:ext>
            </a:extLst>
          </p:cNvPr>
          <p:cNvSpPr/>
          <p:nvPr/>
        </p:nvSpPr>
        <p:spPr>
          <a:xfrm>
            <a:off x="8635051" y="1984367"/>
            <a:ext cx="152061" cy="28618"/>
          </a:xfrm>
          <a:custGeom>
            <a:avLst/>
            <a:gdLst>
              <a:gd name="connsiteX0" fmla="*/ 949 w 152061"/>
              <a:gd name="connsiteY0" fmla="*/ 6358 h 28618"/>
              <a:gd name="connsiteX1" fmla="*/ 67624 w 152061"/>
              <a:gd name="connsiteY1" fmla="*/ 28583 h 28618"/>
              <a:gd name="connsiteX2" fmla="*/ 150174 w 152061"/>
              <a:gd name="connsiteY2" fmla="*/ 8 h 28618"/>
              <a:gd name="connsiteX3" fmla="*/ 118424 w 152061"/>
              <a:gd name="connsiteY3" fmla="*/ 25408 h 28618"/>
              <a:gd name="connsiteX4" fmla="*/ 949 w 152061"/>
              <a:gd name="connsiteY4" fmla="*/ 6358 h 2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61" h="28618">
                <a:moveTo>
                  <a:pt x="949" y="6358"/>
                </a:moveTo>
                <a:cubicBezTo>
                  <a:pt x="-7518" y="6887"/>
                  <a:pt x="42753" y="29641"/>
                  <a:pt x="67624" y="28583"/>
                </a:cubicBezTo>
                <a:cubicBezTo>
                  <a:pt x="92495" y="27525"/>
                  <a:pt x="141707" y="537"/>
                  <a:pt x="150174" y="8"/>
                </a:cubicBezTo>
                <a:cubicBezTo>
                  <a:pt x="158641" y="-521"/>
                  <a:pt x="136945" y="22762"/>
                  <a:pt x="118424" y="25408"/>
                </a:cubicBezTo>
                <a:cubicBezTo>
                  <a:pt x="99903" y="28054"/>
                  <a:pt x="9416" y="5829"/>
                  <a:pt x="949" y="6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7B6D3A4-8E62-E3C7-AAFF-EAB817E2B157}"/>
              </a:ext>
            </a:extLst>
          </p:cNvPr>
          <p:cNvSpPr/>
          <p:nvPr/>
        </p:nvSpPr>
        <p:spPr>
          <a:xfrm>
            <a:off x="8048507" y="1889050"/>
            <a:ext cx="54165" cy="168608"/>
          </a:xfrm>
          <a:custGeom>
            <a:avLst/>
            <a:gdLst>
              <a:gd name="connsiteX0" fmla="*/ 54093 w 54165"/>
              <a:gd name="connsiteY0" fmla="*/ 75 h 168608"/>
              <a:gd name="connsiteX1" fmla="*/ 28693 w 54165"/>
              <a:gd name="connsiteY1" fmla="*/ 57225 h 168608"/>
              <a:gd name="connsiteX2" fmla="*/ 41393 w 54165"/>
              <a:gd name="connsiteY2" fmla="*/ 98500 h 168608"/>
              <a:gd name="connsiteX3" fmla="*/ 118 w 54165"/>
              <a:gd name="connsiteY3" fmla="*/ 168350 h 168608"/>
              <a:gd name="connsiteX4" fmla="*/ 28693 w 54165"/>
              <a:gd name="connsiteY4" fmla="*/ 120725 h 168608"/>
              <a:gd name="connsiteX5" fmla="*/ 22343 w 54165"/>
              <a:gd name="connsiteY5" fmla="*/ 82625 h 168608"/>
              <a:gd name="connsiteX6" fmla="*/ 19168 w 54165"/>
              <a:gd name="connsiteY6" fmla="*/ 69925 h 168608"/>
              <a:gd name="connsiteX7" fmla="*/ 54093 w 54165"/>
              <a:gd name="connsiteY7" fmla="*/ 75 h 16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65" h="168608">
                <a:moveTo>
                  <a:pt x="54093" y="75"/>
                </a:moveTo>
                <a:cubicBezTo>
                  <a:pt x="55681" y="-2042"/>
                  <a:pt x="30810" y="40821"/>
                  <a:pt x="28693" y="57225"/>
                </a:cubicBezTo>
                <a:cubicBezTo>
                  <a:pt x="26576" y="73629"/>
                  <a:pt x="46156" y="79979"/>
                  <a:pt x="41393" y="98500"/>
                </a:cubicBezTo>
                <a:cubicBezTo>
                  <a:pt x="36630" y="117021"/>
                  <a:pt x="2235" y="164646"/>
                  <a:pt x="118" y="168350"/>
                </a:cubicBezTo>
                <a:cubicBezTo>
                  <a:pt x="-1999" y="172054"/>
                  <a:pt x="24989" y="135012"/>
                  <a:pt x="28693" y="120725"/>
                </a:cubicBezTo>
                <a:cubicBezTo>
                  <a:pt x="32397" y="106438"/>
                  <a:pt x="22343" y="82625"/>
                  <a:pt x="22343" y="82625"/>
                </a:cubicBezTo>
                <a:cubicBezTo>
                  <a:pt x="20756" y="74158"/>
                  <a:pt x="12289" y="82096"/>
                  <a:pt x="19168" y="69925"/>
                </a:cubicBezTo>
                <a:cubicBezTo>
                  <a:pt x="26047" y="57754"/>
                  <a:pt x="52505" y="2192"/>
                  <a:pt x="54093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CBCA928B-DBB7-2392-42CD-73BB75FD378A}"/>
              </a:ext>
            </a:extLst>
          </p:cNvPr>
          <p:cNvSpPr/>
          <p:nvPr/>
        </p:nvSpPr>
        <p:spPr>
          <a:xfrm>
            <a:off x="7991467" y="2016065"/>
            <a:ext cx="25417" cy="111380"/>
          </a:xfrm>
          <a:custGeom>
            <a:avLst/>
            <a:gdLst>
              <a:gd name="connsiteX0" fmla="*/ 25408 w 25417"/>
              <a:gd name="connsiteY0" fmla="*/ 60 h 111380"/>
              <a:gd name="connsiteX1" fmla="*/ 3183 w 25417"/>
              <a:gd name="connsiteY1" fmla="*/ 79435 h 111380"/>
              <a:gd name="connsiteX2" fmla="*/ 12708 w 25417"/>
              <a:gd name="connsiteY2" fmla="*/ 111185 h 111380"/>
              <a:gd name="connsiteX3" fmla="*/ 8 w 25417"/>
              <a:gd name="connsiteY3" fmla="*/ 66735 h 111380"/>
              <a:gd name="connsiteX4" fmla="*/ 25408 w 25417"/>
              <a:gd name="connsiteY4" fmla="*/ 60 h 1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11380">
                <a:moveTo>
                  <a:pt x="25408" y="60"/>
                </a:moveTo>
                <a:cubicBezTo>
                  <a:pt x="25937" y="2177"/>
                  <a:pt x="5300" y="60914"/>
                  <a:pt x="3183" y="79435"/>
                </a:cubicBezTo>
                <a:cubicBezTo>
                  <a:pt x="1066" y="97956"/>
                  <a:pt x="13237" y="113302"/>
                  <a:pt x="12708" y="111185"/>
                </a:cubicBezTo>
                <a:cubicBezTo>
                  <a:pt x="12179" y="109068"/>
                  <a:pt x="537" y="81023"/>
                  <a:pt x="8" y="66735"/>
                </a:cubicBezTo>
                <a:cubicBezTo>
                  <a:pt x="-521" y="52448"/>
                  <a:pt x="24879" y="-2057"/>
                  <a:pt x="25408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E88ABF2-C972-0EF6-2DF6-5CE81CC321EF}"/>
              </a:ext>
            </a:extLst>
          </p:cNvPr>
          <p:cNvSpPr/>
          <p:nvPr/>
        </p:nvSpPr>
        <p:spPr>
          <a:xfrm>
            <a:off x="8648663" y="2082768"/>
            <a:ext cx="136607" cy="73768"/>
          </a:xfrm>
          <a:custGeom>
            <a:avLst/>
            <a:gdLst>
              <a:gd name="connsiteX0" fmla="*/ 37 w 136607"/>
              <a:gd name="connsiteY0" fmla="*/ 32 h 73768"/>
              <a:gd name="connsiteX1" fmla="*/ 69887 w 136607"/>
              <a:gd name="connsiteY1" fmla="*/ 63532 h 73768"/>
              <a:gd name="connsiteX2" fmla="*/ 136562 w 136607"/>
              <a:gd name="connsiteY2" fmla="*/ 50832 h 73768"/>
              <a:gd name="connsiteX3" fmla="*/ 79412 w 136607"/>
              <a:gd name="connsiteY3" fmla="*/ 73057 h 73768"/>
              <a:gd name="connsiteX4" fmla="*/ 37 w 136607"/>
              <a:gd name="connsiteY4" fmla="*/ 32 h 73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07" h="73768">
                <a:moveTo>
                  <a:pt x="37" y="32"/>
                </a:moveTo>
                <a:cubicBezTo>
                  <a:pt x="-1550" y="-1555"/>
                  <a:pt x="47133" y="55065"/>
                  <a:pt x="69887" y="63532"/>
                </a:cubicBezTo>
                <a:cubicBezTo>
                  <a:pt x="92641" y="71999"/>
                  <a:pt x="134975" y="49245"/>
                  <a:pt x="136562" y="50832"/>
                </a:cubicBezTo>
                <a:cubicBezTo>
                  <a:pt x="138149" y="52419"/>
                  <a:pt x="97933" y="78349"/>
                  <a:pt x="79412" y="73057"/>
                </a:cubicBezTo>
                <a:cubicBezTo>
                  <a:pt x="60891" y="67765"/>
                  <a:pt x="1624" y="1619"/>
                  <a:pt x="37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0F38150-61E9-B8F0-E8C6-13EC1B09D41F}"/>
              </a:ext>
            </a:extLst>
          </p:cNvPr>
          <p:cNvSpPr/>
          <p:nvPr/>
        </p:nvSpPr>
        <p:spPr>
          <a:xfrm>
            <a:off x="8118423" y="2038346"/>
            <a:ext cx="45189" cy="98438"/>
          </a:xfrm>
          <a:custGeom>
            <a:avLst/>
            <a:gdLst>
              <a:gd name="connsiteX0" fmla="*/ 9577 w 45189"/>
              <a:gd name="connsiteY0" fmla="*/ 4 h 98438"/>
              <a:gd name="connsiteX1" fmla="*/ 34977 w 45189"/>
              <a:gd name="connsiteY1" fmla="*/ 60329 h 98438"/>
              <a:gd name="connsiteX2" fmla="*/ 52 w 45189"/>
              <a:gd name="connsiteY2" fmla="*/ 98429 h 98438"/>
              <a:gd name="connsiteX3" fmla="*/ 44502 w 45189"/>
              <a:gd name="connsiteY3" fmla="*/ 63504 h 98438"/>
              <a:gd name="connsiteX4" fmla="*/ 9577 w 45189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189" h="98438">
                <a:moveTo>
                  <a:pt x="9577" y="4"/>
                </a:moveTo>
                <a:cubicBezTo>
                  <a:pt x="7990" y="-525"/>
                  <a:pt x="36564" y="43925"/>
                  <a:pt x="34977" y="60329"/>
                </a:cubicBezTo>
                <a:cubicBezTo>
                  <a:pt x="33390" y="76733"/>
                  <a:pt x="-1535" y="97900"/>
                  <a:pt x="52" y="98429"/>
                </a:cubicBezTo>
                <a:cubicBezTo>
                  <a:pt x="1639" y="98958"/>
                  <a:pt x="38152" y="76733"/>
                  <a:pt x="44502" y="63504"/>
                </a:cubicBezTo>
                <a:cubicBezTo>
                  <a:pt x="50852" y="50275"/>
                  <a:pt x="11164" y="533"/>
                  <a:pt x="95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50B9DAD-9470-9A95-C431-71613C185D3C}"/>
              </a:ext>
            </a:extLst>
          </p:cNvPr>
          <p:cNvSpPr/>
          <p:nvPr/>
        </p:nvSpPr>
        <p:spPr>
          <a:xfrm>
            <a:off x="8915196" y="2035053"/>
            <a:ext cx="48616" cy="140078"/>
          </a:xfrm>
          <a:custGeom>
            <a:avLst/>
            <a:gdLst>
              <a:gd name="connsiteX0" fmla="*/ 44654 w 48616"/>
              <a:gd name="connsiteY0" fmla="*/ 122 h 140078"/>
              <a:gd name="connsiteX1" fmla="*/ 44654 w 48616"/>
              <a:gd name="connsiteY1" fmla="*/ 79497 h 140078"/>
              <a:gd name="connsiteX2" fmla="*/ 204 w 48616"/>
              <a:gd name="connsiteY2" fmla="*/ 139822 h 140078"/>
              <a:gd name="connsiteX3" fmla="*/ 28779 w 48616"/>
              <a:gd name="connsiteY3" fmla="*/ 98547 h 140078"/>
              <a:gd name="connsiteX4" fmla="*/ 44654 w 48616"/>
              <a:gd name="connsiteY4" fmla="*/ 122 h 14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616" h="140078">
                <a:moveTo>
                  <a:pt x="44654" y="122"/>
                </a:moveTo>
                <a:cubicBezTo>
                  <a:pt x="47300" y="-3053"/>
                  <a:pt x="52062" y="56214"/>
                  <a:pt x="44654" y="79497"/>
                </a:cubicBezTo>
                <a:cubicBezTo>
                  <a:pt x="37246" y="102780"/>
                  <a:pt x="2850" y="136647"/>
                  <a:pt x="204" y="139822"/>
                </a:cubicBezTo>
                <a:cubicBezTo>
                  <a:pt x="-2442" y="142997"/>
                  <a:pt x="21371" y="116009"/>
                  <a:pt x="28779" y="98547"/>
                </a:cubicBezTo>
                <a:cubicBezTo>
                  <a:pt x="36187" y="81085"/>
                  <a:pt x="42008" y="3297"/>
                  <a:pt x="44654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077827B-18B2-7878-2AF4-10C414EBAA88}"/>
              </a:ext>
            </a:extLst>
          </p:cNvPr>
          <p:cNvSpPr/>
          <p:nvPr/>
        </p:nvSpPr>
        <p:spPr>
          <a:xfrm>
            <a:off x="8486720" y="1727198"/>
            <a:ext cx="44510" cy="219081"/>
          </a:xfrm>
          <a:custGeom>
            <a:avLst/>
            <a:gdLst>
              <a:gd name="connsiteX0" fmla="*/ 44505 w 44510"/>
              <a:gd name="connsiteY0" fmla="*/ 2 h 219081"/>
              <a:gd name="connsiteX1" fmla="*/ 3230 w 44510"/>
              <a:gd name="connsiteY1" fmla="*/ 133352 h 219081"/>
              <a:gd name="connsiteX2" fmla="*/ 31805 w 44510"/>
              <a:gd name="connsiteY2" fmla="*/ 219077 h 219081"/>
              <a:gd name="connsiteX3" fmla="*/ 55 w 44510"/>
              <a:gd name="connsiteY3" fmla="*/ 136527 h 219081"/>
              <a:gd name="connsiteX4" fmla="*/ 44505 w 44510"/>
              <a:gd name="connsiteY4" fmla="*/ 2 h 21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10" h="219081">
                <a:moveTo>
                  <a:pt x="44505" y="2"/>
                </a:moveTo>
                <a:cubicBezTo>
                  <a:pt x="45034" y="-527"/>
                  <a:pt x="5347" y="96840"/>
                  <a:pt x="3230" y="133352"/>
                </a:cubicBezTo>
                <a:cubicBezTo>
                  <a:pt x="1113" y="169864"/>
                  <a:pt x="32334" y="218548"/>
                  <a:pt x="31805" y="219077"/>
                </a:cubicBezTo>
                <a:cubicBezTo>
                  <a:pt x="31276" y="219606"/>
                  <a:pt x="-1533" y="168277"/>
                  <a:pt x="55" y="136527"/>
                </a:cubicBezTo>
                <a:cubicBezTo>
                  <a:pt x="1643" y="104777"/>
                  <a:pt x="43976" y="531"/>
                  <a:pt x="4450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488A772-8B07-EE10-0741-B6AE4B3E458A}"/>
              </a:ext>
            </a:extLst>
          </p:cNvPr>
          <p:cNvSpPr/>
          <p:nvPr/>
        </p:nvSpPr>
        <p:spPr>
          <a:xfrm>
            <a:off x="8523806" y="1798766"/>
            <a:ext cx="13769" cy="188172"/>
          </a:xfrm>
          <a:custGeom>
            <a:avLst/>
            <a:gdLst>
              <a:gd name="connsiteX0" fmla="*/ 13769 w 13769"/>
              <a:gd name="connsiteY0" fmla="*/ 1459 h 188172"/>
              <a:gd name="connsiteX1" fmla="*/ 1069 w 13769"/>
              <a:gd name="connsiteY1" fmla="*/ 185609 h 188172"/>
              <a:gd name="connsiteX2" fmla="*/ 1069 w 13769"/>
              <a:gd name="connsiteY2" fmla="*/ 103059 h 188172"/>
              <a:gd name="connsiteX3" fmla="*/ 13769 w 13769"/>
              <a:gd name="connsiteY3" fmla="*/ 1459 h 18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69" h="188172">
                <a:moveTo>
                  <a:pt x="13769" y="1459"/>
                </a:moveTo>
                <a:cubicBezTo>
                  <a:pt x="13769" y="15217"/>
                  <a:pt x="3186" y="168676"/>
                  <a:pt x="1069" y="185609"/>
                </a:cubicBezTo>
                <a:cubicBezTo>
                  <a:pt x="-1048" y="202542"/>
                  <a:pt x="540" y="131105"/>
                  <a:pt x="1069" y="103059"/>
                </a:cubicBezTo>
                <a:cubicBezTo>
                  <a:pt x="1598" y="75013"/>
                  <a:pt x="13769" y="-12299"/>
                  <a:pt x="13769" y="1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8A7A363B-EED0-D009-39EF-6BBA8D5893C9}"/>
              </a:ext>
            </a:extLst>
          </p:cNvPr>
          <p:cNvSpPr/>
          <p:nvPr/>
        </p:nvSpPr>
        <p:spPr>
          <a:xfrm>
            <a:off x="7838576" y="1787525"/>
            <a:ext cx="35424" cy="193894"/>
          </a:xfrm>
          <a:custGeom>
            <a:avLst/>
            <a:gdLst>
              <a:gd name="connsiteX0" fmla="*/ 35424 w 35424"/>
              <a:gd name="connsiteY0" fmla="*/ 0 h 193894"/>
              <a:gd name="connsiteX1" fmla="*/ 13199 w 35424"/>
              <a:gd name="connsiteY1" fmla="*/ 101600 h 193894"/>
              <a:gd name="connsiteX2" fmla="*/ 16374 w 35424"/>
              <a:gd name="connsiteY2" fmla="*/ 193675 h 193894"/>
              <a:gd name="connsiteX3" fmla="*/ 499 w 35424"/>
              <a:gd name="connsiteY3" fmla="*/ 127000 h 193894"/>
              <a:gd name="connsiteX4" fmla="*/ 3674 w 35424"/>
              <a:gd name="connsiteY4" fmla="*/ 117475 h 193894"/>
              <a:gd name="connsiteX5" fmla="*/ 35424 w 35424"/>
              <a:gd name="connsiteY5" fmla="*/ 0 h 19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24" h="193894">
                <a:moveTo>
                  <a:pt x="35424" y="0"/>
                </a:moveTo>
                <a:cubicBezTo>
                  <a:pt x="25899" y="34660"/>
                  <a:pt x="16374" y="69321"/>
                  <a:pt x="13199" y="101600"/>
                </a:cubicBezTo>
                <a:cubicBezTo>
                  <a:pt x="10024" y="133879"/>
                  <a:pt x="18491" y="189442"/>
                  <a:pt x="16374" y="193675"/>
                </a:cubicBezTo>
                <a:cubicBezTo>
                  <a:pt x="14257" y="197908"/>
                  <a:pt x="2616" y="139700"/>
                  <a:pt x="499" y="127000"/>
                </a:cubicBezTo>
                <a:cubicBezTo>
                  <a:pt x="-1618" y="114300"/>
                  <a:pt x="3674" y="117475"/>
                  <a:pt x="3674" y="117475"/>
                </a:cubicBezTo>
                <a:lnTo>
                  <a:pt x="354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4EE8DD-2B68-1A61-9DB0-DF12D6BFC4B7}"/>
              </a:ext>
            </a:extLst>
          </p:cNvPr>
          <p:cNvSpPr/>
          <p:nvPr/>
        </p:nvSpPr>
        <p:spPr>
          <a:xfrm>
            <a:off x="8864568" y="1930374"/>
            <a:ext cx="36841" cy="158829"/>
          </a:xfrm>
          <a:custGeom>
            <a:avLst/>
            <a:gdLst>
              <a:gd name="connsiteX0" fmla="*/ 28607 w 36841"/>
              <a:gd name="connsiteY0" fmla="*/ 26 h 158829"/>
              <a:gd name="connsiteX1" fmla="*/ 28607 w 36841"/>
              <a:gd name="connsiteY1" fmla="*/ 95276 h 158829"/>
              <a:gd name="connsiteX2" fmla="*/ 32 w 36841"/>
              <a:gd name="connsiteY2" fmla="*/ 158776 h 158829"/>
              <a:gd name="connsiteX3" fmla="*/ 34957 w 36841"/>
              <a:gd name="connsiteY3" fmla="*/ 104801 h 158829"/>
              <a:gd name="connsiteX4" fmla="*/ 28607 w 36841"/>
              <a:gd name="connsiteY4" fmla="*/ 26 h 158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41" h="158829">
                <a:moveTo>
                  <a:pt x="28607" y="26"/>
                </a:moveTo>
                <a:cubicBezTo>
                  <a:pt x="27549" y="-1562"/>
                  <a:pt x="33369" y="68818"/>
                  <a:pt x="28607" y="95276"/>
                </a:cubicBezTo>
                <a:cubicBezTo>
                  <a:pt x="23845" y="121734"/>
                  <a:pt x="-1026" y="157188"/>
                  <a:pt x="32" y="158776"/>
                </a:cubicBezTo>
                <a:cubicBezTo>
                  <a:pt x="1090" y="160364"/>
                  <a:pt x="28607" y="125968"/>
                  <a:pt x="34957" y="104801"/>
                </a:cubicBezTo>
                <a:cubicBezTo>
                  <a:pt x="41307" y="83634"/>
                  <a:pt x="29665" y="1614"/>
                  <a:pt x="2860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BC1699-1C23-79C7-1134-525609AD0C83}"/>
              </a:ext>
            </a:extLst>
          </p:cNvPr>
          <p:cNvSpPr/>
          <p:nvPr/>
        </p:nvSpPr>
        <p:spPr>
          <a:xfrm>
            <a:off x="8687470" y="2197042"/>
            <a:ext cx="161635" cy="76414"/>
          </a:xfrm>
          <a:custGeom>
            <a:avLst/>
            <a:gdLst>
              <a:gd name="connsiteX0" fmla="*/ 161255 w 161635"/>
              <a:gd name="connsiteY0" fmla="*/ 58 h 76414"/>
              <a:gd name="connsiteX1" fmla="*/ 91405 w 161635"/>
              <a:gd name="connsiteY1" fmla="*/ 63558 h 76414"/>
              <a:gd name="connsiteX2" fmla="*/ 18380 w 161635"/>
              <a:gd name="connsiteY2" fmla="*/ 60383 h 76414"/>
              <a:gd name="connsiteX3" fmla="*/ 2505 w 161635"/>
              <a:gd name="connsiteY3" fmla="*/ 44508 h 76414"/>
              <a:gd name="connsiteX4" fmla="*/ 59655 w 161635"/>
              <a:gd name="connsiteY4" fmla="*/ 76258 h 76414"/>
              <a:gd name="connsiteX5" fmla="*/ 161255 w 161635"/>
              <a:gd name="connsiteY5" fmla="*/ 58 h 76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635" h="76414">
                <a:moveTo>
                  <a:pt x="161255" y="58"/>
                </a:moveTo>
                <a:cubicBezTo>
                  <a:pt x="166547" y="-2059"/>
                  <a:pt x="115217" y="53504"/>
                  <a:pt x="91405" y="63558"/>
                </a:cubicBezTo>
                <a:cubicBezTo>
                  <a:pt x="67593" y="73612"/>
                  <a:pt x="18380" y="60383"/>
                  <a:pt x="18380" y="60383"/>
                </a:cubicBezTo>
                <a:cubicBezTo>
                  <a:pt x="3563" y="57208"/>
                  <a:pt x="-4374" y="41862"/>
                  <a:pt x="2505" y="44508"/>
                </a:cubicBezTo>
                <a:cubicBezTo>
                  <a:pt x="9384" y="47154"/>
                  <a:pt x="36372" y="78904"/>
                  <a:pt x="59655" y="76258"/>
                </a:cubicBezTo>
                <a:cubicBezTo>
                  <a:pt x="82938" y="73612"/>
                  <a:pt x="155963" y="2175"/>
                  <a:pt x="16125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D8C2DC9-3F7D-C13F-8894-D20216120947}"/>
              </a:ext>
            </a:extLst>
          </p:cNvPr>
          <p:cNvSpPr/>
          <p:nvPr/>
        </p:nvSpPr>
        <p:spPr>
          <a:xfrm>
            <a:off x="7937382" y="2209788"/>
            <a:ext cx="25695" cy="111230"/>
          </a:xfrm>
          <a:custGeom>
            <a:avLst/>
            <a:gdLst>
              <a:gd name="connsiteX0" fmla="*/ 118 w 25695"/>
              <a:gd name="connsiteY0" fmla="*/ 12 h 111230"/>
              <a:gd name="connsiteX1" fmla="*/ 15993 w 25695"/>
              <a:gd name="connsiteY1" fmla="*/ 85737 h 111230"/>
              <a:gd name="connsiteX2" fmla="*/ 15993 w 25695"/>
              <a:gd name="connsiteY2" fmla="*/ 111137 h 111230"/>
              <a:gd name="connsiteX3" fmla="*/ 25518 w 25695"/>
              <a:gd name="connsiteY3" fmla="*/ 79387 h 111230"/>
              <a:gd name="connsiteX4" fmla="*/ 118 w 25695"/>
              <a:gd name="connsiteY4" fmla="*/ 12 h 11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95" h="111230">
                <a:moveTo>
                  <a:pt x="118" y="12"/>
                </a:moveTo>
                <a:cubicBezTo>
                  <a:pt x="-1470" y="1070"/>
                  <a:pt x="13347" y="67216"/>
                  <a:pt x="15993" y="85737"/>
                </a:cubicBezTo>
                <a:cubicBezTo>
                  <a:pt x="18639" y="104258"/>
                  <a:pt x="14405" y="112195"/>
                  <a:pt x="15993" y="111137"/>
                </a:cubicBezTo>
                <a:cubicBezTo>
                  <a:pt x="17581" y="110079"/>
                  <a:pt x="27105" y="92616"/>
                  <a:pt x="25518" y="79387"/>
                </a:cubicBezTo>
                <a:cubicBezTo>
                  <a:pt x="23931" y="66158"/>
                  <a:pt x="1706" y="-1046"/>
                  <a:pt x="11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8319751-3738-172C-A49D-0253296D29D7}"/>
              </a:ext>
            </a:extLst>
          </p:cNvPr>
          <p:cNvSpPr/>
          <p:nvPr/>
        </p:nvSpPr>
        <p:spPr>
          <a:xfrm>
            <a:off x="8001916" y="2197076"/>
            <a:ext cx="44328" cy="140474"/>
          </a:xfrm>
          <a:custGeom>
            <a:avLst/>
            <a:gdLst>
              <a:gd name="connsiteX0" fmla="*/ 5434 w 44328"/>
              <a:gd name="connsiteY0" fmla="*/ 24 h 140474"/>
              <a:gd name="connsiteX1" fmla="*/ 2259 w 44328"/>
              <a:gd name="connsiteY1" fmla="*/ 98449 h 140474"/>
              <a:gd name="connsiteX2" fmla="*/ 43534 w 44328"/>
              <a:gd name="connsiteY2" fmla="*/ 139724 h 140474"/>
              <a:gd name="connsiteX3" fmla="*/ 27659 w 44328"/>
              <a:gd name="connsiteY3" fmla="*/ 123849 h 140474"/>
              <a:gd name="connsiteX4" fmla="*/ 5434 w 44328"/>
              <a:gd name="connsiteY4" fmla="*/ 107974 h 140474"/>
              <a:gd name="connsiteX5" fmla="*/ 5434 w 44328"/>
              <a:gd name="connsiteY5" fmla="*/ 24 h 14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28" h="140474">
                <a:moveTo>
                  <a:pt x="5434" y="24"/>
                </a:moveTo>
                <a:cubicBezTo>
                  <a:pt x="4905" y="-1563"/>
                  <a:pt x="-4091" y="75166"/>
                  <a:pt x="2259" y="98449"/>
                </a:cubicBezTo>
                <a:cubicBezTo>
                  <a:pt x="8609" y="121732"/>
                  <a:pt x="43534" y="139724"/>
                  <a:pt x="43534" y="139724"/>
                </a:cubicBezTo>
                <a:cubicBezTo>
                  <a:pt x="47767" y="143957"/>
                  <a:pt x="34009" y="129141"/>
                  <a:pt x="27659" y="123849"/>
                </a:cubicBezTo>
                <a:cubicBezTo>
                  <a:pt x="21309" y="118557"/>
                  <a:pt x="8609" y="122261"/>
                  <a:pt x="5434" y="107974"/>
                </a:cubicBezTo>
                <a:cubicBezTo>
                  <a:pt x="2259" y="93687"/>
                  <a:pt x="5963" y="1611"/>
                  <a:pt x="543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DF72B59-8239-7F21-AFBD-5C1A406D096C}"/>
              </a:ext>
            </a:extLst>
          </p:cNvPr>
          <p:cNvSpPr/>
          <p:nvPr/>
        </p:nvSpPr>
        <p:spPr>
          <a:xfrm>
            <a:off x="8328002" y="2241477"/>
            <a:ext cx="104819" cy="73253"/>
          </a:xfrm>
          <a:custGeom>
            <a:avLst/>
            <a:gdLst>
              <a:gd name="connsiteX0" fmla="*/ 104798 w 104819"/>
              <a:gd name="connsiteY0" fmla="*/ 73 h 73253"/>
              <a:gd name="connsiteX1" fmla="*/ 50823 w 104819"/>
              <a:gd name="connsiteY1" fmla="*/ 54048 h 73253"/>
              <a:gd name="connsiteX2" fmla="*/ 23 w 104819"/>
              <a:gd name="connsiteY2" fmla="*/ 73098 h 73253"/>
              <a:gd name="connsiteX3" fmla="*/ 57173 w 104819"/>
              <a:gd name="connsiteY3" fmla="*/ 63573 h 73253"/>
              <a:gd name="connsiteX4" fmla="*/ 44473 w 104819"/>
              <a:gd name="connsiteY4" fmla="*/ 66748 h 73253"/>
              <a:gd name="connsiteX5" fmla="*/ 104798 w 104819"/>
              <a:gd name="connsiteY5" fmla="*/ 73 h 7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9" h="73253">
                <a:moveTo>
                  <a:pt x="104798" y="73"/>
                </a:moveTo>
                <a:cubicBezTo>
                  <a:pt x="105856" y="-2044"/>
                  <a:pt x="68285" y="41877"/>
                  <a:pt x="50823" y="54048"/>
                </a:cubicBezTo>
                <a:cubicBezTo>
                  <a:pt x="33361" y="66219"/>
                  <a:pt x="-1035" y="71510"/>
                  <a:pt x="23" y="73098"/>
                </a:cubicBezTo>
                <a:cubicBezTo>
                  <a:pt x="1081" y="74686"/>
                  <a:pt x="57173" y="63573"/>
                  <a:pt x="57173" y="63573"/>
                </a:cubicBezTo>
                <a:cubicBezTo>
                  <a:pt x="64581" y="62515"/>
                  <a:pt x="39711" y="72569"/>
                  <a:pt x="44473" y="66748"/>
                </a:cubicBezTo>
                <a:cubicBezTo>
                  <a:pt x="49235" y="60927"/>
                  <a:pt x="103740" y="2190"/>
                  <a:pt x="104798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5E44231-CF6E-D2C3-4759-0D9D2A301FE0}"/>
              </a:ext>
            </a:extLst>
          </p:cNvPr>
          <p:cNvSpPr/>
          <p:nvPr/>
        </p:nvSpPr>
        <p:spPr>
          <a:xfrm>
            <a:off x="8308953" y="2247880"/>
            <a:ext cx="42299" cy="73139"/>
          </a:xfrm>
          <a:custGeom>
            <a:avLst/>
            <a:gdLst>
              <a:gd name="connsiteX0" fmla="*/ 22 w 42299"/>
              <a:gd name="connsiteY0" fmla="*/ 20 h 73139"/>
              <a:gd name="connsiteX1" fmla="*/ 34947 w 42299"/>
              <a:gd name="connsiteY1" fmla="*/ 53995 h 73139"/>
              <a:gd name="connsiteX2" fmla="*/ 41297 w 42299"/>
              <a:gd name="connsiteY2" fmla="*/ 73045 h 73139"/>
              <a:gd name="connsiteX3" fmla="*/ 41297 w 42299"/>
              <a:gd name="connsiteY3" fmla="*/ 47645 h 73139"/>
              <a:gd name="connsiteX4" fmla="*/ 22 w 42299"/>
              <a:gd name="connsiteY4" fmla="*/ 20 h 7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99" h="73139">
                <a:moveTo>
                  <a:pt x="22" y="20"/>
                </a:moveTo>
                <a:cubicBezTo>
                  <a:pt x="-1036" y="1078"/>
                  <a:pt x="34947" y="53995"/>
                  <a:pt x="34947" y="53995"/>
                </a:cubicBezTo>
                <a:cubicBezTo>
                  <a:pt x="41826" y="66166"/>
                  <a:pt x="40239" y="74103"/>
                  <a:pt x="41297" y="73045"/>
                </a:cubicBezTo>
                <a:cubicBezTo>
                  <a:pt x="42355" y="71987"/>
                  <a:pt x="42885" y="55583"/>
                  <a:pt x="41297" y="47645"/>
                </a:cubicBezTo>
                <a:cubicBezTo>
                  <a:pt x="39709" y="39707"/>
                  <a:pt x="1080" y="-1038"/>
                  <a:pt x="22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25C9EFB-62FA-5A5F-5E10-FACDFB80C7DD}"/>
              </a:ext>
            </a:extLst>
          </p:cNvPr>
          <p:cNvSpPr/>
          <p:nvPr/>
        </p:nvSpPr>
        <p:spPr>
          <a:xfrm>
            <a:off x="8054939" y="2235181"/>
            <a:ext cx="41336" cy="92137"/>
          </a:xfrm>
          <a:custGeom>
            <a:avLst/>
            <a:gdLst>
              <a:gd name="connsiteX0" fmla="*/ 41311 w 41336"/>
              <a:gd name="connsiteY0" fmla="*/ 19 h 92137"/>
              <a:gd name="connsiteX1" fmla="*/ 6386 w 41336"/>
              <a:gd name="connsiteY1" fmla="*/ 57169 h 92137"/>
              <a:gd name="connsiteX2" fmla="*/ 22261 w 41336"/>
              <a:gd name="connsiteY2" fmla="*/ 92094 h 92137"/>
              <a:gd name="connsiteX3" fmla="*/ 36 w 41336"/>
              <a:gd name="connsiteY3" fmla="*/ 63519 h 92137"/>
              <a:gd name="connsiteX4" fmla="*/ 41311 w 41336"/>
              <a:gd name="connsiteY4" fmla="*/ 19 h 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36" h="92137">
                <a:moveTo>
                  <a:pt x="41311" y="19"/>
                </a:moveTo>
                <a:cubicBezTo>
                  <a:pt x="42369" y="-1039"/>
                  <a:pt x="9561" y="41823"/>
                  <a:pt x="6386" y="57169"/>
                </a:cubicBezTo>
                <a:cubicBezTo>
                  <a:pt x="3211" y="72515"/>
                  <a:pt x="23319" y="91036"/>
                  <a:pt x="22261" y="92094"/>
                </a:cubicBezTo>
                <a:cubicBezTo>
                  <a:pt x="21203" y="93152"/>
                  <a:pt x="-1022" y="74631"/>
                  <a:pt x="36" y="63519"/>
                </a:cubicBezTo>
                <a:cubicBezTo>
                  <a:pt x="1094" y="52407"/>
                  <a:pt x="40253" y="1077"/>
                  <a:pt x="41311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E43B4180-8609-AD4C-0FEF-7DEDFC162073}"/>
              </a:ext>
            </a:extLst>
          </p:cNvPr>
          <p:cNvSpPr/>
          <p:nvPr/>
        </p:nvSpPr>
        <p:spPr>
          <a:xfrm>
            <a:off x="8603953" y="2317518"/>
            <a:ext cx="108247" cy="133589"/>
          </a:xfrm>
          <a:custGeom>
            <a:avLst/>
            <a:gdLst>
              <a:gd name="connsiteX0" fmla="*/ 297 w 108247"/>
              <a:gd name="connsiteY0" fmla="*/ 232 h 133589"/>
              <a:gd name="connsiteX1" fmla="*/ 38397 w 108247"/>
              <a:gd name="connsiteY1" fmla="*/ 38332 h 133589"/>
              <a:gd name="connsiteX2" fmla="*/ 57447 w 108247"/>
              <a:gd name="connsiteY2" fmla="*/ 47857 h 133589"/>
              <a:gd name="connsiteX3" fmla="*/ 47922 w 108247"/>
              <a:gd name="connsiteY3" fmla="*/ 70082 h 133589"/>
              <a:gd name="connsiteX4" fmla="*/ 41572 w 108247"/>
              <a:gd name="connsiteY4" fmla="*/ 92307 h 133589"/>
              <a:gd name="connsiteX5" fmla="*/ 108247 w 108247"/>
              <a:gd name="connsiteY5" fmla="*/ 133582 h 133589"/>
              <a:gd name="connsiteX6" fmla="*/ 41572 w 108247"/>
              <a:gd name="connsiteY6" fmla="*/ 95482 h 133589"/>
              <a:gd name="connsiteX7" fmla="*/ 63797 w 108247"/>
              <a:gd name="connsiteY7" fmla="*/ 60557 h 133589"/>
              <a:gd name="connsiteX8" fmla="*/ 297 w 108247"/>
              <a:gd name="connsiteY8" fmla="*/ 232 h 13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47" h="133589">
                <a:moveTo>
                  <a:pt x="297" y="232"/>
                </a:moveTo>
                <a:cubicBezTo>
                  <a:pt x="-3936" y="-3472"/>
                  <a:pt x="38397" y="38332"/>
                  <a:pt x="38397" y="38332"/>
                </a:cubicBezTo>
                <a:cubicBezTo>
                  <a:pt x="47922" y="46269"/>
                  <a:pt x="55860" y="42565"/>
                  <a:pt x="57447" y="47857"/>
                </a:cubicBezTo>
                <a:cubicBezTo>
                  <a:pt x="59034" y="53149"/>
                  <a:pt x="47922" y="70082"/>
                  <a:pt x="47922" y="70082"/>
                </a:cubicBezTo>
                <a:cubicBezTo>
                  <a:pt x="45276" y="77490"/>
                  <a:pt x="31518" y="81724"/>
                  <a:pt x="41572" y="92307"/>
                </a:cubicBezTo>
                <a:cubicBezTo>
                  <a:pt x="51626" y="102890"/>
                  <a:pt x="108247" y="133053"/>
                  <a:pt x="108247" y="133582"/>
                </a:cubicBezTo>
                <a:cubicBezTo>
                  <a:pt x="108247" y="134111"/>
                  <a:pt x="48980" y="107653"/>
                  <a:pt x="41572" y="95482"/>
                </a:cubicBezTo>
                <a:cubicBezTo>
                  <a:pt x="34164" y="83311"/>
                  <a:pt x="66972" y="71670"/>
                  <a:pt x="63797" y="60557"/>
                </a:cubicBezTo>
                <a:cubicBezTo>
                  <a:pt x="60622" y="49444"/>
                  <a:pt x="4530" y="3936"/>
                  <a:pt x="297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2F4B0A6-EB97-310A-C6A6-F92059079E88}"/>
              </a:ext>
            </a:extLst>
          </p:cNvPr>
          <p:cNvSpPr/>
          <p:nvPr/>
        </p:nvSpPr>
        <p:spPr>
          <a:xfrm>
            <a:off x="8082867" y="2320863"/>
            <a:ext cx="283781" cy="35374"/>
          </a:xfrm>
          <a:custGeom>
            <a:avLst/>
            <a:gdLst>
              <a:gd name="connsiteX0" fmla="*/ 683 w 283781"/>
              <a:gd name="connsiteY0" fmla="*/ 9587 h 35374"/>
              <a:gd name="connsiteX1" fmla="*/ 92758 w 283781"/>
              <a:gd name="connsiteY1" fmla="*/ 19112 h 35374"/>
              <a:gd name="connsiteX2" fmla="*/ 168958 w 283781"/>
              <a:gd name="connsiteY2" fmla="*/ 62 h 35374"/>
              <a:gd name="connsiteX3" fmla="*/ 232458 w 283781"/>
              <a:gd name="connsiteY3" fmla="*/ 12762 h 35374"/>
              <a:gd name="connsiteX4" fmla="*/ 203883 w 283781"/>
              <a:gd name="connsiteY4" fmla="*/ 6412 h 35374"/>
              <a:gd name="connsiteX5" fmla="*/ 280083 w 283781"/>
              <a:gd name="connsiteY5" fmla="*/ 34987 h 35374"/>
              <a:gd name="connsiteX6" fmla="*/ 264208 w 283781"/>
              <a:gd name="connsiteY6" fmla="*/ 22287 h 35374"/>
              <a:gd name="connsiteX7" fmla="*/ 197533 w 283781"/>
              <a:gd name="connsiteY7" fmla="*/ 12762 h 35374"/>
              <a:gd name="connsiteX8" fmla="*/ 162608 w 283781"/>
              <a:gd name="connsiteY8" fmla="*/ 3237 h 35374"/>
              <a:gd name="connsiteX9" fmla="*/ 146733 w 283781"/>
              <a:gd name="connsiteY9" fmla="*/ 12762 h 35374"/>
              <a:gd name="connsiteX10" fmla="*/ 143558 w 283781"/>
              <a:gd name="connsiteY10" fmla="*/ 22287 h 35374"/>
              <a:gd name="connsiteX11" fmla="*/ 683 w 283781"/>
              <a:gd name="connsiteY11" fmla="*/ 9587 h 3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781" h="35374">
                <a:moveTo>
                  <a:pt x="683" y="9587"/>
                </a:moveTo>
                <a:cubicBezTo>
                  <a:pt x="-7784" y="9058"/>
                  <a:pt x="64712" y="20699"/>
                  <a:pt x="92758" y="19112"/>
                </a:cubicBezTo>
                <a:cubicBezTo>
                  <a:pt x="120804" y="17525"/>
                  <a:pt x="145675" y="1120"/>
                  <a:pt x="168958" y="62"/>
                </a:cubicBezTo>
                <a:cubicBezTo>
                  <a:pt x="192241" y="-996"/>
                  <a:pt x="226637" y="11704"/>
                  <a:pt x="232458" y="12762"/>
                </a:cubicBezTo>
                <a:cubicBezTo>
                  <a:pt x="238279" y="13820"/>
                  <a:pt x="195946" y="2708"/>
                  <a:pt x="203883" y="6412"/>
                </a:cubicBezTo>
                <a:cubicBezTo>
                  <a:pt x="211820" y="10116"/>
                  <a:pt x="280083" y="34987"/>
                  <a:pt x="280083" y="34987"/>
                </a:cubicBezTo>
                <a:cubicBezTo>
                  <a:pt x="290137" y="37633"/>
                  <a:pt x="277966" y="25991"/>
                  <a:pt x="264208" y="22287"/>
                </a:cubicBezTo>
                <a:cubicBezTo>
                  <a:pt x="250450" y="18583"/>
                  <a:pt x="214466" y="15937"/>
                  <a:pt x="197533" y="12762"/>
                </a:cubicBezTo>
                <a:cubicBezTo>
                  <a:pt x="180600" y="9587"/>
                  <a:pt x="162608" y="3237"/>
                  <a:pt x="162608" y="3237"/>
                </a:cubicBezTo>
                <a:cubicBezTo>
                  <a:pt x="154141" y="3237"/>
                  <a:pt x="146733" y="12762"/>
                  <a:pt x="146733" y="12762"/>
                </a:cubicBezTo>
                <a:cubicBezTo>
                  <a:pt x="143558" y="15937"/>
                  <a:pt x="160491" y="22287"/>
                  <a:pt x="143558" y="22287"/>
                </a:cubicBezTo>
                <a:cubicBezTo>
                  <a:pt x="126625" y="22287"/>
                  <a:pt x="9150" y="10116"/>
                  <a:pt x="683" y="9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CF2CED8-FA55-5086-60C0-9318E2EB6BB2}"/>
              </a:ext>
            </a:extLst>
          </p:cNvPr>
          <p:cNvSpPr/>
          <p:nvPr/>
        </p:nvSpPr>
        <p:spPr>
          <a:xfrm>
            <a:off x="8311024" y="2324059"/>
            <a:ext cx="350651" cy="48536"/>
          </a:xfrm>
          <a:custGeom>
            <a:avLst/>
            <a:gdLst>
              <a:gd name="connsiteX0" fmla="*/ 1126 w 350651"/>
              <a:gd name="connsiteY0" fmla="*/ 47666 h 48536"/>
              <a:gd name="connsiteX1" fmla="*/ 64626 w 350651"/>
              <a:gd name="connsiteY1" fmla="*/ 31791 h 48536"/>
              <a:gd name="connsiteX2" fmla="*/ 118601 w 350651"/>
              <a:gd name="connsiteY2" fmla="*/ 41 h 48536"/>
              <a:gd name="connsiteX3" fmla="*/ 147176 w 350651"/>
              <a:gd name="connsiteY3" fmla="*/ 25441 h 48536"/>
              <a:gd name="connsiteX4" fmla="*/ 204326 w 350651"/>
              <a:gd name="connsiteY4" fmla="*/ 41316 h 48536"/>
              <a:gd name="connsiteX5" fmla="*/ 172576 w 350651"/>
              <a:gd name="connsiteY5" fmla="*/ 47666 h 48536"/>
              <a:gd name="connsiteX6" fmla="*/ 239251 w 350651"/>
              <a:gd name="connsiteY6" fmla="*/ 38141 h 48536"/>
              <a:gd name="connsiteX7" fmla="*/ 290051 w 350651"/>
              <a:gd name="connsiteY7" fmla="*/ 28616 h 48536"/>
              <a:gd name="connsiteX8" fmla="*/ 350376 w 350651"/>
              <a:gd name="connsiteY8" fmla="*/ 41316 h 48536"/>
              <a:gd name="connsiteX9" fmla="*/ 309101 w 350651"/>
              <a:gd name="connsiteY9" fmla="*/ 34966 h 48536"/>
              <a:gd name="connsiteX10" fmla="*/ 232901 w 350651"/>
              <a:gd name="connsiteY10" fmla="*/ 47666 h 48536"/>
              <a:gd name="connsiteX11" fmla="*/ 185276 w 350651"/>
              <a:gd name="connsiteY11" fmla="*/ 25441 h 48536"/>
              <a:gd name="connsiteX12" fmla="*/ 128126 w 350651"/>
              <a:gd name="connsiteY12" fmla="*/ 12741 h 48536"/>
              <a:gd name="connsiteX13" fmla="*/ 121776 w 350651"/>
              <a:gd name="connsiteY13" fmla="*/ 6391 h 48536"/>
              <a:gd name="connsiteX14" fmla="*/ 1126 w 350651"/>
              <a:gd name="connsiteY14" fmla="*/ 47666 h 4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651" h="48536">
                <a:moveTo>
                  <a:pt x="1126" y="47666"/>
                </a:moveTo>
                <a:cubicBezTo>
                  <a:pt x="-8399" y="51899"/>
                  <a:pt x="45047" y="39729"/>
                  <a:pt x="64626" y="31791"/>
                </a:cubicBezTo>
                <a:cubicBezTo>
                  <a:pt x="84205" y="23853"/>
                  <a:pt x="104843" y="1099"/>
                  <a:pt x="118601" y="41"/>
                </a:cubicBezTo>
                <a:cubicBezTo>
                  <a:pt x="132359" y="-1017"/>
                  <a:pt x="132889" y="18562"/>
                  <a:pt x="147176" y="25441"/>
                </a:cubicBezTo>
                <a:cubicBezTo>
                  <a:pt x="161464" y="32320"/>
                  <a:pt x="200093" y="37612"/>
                  <a:pt x="204326" y="41316"/>
                </a:cubicBezTo>
                <a:cubicBezTo>
                  <a:pt x="208559" y="45020"/>
                  <a:pt x="166755" y="48195"/>
                  <a:pt x="172576" y="47666"/>
                </a:cubicBezTo>
                <a:cubicBezTo>
                  <a:pt x="178397" y="47137"/>
                  <a:pt x="219672" y="41316"/>
                  <a:pt x="239251" y="38141"/>
                </a:cubicBezTo>
                <a:cubicBezTo>
                  <a:pt x="258830" y="34966"/>
                  <a:pt x="271530" y="28087"/>
                  <a:pt x="290051" y="28616"/>
                </a:cubicBezTo>
                <a:cubicBezTo>
                  <a:pt x="308572" y="29145"/>
                  <a:pt x="347201" y="40258"/>
                  <a:pt x="350376" y="41316"/>
                </a:cubicBezTo>
                <a:cubicBezTo>
                  <a:pt x="353551" y="42374"/>
                  <a:pt x="328680" y="33908"/>
                  <a:pt x="309101" y="34966"/>
                </a:cubicBezTo>
                <a:cubicBezTo>
                  <a:pt x="289522" y="36024"/>
                  <a:pt x="253538" y="49253"/>
                  <a:pt x="232901" y="47666"/>
                </a:cubicBezTo>
                <a:cubicBezTo>
                  <a:pt x="212264" y="46079"/>
                  <a:pt x="202738" y="31262"/>
                  <a:pt x="185276" y="25441"/>
                </a:cubicBezTo>
                <a:cubicBezTo>
                  <a:pt x="167814" y="19620"/>
                  <a:pt x="128126" y="12741"/>
                  <a:pt x="128126" y="12741"/>
                </a:cubicBezTo>
                <a:cubicBezTo>
                  <a:pt x="117543" y="9566"/>
                  <a:pt x="136593" y="41"/>
                  <a:pt x="121776" y="6391"/>
                </a:cubicBezTo>
                <a:cubicBezTo>
                  <a:pt x="106959" y="12741"/>
                  <a:pt x="10651" y="43433"/>
                  <a:pt x="1126" y="47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2366A56-B1C9-8F05-B35C-2489DF6FE70F}"/>
              </a:ext>
            </a:extLst>
          </p:cNvPr>
          <p:cNvSpPr/>
          <p:nvPr/>
        </p:nvSpPr>
        <p:spPr>
          <a:xfrm>
            <a:off x="8074025" y="2323733"/>
            <a:ext cx="152404" cy="70502"/>
          </a:xfrm>
          <a:custGeom>
            <a:avLst/>
            <a:gdLst>
              <a:gd name="connsiteX0" fmla="*/ 0 w 152404"/>
              <a:gd name="connsiteY0" fmla="*/ 367 h 70502"/>
              <a:gd name="connsiteX1" fmla="*/ 98425 w 152404"/>
              <a:gd name="connsiteY1" fmla="*/ 25767 h 70502"/>
              <a:gd name="connsiteX2" fmla="*/ 152400 w 152404"/>
              <a:gd name="connsiteY2" fmla="*/ 22592 h 70502"/>
              <a:gd name="connsiteX3" fmla="*/ 101600 w 152404"/>
              <a:gd name="connsiteY3" fmla="*/ 32117 h 70502"/>
              <a:gd name="connsiteX4" fmla="*/ 104775 w 152404"/>
              <a:gd name="connsiteY4" fmla="*/ 70217 h 70502"/>
              <a:gd name="connsiteX5" fmla="*/ 98425 w 152404"/>
              <a:gd name="connsiteY5" fmla="*/ 47992 h 70502"/>
              <a:gd name="connsiteX6" fmla="*/ 0 w 152404"/>
              <a:gd name="connsiteY6" fmla="*/ 367 h 7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404" h="70502">
                <a:moveTo>
                  <a:pt x="0" y="367"/>
                </a:moveTo>
                <a:cubicBezTo>
                  <a:pt x="0" y="-3337"/>
                  <a:pt x="73025" y="22063"/>
                  <a:pt x="98425" y="25767"/>
                </a:cubicBezTo>
                <a:cubicBezTo>
                  <a:pt x="123825" y="29471"/>
                  <a:pt x="151871" y="21534"/>
                  <a:pt x="152400" y="22592"/>
                </a:cubicBezTo>
                <a:cubicBezTo>
                  <a:pt x="152929" y="23650"/>
                  <a:pt x="109537" y="24180"/>
                  <a:pt x="101600" y="32117"/>
                </a:cubicBezTo>
                <a:cubicBezTo>
                  <a:pt x="93663" y="40054"/>
                  <a:pt x="105304" y="67571"/>
                  <a:pt x="104775" y="70217"/>
                </a:cubicBezTo>
                <a:cubicBezTo>
                  <a:pt x="104246" y="72863"/>
                  <a:pt x="110596" y="56459"/>
                  <a:pt x="98425" y="47992"/>
                </a:cubicBezTo>
                <a:cubicBezTo>
                  <a:pt x="86254" y="39525"/>
                  <a:pt x="0" y="4071"/>
                  <a:pt x="0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B91FED8-1714-D594-DF23-21FFB78A30CE}"/>
              </a:ext>
            </a:extLst>
          </p:cNvPr>
          <p:cNvSpPr/>
          <p:nvPr/>
        </p:nvSpPr>
        <p:spPr>
          <a:xfrm>
            <a:off x="8477004" y="2355354"/>
            <a:ext cx="182105" cy="41903"/>
          </a:xfrm>
          <a:custGeom>
            <a:avLst/>
            <a:gdLst>
              <a:gd name="connsiteX0" fmla="*/ 246 w 182105"/>
              <a:gd name="connsiteY0" fmla="*/ 41771 h 41903"/>
              <a:gd name="connsiteX1" fmla="*/ 174871 w 182105"/>
              <a:gd name="connsiteY1" fmla="*/ 13196 h 41903"/>
              <a:gd name="connsiteX2" fmla="*/ 136771 w 182105"/>
              <a:gd name="connsiteY2" fmla="*/ 496 h 41903"/>
              <a:gd name="connsiteX3" fmla="*/ 246 w 182105"/>
              <a:gd name="connsiteY3" fmla="*/ 41771 h 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105" h="41903">
                <a:moveTo>
                  <a:pt x="246" y="41771"/>
                </a:moveTo>
                <a:cubicBezTo>
                  <a:pt x="6596" y="43888"/>
                  <a:pt x="152117" y="20075"/>
                  <a:pt x="174871" y="13196"/>
                </a:cubicBezTo>
                <a:cubicBezTo>
                  <a:pt x="197625" y="6317"/>
                  <a:pt x="161642" y="-2150"/>
                  <a:pt x="136771" y="496"/>
                </a:cubicBezTo>
                <a:cubicBezTo>
                  <a:pt x="111900" y="3142"/>
                  <a:pt x="-6104" y="39654"/>
                  <a:pt x="246" y="41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C5E5760-39C6-004E-2B54-0DEF07EEEE4C}"/>
              </a:ext>
            </a:extLst>
          </p:cNvPr>
          <p:cNvSpPr/>
          <p:nvPr/>
        </p:nvSpPr>
        <p:spPr>
          <a:xfrm>
            <a:off x="8148631" y="2358802"/>
            <a:ext cx="412025" cy="44821"/>
          </a:xfrm>
          <a:custGeom>
            <a:avLst/>
            <a:gdLst>
              <a:gd name="connsiteX0" fmla="*/ 1594 w 412025"/>
              <a:gd name="connsiteY0" fmla="*/ 223 h 44821"/>
              <a:gd name="connsiteX1" fmla="*/ 115894 w 412025"/>
              <a:gd name="connsiteY1" fmla="*/ 19273 h 44821"/>
              <a:gd name="connsiteX2" fmla="*/ 106369 w 412025"/>
              <a:gd name="connsiteY2" fmla="*/ 6573 h 44821"/>
              <a:gd name="connsiteX3" fmla="*/ 182569 w 412025"/>
              <a:gd name="connsiteY3" fmla="*/ 38323 h 44821"/>
              <a:gd name="connsiteX4" fmla="*/ 230194 w 412025"/>
              <a:gd name="connsiteY4" fmla="*/ 35148 h 44821"/>
              <a:gd name="connsiteX5" fmla="*/ 207969 w 412025"/>
              <a:gd name="connsiteY5" fmla="*/ 41498 h 44821"/>
              <a:gd name="connsiteX6" fmla="*/ 296869 w 412025"/>
              <a:gd name="connsiteY6" fmla="*/ 31973 h 44821"/>
              <a:gd name="connsiteX7" fmla="*/ 411169 w 412025"/>
              <a:gd name="connsiteY7" fmla="*/ 6573 h 44821"/>
              <a:gd name="connsiteX8" fmla="*/ 344494 w 412025"/>
              <a:gd name="connsiteY8" fmla="*/ 28798 h 44821"/>
              <a:gd name="connsiteX9" fmla="*/ 258769 w 412025"/>
              <a:gd name="connsiteY9" fmla="*/ 44673 h 44821"/>
              <a:gd name="connsiteX10" fmla="*/ 220669 w 412025"/>
              <a:gd name="connsiteY10" fmla="*/ 35148 h 44821"/>
              <a:gd name="connsiteX11" fmla="*/ 1594 w 412025"/>
              <a:gd name="connsiteY11" fmla="*/ 223 h 4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2025" h="44821">
                <a:moveTo>
                  <a:pt x="1594" y="223"/>
                </a:moveTo>
                <a:cubicBezTo>
                  <a:pt x="-15869" y="-2423"/>
                  <a:pt x="115894" y="19273"/>
                  <a:pt x="115894" y="19273"/>
                </a:cubicBezTo>
                <a:cubicBezTo>
                  <a:pt x="133356" y="20331"/>
                  <a:pt x="95256" y="3398"/>
                  <a:pt x="106369" y="6573"/>
                </a:cubicBezTo>
                <a:cubicBezTo>
                  <a:pt x="117482" y="9748"/>
                  <a:pt x="161932" y="33561"/>
                  <a:pt x="182569" y="38323"/>
                </a:cubicBezTo>
                <a:cubicBezTo>
                  <a:pt x="203206" y="43085"/>
                  <a:pt x="225961" y="34619"/>
                  <a:pt x="230194" y="35148"/>
                </a:cubicBezTo>
                <a:cubicBezTo>
                  <a:pt x="234427" y="35677"/>
                  <a:pt x="196857" y="42027"/>
                  <a:pt x="207969" y="41498"/>
                </a:cubicBezTo>
                <a:cubicBezTo>
                  <a:pt x="219081" y="40969"/>
                  <a:pt x="263002" y="37794"/>
                  <a:pt x="296869" y="31973"/>
                </a:cubicBezTo>
                <a:cubicBezTo>
                  <a:pt x="330736" y="26152"/>
                  <a:pt x="403232" y="7102"/>
                  <a:pt x="411169" y="6573"/>
                </a:cubicBezTo>
                <a:cubicBezTo>
                  <a:pt x="419107" y="6044"/>
                  <a:pt x="369894" y="22448"/>
                  <a:pt x="344494" y="28798"/>
                </a:cubicBezTo>
                <a:cubicBezTo>
                  <a:pt x="319094" y="35148"/>
                  <a:pt x="279406" y="43615"/>
                  <a:pt x="258769" y="44673"/>
                </a:cubicBezTo>
                <a:cubicBezTo>
                  <a:pt x="238132" y="45731"/>
                  <a:pt x="256652" y="40969"/>
                  <a:pt x="220669" y="35148"/>
                </a:cubicBezTo>
                <a:lnTo>
                  <a:pt x="1594" y="2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4C47B33-F614-90E6-4E42-25870B11BB3B}"/>
              </a:ext>
            </a:extLst>
          </p:cNvPr>
          <p:cNvSpPr/>
          <p:nvPr/>
        </p:nvSpPr>
        <p:spPr>
          <a:xfrm>
            <a:off x="8321595" y="2387189"/>
            <a:ext cx="219604" cy="63258"/>
          </a:xfrm>
          <a:custGeom>
            <a:avLst/>
            <a:gdLst>
              <a:gd name="connsiteX0" fmla="*/ 219155 w 219604"/>
              <a:gd name="connsiteY0" fmla="*/ 411 h 63258"/>
              <a:gd name="connsiteX1" fmla="*/ 69930 w 219604"/>
              <a:gd name="connsiteY1" fmla="*/ 60736 h 63258"/>
              <a:gd name="connsiteX2" fmla="*/ 95330 w 219604"/>
              <a:gd name="connsiteY2" fmla="*/ 51211 h 63258"/>
              <a:gd name="connsiteX3" fmla="*/ 80 w 219604"/>
              <a:gd name="connsiteY3" fmla="*/ 44861 h 63258"/>
              <a:gd name="connsiteX4" fmla="*/ 79455 w 219604"/>
              <a:gd name="connsiteY4" fmla="*/ 44861 h 63258"/>
              <a:gd name="connsiteX5" fmla="*/ 114380 w 219604"/>
              <a:gd name="connsiteY5" fmla="*/ 35336 h 63258"/>
              <a:gd name="connsiteX6" fmla="*/ 219155 w 219604"/>
              <a:gd name="connsiteY6" fmla="*/ 411 h 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604" h="63258">
                <a:moveTo>
                  <a:pt x="219155" y="411"/>
                </a:moveTo>
                <a:cubicBezTo>
                  <a:pt x="211747" y="4644"/>
                  <a:pt x="90568" y="52269"/>
                  <a:pt x="69930" y="60736"/>
                </a:cubicBezTo>
                <a:cubicBezTo>
                  <a:pt x="49292" y="69203"/>
                  <a:pt x="106972" y="53857"/>
                  <a:pt x="95330" y="51211"/>
                </a:cubicBezTo>
                <a:cubicBezTo>
                  <a:pt x="83688" y="48565"/>
                  <a:pt x="2726" y="45919"/>
                  <a:pt x="80" y="44861"/>
                </a:cubicBezTo>
                <a:cubicBezTo>
                  <a:pt x="-2566" y="43803"/>
                  <a:pt x="60405" y="46448"/>
                  <a:pt x="79455" y="44861"/>
                </a:cubicBezTo>
                <a:cubicBezTo>
                  <a:pt x="98505" y="43274"/>
                  <a:pt x="88451" y="44861"/>
                  <a:pt x="114380" y="35336"/>
                </a:cubicBezTo>
                <a:cubicBezTo>
                  <a:pt x="140309" y="25811"/>
                  <a:pt x="226563" y="-3822"/>
                  <a:pt x="219155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334544-0CB7-3C4B-74E2-A386429E65B9}"/>
              </a:ext>
            </a:extLst>
          </p:cNvPr>
          <p:cNvSpPr/>
          <p:nvPr/>
        </p:nvSpPr>
        <p:spPr>
          <a:xfrm>
            <a:off x="8185118" y="2377837"/>
            <a:ext cx="152588" cy="57388"/>
          </a:xfrm>
          <a:custGeom>
            <a:avLst/>
            <a:gdLst>
              <a:gd name="connsiteX0" fmla="*/ 32 w 152588"/>
              <a:gd name="connsiteY0" fmla="*/ 238 h 57388"/>
              <a:gd name="connsiteX1" fmla="*/ 76232 w 152588"/>
              <a:gd name="connsiteY1" fmla="*/ 38338 h 57388"/>
              <a:gd name="connsiteX2" fmla="*/ 123857 w 152588"/>
              <a:gd name="connsiteY2" fmla="*/ 51038 h 57388"/>
              <a:gd name="connsiteX3" fmla="*/ 104807 w 152588"/>
              <a:gd name="connsiteY3" fmla="*/ 38338 h 57388"/>
              <a:gd name="connsiteX4" fmla="*/ 152432 w 152588"/>
              <a:gd name="connsiteY4" fmla="*/ 57388 h 57388"/>
              <a:gd name="connsiteX5" fmla="*/ 85757 w 152588"/>
              <a:gd name="connsiteY5" fmla="*/ 38338 h 57388"/>
              <a:gd name="connsiteX6" fmla="*/ 66707 w 152588"/>
              <a:gd name="connsiteY6" fmla="*/ 22463 h 57388"/>
              <a:gd name="connsiteX7" fmla="*/ 32 w 152588"/>
              <a:gd name="connsiteY7" fmla="*/ 238 h 5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588" h="57388">
                <a:moveTo>
                  <a:pt x="32" y="238"/>
                </a:moveTo>
                <a:cubicBezTo>
                  <a:pt x="1620" y="2884"/>
                  <a:pt x="55594" y="29871"/>
                  <a:pt x="76232" y="38338"/>
                </a:cubicBezTo>
                <a:cubicBezTo>
                  <a:pt x="96870" y="46805"/>
                  <a:pt x="123857" y="51038"/>
                  <a:pt x="123857" y="51038"/>
                </a:cubicBezTo>
                <a:cubicBezTo>
                  <a:pt x="128619" y="51038"/>
                  <a:pt x="100045" y="37280"/>
                  <a:pt x="104807" y="38338"/>
                </a:cubicBezTo>
                <a:cubicBezTo>
                  <a:pt x="109569" y="39396"/>
                  <a:pt x="155607" y="57388"/>
                  <a:pt x="152432" y="57388"/>
                </a:cubicBezTo>
                <a:cubicBezTo>
                  <a:pt x="149257" y="57388"/>
                  <a:pt x="85757" y="38338"/>
                  <a:pt x="85757" y="38338"/>
                </a:cubicBezTo>
                <a:cubicBezTo>
                  <a:pt x="71470" y="32517"/>
                  <a:pt x="77819" y="27225"/>
                  <a:pt x="66707" y="22463"/>
                </a:cubicBezTo>
                <a:cubicBezTo>
                  <a:pt x="55595" y="17701"/>
                  <a:pt x="-1556" y="-2408"/>
                  <a:pt x="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9C7D8179-A84A-E9C8-C7A8-F6157A99A9F4}"/>
              </a:ext>
            </a:extLst>
          </p:cNvPr>
          <p:cNvSpPr/>
          <p:nvPr/>
        </p:nvSpPr>
        <p:spPr>
          <a:xfrm>
            <a:off x="8394454" y="2387411"/>
            <a:ext cx="178284" cy="108144"/>
          </a:xfrm>
          <a:custGeom>
            <a:avLst/>
            <a:gdLst>
              <a:gd name="connsiteX0" fmla="*/ 178046 w 178284"/>
              <a:gd name="connsiteY0" fmla="*/ 189 h 108144"/>
              <a:gd name="connsiteX1" fmla="*/ 60571 w 178284"/>
              <a:gd name="connsiteY1" fmla="*/ 66864 h 108144"/>
              <a:gd name="connsiteX2" fmla="*/ 246 w 178284"/>
              <a:gd name="connsiteY2" fmla="*/ 108139 h 108144"/>
              <a:gd name="connsiteX3" fmla="*/ 38346 w 178284"/>
              <a:gd name="connsiteY3" fmla="*/ 70039 h 108144"/>
              <a:gd name="connsiteX4" fmla="*/ 16121 w 178284"/>
              <a:gd name="connsiteY4" fmla="*/ 89089 h 108144"/>
              <a:gd name="connsiteX5" fmla="*/ 89146 w 178284"/>
              <a:gd name="connsiteY5" fmla="*/ 47814 h 108144"/>
              <a:gd name="connsiteX6" fmla="*/ 178046 w 178284"/>
              <a:gd name="connsiteY6" fmla="*/ 189 h 10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284" h="108144">
                <a:moveTo>
                  <a:pt x="178046" y="189"/>
                </a:moveTo>
                <a:cubicBezTo>
                  <a:pt x="173284" y="3364"/>
                  <a:pt x="90204" y="48872"/>
                  <a:pt x="60571" y="66864"/>
                </a:cubicBezTo>
                <a:cubicBezTo>
                  <a:pt x="30938" y="84856"/>
                  <a:pt x="3950" y="107610"/>
                  <a:pt x="246" y="108139"/>
                </a:cubicBezTo>
                <a:cubicBezTo>
                  <a:pt x="-3458" y="108668"/>
                  <a:pt x="35700" y="73214"/>
                  <a:pt x="38346" y="70039"/>
                </a:cubicBezTo>
                <a:cubicBezTo>
                  <a:pt x="40992" y="66864"/>
                  <a:pt x="7654" y="92793"/>
                  <a:pt x="16121" y="89089"/>
                </a:cubicBezTo>
                <a:cubicBezTo>
                  <a:pt x="24588" y="85385"/>
                  <a:pt x="63217" y="61043"/>
                  <a:pt x="89146" y="47814"/>
                </a:cubicBezTo>
                <a:cubicBezTo>
                  <a:pt x="115075" y="34585"/>
                  <a:pt x="182808" y="-2986"/>
                  <a:pt x="178046" y="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D58E2E1-FC91-DB80-0CA6-CCE0904B7271}"/>
              </a:ext>
            </a:extLst>
          </p:cNvPr>
          <p:cNvSpPr/>
          <p:nvPr/>
        </p:nvSpPr>
        <p:spPr>
          <a:xfrm>
            <a:off x="8172318" y="2365298"/>
            <a:ext cx="162107" cy="128579"/>
          </a:xfrm>
          <a:custGeom>
            <a:avLst/>
            <a:gdLst>
              <a:gd name="connsiteX0" fmla="*/ 132 w 162107"/>
              <a:gd name="connsiteY0" fmla="*/ 77 h 128579"/>
              <a:gd name="connsiteX1" fmla="*/ 79507 w 162107"/>
              <a:gd name="connsiteY1" fmla="*/ 63577 h 128579"/>
              <a:gd name="connsiteX2" fmla="*/ 133482 w 162107"/>
              <a:gd name="connsiteY2" fmla="*/ 120727 h 128579"/>
              <a:gd name="connsiteX3" fmla="*/ 162057 w 162107"/>
              <a:gd name="connsiteY3" fmla="*/ 127077 h 128579"/>
              <a:gd name="connsiteX4" fmla="*/ 127132 w 162107"/>
              <a:gd name="connsiteY4" fmla="*/ 111202 h 128579"/>
              <a:gd name="connsiteX5" fmla="*/ 44582 w 162107"/>
              <a:gd name="connsiteY5" fmla="*/ 66752 h 128579"/>
              <a:gd name="connsiteX6" fmla="*/ 79507 w 162107"/>
              <a:gd name="connsiteY6" fmla="*/ 92152 h 128579"/>
              <a:gd name="connsiteX7" fmla="*/ 60457 w 162107"/>
              <a:gd name="connsiteY7" fmla="*/ 50877 h 128579"/>
              <a:gd name="connsiteX8" fmla="*/ 132 w 162107"/>
              <a:gd name="connsiteY8" fmla="*/ 77 h 1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107" h="128579">
                <a:moveTo>
                  <a:pt x="132" y="77"/>
                </a:moveTo>
                <a:cubicBezTo>
                  <a:pt x="3307" y="2194"/>
                  <a:pt x="57282" y="43469"/>
                  <a:pt x="79507" y="63577"/>
                </a:cubicBezTo>
                <a:cubicBezTo>
                  <a:pt x="101732" y="83685"/>
                  <a:pt x="119724" y="110144"/>
                  <a:pt x="133482" y="120727"/>
                </a:cubicBezTo>
                <a:cubicBezTo>
                  <a:pt x="147240" y="131310"/>
                  <a:pt x="163115" y="128665"/>
                  <a:pt x="162057" y="127077"/>
                </a:cubicBezTo>
                <a:cubicBezTo>
                  <a:pt x="160999" y="125489"/>
                  <a:pt x="146711" y="121256"/>
                  <a:pt x="127132" y="111202"/>
                </a:cubicBezTo>
                <a:cubicBezTo>
                  <a:pt x="107553" y="101148"/>
                  <a:pt x="52520" y="69927"/>
                  <a:pt x="44582" y="66752"/>
                </a:cubicBezTo>
                <a:cubicBezTo>
                  <a:pt x="36644" y="63577"/>
                  <a:pt x="76861" y="94798"/>
                  <a:pt x="79507" y="92152"/>
                </a:cubicBezTo>
                <a:cubicBezTo>
                  <a:pt x="82153" y="89506"/>
                  <a:pt x="68924" y="61989"/>
                  <a:pt x="60457" y="50877"/>
                </a:cubicBezTo>
                <a:cubicBezTo>
                  <a:pt x="51990" y="39765"/>
                  <a:pt x="-3043" y="-2040"/>
                  <a:pt x="132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59B948C-F5BA-A5E7-4105-22FC2CE956A4}"/>
              </a:ext>
            </a:extLst>
          </p:cNvPr>
          <p:cNvSpPr/>
          <p:nvPr/>
        </p:nvSpPr>
        <p:spPr>
          <a:xfrm>
            <a:off x="8203947" y="2425700"/>
            <a:ext cx="227966" cy="73065"/>
          </a:xfrm>
          <a:custGeom>
            <a:avLst/>
            <a:gdLst>
              <a:gd name="connsiteX0" fmla="*/ 253 w 227966"/>
              <a:gd name="connsiteY0" fmla="*/ 0 h 73065"/>
              <a:gd name="connsiteX1" fmla="*/ 111378 w 227966"/>
              <a:gd name="connsiteY1" fmla="*/ 69850 h 73065"/>
              <a:gd name="connsiteX2" fmla="*/ 225678 w 227966"/>
              <a:gd name="connsiteY2" fmla="*/ 57150 h 73065"/>
              <a:gd name="connsiteX3" fmla="*/ 184403 w 227966"/>
              <a:gd name="connsiteY3" fmla="*/ 66675 h 73065"/>
              <a:gd name="connsiteX4" fmla="*/ 143128 w 227966"/>
              <a:gd name="connsiteY4" fmla="*/ 69850 h 73065"/>
              <a:gd name="connsiteX5" fmla="*/ 253 w 227966"/>
              <a:gd name="connsiteY5" fmla="*/ 0 h 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966" h="73065">
                <a:moveTo>
                  <a:pt x="253" y="0"/>
                </a:moveTo>
                <a:cubicBezTo>
                  <a:pt x="-5039" y="0"/>
                  <a:pt x="73807" y="60325"/>
                  <a:pt x="111378" y="69850"/>
                </a:cubicBezTo>
                <a:cubicBezTo>
                  <a:pt x="148949" y="79375"/>
                  <a:pt x="213507" y="57679"/>
                  <a:pt x="225678" y="57150"/>
                </a:cubicBezTo>
                <a:cubicBezTo>
                  <a:pt x="237849" y="56621"/>
                  <a:pt x="198161" y="64558"/>
                  <a:pt x="184403" y="66675"/>
                </a:cubicBezTo>
                <a:cubicBezTo>
                  <a:pt x="170645" y="68792"/>
                  <a:pt x="167999" y="77787"/>
                  <a:pt x="143128" y="69850"/>
                </a:cubicBezTo>
                <a:cubicBezTo>
                  <a:pt x="118257" y="61913"/>
                  <a:pt x="5545" y="0"/>
                  <a:pt x="25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50CC393-96AA-9DBD-D1D8-C6A99F70398A}"/>
              </a:ext>
            </a:extLst>
          </p:cNvPr>
          <p:cNvSpPr/>
          <p:nvPr/>
        </p:nvSpPr>
        <p:spPr>
          <a:xfrm>
            <a:off x="8404160" y="2406646"/>
            <a:ext cx="171538" cy="98438"/>
          </a:xfrm>
          <a:custGeom>
            <a:avLst/>
            <a:gdLst>
              <a:gd name="connsiteX0" fmla="*/ 171515 w 171538"/>
              <a:gd name="connsiteY0" fmla="*/ 4 h 98438"/>
              <a:gd name="connsiteX1" fmla="*/ 63565 w 171538"/>
              <a:gd name="connsiteY1" fmla="*/ 60329 h 98438"/>
              <a:gd name="connsiteX2" fmla="*/ 65 w 171538"/>
              <a:gd name="connsiteY2" fmla="*/ 98429 h 98438"/>
              <a:gd name="connsiteX3" fmla="*/ 54040 w 171538"/>
              <a:gd name="connsiteY3" fmla="*/ 57154 h 98438"/>
              <a:gd name="connsiteX4" fmla="*/ 171515 w 171538"/>
              <a:gd name="connsiteY4" fmla="*/ 4 h 98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38" h="98438">
                <a:moveTo>
                  <a:pt x="171515" y="4"/>
                </a:moveTo>
                <a:cubicBezTo>
                  <a:pt x="173102" y="533"/>
                  <a:pt x="92140" y="43925"/>
                  <a:pt x="63565" y="60329"/>
                </a:cubicBezTo>
                <a:cubicBezTo>
                  <a:pt x="34990" y="76733"/>
                  <a:pt x="1652" y="98958"/>
                  <a:pt x="65" y="98429"/>
                </a:cubicBezTo>
                <a:cubicBezTo>
                  <a:pt x="-1522" y="97900"/>
                  <a:pt x="25994" y="71971"/>
                  <a:pt x="54040" y="57154"/>
                </a:cubicBezTo>
                <a:cubicBezTo>
                  <a:pt x="82086" y="42337"/>
                  <a:pt x="169928" y="-525"/>
                  <a:pt x="17151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D888683-47FB-5A06-32FF-245F696BB9C4}"/>
              </a:ext>
            </a:extLst>
          </p:cNvPr>
          <p:cNvSpPr/>
          <p:nvPr/>
        </p:nvSpPr>
        <p:spPr>
          <a:xfrm>
            <a:off x="8153316" y="2346311"/>
            <a:ext cx="92433" cy="137024"/>
          </a:xfrm>
          <a:custGeom>
            <a:avLst/>
            <a:gdLst>
              <a:gd name="connsiteX0" fmla="*/ 84 w 92433"/>
              <a:gd name="connsiteY0" fmla="*/ 14 h 137024"/>
              <a:gd name="connsiteX1" fmla="*/ 35009 w 92433"/>
              <a:gd name="connsiteY1" fmla="*/ 76214 h 137024"/>
              <a:gd name="connsiteX2" fmla="*/ 92159 w 92433"/>
              <a:gd name="connsiteY2" fmla="*/ 136539 h 137024"/>
              <a:gd name="connsiteX3" fmla="*/ 57234 w 92433"/>
              <a:gd name="connsiteY3" fmla="*/ 104789 h 137024"/>
              <a:gd name="connsiteX4" fmla="*/ 69934 w 92433"/>
              <a:gd name="connsiteY4" fmla="*/ 107964 h 137024"/>
              <a:gd name="connsiteX5" fmla="*/ 44534 w 92433"/>
              <a:gd name="connsiteY5" fmla="*/ 69864 h 137024"/>
              <a:gd name="connsiteX6" fmla="*/ 84 w 92433"/>
              <a:gd name="connsiteY6" fmla="*/ 14 h 13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433" h="137024">
                <a:moveTo>
                  <a:pt x="84" y="14"/>
                </a:moveTo>
                <a:cubicBezTo>
                  <a:pt x="-1504" y="1072"/>
                  <a:pt x="19663" y="53460"/>
                  <a:pt x="35009" y="76214"/>
                </a:cubicBezTo>
                <a:cubicBezTo>
                  <a:pt x="50355" y="98968"/>
                  <a:pt x="88455" y="131777"/>
                  <a:pt x="92159" y="136539"/>
                </a:cubicBezTo>
                <a:cubicBezTo>
                  <a:pt x="95863" y="141301"/>
                  <a:pt x="60938" y="109551"/>
                  <a:pt x="57234" y="104789"/>
                </a:cubicBezTo>
                <a:cubicBezTo>
                  <a:pt x="53530" y="100027"/>
                  <a:pt x="72051" y="113785"/>
                  <a:pt x="69934" y="107964"/>
                </a:cubicBezTo>
                <a:cubicBezTo>
                  <a:pt x="67817" y="102143"/>
                  <a:pt x="52471" y="82035"/>
                  <a:pt x="44534" y="69864"/>
                </a:cubicBezTo>
                <a:cubicBezTo>
                  <a:pt x="36597" y="57693"/>
                  <a:pt x="1672" y="-1044"/>
                  <a:pt x="8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917BAE59-17AD-494E-190B-62A23C381FC4}"/>
              </a:ext>
            </a:extLst>
          </p:cNvPr>
          <p:cNvSpPr/>
          <p:nvPr/>
        </p:nvSpPr>
        <p:spPr>
          <a:xfrm>
            <a:off x="8302625" y="2368468"/>
            <a:ext cx="200245" cy="9607"/>
          </a:xfrm>
          <a:custGeom>
            <a:avLst/>
            <a:gdLst>
              <a:gd name="connsiteX0" fmla="*/ 0 w 200245"/>
              <a:gd name="connsiteY0" fmla="*/ 6432 h 9607"/>
              <a:gd name="connsiteX1" fmla="*/ 120650 w 200245"/>
              <a:gd name="connsiteY1" fmla="*/ 82 h 9607"/>
              <a:gd name="connsiteX2" fmla="*/ 200025 w 200245"/>
              <a:gd name="connsiteY2" fmla="*/ 3257 h 9607"/>
              <a:gd name="connsiteX3" fmla="*/ 146050 w 200245"/>
              <a:gd name="connsiteY3" fmla="*/ 9607 h 9607"/>
              <a:gd name="connsiteX4" fmla="*/ 0 w 200245"/>
              <a:gd name="connsiteY4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245" h="9607">
                <a:moveTo>
                  <a:pt x="0" y="6432"/>
                </a:moveTo>
                <a:cubicBezTo>
                  <a:pt x="43656" y="3521"/>
                  <a:pt x="87313" y="611"/>
                  <a:pt x="120650" y="82"/>
                </a:cubicBezTo>
                <a:cubicBezTo>
                  <a:pt x="153987" y="-447"/>
                  <a:pt x="195792" y="1670"/>
                  <a:pt x="200025" y="3257"/>
                </a:cubicBezTo>
                <a:cubicBezTo>
                  <a:pt x="204258" y="4844"/>
                  <a:pt x="146050" y="9607"/>
                  <a:pt x="14605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127BCA-9468-302D-AF80-DBB64C3E6D0B}"/>
              </a:ext>
            </a:extLst>
          </p:cNvPr>
          <p:cNvSpPr/>
          <p:nvPr/>
        </p:nvSpPr>
        <p:spPr>
          <a:xfrm>
            <a:off x="8932754" y="1767274"/>
            <a:ext cx="110529" cy="116702"/>
          </a:xfrm>
          <a:custGeom>
            <a:avLst/>
            <a:gdLst>
              <a:gd name="connsiteX0" fmla="*/ 1696 w 110529"/>
              <a:gd name="connsiteY0" fmla="*/ 115501 h 116702"/>
              <a:gd name="connsiteX1" fmla="*/ 109646 w 110529"/>
              <a:gd name="connsiteY1" fmla="*/ 1201 h 116702"/>
              <a:gd name="connsiteX2" fmla="*/ 49321 w 110529"/>
              <a:gd name="connsiteY2" fmla="*/ 58351 h 116702"/>
              <a:gd name="connsiteX3" fmla="*/ 1696 w 110529"/>
              <a:gd name="connsiteY3" fmla="*/ 115501 h 11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29" h="116702">
                <a:moveTo>
                  <a:pt x="1696" y="115501"/>
                </a:moveTo>
                <a:cubicBezTo>
                  <a:pt x="11750" y="105976"/>
                  <a:pt x="101709" y="10726"/>
                  <a:pt x="109646" y="1201"/>
                </a:cubicBezTo>
                <a:cubicBezTo>
                  <a:pt x="117583" y="-8324"/>
                  <a:pt x="69959" y="41418"/>
                  <a:pt x="49321" y="58351"/>
                </a:cubicBezTo>
                <a:cubicBezTo>
                  <a:pt x="28684" y="75284"/>
                  <a:pt x="-8358" y="125026"/>
                  <a:pt x="1696" y="115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7880DC-3D56-3DC4-11A2-4B65E551AC0D}"/>
              </a:ext>
            </a:extLst>
          </p:cNvPr>
          <p:cNvSpPr/>
          <p:nvPr/>
        </p:nvSpPr>
        <p:spPr>
          <a:xfrm>
            <a:off x="8525754" y="1930333"/>
            <a:ext cx="240513" cy="73219"/>
          </a:xfrm>
          <a:custGeom>
            <a:avLst/>
            <a:gdLst>
              <a:gd name="connsiteX0" fmla="*/ 2296 w 240513"/>
              <a:gd name="connsiteY0" fmla="*/ 73092 h 73219"/>
              <a:gd name="connsiteX1" fmla="*/ 78496 w 240513"/>
              <a:gd name="connsiteY1" fmla="*/ 25467 h 73219"/>
              <a:gd name="connsiteX2" fmla="*/ 157871 w 240513"/>
              <a:gd name="connsiteY2" fmla="*/ 6417 h 73219"/>
              <a:gd name="connsiteX3" fmla="*/ 240421 w 240513"/>
              <a:gd name="connsiteY3" fmla="*/ 67 h 73219"/>
              <a:gd name="connsiteX4" fmla="*/ 170571 w 240513"/>
              <a:gd name="connsiteY4" fmla="*/ 9592 h 73219"/>
              <a:gd name="connsiteX5" fmla="*/ 2296 w 240513"/>
              <a:gd name="connsiteY5" fmla="*/ 73092 h 7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513" h="73219">
                <a:moveTo>
                  <a:pt x="2296" y="73092"/>
                </a:moveTo>
                <a:cubicBezTo>
                  <a:pt x="-13050" y="75738"/>
                  <a:pt x="52567" y="36579"/>
                  <a:pt x="78496" y="25467"/>
                </a:cubicBezTo>
                <a:cubicBezTo>
                  <a:pt x="104425" y="14354"/>
                  <a:pt x="130884" y="10650"/>
                  <a:pt x="157871" y="6417"/>
                </a:cubicBezTo>
                <a:cubicBezTo>
                  <a:pt x="184859" y="2184"/>
                  <a:pt x="238304" y="-462"/>
                  <a:pt x="240421" y="67"/>
                </a:cubicBezTo>
                <a:cubicBezTo>
                  <a:pt x="242538" y="596"/>
                  <a:pt x="208142" y="-991"/>
                  <a:pt x="170571" y="9592"/>
                </a:cubicBezTo>
                <a:cubicBezTo>
                  <a:pt x="133000" y="20175"/>
                  <a:pt x="17642" y="70446"/>
                  <a:pt x="2296" y="730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6D334D9-372A-BC0B-BAE8-734374085934}"/>
              </a:ext>
            </a:extLst>
          </p:cNvPr>
          <p:cNvSpPr/>
          <p:nvPr/>
        </p:nvSpPr>
        <p:spPr>
          <a:xfrm>
            <a:off x="7899372" y="1812920"/>
            <a:ext cx="114468" cy="82568"/>
          </a:xfrm>
          <a:custGeom>
            <a:avLst/>
            <a:gdLst>
              <a:gd name="connsiteX0" fmla="*/ 28 w 114468"/>
              <a:gd name="connsiteY0" fmla="*/ 5 h 82568"/>
              <a:gd name="connsiteX1" fmla="*/ 82578 w 114468"/>
              <a:gd name="connsiteY1" fmla="*/ 53980 h 82568"/>
              <a:gd name="connsiteX2" fmla="*/ 114328 w 114468"/>
              <a:gd name="connsiteY2" fmla="*/ 82555 h 82568"/>
              <a:gd name="connsiteX3" fmla="*/ 92103 w 114468"/>
              <a:gd name="connsiteY3" fmla="*/ 57155 h 82568"/>
              <a:gd name="connsiteX4" fmla="*/ 28 w 114468"/>
              <a:gd name="connsiteY4" fmla="*/ 5 h 8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68" h="82568">
                <a:moveTo>
                  <a:pt x="28" y="5"/>
                </a:moveTo>
                <a:cubicBezTo>
                  <a:pt x="-1559" y="-524"/>
                  <a:pt x="63528" y="40222"/>
                  <a:pt x="82578" y="53980"/>
                </a:cubicBezTo>
                <a:cubicBezTo>
                  <a:pt x="101628" y="67738"/>
                  <a:pt x="112741" y="82026"/>
                  <a:pt x="114328" y="82555"/>
                </a:cubicBezTo>
                <a:cubicBezTo>
                  <a:pt x="115915" y="83084"/>
                  <a:pt x="103745" y="67738"/>
                  <a:pt x="92103" y="57155"/>
                </a:cubicBezTo>
                <a:cubicBezTo>
                  <a:pt x="80461" y="46572"/>
                  <a:pt x="1615" y="534"/>
                  <a:pt x="2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BE9B3D0-830E-29B4-6938-B2089E96498A}"/>
              </a:ext>
            </a:extLst>
          </p:cNvPr>
          <p:cNvSpPr/>
          <p:nvPr/>
        </p:nvSpPr>
        <p:spPr>
          <a:xfrm>
            <a:off x="9016995" y="1726941"/>
            <a:ext cx="53975" cy="273648"/>
          </a:xfrm>
          <a:custGeom>
            <a:avLst/>
            <a:gdLst>
              <a:gd name="connsiteX0" fmla="*/ 47630 w 53975"/>
              <a:gd name="connsiteY0" fmla="*/ 259 h 273648"/>
              <a:gd name="connsiteX1" fmla="*/ 47630 w 53975"/>
              <a:gd name="connsiteY1" fmla="*/ 133609 h 273648"/>
              <a:gd name="connsiteX2" fmla="*/ 5 w 53975"/>
              <a:gd name="connsiteY2" fmla="*/ 273309 h 273648"/>
              <a:gd name="connsiteX3" fmla="*/ 50805 w 53975"/>
              <a:gd name="connsiteY3" fmla="*/ 168534 h 273648"/>
              <a:gd name="connsiteX4" fmla="*/ 47630 w 53975"/>
              <a:gd name="connsiteY4" fmla="*/ 259 h 27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" h="273648">
                <a:moveTo>
                  <a:pt x="47630" y="259"/>
                </a:moveTo>
                <a:cubicBezTo>
                  <a:pt x="47101" y="-5562"/>
                  <a:pt x="55567" y="88101"/>
                  <a:pt x="47630" y="133609"/>
                </a:cubicBezTo>
                <a:cubicBezTo>
                  <a:pt x="39693" y="179117"/>
                  <a:pt x="-524" y="267488"/>
                  <a:pt x="5" y="273309"/>
                </a:cubicBezTo>
                <a:cubicBezTo>
                  <a:pt x="534" y="279130"/>
                  <a:pt x="42338" y="208750"/>
                  <a:pt x="50805" y="168534"/>
                </a:cubicBezTo>
                <a:cubicBezTo>
                  <a:pt x="59272" y="128318"/>
                  <a:pt x="48159" y="6080"/>
                  <a:pt x="47630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762D8F1-9771-449E-81E2-7437F6C5BD6F}"/>
              </a:ext>
            </a:extLst>
          </p:cNvPr>
          <p:cNvSpPr/>
          <p:nvPr/>
        </p:nvSpPr>
        <p:spPr>
          <a:xfrm>
            <a:off x="7791077" y="1911249"/>
            <a:ext cx="29725" cy="136772"/>
          </a:xfrm>
          <a:custGeom>
            <a:avLst/>
            <a:gdLst>
              <a:gd name="connsiteX0" fmla="*/ 19423 w 29725"/>
              <a:gd name="connsiteY0" fmla="*/ 101 h 136772"/>
              <a:gd name="connsiteX1" fmla="*/ 13073 w 29725"/>
              <a:gd name="connsiteY1" fmla="*/ 82651 h 136772"/>
              <a:gd name="connsiteX2" fmla="*/ 373 w 29725"/>
              <a:gd name="connsiteY2" fmla="*/ 136626 h 136772"/>
              <a:gd name="connsiteX3" fmla="*/ 28948 w 29725"/>
              <a:gd name="connsiteY3" fmla="*/ 66776 h 136772"/>
              <a:gd name="connsiteX4" fmla="*/ 19423 w 29725"/>
              <a:gd name="connsiteY4" fmla="*/ 101 h 13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25" h="136772">
                <a:moveTo>
                  <a:pt x="19423" y="101"/>
                </a:moveTo>
                <a:cubicBezTo>
                  <a:pt x="16777" y="2747"/>
                  <a:pt x="16248" y="59897"/>
                  <a:pt x="13073" y="82651"/>
                </a:cubicBezTo>
                <a:cubicBezTo>
                  <a:pt x="9898" y="105405"/>
                  <a:pt x="-2273" y="139272"/>
                  <a:pt x="373" y="136626"/>
                </a:cubicBezTo>
                <a:cubicBezTo>
                  <a:pt x="3019" y="133980"/>
                  <a:pt x="25244" y="86355"/>
                  <a:pt x="28948" y="66776"/>
                </a:cubicBezTo>
                <a:cubicBezTo>
                  <a:pt x="32652" y="47197"/>
                  <a:pt x="22069" y="-2545"/>
                  <a:pt x="1942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A346C5B-1867-5C0D-D004-55C3228C8939}"/>
              </a:ext>
            </a:extLst>
          </p:cNvPr>
          <p:cNvSpPr/>
          <p:nvPr/>
        </p:nvSpPr>
        <p:spPr>
          <a:xfrm>
            <a:off x="8908878" y="2066674"/>
            <a:ext cx="133671" cy="273414"/>
          </a:xfrm>
          <a:custGeom>
            <a:avLst/>
            <a:gdLst>
              <a:gd name="connsiteX0" fmla="*/ 133522 w 133671"/>
              <a:gd name="connsiteY0" fmla="*/ 251 h 273414"/>
              <a:gd name="connsiteX1" fmla="*/ 95422 w 133671"/>
              <a:gd name="connsiteY1" fmla="*/ 82801 h 273414"/>
              <a:gd name="connsiteX2" fmla="*/ 89072 w 133671"/>
              <a:gd name="connsiteY2" fmla="*/ 139951 h 273414"/>
              <a:gd name="connsiteX3" fmla="*/ 172 w 133671"/>
              <a:gd name="connsiteY3" fmla="*/ 273301 h 273414"/>
              <a:gd name="connsiteX4" fmla="*/ 66847 w 133671"/>
              <a:gd name="connsiteY4" fmla="*/ 162176 h 273414"/>
              <a:gd name="connsiteX5" fmla="*/ 79547 w 133671"/>
              <a:gd name="connsiteY5" fmla="*/ 111376 h 273414"/>
              <a:gd name="connsiteX6" fmla="*/ 133522 w 133671"/>
              <a:gd name="connsiteY6" fmla="*/ 251 h 2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671" h="273414">
                <a:moveTo>
                  <a:pt x="133522" y="251"/>
                </a:moveTo>
                <a:cubicBezTo>
                  <a:pt x="136168" y="-4511"/>
                  <a:pt x="102830" y="59518"/>
                  <a:pt x="95422" y="82801"/>
                </a:cubicBezTo>
                <a:cubicBezTo>
                  <a:pt x="88014" y="106084"/>
                  <a:pt x="104947" y="108201"/>
                  <a:pt x="89072" y="139951"/>
                </a:cubicBezTo>
                <a:cubicBezTo>
                  <a:pt x="73197" y="171701"/>
                  <a:pt x="3876" y="269597"/>
                  <a:pt x="172" y="273301"/>
                </a:cubicBezTo>
                <a:cubicBezTo>
                  <a:pt x="-3532" y="277005"/>
                  <a:pt x="53618" y="189164"/>
                  <a:pt x="66847" y="162176"/>
                </a:cubicBezTo>
                <a:cubicBezTo>
                  <a:pt x="80076" y="135189"/>
                  <a:pt x="70022" y="135718"/>
                  <a:pt x="79547" y="111376"/>
                </a:cubicBezTo>
                <a:cubicBezTo>
                  <a:pt x="89072" y="87034"/>
                  <a:pt x="130876" y="5013"/>
                  <a:pt x="133522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1CF2C02-FBB6-E198-68C9-E4FD1A728148}"/>
              </a:ext>
            </a:extLst>
          </p:cNvPr>
          <p:cNvSpPr/>
          <p:nvPr/>
        </p:nvSpPr>
        <p:spPr>
          <a:xfrm>
            <a:off x="7772231" y="1444381"/>
            <a:ext cx="35338" cy="257442"/>
          </a:xfrm>
          <a:custGeom>
            <a:avLst/>
            <a:gdLst>
              <a:gd name="connsiteX0" fmla="*/ 35094 w 35338"/>
              <a:gd name="connsiteY0" fmla="*/ 244 h 257442"/>
              <a:gd name="connsiteX1" fmla="*/ 19219 w 35338"/>
              <a:gd name="connsiteY1" fmla="*/ 136769 h 257442"/>
              <a:gd name="connsiteX2" fmla="*/ 169 w 35338"/>
              <a:gd name="connsiteY2" fmla="*/ 257419 h 257442"/>
              <a:gd name="connsiteX3" fmla="*/ 9694 w 35338"/>
              <a:gd name="connsiteY3" fmla="*/ 127244 h 257442"/>
              <a:gd name="connsiteX4" fmla="*/ 6519 w 35338"/>
              <a:gd name="connsiteY4" fmla="*/ 171694 h 257442"/>
              <a:gd name="connsiteX5" fmla="*/ 35094 w 35338"/>
              <a:gd name="connsiteY5" fmla="*/ 244 h 2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8" h="257442">
                <a:moveTo>
                  <a:pt x="35094" y="244"/>
                </a:moveTo>
                <a:cubicBezTo>
                  <a:pt x="37211" y="-5577"/>
                  <a:pt x="25040" y="93907"/>
                  <a:pt x="19219" y="136769"/>
                </a:cubicBezTo>
                <a:cubicBezTo>
                  <a:pt x="13398" y="179632"/>
                  <a:pt x="1756" y="259006"/>
                  <a:pt x="169" y="257419"/>
                </a:cubicBezTo>
                <a:cubicBezTo>
                  <a:pt x="-1418" y="255832"/>
                  <a:pt x="8636" y="141531"/>
                  <a:pt x="9694" y="127244"/>
                </a:cubicBezTo>
                <a:cubicBezTo>
                  <a:pt x="10752" y="112957"/>
                  <a:pt x="3344" y="188098"/>
                  <a:pt x="6519" y="171694"/>
                </a:cubicBezTo>
                <a:cubicBezTo>
                  <a:pt x="9694" y="155290"/>
                  <a:pt x="32977" y="6065"/>
                  <a:pt x="35094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B225185-B504-3ABB-16F5-8ECD1223B979}"/>
              </a:ext>
            </a:extLst>
          </p:cNvPr>
          <p:cNvSpPr/>
          <p:nvPr/>
        </p:nvSpPr>
        <p:spPr>
          <a:xfrm>
            <a:off x="7759472" y="1831685"/>
            <a:ext cx="25681" cy="213361"/>
          </a:xfrm>
          <a:custGeom>
            <a:avLst/>
            <a:gdLst>
              <a:gd name="connsiteX0" fmla="*/ 228 w 25681"/>
              <a:gd name="connsiteY0" fmla="*/ 290 h 213361"/>
              <a:gd name="connsiteX1" fmla="*/ 12928 w 25681"/>
              <a:gd name="connsiteY1" fmla="*/ 98715 h 213361"/>
              <a:gd name="connsiteX2" fmla="*/ 9753 w 25681"/>
              <a:gd name="connsiteY2" fmla="*/ 213015 h 213361"/>
              <a:gd name="connsiteX3" fmla="*/ 25628 w 25681"/>
              <a:gd name="connsiteY3" fmla="*/ 130465 h 213361"/>
              <a:gd name="connsiteX4" fmla="*/ 228 w 25681"/>
              <a:gd name="connsiteY4" fmla="*/ 290 h 21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1" h="213361">
                <a:moveTo>
                  <a:pt x="228" y="290"/>
                </a:moveTo>
                <a:cubicBezTo>
                  <a:pt x="-1889" y="-5002"/>
                  <a:pt x="11341" y="63261"/>
                  <a:pt x="12928" y="98715"/>
                </a:cubicBezTo>
                <a:cubicBezTo>
                  <a:pt x="14515" y="134169"/>
                  <a:pt x="7636" y="207723"/>
                  <a:pt x="9753" y="213015"/>
                </a:cubicBezTo>
                <a:cubicBezTo>
                  <a:pt x="11870" y="218307"/>
                  <a:pt x="26686" y="161686"/>
                  <a:pt x="25628" y="130465"/>
                </a:cubicBezTo>
                <a:cubicBezTo>
                  <a:pt x="24570" y="99244"/>
                  <a:pt x="2345" y="5582"/>
                  <a:pt x="2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D2309002-D805-4542-267D-B1A5EFBB60F2}"/>
              </a:ext>
            </a:extLst>
          </p:cNvPr>
          <p:cNvSpPr/>
          <p:nvPr/>
        </p:nvSpPr>
        <p:spPr>
          <a:xfrm>
            <a:off x="7794542" y="2171353"/>
            <a:ext cx="89804" cy="181020"/>
          </a:xfrm>
          <a:custGeom>
            <a:avLst/>
            <a:gdLst>
              <a:gd name="connsiteX0" fmla="*/ 83 w 89804"/>
              <a:gd name="connsiteY0" fmla="*/ 347 h 181020"/>
              <a:gd name="connsiteX1" fmla="*/ 85808 w 89804"/>
              <a:gd name="connsiteY1" fmla="*/ 174972 h 181020"/>
              <a:gd name="connsiteX2" fmla="*/ 69933 w 89804"/>
              <a:gd name="connsiteY2" fmla="*/ 130522 h 181020"/>
              <a:gd name="connsiteX3" fmla="*/ 83 w 89804"/>
              <a:gd name="connsiteY3" fmla="*/ 347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04" h="181020">
                <a:moveTo>
                  <a:pt x="83" y="347"/>
                </a:moveTo>
                <a:cubicBezTo>
                  <a:pt x="2729" y="7755"/>
                  <a:pt x="74166" y="153276"/>
                  <a:pt x="85808" y="174972"/>
                </a:cubicBezTo>
                <a:cubicBezTo>
                  <a:pt x="97450" y="196668"/>
                  <a:pt x="81045" y="154864"/>
                  <a:pt x="69933" y="130522"/>
                </a:cubicBezTo>
                <a:cubicBezTo>
                  <a:pt x="58821" y="106180"/>
                  <a:pt x="-2563" y="-7061"/>
                  <a:pt x="83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B123DBE-E814-A657-4F3C-156813750445}"/>
              </a:ext>
            </a:extLst>
          </p:cNvPr>
          <p:cNvSpPr/>
          <p:nvPr/>
        </p:nvSpPr>
        <p:spPr>
          <a:xfrm>
            <a:off x="8000869" y="2380593"/>
            <a:ext cx="116944" cy="208396"/>
          </a:xfrm>
          <a:custGeom>
            <a:avLst/>
            <a:gdLst>
              <a:gd name="connsiteX0" fmla="*/ 131 w 116944"/>
              <a:gd name="connsiteY0" fmla="*/ 657 h 208396"/>
              <a:gd name="connsiteX1" fmla="*/ 44581 w 116944"/>
              <a:gd name="connsiteY1" fmla="*/ 80032 h 208396"/>
              <a:gd name="connsiteX2" fmla="*/ 54106 w 116944"/>
              <a:gd name="connsiteY2" fmla="*/ 127657 h 208396"/>
              <a:gd name="connsiteX3" fmla="*/ 114431 w 116944"/>
              <a:gd name="connsiteY3" fmla="*/ 207032 h 208396"/>
              <a:gd name="connsiteX4" fmla="*/ 101731 w 116944"/>
              <a:gd name="connsiteY4" fmla="*/ 172107 h 208396"/>
              <a:gd name="connsiteX5" fmla="*/ 66806 w 116944"/>
              <a:gd name="connsiteY5" fmla="*/ 99082 h 208396"/>
              <a:gd name="connsiteX6" fmla="*/ 76331 w 116944"/>
              <a:gd name="connsiteY6" fmla="*/ 153057 h 208396"/>
              <a:gd name="connsiteX7" fmla="*/ 60456 w 116944"/>
              <a:gd name="connsiteY7" fmla="*/ 127657 h 208396"/>
              <a:gd name="connsiteX8" fmla="*/ 131 w 116944"/>
              <a:gd name="connsiteY8" fmla="*/ 657 h 20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44" h="208396">
                <a:moveTo>
                  <a:pt x="131" y="657"/>
                </a:moveTo>
                <a:cubicBezTo>
                  <a:pt x="-2515" y="-7280"/>
                  <a:pt x="35585" y="58865"/>
                  <a:pt x="44581" y="80032"/>
                </a:cubicBezTo>
                <a:cubicBezTo>
                  <a:pt x="53577" y="101199"/>
                  <a:pt x="42464" y="106490"/>
                  <a:pt x="54106" y="127657"/>
                </a:cubicBezTo>
                <a:cubicBezTo>
                  <a:pt x="65748" y="148824"/>
                  <a:pt x="106494" y="199624"/>
                  <a:pt x="114431" y="207032"/>
                </a:cubicBezTo>
                <a:cubicBezTo>
                  <a:pt x="122369" y="214440"/>
                  <a:pt x="109669" y="190099"/>
                  <a:pt x="101731" y="172107"/>
                </a:cubicBezTo>
                <a:cubicBezTo>
                  <a:pt x="93794" y="154115"/>
                  <a:pt x="71039" y="102257"/>
                  <a:pt x="66806" y="99082"/>
                </a:cubicBezTo>
                <a:cubicBezTo>
                  <a:pt x="62573" y="95907"/>
                  <a:pt x="76331" y="153057"/>
                  <a:pt x="76331" y="153057"/>
                </a:cubicBezTo>
                <a:cubicBezTo>
                  <a:pt x="75273" y="157819"/>
                  <a:pt x="68923" y="148824"/>
                  <a:pt x="60456" y="127657"/>
                </a:cubicBezTo>
                <a:cubicBezTo>
                  <a:pt x="51989" y="106490"/>
                  <a:pt x="2777" y="8594"/>
                  <a:pt x="131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B7724088-38C7-EB6B-EE1F-7F3C364A2C90}"/>
              </a:ext>
            </a:extLst>
          </p:cNvPr>
          <p:cNvSpPr/>
          <p:nvPr/>
        </p:nvSpPr>
        <p:spPr>
          <a:xfrm>
            <a:off x="8423246" y="2476444"/>
            <a:ext cx="201478" cy="206797"/>
          </a:xfrm>
          <a:custGeom>
            <a:avLst/>
            <a:gdLst>
              <a:gd name="connsiteX0" fmla="*/ 158779 w 201478"/>
              <a:gd name="connsiteY0" fmla="*/ 56 h 206797"/>
              <a:gd name="connsiteX1" fmla="*/ 200054 w 201478"/>
              <a:gd name="connsiteY1" fmla="*/ 76256 h 206797"/>
              <a:gd name="connsiteX2" fmla="*/ 127029 w 201478"/>
              <a:gd name="connsiteY2" fmla="*/ 120706 h 206797"/>
              <a:gd name="connsiteX3" fmla="*/ 155604 w 201478"/>
              <a:gd name="connsiteY3" fmla="*/ 108006 h 206797"/>
              <a:gd name="connsiteX4" fmla="*/ 29 w 201478"/>
              <a:gd name="connsiteY4" fmla="*/ 206431 h 206797"/>
              <a:gd name="connsiteX5" fmla="*/ 142904 w 201478"/>
              <a:gd name="connsiteY5" fmla="*/ 139756 h 206797"/>
              <a:gd name="connsiteX6" fmla="*/ 196879 w 201478"/>
              <a:gd name="connsiteY6" fmla="*/ 95306 h 206797"/>
              <a:gd name="connsiteX7" fmla="*/ 101629 w 201478"/>
              <a:gd name="connsiteY7" fmla="*/ 152456 h 206797"/>
              <a:gd name="connsiteX8" fmla="*/ 200054 w 201478"/>
              <a:gd name="connsiteY8" fmla="*/ 88956 h 206797"/>
              <a:gd name="connsiteX9" fmla="*/ 158779 w 201478"/>
              <a:gd name="connsiteY9" fmla="*/ 56 h 20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478" h="206797">
                <a:moveTo>
                  <a:pt x="158779" y="56"/>
                </a:moveTo>
                <a:cubicBezTo>
                  <a:pt x="158779" y="-2061"/>
                  <a:pt x="205346" y="56148"/>
                  <a:pt x="200054" y="76256"/>
                </a:cubicBezTo>
                <a:cubicBezTo>
                  <a:pt x="194762" y="96364"/>
                  <a:pt x="134437" y="115414"/>
                  <a:pt x="127029" y="120706"/>
                </a:cubicBezTo>
                <a:cubicBezTo>
                  <a:pt x="119621" y="125998"/>
                  <a:pt x="176771" y="93719"/>
                  <a:pt x="155604" y="108006"/>
                </a:cubicBezTo>
                <a:cubicBezTo>
                  <a:pt x="134437" y="122294"/>
                  <a:pt x="2146" y="201139"/>
                  <a:pt x="29" y="206431"/>
                </a:cubicBezTo>
                <a:cubicBezTo>
                  <a:pt x="-2088" y="211723"/>
                  <a:pt x="110096" y="158277"/>
                  <a:pt x="142904" y="139756"/>
                </a:cubicBezTo>
                <a:cubicBezTo>
                  <a:pt x="175712" y="121235"/>
                  <a:pt x="203758" y="93189"/>
                  <a:pt x="196879" y="95306"/>
                </a:cubicBezTo>
                <a:cubicBezTo>
                  <a:pt x="190000" y="97423"/>
                  <a:pt x="101100" y="153514"/>
                  <a:pt x="101629" y="152456"/>
                </a:cubicBezTo>
                <a:cubicBezTo>
                  <a:pt x="102158" y="151398"/>
                  <a:pt x="189471" y="112239"/>
                  <a:pt x="200054" y="88956"/>
                </a:cubicBezTo>
                <a:cubicBezTo>
                  <a:pt x="210637" y="65673"/>
                  <a:pt x="158779" y="2173"/>
                  <a:pt x="158779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3539AE5-FCE1-B87E-129D-9AAB3CC25D82}"/>
              </a:ext>
            </a:extLst>
          </p:cNvPr>
          <p:cNvSpPr/>
          <p:nvPr/>
        </p:nvSpPr>
        <p:spPr>
          <a:xfrm>
            <a:off x="7924797" y="2384343"/>
            <a:ext cx="127012" cy="158885"/>
          </a:xfrm>
          <a:custGeom>
            <a:avLst/>
            <a:gdLst>
              <a:gd name="connsiteX0" fmla="*/ 3 w 127012"/>
              <a:gd name="connsiteY0" fmla="*/ 82 h 158885"/>
              <a:gd name="connsiteX1" fmla="*/ 82553 w 127012"/>
              <a:gd name="connsiteY1" fmla="*/ 73107 h 158885"/>
              <a:gd name="connsiteX2" fmla="*/ 127003 w 127012"/>
              <a:gd name="connsiteY2" fmla="*/ 158832 h 158885"/>
              <a:gd name="connsiteX3" fmla="*/ 85728 w 127012"/>
              <a:gd name="connsiteY3" fmla="*/ 60407 h 158885"/>
              <a:gd name="connsiteX4" fmla="*/ 3 w 127012"/>
              <a:gd name="connsiteY4" fmla="*/ 82 h 15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012" h="158885">
                <a:moveTo>
                  <a:pt x="3" y="82"/>
                </a:moveTo>
                <a:cubicBezTo>
                  <a:pt x="-526" y="2199"/>
                  <a:pt x="61386" y="46649"/>
                  <a:pt x="82553" y="73107"/>
                </a:cubicBezTo>
                <a:cubicBezTo>
                  <a:pt x="103720" y="99565"/>
                  <a:pt x="126474" y="160949"/>
                  <a:pt x="127003" y="158832"/>
                </a:cubicBezTo>
                <a:cubicBezTo>
                  <a:pt x="127532" y="156715"/>
                  <a:pt x="104778" y="83690"/>
                  <a:pt x="85728" y="60407"/>
                </a:cubicBezTo>
                <a:cubicBezTo>
                  <a:pt x="66678" y="37124"/>
                  <a:pt x="532" y="-2035"/>
                  <a:pt x="3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DD7881-962A-6F8C-09FD-F2D043E3BB2A}"/>
              </a:ext>
            </a:extLst>
          </p:cNvPr>
          <p:cNvSpPr/>
          <p:nvPr/>
        </p:nvSpPr>
        <p:spPr>
          <a:xfrm>
            <a:off x="8124676" y="2600273"/>
            <a:ext cx="322804" cy="101790"/>
          </a:xfrm>
          <a:custGeom>
            <a:avLst/>
            <a:gdLst>
              <a:gd name="connsiteX0" fmla="*/ 149 w 322804"/>
              <a:gd name="connsiteY0" fmla="*/ 52 h 101790"/>
              <a:gd name="connsiteX1" fmla="*/ 114449 w 322804"/>
              <a:gd name="connsiteY1" fmla="*/ 76252 h 101790"/>
              <a:gd name="connsiteX2" fmla="*/ 190649 w 322804"/>
              <a:gd name="connsiteY2" fmla="*/ 92127 h 101790"/>
              <a:gd name="connsiteX3" fmla="*/ 152549 w 322804"/>
              <a:gd name="connsiteY3" fmla="*/ 88952 h 101790"/>
              <a:gd name="connsiteX4" fmla="*/ 320824 w 322804"/>
              <a:gd name="connsiteY4" fmla="*/ 95302 h 101790"/>
              <a:gd name="connsiteX5" fmla="*/ 238274 w 322804"/>
              <a:gd name="connsiteY5" fmla="*/ 101652 h 101790"/>
              <a:gd name="connsiteX6" fmla="*/ 139849 w 322804"/>
              <a:gd name="connsiteY6" fmla="*/ 88952 h 101790"/>
              <a:gd name="connsiteX7" fmla="*/ 149 w 322804"/>
              <a:gd name="connsiteY7" fmla="*/ 52 h 10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804" h="101790">
                <a:moveTo>
                  <a:pt x="149" y="52"/>
                </a:moveTo>
                <a:cubicBezTo>
                  <a:pt x="-4084" y="-2065"/>
                  <a:pt x="82699" y="60906"/>
                  <a:pt x="114449" y="76252"/>
                </a:cubicBezTo>
                <a:cubicBezTo>
                  <a:pt x="146199" y="91598"/>
                  <a:pt x="184299" y="90010"/>
                  <a:pt x="190649" y="92127"/>
                </a:cubicBezTo>
                <a:cubicBezTo>
                  <a:pt x="196999" y="94244"/>
                  <a:pt x="130853" y="88423"/>
                  <a:pt x="152549" y="88952"/>
                </a:cubicBezTo>
                <a:cubicBezTo>
                  <a:pt x="174245" y="89481"/>
                  <a:pt x="306537" y="93185"/>
                  <a:pt x="320824" y="95302"/>
                </a:cubicBezTo>
                <a:cubicBezTo>
                  <a:pt x="335112" y="97419"/>
                  <a:pt x="268436" y="102710"/>
                  <a:pt x="238274" y="101652"/>
                </a:cubicBezTo>
                <a:cubicBezTo>
                  <a:pt x="208112" y="100594"/>
                  <a:pt x="176361" y="102710"/>
                  <a:pt x="139849" y="88952"/>
                </a:cubicBezTo>
                <a:cubicBezTo>
                  <a:pt x="103337" y="75194"/>
                  <a:pt x="4382" y="2169"/>
                  <a:pt x="14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DF760E-125B-18D7-6637-D1903DAE40F4}"/>
              </a:ext>
            </a:extLst>
          </p:cNvPr>
          <p:cNvSpPr/>
          <p:nvPr/>
        </p:nvSpPr>
        <p:spPr>
          <a:xfrm>
            <a:off x="8175601" y="2479642"/>
            <a:ext cx="258475" cy="89464"/>
          </a:xfrm>
          <a:custGeom>
            <a:avLst/>
            <a:gdLst>
              <a:gd name="connsiteX0" fmla="*/ 24 w 258475"/>
              <a:gd name="connsiteY0" fmla="*/ 33 h 89464"/>
              <a:gd name="connsiteX1" fmla="*/ 174649 w 258475"/>
              <a:gd name="connsiteY1" fmla="*/ 38133 h 89464"/>
              <a:gd name="connsiteX2" fmla="*/ 257199 w 258475"/>
              <a:gd name="connsiteY2" fmla="*/ 88933 h 89464"/>
              <a:gd name="connsiteX3" fmla="*/ 222274 w 258475"/>
              <a:gd name="connsiteY3" fmla="*/ 63533 h 89464"/>
              <a:gd name="connsiteX4" fmla="*/ 187349 w 258475"/>
              <a:gd name="connsiteY4" fmla="*/ 44483 h 89464"/>
              <a:gd name="connsiteX5" fmla="*/ 24 w 258475"/>
              <a:gd name="connsiteY5" fmla="*/ 33 h 8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8475" h="89464">
                <a:moveTo>
                  <a:pt x="24" y="33"/>
                </a:moveTo>
                <a:cubicBezTo>
                  <a:pt x="-2093" y="-1025"/>
                  <a:pt x="131787" y="23316"/>
                  <a:pt x="174649" y="38133"/>
                </a:cubicBezTo>
                <a:cubicBezTo>
                  <a:pt x="217511" y="52950"/>
                  <a:pt x="249262" y="84700"/>
                  <a:pt x="257199" y="88933"/>
                </a:cubicBezTo>
                <a:cubicBezTo>
                  <a:pt x="265136" y="93166"/>
                  <a:pt x="233916" y="70941"/>
                  <a:pt x="222274" y="63533"/>
                </a:cubicBezTo>
                <a:cubicBezTo>
                  <a:pt x="210632" y="56125"/>
                  <a:pt x="220686" y="52950"/>
                  <a:pt x="187349" y="44483"/>
                </a:cubicBezTo>
                <a:cubicBezTo>
                  <a:pt x="154012" y="36016"/>
                  <a:pt x="2141" y="1091"/>
                  <a:pt x="2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69DA0BF-D47E-C1E0-E323-0D143B607C20}"/>
              </a:ext>
            </a:extLst>
          </p:cNvPr>
          <p:cNvSpPr/>
          <p:nvPr/>
        </p:nvSpPr>
        <p:spPr>
          <a:xfrm>
            <a:off x="7788253" y="1692243"/>
            <a:ext cx="46123" cy="123875"/>
          </a:xfrm>
          <a:custGeom>
            <a:avLst/>
            <a:gdLst>
              <a:gd name="connsiteX0" fmla="*/ 22 w 46123"/>
              <a:gd name="connsiteY0" fmla="*/ 32 h 123875"/>
              <a:gd name="connsiteX1" fmla="*/ 38122 w 46123"/>
              <a:gd name="connsiteY1" fmla="*/ 73057 h 123875"/>
              <a:gd name="connsiteX2" fmla="*/ 15897 w 46123"/>
              <a:gd name="connsiteY2" fmla="*/ 123857 h 123875"/>
              <a:gd name="connsiteX3" fmla="*/ 41297 w 46123"/>
              <a:gd name="connsiteY3" fmla="*/ 79407 h 123875"/>
              <a:gd name="connsiteX4" fmla="*/ 44472 w 46123"/>
              <a:gd name="connsiteY4" fmla="*/ 63532 h 123875"/>
              <a:gd name="connsiteX5" fmla="*/ 22 w 46123"/>
              <a:gd name="connsiteY5" fmla="*/ 32 h 1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23" h="123875">
                <a:moveTo>
                  <a:pt x="22" y="32"/>
                </a:moveTo>
                <a:cubicBezTo>
                  <a:pt x="-1036" y="1620"/>
                  <a:pt x="35476" y="52420"/>
                  <a:pt x="38122" y="73057"/>
                </a:cubicBezTo>
                <a:cubicBezTo>
                  <a:pt x="40768" y="93694"/>
                  <a:pt x="15368" y="122799"/>
                  <a:pt x="15897" y="123857"/>
                </a:cubicBezTo>
                <a:cubicBezTo>
                  <a:pt x="16426" y="124915"/>
                  <a:pt x="41297" y="79407"/>
                  <a:pt x="41297" y="79407"/>
                </a:cubicBezTo>
                <a:cubicBezTo>
                  <a:pt x="46060" y="69353"/>
                  <a:pt x="47647" y="71470"/>
                  <a:pt x="44472" y="63532"/>
                </a:cubicBezTo>
                <a:cubicBezTo>
                  <a:pt x="41297" y="55594"/>
                  <a:pt x="1080" y="-1556"/>
                  <a:pt x="2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7DDAE28-7FC8-4D8C-A391-FE317C011D42}"/>
              </a:ext>
            </a:extLst>
          </p:cNvPr>
          <p:cNvSpPr/>
          <p:nvPr/>
        </p:nvSpPr>
        <p:spPr>
          <a:xfrm>
            <a:off x="7769206" y="1714478"/>
            <a:ext cx="60007" cy="95302"/>
          </a:xfrm>
          <a:custGeom>
            <a:avLst/>
            <a:gdLst>
              <a:gd name="connsiteX0" fmla="*/ 19 w 60007"/>
              <a:gd name="connsiteY0" fmla="*/ 22 h 95302"/>
              <a:gd name="connsiteX1" fmla="*/ 50819 w 60007"/>
              <a:gd name="connsiteY1" fmla="*/ 50822 h 95302"/>
              <a:gd name="connsiteX2" fmla="*/ 57169 w 60007"/>
              <a:gd name="connsiteY2" fmla="*/ 95272 h 95302"/>
              <a:gd name="connsiteX3" fmla="*/ 57169 w 60007"/>
              <a:gd name="connsiteY3" fmla="*/ 57172 h 95302"/>
              <a:gd name="connsiteX4" fmla="*/ 19 w 60007"/>
              <a:gd name="connsiteY4" fmla="*/ 22 h 9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07" h="95302">
                <a:moveTo>
                  <a:pt x="19" y="22"/>
                </a:moveTo>
                <a:cubicBezTo>
                  <a:pt x="-1039" y="-1036"/>
                  <a:pt x="41294" y="34947"/>
                  <a:pt x="50819" y="50822"/>
                </a:cubicBezTo>
                <a:cubicBezTo>
                  <a:pt x="60344" y="66697"/>
                  <a:pt x="56111" y="94214"/>
                  <a:pt x="57169" y="95272"/>
                </a:cubicBezTo>
                <a:cubicBezTo>
                  <a:pt x="58227" y="96330"/>
                  <a:pt x="62990" y="69872"/>
                  <a:pt x="57169" y="57172"/>
                </a:cubicBezTo>
                <a:cubicBezTo>
                  <a:pt x="51348" y="44472"/>
                  <a:pt x="1077" y="1080"/>
                  <a:pt x="19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315C1594-38D6-DD65-F19F-9E2B70C6DF2C}"/>
              </a:ext>
            </a:extLst>
          </p:cNvPr>
          <p:cNvSpPr/>
          <p:nvPr/>
        </p:nvSpPr>
        <p:spPr>
          <a:xfrm>
            <a:off x="7766031" y="1708130"/>
            <a:ext cx="60475" cy="104824"/>
          </a:xfrm>
          <a:custGeom>
            <a:avLst/>
            <a:gdLst>
              <a:gd name="connsiteX0" fmla="*/ 19 w 60475"/>
              <a:gd name="connsiteY0" fmla="*/ 20 h 104824"/>
              <a:gd name="connsiteX1" fmla="*/ 50819 w 60475"/>
              <a:gd name="connsiteY1" fmla="*/ 60345 h 104824"/>
              <a:gd name="connsiteX2" fmla="*/ 57169 w 60475"/>
              <a:gd name="connsiteY2" fmla="*/ 104795 h 104824"/>
              <a:gd name="connsiteX3" fmla="*/ 57169 w 60475"/>
              <a:gd name="connsiteY3" fmla="*/ 53995 h 104824"/>
              <a:gd name="connsiteX4" fmla="*/ 19 w 60475"/>
              <a:gd name="connsiteY4" fmla="*/ 20 h 104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75" h="104824">
                <a:moveTo>
                  <a:pt x="19" y="20"/>
                </a:moveTo>
                <a:cubicBezTo>
                  <a:pt x="-1039" y="1078"/>
                  <a:pt x="41294" y="42883"/>
                  <a:pt x="50819" y="60345"/>
                </a:cubicBezTo>
                <a:cubicBezTo>
                  <a:pt x="60344" y="77808"/>
                  <a:pt x="56111" y="105853"/>
                  <a:pt x="57169" y="104795"/>
                </a:cubicBezTo>
                <a:cubicBezTo>
                  <a:pt x="58227" y="103737"/>
                  <a:pt x="64048" y="68283"/>
                  <a:pt x="57169" y="53995"/>
                </a:cubicBezTo>
                <a:cubicBezTo>
                  <a:pt x="50290" y="39708"/>
                  <a:pt x="1077" y="-1038"/>
                  <a:pt x="19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E73BBF4-5CB2-564F-3523-4F3688C6589A}"/>
              </a:ext>
            </a:extLst>
          </p:cNvPr>
          <p:cNvSpPr/>
          <p:nvPr/>
        </p:nvSpPr>
        <p:spPr>
          <a:xfrm>
            <a:off x="7775113" y="1701695"/>
            <a:ext cx="57652" cy="111461"/>
          </a:xfrm>
          <a:custGeom>
            <a:avLst/>
            <a:gdLst>
              <a:gd name="connsiteX0" fmla="*/ 38562 w 57652"/>
              <a:gd name="connsiteY0" fmla="*/ 105 h 111461"/>
              <a:gd name="connsiteX1" fmla="*/ 9987 w 57652"/>
              <a:gd name="connsiteY1" fmla="*/ 63605 h 111461"/>
              <a:gd name="connsiteX2" fmla="*/ 57612 w 57652"/>
              <a:gd name="connsiteY2" fmla="*/ 111230 h 111461"/>
              <a:gd name="connsiteX3" fmla="*/ 462 w 57652"/>
              <a:gd name="connsiteY3" fmla="*/ 79480 h 111461"/>
              <a:gd name="connsiteX4" fmla="*/ 38562 w 57652"/>
              <a:gd name="connsiteY4" fmla="*/ 105 h 1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52" h="111461">
                <a:moveTo>
                  <a:pt x="38562" y="105"/>
                </a:moveTo>
                <a:cubicBezTo>
                  <a:pt x="40150" y="-2541"/>
                  <a:pt x="6812" y="45084"/>
                  <a:pt x="9987" y="63605"/>
                </a:cubicBezTo>
                <a:cubicBezTo>
                  <a:pt x="13162" y="82126"/>
                  <a:pt x="59200" y="108584"/>
                  <a:pt x="57612" y="111230"/>
                </a:cubicBezTo>
                <a:cubicBezTo>
                  <a:pt x="56025" y="113876"/>
                  <a:pt x="5754" y="93238"/>
                  <a:pt x="462" y="79480"/>
                </a:cubicBezTo>
                <a:cubicBezTo>
                  <a:pt x="-4830" y="65722"/>
                  <a:pt x="36974" y="2751"/>
                  <a:pt x="38562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2CC7662-3BC5-0ED2-745C-C095C45E7040}"/>
              </a:ext>
            </a:extLst>
          </p:cNvPr>
          <p:cNvSpPr/>
          <p:nvPr/>
        </p:nvSpPr>
        <p:spPr>
          <a:xfrm>
            <a:off x="7648349" y="1457967"/>
            <a:ext cx="110197" cy="647289"/>
          </a:xfrm>
          <a:custGeom>
            <a:avLst/>
            <a:gdLst>
              <a:gd name="connsiteX0" fmla="*/ 108176 w 110197"/>
              <a:gd name="connsiteY0" fmla="*/ 2533 h 647289"/>
              <a:gd name="connsiteX1" fmla="*/ 92301 w 110197"/>
              <a:gd name="connsiteY1" fmla="*/ 205733 h 647289"/>
              <a:gd name="connsiteX2" fmla="*/ 85951 w 110197"/>
              <a:gd name="connsiteY2" fmla="*/ 310508 h 647289"/>
              <a:gd name="connsiteX3" fmla="*/ 82776 w 110197"/>
              <a:gd name="connsiteY3" fmla="*/ 262883 h 647289"/>
              <a:gd name="connsiteX4" fmla="*/ 92301 w 110197"/>
              <a:gd name="connsiteY4" fmla="*/ 431158 h 647289"/>
              <a:gd name="connsiteX5" fmla="*/ 98651 w 110197"/>
              <a:gd name="connsiteY5" fmla="*/ 526408 h 647289"/>
              <a:gd name="connsiteX6" fmla="*/ 101826 w 110197"/>
              <a:gd name="connsiteY6" fmla="*/ 643883 h 647289"/>
              <a:gd name="connsiteX7" fmla="*/ 92301 w 110197"/>
              <a:gd name="connsiteY7" fmla="*/ 608958 h 647289"/>
              <a:gd name="connsiteX8" fmla="*/ 70076 w 110197"/>
              <a:gd name="connsiteY8" fmla="*/ 539108 h 647289"/>
              <a:gd name="connsiteX9" fmla="*/ 226 w 110197"/>
              <a:gd name="connsiteY9" fmla="*/ 475608 h 647289"/>
              <a:gd name="connsiteX10" fmla="*/ 47851 w 110197"/>
              <a:gd name="connsiteY10" fmla="*/ 504183 h 647289"/>
              <a:gd name="connsiteX11" fmla="*/ 51026 w 110197"/>
              <a:gd name="connsiteY11" fmla="*/ 386708 h 647289"/>
              <a:gd name="connsiteX12" fmla="*/ 51026 w 110197"/>
              <a:gd name="connsiteY12" fmla="*/ 335908 h 647289"/>
              <a:gd name="connsiteX13" fmla="*/ 57376 w 110197"/>
              <a:gd name="connsiteY13" fmla="*/ 374008 h 647289"/>
              <a:gd name="connsiteX14" fmla="*/ 76426 w 110197"/>
              <a:gd name="connsiteY14" fmla="*/ 256533 h 647289"/>
              <a:gd name="connsiteX15" fmla="*/ 63726 w 110197"/>
              <a:gd name="connsiteY15" fmla="*/ 272408 h 647289"/>
              <a:gd name="connsiteX16" fmla="*/ 70076 w 110197"/>
              <a:gd name="connsiteY16" fmla="*/ 183508 h 647289"/>
              <a:gd name="connsiteX17" fmla="*/ 51026 w 110197"/>
              <a:gd name="connsiteY17" fmla="*/ 285108 h 647289"/>
              <a:gd name="connsiteX18" fmla="*/ 35151 w 110197"/>
              <a:gd name="connsiteY18" fmla="*/ 135883 h 647289"/>
              <a:gd name="connsiteX19" fmla="*/ 41501 w 110197"/>
              <a:gd name="connsiteY19" fmla="*/ 85083 h 647289"/>
              <a:gd name="connsiteX20" fmla="*/ 35151 w 110197"/>
              <a:gd name="connsiteY20" fmla="*/ 120008 h 647289"/>
              <a:gd name="connsiteX21" fmla="*/ 41501 w 110197"/>
              <a:gd name="connsiteY21" fmla="*/ 91433 h 647289"/>
              <a:gd name="connsiteX22" fmla="*/ 108176 w 110197"/>
              <a:gd name="connsiteY22" fmla="*/ 2533 h 64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0197" h="647289">
                <a:moveTo>
                  <a:pt x="108176" y="2533"/>
                </a:moveTo>
                <a:cubicBezTo>
                  <a:pt x="116643" y="21583"/>
                  <a:pt x="96005" y="154404"/>
                  <a:pt x="92301" y="205733"/>
                </a:cubicBezTo>
                <a:cubicBezTo>
                  <a:pt x="88597" y="257062"/>
                  <a:pt x="87538" y="300983"/>
                  <a:pt x="85951" y="310508"/>
                </a:cubicBezTo>
                <a:cubicBezTo>
                  <a:pt x="84363" y="320033"/>
                  <a:pt x="81718" y="242775"/>
                  <a:pt x="82776" y="262883"/>
                </a:cubicBezTo>
                <a:cubicBezTo>
                  <a:pt x="83834" y="282991"/>
                  <a:pt x="89655" y="387237"/>
                  <a:pt x="92301" y="431158"/>
                </a:cubicBezTo>
                <a:cubicBezTo>
                  <a:pt x="94947" y="475079"/>
                  <a:pt x="97064" y="490954"/>
                  <a:pt x="98651" y="526408"/>
                </a:cubicBezTo>
                <a:cubicBezTo>
                  <a:pt x="100238" y="561862"/>
                  <a:pt x="102884" y="630125"/>
                  <a:pt x="101826" y="643883"/>
                </a:cubicBezTo>
                <a:cubicBezTo>
                  <a:pt x="100768" y="657641"/>
                  <a:pt x="97593" y="626420"/>
                  <a:pt x="92301" y="608958"/>
                </a:cubicBezTo>
                <a:cubicBezTo>
                  <a:pt x="87009" y="591496"/>
                  <a:pt x="85422" y="561333"/>
                  <a:pt x="70076" y="539108"/>
                </a:cubicBezTo>
                <a:cubicBezTo>
                  <a:pt x="54730" y="516883"/>
                  <a:pt x="3930" y="481429"/>
                  <a:pt x="226" y="475608"/>
                </a:cubicBezTo>
                <a:cubicBezTo>
                  <a:pt x="-3478" y="469787"/>
                  <a:pt x="39384" y="519000"/>
                  <a:pt x="47851" y="504183"/>
                </a:cubicBezTo>
                <a:cubicBezTo>
                  <a:pt x="56318" y="489366"/>
                  <a:pt x="50497" y="414754"/>
                  <a:pt x="51026" y="386708"/>
                </a:cubicBezTo>
                <a:cubicBezTo>
                  <a:pt x="51555" y="358662"/>
                  <a:pt x="49968" y="338025"/>
                  <a:pt x="51026" y="335908"/>
                </a:cubicBezTo>
                <a:cubicBezTo>
                  <a:pt x="52084" y="333791"/>
                  <a:pt x="53143" y="387237"/>
                  <a:pt x="57376" y="374008"/>
                </a:cubicBezTo>
                <a:cubicBezTo>
                  <a:pt x="61609" y="360779"/>
                  <a:pt x="76426" y="256533"/>
                  <a:pt x="76426" y="256533"/>
                </a:cubicBezTo>
                <a:cubicBezTo>
                  <a:pt x="77484" y="239600"/>
                  <a:pt x="64784" y="284579"/>
                  <a:pt x="63726" y="272408"/>
                </a:cubicBezTo>
                <a:cubicBezTo>
                  <a:pt x="62668" y="260237"/>
                  <a:pt x="72193" y="181391"/>
                  <a:pt x="70076" y="183508"/>
                </a:cubicBezTo>
                <a:cubicBezTo>
                  <a:pt x="67959" y="185625"/>
                  <a:pt x="56847" y="293045"/>
                  <a:pt x="51026" y="285108"/>
                </a:cubicBezTo>
                <a:cubicBezTo>
                  <a:pt x="45205" y="277171"/>
                  <a:pt x="36738" y="169220"/>
                  <a:pt x="35151" y="135883"/>
                </a:cubicBezTo>
                <a:cubicBezTo>
                  <a:pt x="33564" y="102546"/>
                  <a:pt x="41501" y="87729"/>
                  <a:pt x="41501" y="85083"/>
                </a:cubicBezTo>
                <a:cubicBezTo>
                  <a:pt x="41501" y="82437"/>
                  <a:pt x="35151" y="118950"/>
                  <a:pt x="35151" y="120008"/>
                </a:cubicBezTo>
                <a:cubicBezTo>
                  <a:pt x="35151" y="121066"/>
                  <a:pt x="31976" y="105191"/>
                  <a:pt x="41501" y="91433"/>
                </a:cubicBezTo>
                <a:cubicBezTo>
                  <a:pt x="51026" y="77675"/>
                  <a:pt x="99709" y="-16517"/>
                  <a:pt x="108176" y="2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A0483B9-35D4-75F7-DE5C-B85EF0631682}"/>
              </a:ext>
            </a:extLst>
          </p:cNvPr>
          <p:cNvSpPr/>
          <p:nvPr/>
        </p:nvSpPr>
        <p:spPr>
          <a:xfrm>
            <a:off x="9100962" y="1401328"/>
            <a:ext cx="201927" cy="549716"/>
          </a:xfrm>
          <a:custGeom>
            <a:avLst/>
            <a:gdLst>
              <a:gd name="connsiteX0" fmla="*/ 201788 w 201927"/>
              <a:gd name="connsiteY0" fmla="*/ 27422 h 549716"/>
              <a:gd name="connsiteX1" fmla="*/ 141463 w 201927"/>
              <a:gd name="connsiteY1" fmla="*/ 144897 h 549716"/>
              <a:gd name="connsiteX2" fmla="*/ 131938 w 201927"/>
              <a:gd name="connsiteY2" fmla="*/ 236972 h 549716"/>
              <a:gd name="connsiteX3" fmla="*/ 138288 w 201927"/>
              <a:gd name="connsiteY3" fmla="*/ 205222 h 549716"/>
              <a:gd name="connsiteX4" fmla="*/ 106538 w 201927"/>
              <a:gd name="connsiteY4" fmla="*/ 338572 h 549716"/>
              <a:gd name="connsiteX5" fmla="*/ 84313 w 201927"/>
              <a:gd name="connsiteY5" fmla="*/ 322697 h 549716"/>
              <a:gd name="connsiteX6" fmla="*/ 43038 w 201927"/>
              <a:gd name="connsiteY6" fmla="*/ 351272 h 549716"/>
              <a:gd name="connsiteX7" fmla="*/ 20813 w 201927"/>
              <a:gd name="connsiteY7" fmla="*/ 408422 h 549716"/>
              <a:gd name="connsiteX8" fmla="*/ 23988 w 201927"/>
              <a:gd name="connsiteY8" fmla="*/ 465572 h 549716"/>
              <a:gd name="connsiteX9" fmla="*/ 43038 w 201927"/>
              <a:gd name="connsiteY9" fmla="*/ 548122 h 549716"/>
              <a:gd name="connsiteX10" fmla="*/ 27163 w 201927"/>
              <a:gd name="connsiteY10" fmla="*/ 513197 h 549716"/>
              <a:gd name="connsiteX11" fmla="*/ 4938 w 201927"/>
              <a:gd name="connsiteY11" fmla="*/ 430647 h 549716"/>
              <a:gd name="connsiteX12" fmla="*/ 4938 w 201927"/>
              <a:gd name="connsiteY12" fmla="*/ 309997 h 549716"/>
              <a:gd name="connsiteX13" fmla="*/ 4938 w 201927"/>
              <a:gd name="connsiteY13" fmla="*/ 227447 h 549716"/>
              <a:gd name="connsiteX14" fmla="*/ 71613 w 201927"/>
              <a:gd name="connsiteY14" fmla="*/ 176647 h 549716"/>
              <a:gd name="connsiteX15" fmla="*/ 119238 w 201927"/>
              <a:gd name="connsiteY15" fmla="*/ 141722 h 549716"/>
              <a:gd name="connsiteX16" fmla="*/ 122413 w 201927"/>
              <a:gd name="connsiteY16" fmla="*/ 8372 h 549716"/>
              <a:gd name="connsiteX17" fmla="*/ 201788 w 201927"/>
              <a:gd name="connsiteY17" fmla="*/ 27422 h 549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927" h="549716">
                <a:moveTo>
                  <a:pt x="201788" y="27422"/>
                </a:moveTo>
                <a:cubicBezTo>
                  <a:pt x="204963" y="50176"/>
                  <a:pt x="153105" y="109972"/>
                  <a:pt x="141463" y="144897"/>
                </a:cubicBezTo>
                <a:cubicBezTo>
                  <a:pt x="129821" y="179822"/>
                  <a:pt x="132467" y="226918"/>
                  <a:pt x="131938" y="236972"/>
                </a:cubicBezTo>
                <a:cubicBezTo>
                  <a:pt x="131409" y="247026"/>
                  <a:pt x="142521" y="188289"/>
                  <a:pt x="138288" y="205222"/>
                </a:cubicBezTo>
                <a:cubicBezTo>
                  <a:pt x="134055" y="222155"/>
                  <a:pt x="115534" y="318993"/>
                  <a:pt x="106538" y="338572"/>
                </a:cubicBezTo>
                <a:cubicBezTo>
                  <a:pt x="97542" y="358151"/>
                  <a:pt x="94896" y="320580"/>
                  <a:pt x="84313" y="322697"/>
                </a:cubicBezTo>
                <a:cubicBezTo>
                  <a:pt x="73730" y="324814"/>
                  <a:pt x="53621" y="336985"/>
                  <a:pt x="43038" y="351272"/>
                </a:cubicBezTo>
                <a:cubicBezTo>
                  <a:pt x="32455" y="365560"/>
                  <a:pt x="23988" y="389372"/>
                  <a:pt x="20813" y="408422"/>
                </a:cubicBezTo>
                <a:cubicBezTo>
                  <a:pt x="17638" y="427472"/>
                  <a:pt x="20284" y="442289"/>
                  <a:pt x="23988" y="465572"/>
                </a:cubicBezTo>
                <a:cubicBezTo>
                  <a:pt x="27692" y="488855"/>
                  <a:pt x="42509" y="540185"/>
                  <a:pt x="43038" y="548122"/>
                </a:cubicBezTo>
                <a:cubicBezTo>
                  <a:pt x="43567" y="556060"/>
                  <a:pt x="33513" y="532776"/>
                  <a:pt x="27163" y="513197"/>
                </a:cubicBezTo>
                <a:cubicBezTo>
                  <a:pt x="20813" y="493618"/>
                  <a:pt x="8642" y="464514"/>
                  <a:pt x="4938" y="430647"/>
                </a:cubicBezTo>
                <a:cubicBezTo>
                  <a:pt x="1234" y="396780"/>
                  <a:pt x="4938" y="309997"/>
                  <a:pt x="4938" y="309997"/>
                </a:cubicBezTo>
                <a:cubicBezTo>
                  <a:pt x="4938" y="276130"/>
                  <a:pt x="-6174" y="249672"/>
                  <a:pt x="4938" y="227447"/>
                </a:cubicBezTo>
                <a:cubicBezTo>
                  <a:pt x="16050" y="205222"/>
                  <a:pt x="52563" y="190935"/>
                  <a:pt x="71613" y="176647"/>
                </a:cubicBezTo>
                <a:cubicBezTo>
                  <a:pt x="90663" y="162360"/>
                  <a:pt x="110771" y="169768"/>
                  <a:pt x="119238" y="141722"/>
                </a:cubicBezTo>
                <a:cubicBezTo>
                  <a:pt x="127705" y="113676"/>
                  <a:pt x="111300" y="26893"/>
                  <a:pt x="122413" y="8372"/>
                </a:cubicBezTo>
                <a:cubicBezTo>
                  <a:pt x="133525" y="-10149"/>
                  <a:pt x="198613" y="4668"/>
                  <a:pt x="201788" y="27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EA212E5-B2DA-F705-7A8D-94594527758F}"/>
              </a:ext>
            </a:extLst>
          </p:cNvPr>
          <p:cNvSpPr/>
          <p:nvPr/>
        </p:nvSpPr>
        <p:spPr>
          <a:xfrm>
            <a:off x="7568860" y="2023895"/>
            <a:ext cx="200902" cy="236660"/>
          </a:xfrm>
          <a:custGeom>
            <a:avLst/>
            <a:gdLst>
              <a:gd name="connsiteX0" fmla="*/ 340 w 200902"/>
              <a:gd name="connsiteY0" fmla="*/ 1755 h 236660"/>
              <a:gd name="connsiteX1" fmla="*/ 67015 w 200902"/>
              <a:gd name="connsiteY1" fmla="*/ 30330 h 236660"/>
              <a:gd name="connsiteX2" fmla="*/ 130515 w 200902"/>
              <a:gd name="connsiteY2" fmla="*/ 97005 h 236660"/>
              <a:gd name="connsiteX3" fmla="*/ 73365 w 200902"/>
              <a:gd name="connsiteY3" fmla="*/ 81130 h 236660"/>
              <a:gd name="connsiteX4" fmla="*/ 133690 w 200902"/>
              <a:gd name="connsiteY4" fmla="*/ 119230 h 236660"/>
              <a:gd name="connsiteX5" fmla="*/ 200365 w 200902"/>
              <a:gd name="connsiteY5" fmla="*/ 233530 h 236660"/>
              <a:gd name="connsiteX6" fmla="*/ 162265 w 200902"/>
              <a:gd name="connsiteY6" fmla="*/ 201780 h 236660"/>
              <a:gd name="connsiteX7" fmla="*/ 111465 w 200902"/>
              <a:gd name="connsiteY7" fmla="*/ 173205 h 236660"/>
              <a:gd name="connsiteX8" fmla="*/ 120990 w 200902"/>
              <a:gd name="connsiteY8" fmla="*/ 154155 h 236660"/>
              <a:gd name="connsiteX9" fmla="*/ 76540 w 200902"/>
              <a:gd name="connsiteY9" fmla="*/ 116055 h 236660"/>
              <a:gd name="connsiteX10" fmla="*/ 41615 w 200902"/>
              <a:gd name="connsiteY10" fmla="*/ 77955 h 236660"/>
              <a:gd name="connsiteX11" fmla="*/ 340 w 200902"/>
              <a:gd name="connsiteY11" fmla="*/ 1755 h 23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902" h="236660">
                <a:moveTo>
                  <a:pt x="340" y="1755"/>
                </a:moveTo>
                <a:cubicBezTo>
                  <a:pt x="4573" y="-6182"/>
                  <a:pt x="45319" y="14455"/>
                  <a:pt x="67015" y="30330"/>
                </a:cubicBezTo>
                <a:cubicBezTo>
                  <a:pt x="88711" y="46205"/>
                  <a:pt x="129457" y="88538"/>
                  <a:pt x="130515" y="97005"/>
                </a:cubicBezTo>
                <a:cubicBezTo>
                  <a:pt x="131573" y="105472"/>
                  <a:pt x="72836" y="77426"/>
                  <a:pt x="73365" y="81130"/>
                </a:cubicBezTo>
                <a:cubicBezTo>
                  <a:pt x="73894" y="84834"/>
                  <a:pt x="112523" y="93830"/>
                  <a:pt x="133690" y="119230"/>
                </a:cubicBezTo>
                <a:cubicBezTo>
                  <a:pt x="154857" y="144630"/>
                  <a:pt x="195603" y="219772"/>
                  <a:pt x="200365" y="233530"/>
                </a:cubicBezTo>
                <a:cubicBezTo>
                  <a:pt x="205127" y="247288"/>
                  <a:pt x="177082" y="211834"/>
                  <a:pt x="162265" y="201780"/>
                </a:cubicBezTo>
                <a:cubicBezTo>
                  <a:pt x="147448" y="191726"/>
                  <a:pt x="118344" y="181143"/>
                  <a:pt x="111465" y="173205"/>
                </a:cubicBezTo>
                <a:cubicBezTo>
                  <a:pt x="104586" y="165267"/>
                  <a:pt x="126811" y="163680"/>
                  <a:pt x="120990" y="154155"/>
                </a:cubicBezTo>
                <a:cubicBezTo>
                  <a:pt x="115169" y="144630"/>
                  <a:pt x="89769" y="128755"/>
                  <a:pt x="76540" y="116055"/>
                </a:cubicBezTo>
                <a:cubicBezTo>
                  <a:pt x="63311" y="103355"/>
                  <a:pt x="50611" y="91184"/>
                  <a:pt x="41615" y="77955"/>
                </a:cubicBezTo>
                <a:cubicBezTo>
                  <a:pt x="32619" y="64726"/>
                  <a:pt x="-3893" y="9692"/>
                  <a:pt x="340" y="1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A82DACC-AA97-1DF3-ABAF-06E62830C59C}"/>
              </a:ext>
            </a:extLst>
          </p:cNvPr>
          <p:cNvSpPr/>
          <p:nvPr/>
        </p:nvSpPr>
        <p:spPr>
          <a:xfrm>
            <a:off x="7750042" y="2124068"/>
            <a:ext cx="905376" cy="689840"/>
          </a:xfrm>
          <a:custGeom>
            <a:avLst/>
            <a:gdLst>
              <a:gd name="connsiteX0" fmla="*/ 133 w 905376"/>
              <a:gd name="connsiteY0" fmla="*/ 7 h 689840"/>
              <a:gd name="connsiteX1" fmla="*/ 47758 w 905376"/>
              <a:gd name="connsiteY1" fmla="*/ 155582 h 689840"/>
              <a:gd name="connsiteX2" fmla="*/ 114433 w 905376"/>
              <a:gd name="connsiteY2" fmla="*/ 247657 h 689840"/>
              <a:gd name="connsiteX3" fmla="*/ 101733 w 905376"/>
              <a:gd name="connsiteY3" fmla="*/ 231782 h 689840"/>
              <a:gd name="connsiteX4" fmla="*/ 174758 w 905376"/>
              <a:gd name="connsiteY4" fmla="*/ 295282 h 689840"/>
              <a:gd name="connsiteX5" fmla="*/ 162058 w 905376"/>
              <a:gd name="connsiteY5" fmla="*/ 292107 h 689840"/>
              <a:gd name="connsiteX6" fmla="*/ 254133 w 905376"/>
              <a:gd name="connsiteY6" fmla="*/ 390532 h 689840"/>
              <a:gd name="connsiteX7" fmla="*/ 346208 w 905376"/>
              <a:gd name="connsiteY7" fmla="*/ 501657 h 689840"/>
              <a:gd name="connsiteX8" fmla="*/ 333508 w 905376"/>
              <a:gd name="connsiteY8" fmla="*/ 479432 h 689840"/>
              <a:gd name="connsiteX9" fmla="*/ 416058 w 905376"/>
              <a:gd name="connsiteY9" fmla="*/ 539757 h 689840"/>
              <a:gd name="connsiteX10" fmla="*/ 476383 w 905376"/>
              <a:gd name="connsiteY10" fmla="*/ 587382 h 689840"/>
              <a:gd name="connsiteX11" fmla="*/ 558933 w 905376"/>
              <a:gd name="connsiteY11" fmla="*/ 593732 h 689840"/>
              <a:gd name="connsiteX12" fmla="*/ 530358 w 905376"/>
              <a:gd name="connsiteY12" fmla="*/ 581032 h 689840"/>
              <a:gd name="connsiteX13" fmla="*/ 606558 w 905376"/>
              <a:gd name="connsiteY13" fmla="*/ 600082 h 689840"/>
              <a:gd name="connsiteX14" fmla="*/ 698633 w 905376"/>
              <a:gd name="connsiteY14" fmla="*/ 581032 h 689840"/>
              <a:gd name="connsiteX15" fmla="*/ 901833 w 905376"/>
              <a:gd name="connsiteY15" fmla="*/ 476257 h 689840"/>
              <a:gd name="connsiteX16" fmla="*/ 816108 w 905376"/>
              <a:gd name="connsiteY16" fmla="*/ 517532 h 689840"/>
              <a:gd name="connsiteX17" fmla="*/ 666883 w 905376"/>
              <a:gd name="connsiteY17" fmla="*/ 622307 h 689840"/>
              <a:gd name="connsiteX18" fmla="*/ 517658 w 905376"/>
              <a:gd name="connsiteY18" fmla="*/ 676282 h 689840"/>
              <a:gd name="connsiteX19" fmla="*/ 660533 w 905376"/>
              <a:gd name="connsiteY19" fmla="*/ 631832 h 689840"/>
              <a:gd name="connsiteX20" fmla="*/ 492258 w 905376"/>
              <a:gd name="connsiteY20" fmla="*/ 682632 h 689840"/>
              <a:gd name="connsiteX21" fmla="*/ 412883 w 905376"/>
              <a:gd name="connsiteY21" fmla="*/ 685807 h 689840"/>
              <a:gd name="connsiteX22" fmla="*/ 368433 w 905376"/>
              <a:gd name="connsiteY22" fmla="*/ 647707 h 689840"/>
              <a:gd name="connsiteX23" fmla="*/ 301758 w 905376"/>
              <a:gd name="connsiteY23" fmla="*/ 609607 h 689840"/>
              <a:gd name="connsiteX24" fmla="*/ 339858 w 905376"/>
              <a:gd name="connsiteY24" fmla="*/ 666757 h 689840"/>
              <a:gd name="connsiteX25" fmla="*/ 292233 w 905376"/>
              <a:gd name="connsiteY25" fmla="*/ 596907 h 689840"/>
              <a:gd name="connsiteX26" fmla="*/ 196983 w 905376"/>
              <a:gd name="connsiteY26" fmla="*/ 441332 h 689840"/>
              <a:gd name="connsiteX27" fmla="*/ 219208 w 905376"/>
              <a:gd name="connsiteY27" fmla="*/ 479432 h 689840"/>
              <a:gd name="connsiteX28" fmla="*/ 101733 w 905376"/>
              <a:gd name="connsiteY28" fmla="*/ 282582 h 689840"/>
              <a:gd name="connsiteX29" fmla="*/ 35058 w 905376"/>
              <a:gd name="connsiteY29" fmla="*/ 200032 h 689840"/>
              <a:gd name="connsiteX30" fmla="*/ 6483 w 905376"/>
              <a:gd name="connsiteY30" fmla="*/ 117482 h 689840"/>
              <a:gd name="connsiteX31" fmla="*/ 31883 w 905376"/>
              <a:gd name="connsiteY31" fmla="*/ 161932 h 689840"/>
              <a:gd name="connsiteX32" fmla="*/ 133 w 905376"/>
              <a:gd name="connsiteY32" fmla="*/ 7 h 68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05376" h="689840">
                <a:moveTo>
                  <a:pt x="133" y="7"/>
                </a:moveTo>
                <a:cubicBezTo>
                  <a:pt x="2779" y="-1051"/>
                  <a:pt x="28708" y="114307"/>
                  <a:pt x="47758" y="155582"/>
                </a:cubicBezTo>
                <a:cubicBezTo>
                  <a:pt x="66808" y="196857"/>
                  <a:pt x="114433" y="247657"/>
                  <a:pt x="114433" y="247657"/>
                </a:cubicBezTo>
                <a:cubicBezTo>
                  <a:pt x="123429" y="260357"/>
                  <a:pt x="91679" y="223845"/>
                  <a:pt x="101733" y="231782"/>
                </a:cubicBezTo>
                <a:cubicBezTo>
                  <a:pt x="111787" y="239719"/>
                  <a:pt x="174758" y="295282"/>
                  <a:pt x="174758" y="295282"/>
                </a:cubicBezTo>
                <a:cubicBezTo>
                  <a:pt x="184812" y="305336"/>
                  <a:pt x="148829" y="276232"/>
                  <a:pt x="162058" y="292107"/>
                </a:cubicBezTo>
                <a:cubicBezTo>
                  <a:pt x="175287" y="307982"/>
                  <a:pt x="223441" y="355607"/>
                  <a:pt x="254133" y="390532"/>
                </a:cubicBezTo>
                <a:cubicBezTo>
                  <a:pt x="284825" y="425457"/>
                  <a:pt x="332979" y="486840"/>
                  <a:pt x="346208" y="501657"/>
                </a:cubicBezTo>
                <a:cubicBezTo>
                  <a:pt x="359437" y="516474"/>
                  <a:pt x="321866" y="473082"/>
                  <a:pt x="333508" y="479432"/>
                </a:cubicBezTo>
                <a:cubicBezTo>
                  <a:pt x="345150" y="485782"/>
                  <a:pt x="392246" y="521765"/>
                  <a:pt x="416058" y="539757"/>
                </a:cubicBezTo>
                <a:cubicBezTo>
                  <a:pt x="439871" y="557749"/>
                  <a:pt x="452571" y="578386"/>
                  <a:pt x="476383" y="587382"/>
                </a:cubicBezTo>
                <a:cubicBezTo>
                  <a:pt x="500195" y="596378"/>
                  <a:pt x="549937" y="594790"/>
                  <a:pt x="558933" y="593732"/>
                </a:cubicBezTo>
                <a:cubicBezTo>
                  <a:pt x="567929" y="592674"/>
                  <a:pt x="522421" y="579974"/>
                  <a:pt x="530358" y="581032"/>
                </a:cubicBezTo>
                <a:cubicBezTo>
                  <a:pt x="538295" y="582090"/>
                  <a:pt x="578512" y="600082"/>
                  <a:pt x="606558" y="600082"/>
                </a:cubicBezTo>
                <a:cubicBezTo>
                  <a:pt x="634604" y="600082"/>
                  <a:pt x="649421" y="601669"/>
                  <a:pt x="698633" y="581032"/>
                </a:cubicBezTo>
                <a:cubicBezTo>
                  <a:pt x="747845" y="560395"/>
                  <a:pt x="882254" y="486840"/>
                  <a:pt x="901833" y="476257"/>
                </a:cubicBezTo>
                <a:cubicBezTo>
                  <a:pt x="921412" y="465674"/>
                  <a:pt x="855266" y="493190"/>
                  <a:pt x="816108" y="517532"/>
                </a:cubicBezTo>
                <a:cubicBezTo>
                  <a:pt x="776950" y="541874"/>
                  <a:pt x="716625" y="595849"/>
                  <a:pt x="666883" y="622307"/>
                </a:cubicBezTo>
                <a:cubicBezTo>
                  <a:pt x="617141" y="648765"/>
                  <a:pt x="518716" y="674694"/>
                  <a:pt x="517658" y="676282"/>
                </a:cubicBezTo>
                <a:cubicBezTo>
                  <a:pt x="516600" y="677870"/>
                  <a:pt x="664766" y="630774"/>
                  <a:pt x="660533" y="631832"/>
                </a:cubicBezTo>
                <a:cubicBezTo>
                  <a:pt x="656300" y="632890"/>
                  <a:pt x="533533" y="673636"/>
                  <a:pt x="492258" y="682632"/>
                </a:cubicBezTo>
                <a:cubicBezTo>
                  <a:pt x="450983" y="691628"/>
                  <a:pt x="433520" y="691628"/>
                  <a:pt x="412883" y="685807"/>
                </a:cubicBezTo>
                <a:cubicBezTo>
                  <a:pt x="392246" y="679986"/>
                  <a:pt x="386954" y="660407"/>
                  <a:pt x="368433" y="647707"/>
                </a:cubicBezTo>
                <a:cubicBezTo>
                  <a:pt x="349912" y="635007"/>
                  <a:pt x="306520" y="606432"/>
                  <a:pt x="301758" y="609607"/>
                </a:cubicBezTo>
                <a:cubicBezTo>
                  <a:pt x="296996" y="612782"/>
                  <a:pt x="341446" y="668874"/>
                  <a:pt x="339858" y="666757"/>
                </a:cubicBezTo>
                <a:cubicBezTo>
                  <a:pt x="338270" y="664640"/>
                  <a:pt x="316045" y="634478"/>
                  <a:pt x="292233" y="596907"/>
                </a:cubicBezTo>
                <a:cubicBezTo>
                  <a:pt x="268421" y="559336"/>
                  <a:pt x="209154" y="460911"/>
                  <a:pt x="196983" y="441332"/>
                </a:cubicBezTo>
                <a:cubicBezTo>
                  <a:pt x="184812" y="421753"/>
                  <a:pt x="219208" y="479432"/>
                  <a:pt x="219208" y="479432"/>
                </a:cubicBezTo>
                <a:cubicBezTo>
                  <a:pt x="203333" y="452974"/>
                  <a:pt x="132425" y="329149"/>
                  <a:pt x="101733" y="282582"/>
                </a:cubicBezTo>
                <a:cubicBezTo>
                  <a:pt x="71041" y="236015"/>
                  <a:pt x="50933" y="227549"/>
                  <a:pt x="35058" y="200032"/>
                </a:cubicBezTo>
                <a:cubicBezTo>
                  <a:pt x="19183" y="172515"/>
                  <a:pt x="7012" y="123832"/>
                  <a:pt x="6483" y="117482"/>
                </a:cubicBezTo>
                <a:cubicBezTo>
                  <a:pt x="5954" y="111132"/>
                  <a:pt x="28708" y="180453"/>
                  <a:pt x="31883" y="161932"/>
                </a:cubicBezTo>
                <a:cubicBezTo>
                  <a:pt x="35058" y="143411"/>
                  <a:pt x="-2513" y="1065"/>
                  <a:pt x="13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A589E4A3-00BA-6E58-8361-3E821276BBA0}"/>
              </a:ext>
            </a:extLst>
          </p:cNvPr>
          <p:cNvSpPr/>
          <p:nvPr/>
        </p:nvSpPr>
        <p:spPr>
          <a:xfrm>
            <a:off x="8693196" y="2333214"/>
            <a:ext cx="257408" cy="172951"/>
          </a:xfrm>
          <a:custGeom>
            <a:avLst/>
            <a:gdLst>
              <a:gd name="connsiteX0" fmla="*/ 257129 w 257408"/>
              <a:gd name="connsiteY0" fmla="*/ 411 h 172951"/>
              <a:gd name="connsiteX1" fmla="*/ 41229 w 257408"/>
              <a:gd name="connsiteY1" fmla="*/ 127411 h 172951"/>
              <a:gd name="connsiteX2" fmla="*/ 3129 w 257408"/>
              <a:gd name="connsiteY2" fmla="*/ 171861 h 172951"/>
              <a:gd name="connsiteX3" fmla="*/ 85679 w 257408"/>
              <a:gd name="connsiteY3" fmla="*/ 89311 h 172951"/>
              <a:gd name="connsiteX4" fmla="*/ 257129 w 257408"/>
              <a:gd name="connsiteY4" fmla="*/ 411 h 17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08" h="172951">
                <a:moveTo>
                  <a:pt x="257129" y="411"/>
                </a:moveTo>
                <a:cubicBezTo>
                  <a:pt x="249721" y="6761"/>
                  <a:pt x="83562" y="98836"/>
                  <a:pt x="41229" y="127411"/>
                </a:cubicBezTo>
                <a:cubicBezTo>
                  <a:pt x="-1104" y="155986"/>
                  <a:pt x="-4279" y="178211"/>
                  <a:pt x="3129" y="171861"/>
                </a:cubicBezTo>
                <a:cubicBezTo>
                  <a:pt x="10537" y="165511"/>
                  <a:pt x="48637" y="115769"/>
                  <a:pt x="85679" y="89311"/>
                </a:cubicBezTo>
                <a:cubicBezTo>
                  <a:pt x="122721" y="62853"/>
                  <a:pt x="264537" y="-5939"/>
                  <a:pt x="257129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33563EE-7793-D32D-9301-19C5F65956EB}"/>
              </a:ext>
            </a:extLst>
          </p:cNvPr>
          <p:cNvSpPr/>
          <p:nvPr/>
        </p:nvSpPr>
        <p:spPr>
          <a:xfrm>
            <a:off x="8639160" y="2457405"/>
            <a:ext cx="127155" cy="127048"/>
          </a:xfrm>
          <a:custGeom>
            <a:avLst/>
            <a:gdLst>
              <a:gd name="connsiteX0" fmla="*/ 15890 w 127155"/>
              <a:gd name="connsiteY0" fmla="*/ 45 h 127048"/>
              <a:gd name="connsiteX1" fmla="*/ 57165 w 127155"/>
              <a:gd name="connsiteY1" fmla="*/ 41320 h 127048"/>
              <a:gd name="connsiteX2" fmla="*/ 127015 w 127155"/>
              <a:gd name="connsiteY2" fmla="*/ 12745 h 127048"/>
              <a:gd name="connsiteX3" fmla="*/ 73040 w 127155"/>
              <a:gd name="connsiteY3" fmla="*/ 54020 h 127048"/>
              <a:gd name="connsiteX4" fmla="*/ 15 w 127155"/>
              <a:gd name="connsiteY4" fmla="*/ 127045 h 127048"/>
              <a:gd name="connsiteX5" fmla="*/ 79390 w 127155"/>
              <a:gd name="connsiteY5" fmla="*/ 50845 h 127048"/>
              <a:gd name="connsiteX6" fmla="*/ 15890 w 127155"/>
              <a:gd name="connsiteY6" fmla="*/ 45 h 12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55" h="127048">
                <a:moveTo>
                  <a:pt x="15890" y="45"/>
                </a:moveTo>
                <a:cubicBezTo>
                  <a:pt x="12186" y="-1542"/>
                  <a:pt x="38644" y="39203"/>
                  <a:pt x="57165" y="41320"/>
                </a:cubicBezTo>
                <a:cubicBezTo>
                  <a:pt x="75686" y="43437"/>
                  <a:pt x="124369" y="10628"/>
                  <a:pt x="127015" y="12745"/>
                </a:cubicBezTo>
                <a:cubicBezTo>
                  <a:pt x="129661" y="14862"/>
                  <a:pt x="94206" y="34970"/>
                  <a:pt x="73040" y="54020"/>
                </a:cubicBezTo>
                <a:cubicBezTo>
                  <a:pt x="51874" y="73070"/>
                  <a:pt x="-1043" y="127574"/>
                  <a:pt x="15" y="127045"/>
                </a:cubicBezTo>
                <a:cubicBezTo>
                  <a:pt x="1073" y="126516"/>
                  <a:pt x="74627" y="69366"/>
                  <a:pt x="79390" y="50845"/>
                </a:cubicBezTo>
                <a:cubicBezTo>
                  <a:pt x="84153" y="32324"/>
                  <a:pt x="19594" y="1632"/>
                  <a:pt x="1589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1B882A2A-CF1E-97A2-FE13-779342705548}"/>
              </a:ext>
            </a:extLst>
          </p:cNvPr>
          <p:cNvSpPr/>
          <p:nvPr/>
        </p:nvSpPr>
        <p:spPr>
          <a:xfrm>
            <a:off x="8718154" y="1533430"/>
            <a:ext cx="373101" cy="140136"/>
          </a:xfrm>
          <a:custGeom>
            <a:avLst/>
            <a:gdLst>
              <a:gd name="connsiteX0" fmla="*/ 396 w 373101"/>
              <a:gd name="connsiteY0" fmla="*/ 95 h 140136"/>
              <a:gd name="connsiteX1" fmla="*/ 162321 w 373101"/>
              <a:gd name="connsiteY1" fmla="*/ 50895 h 140136"/>
              <a:gd name="connsiteX2" fmla="*/ 244871 w 373101"/>
              <a:gd name="connsiteY2" fmla="*/ 76295 h 140136"/>
              <a:gd name="connsiteX3" fmla="*/ 371871 w 373101"/>
              <a:gd name="connsiteY3" fmla="*/ 73120 h 140136"/>
              <a:gd name="connsiteX4" fmla="*/ 311546 w 373101"/>
              <a:gd name="connsiteY4" fmla="*/ 88995 h 140136"/>
              <a:gd name="connsiteX5" fmla="*/ 349646 w 373101"/>
              <a:gd name="connsiteY5" fmla="*/ 88995 h 140136"/>
              <a:gd name="connsiteX6" fmla="*/ 305196 w 373101"/>
              <a:gd name="connsiteY6" fmla="*/ 111220 h 140136"/>
              <a:gd name="connsiteX7" fmla="*/ 168671 w 373101"/>
              <a:gd name="connsiteY7" fmla="*/ 111220 h 140136"/>
              <a:gd name="connsiteX8" fmla="*/ 292496 w 373101"/>
              <a:gd name="connsiteY8" fmla="*/ 139795 h 140136"/>
              <a:gd name="connsiteX9" fmla="*/ 140096 w 373101"/>
              <a:gd name="connsiteY9" fmla="*/ 88995 h 140136"/>
              <a:gd name="connsiteX10" fmla="*/ 181371 w 373101"/>
              <a:gd name="connsiteY10" fmla="*/ 111220 h 140136"/>
              <a:gd name="connsiteX11" fmla="*/ 117871 w 373101"/>
              <a:gd name="connsiteY11" fmla="*/ 66770 h 140136"/>
              <a:gd name="connsiteX12" fmla="*/ 396 w 373101"/>
              <a:gd name="connsiteY12" fmla="*/ 95 h 14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101" h="140136">
                <a:moveTo>
                  <a:pt x="396" y="95"/>
                </a:moveTo>
                <a:cubicBezTo>
                  <a:pt x="7804" y="-2551"/>
                  <a:pt x="162321" y="50895"/>
                  <a:pt x="162321" y="50895"/>
                </a:cubicBezTo>
                <a:cubicBezTo>
                  <a:pt x="203067" y="63595"/>
                  <a:pt x="209946" y="72591"/>
                  <a:pt x="244871" y="76295"/>
                </a:cubicBezTo>
                <a:cubicBezTo>
                  <a:pt x="279796" y="79999"/>
                  <a:pt x="360759" y="71003"/>
                  <a:pt x="371871" y="73120"/>
                </a:cubicBezTo>
                <a:cubicBezTo>
                  <a:pt x="382983" y="75237"/>
                  <a:pt x="315250" y="86349"/>
                  <a:pt x="311546" y="88995"/>
                </a:cubicBezTo>
                <a:cubicBezTo>
                  <a:pt x="307842" y="91641"/>
                  <a:pt x="350704" y="85291"/>
                  <a:pt x="349646" y="88995"/>
                </a:cubicBezTo>
                <a:cubicBezTo>
                  <a:pt x="348588" y="92699"/>
                  <a:pt x="335359" y="107516"/>
                  <a:pt x="305196" y="111220"/>
                </a:cubicBezTo>
                <a:cubicBezTo>
                  <a:pt x="275034" y="114924"/>
                  <a:pt x="170788" y="106458"/>
                  <a:pt x="168671" y="111220"/>
                </a:cubicBezTo>
                <a:cubicBezTo>
                  <a:pt x="166554" y="115982"/>
                  <a:pt x="297258" y="143499"/>
                  <a:pt x="292496" y="139795"/>
                </a:cubicBezTo>
                <a:cubicBezTo>
                  <a:pt x="287734" y="136091"/>
                  <a:pt x="158617" y="93758"/>
                  <a:pt x="140096" y="88995"/>
                </a:cubicBezTo>
                <a:cubicBezTo>
                  <a:pt x="121575" y="84232"/>
                  <a:pt x="185075" y="114924"/>
                  <a:pt x="181371" y="111220"/>
                </a:cubicBezTo>
                <a:cubicBezTo>
                  <a:pt x="177667" y="107516"/>
                  <a:pt x="144329" y="82645"/>
                  <a:pt x="117871" y="66770"/>
                </a:cubicBezTo>
                <a:cubicBezTo>
                  <a:pt x="91413" y="50895"/>
                  <a:pt x="-7012" y="2741"/>
                  <a:pt x="39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989FF61-A5F3-AD85-A35A-5813D03E8F3A}"/>
              </a:ext>
            </a:extLst>
          </p:cNvPr>
          <p:cNvSpPr/>
          <p:nvPr/>
        </p:nvSpPr>
        <p:spPr>
          <a:xfrm>
            <a:off x="9029691" y="1384070"/>
            <a:ext cx="241926" cy="257410"/>
          </a:xfrm>
          <a:custGeom>
            <a:avLst/>
            <a:gdLst>
              <a:gd name="connsiteX0" fmla="*/ 241309 w 241926"/>
              <a:gd name="connsiteY0" fmla="*/ 230 h 257410"/>
              <a:gd name="connsiteX1" fmla="*/ 190509 w 241926"/>
              <a:gd name="connsiteY1" fmla="*/ 111355 h 257410"/>
              <a:gd name="connsiteX2" fmla="*/ 165109 w 241926"/>
              <a:gd name="connsiteY2" fmla="*/ 174855 h 257410"/>
              <a:gd name="connsiteX3" fmla="*/ 184159 w 241926"/>
              <a:gd name="connsiteY3" fmla="*/ 152630 h 257410"/>
              <a:gd name="connsiteX4" fmla="*/ 88909 w 241926"/>
              <a:gd name="connsiteY4" fmla="*/ 219305 h 257410"/>
              <a:gd name="connsiteX5" fmla="*/ 9 w 241926"/>
              <a:gd name="connsiteY5" fmla="*/ 257405 h 257410"/>
              <a:gd name="connsiteX6" fmla="*/ 82559 w 241926"/>
              <a:gd name="connsiteY6" fmla="*/ 222480 h 257410"/>
              <a:gd name="connsiteX7" fmla="*/ 136534 w 241926"/>
              <a:gd name="connsiteY7" fmla="*/ 200255 h 257410"/>
              <a:gd name="connsiteX8" fmla="*/ 168284 w 241926"/>
              <a:gd name="connsiteY8" fmla="*/ 124055 h 257410"/>
              <a:gd name="connsiteX9" fmla="*/ 152409 w 241926"/>
              <a:gd name="connsiteY9" fmla="*/ 143105 h 257410"/>
              <a:gd name="connsiteX10" fmla="*/ 241309 w 241926"/>
              <a:gd name="connsiteY10" fmla="*/ 230 h 25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926" h="257410">
                <a:moveTo>
                  <a:pt x="241309" y="230"/>
                </a:moveTo>
                <a:cubicBezTo>
                  <a:pt x="247659" y="-5062"/>
                  <a:pt x="203209" y="82251"/>
                  <a:pt x="190509" y="111355"/>
                </a:cubicBezTo>
                <a:cubicBezTo>
                  <a:pt x="177809" y="140459"/>
                  <a:pt x="166167" y="167976"/>
                  <a:pt x="165109" y="174855"/>
                </a:cubicBezTo>
                <a:cubicBezTo>
                  <a:pt x="164051" y="181734"/>
                  <a:pt x="196859" y="145222"/>
                  <a:pt x="184159" y="152630"/>
                </a:cubicBezTo>
                <a:cubicBezTo>
                  <a:pt x="171459" y="160038"/>
                  <a:pt x="119601" y="201843"/>
                  <a:pt x="88909" y="219305"/>
                </a:cubicBezTo>
                <a:cubicBezTo>
                  <a:pt x="58217" y="236768"/>
                  <a:pt x="1067" y="256876"/>
                  <a:pt x="9" y="257405"/>
                </a:cubicBezTo>
                <a:cubicBezTo>
                  <a:pt x="-1049" y="257934"/>
                  <a:pt x="82559" y="222480"/>
                  <a:pt x="82559" y="222480"/>
                </a:cubicBezTo>
                <a:cubicBezTo>
                  <a:pt x="105313" y="212955"/>
                  <a:pt x="122246" y="216659"/>
                  <a:pt x="136534" y="200255"/>
                </a:cubicBezTo>
                <a:cubicBezTo>
                  <a:pt x="150822" y="183851"/>
                  <a:pt x="168284" y="124055"/>
                  <a:pt x="168284" y="124055"/>
                </a:cubicBezTo>
                <a:cubicBezTo>
                  <a:pt x="170930" y="114530"/>
                  <a:pt x="140767" y="157921"/>
                  <a:pt x="152409" y="143105"/>
                </a:cubicBezTo>
                <a:cubicBezTo>
                  <a:pt x="164051" y="128289"/>
                  <a:pt x="234959" y="5522"/>
                  <a:pt x="241309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BFE721D0-7AAB-9337-4FD9-63F403E28B95}"/>
              </a:ext>
            </a:extLst>
          </p:cNvPr>
          <p:cNvSpPr/>
          <p:nvPr/>
        </p:nvSpPr>
        <p:spPr>
          <a:xfrm>
            <a:off x="7585075" y="1390105"/>
            <a:ext cx="1443569" cy="220192"/>
          </a:xfrm>
          <a:custGeom>
            <a:avLst/>
            <a:gdLst>
              <a:gd name="connsiteX0" fmla="*/ 0 w 1443569"/>
              <a:gd name="connsiteY0" fmla="*/ 22770 h 220192"/>
              <a:gd name="connsiteX1" fmla="*/ 441325 w 1443569"/>
              <a:gd name="connsiteY1" fmla="*/ 16420 h 220192"/>
              <a:gd name="connsiteX2" fmla="*/ 701675 w 1443569"/>
              <a:gd name="connsiteY2" fmla="*/ 19595 h 220192"/>
              <a:gd name="connsiteX3" fmla="*/ 631825 w 1443569"/>
              <a:gd name="connsiteY3" fmla="*/ 25945 h 220192"/>
              <a:gd name="connsiteX4" fmla="*/ 812800 w 1443569"/>
              <a:gd name="connsiteY4" fmla="*/ 44995 h 220192"/>
              <a:gd name="connsiteX5" fmla="*/ 958850 w 1443569"/>
              <a:gd name="connsiteY5" fmla="*/ 89445 h 220192"/>
              <a:gd name="connsiteX6" fmla="*/ 942975 w 1443569"/>
              <a:gd name="connsiteY6" fmla="*/ 70395 h 220192"/>
              <a:gd name="connsiteX7" fmla="*/ 1133475 w 1443569"/>
              <a:gd name="connsiteY7" fmla="*/ 130720 h 220192"/>
              <a:gd name="connsiteX8" fmla="*/ 1235075 w 1443569"/>
              <a:gd name="connsiteY8" fmla="*/ 171995 h 220192"/>
              <a:gd name="connsiteX9" fmla="*/ 1406525 w 1443569"/>
              <a:gd name="connsiteY9" fmla="*/ 203745 h 220192"/>
              <a:gd name="connsiteX10" fmla="*/ 1441450 w 1443569"/>
              <a:gd name="connsiteY10" fmla="*/ 219620 h 220192"/>
              <a:gd name="connsiteX11" fmla="*/ 1368425 w 1443569"/>
              <a:gd name="connsiteY11" fmla="*/ 213270 h 220192"/>
              <a:gd name="connsiteX12" fmla="*/ 1196975 w 1443569"/>
              <a:gd name="connsiteY12" fmla="*/ 181520 h 220192"/>
              <a:gd name="connsiteX13" fmla="*/ 984250 w 1443569"/>
              <a:gd name="connsiteY13" fmla="*/ 108495 h 220192"/>
              <a:gd name="connsiteX14" fmla="*/ 1009650 w 1443569"/>
              <a:gd name="connsiteY14" fmla="*/ 114845 h 220192"/>
              <a:gd name="connsiteX15" fmla="*/ 711200 w 1443569"/>
              <a:gd name="connsiteY15" fmla="*/ 38645 h 220192"/>
              <a:gd name="connsiteX16" fmla="*/ 495300 w 1443569"/>
              <a:gd name="connsiteY16" fmla="*/ 545 h 220192"/>
              <a:gd name="connsiteX17" fmla="*/ 0 w 1443569"/>
              <a:gd name="connsiteY17" fmla="*/ 22770 h 22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3569" h="220192">
                <a:moveTo>
                  <a:pt x="0" y="22770"/>
                </a:moveTo>
                <a:lnTo>
                  <a:pt x="441325" y="16420"/>
                </a:lnTo>
                <a:lnTo>
                  <a:pt x="701675" y="19595"/>
                </a:lnTo>
                <a:cubicBezTo>
                  <a:pt x="733425" y="21183"/>
                  <a:pt x="613304" y="21712"/>
                  <a:pt x="631825" y="25945"/>
                </a:cubicBezTo>
                <a:cubicBezTo>
                  <a:pt x="650346" y="30178"/>
                  <a:pt x="758296" y="34412"/>
                  <a:pt x="812800" y="44995"/>
                </a:cubicBezTo>
                <a:cubicBezTo>
                  <a:pt x="867304" y="55578"/>
                  <a:pt x="958850" y="89445"/>
                  <a:pt x="958850" y="89445"/>
                </a:cubicBezTo>
                <a:cubicBezTo>
                  <a:pt x="980546" y="93678"/>
                  <a:pt x="913871" y="63516"/>
                  <a:pt x="942975" y="70395"/>
                </a:cubicBezTo>
                <a:cubicBezTo>
                  <a:pt x="972079" y="77274"/>
                  <a:pt x="1084792" y="113787"/>
                  <a:pt x="1133475" y="130720"/>
                </a:cubicBezTo>
                <a:cubicBezTo>
                  <a:pt x="1182158" y="147653"/>
                  <a:pt x="1189567" y="159824"/>
                  <a:pt x="1235075" y="171995"/>
                </a:cubicBezTo>
                <a:cubicBezTo>
                  <a:pt x="1280583" y="184166"/>
                  <a:pt x="1372129" y="195808"/>
                  <a:pt x="1406525" y="203745"/>
                </a:cubicBezTo>
                <a:cubicBezTo>
                  <a:pt x="1440921" y="211682"/>
                  <a:pt x="1447800" y="218033"/>
                  <a:pt x="1441450" y="219620"/>
                </a:cubicBezTo>
                <a:cubicBezTo>
                  <a:pt x="1435100" y="221208"/>
                  <a:pt x="1409171" y="219620"/>
                  <a:pt x="1368425" y="213270"/>
                </a:cubicBezTo>
                <a:cubicBezTo>
                  <a:pt x="1327679" y="206920"/>
                  <a:pt x="1261004" y="198982"/>
                  <a:pt x="1196975" y="181520"/>
                </a:cubicBezTo>
                <a:cubicBezTo>
                  <a:pt x="1132946" y="164058"/>
                  <a:pt x="1015471" y="119607"/>
                  <a:pt x="984250" y="108495"/>
                </a:cubicBezTo>
                <a:cubicBezTo>
                  <a:pt x="953029" y="97383"/>
                  <a:pt x="1009650" y="114845"/>
                  <a:pt x="1009650" y="114845"/>
                </a:cubicBezTo>
                <a:cubicBezTo>
                  <a:pt x="964142" y="103203"/>
                  <a:pt x="796925" y="57695"/>
                  <a:pt x="711200" y="38645"/>
                </a:cubicBezTo>
                <a:cubicBezTo>
                  <a:pt x="625475" y="19595"/>
                  <a:pt x="614362" y="3720"/>
                  <a:pt x="495300" y="545"/>
                </a:cubicBezTo>
                <a:cubicBezTo>
                  <a:pt x="376238" y="-2630"/>
                  <a:pt x="186531" y="8482"/>
                  <a:pt x="0" y="22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9E27E2B1-7414-DAB3-35C0-E469D8A52A25}"/>
              </a:ext>
            </a:extLst>
          </p:cNvPr>
          <p:cNvSpPr/>
          <p:nvPr/>
        </p:nvSpPr>
        <p:spPr>
          <a:xfrm>
            <a:off x="7569713" y="1316988"/>
            <a:ext cx="241008" cy="118540"/>
          </a:xfrm>
          <a:custGeom>
            <a:avLst/>
            <a:gdLst>
              <a:gd name="connsiteX0" fmla="*/ 240787 w 241008"/>
              <a:gd name="connsiteY0" fmla="*/ 3812 h 118540"/>
              <a:gd name="connsiteX1" fmla="*/ 56637 w 241008"/>
              <a:gd name="connsiteY1" fmla="*/ 10162 h 118540"/>
              <a:gd name="connsiteX2" fmla="*/ 28062 w 241008"/>
              <a:gd name="connsiteY2" fmla="*/ 45087 h 118540"/>
              <a:gd name="connsiteX3" fmla="*/ 66162 w 241008"/>
              <a:gd name="connsiteY3" fmla="*/ 76837 h 118540"/>
              <a:gd name="connsiteX4" fmla="*/ 155062 w 241008"/>
              <a:gd name="connsiteY4" fmla="*/ 99062 h 118540"/>
              <a:gd name="connsiteX5" fmla="*/ 62987 w 241008"/>
              <a:gd name="connsiteY5" fmla="*/ 83187 h 118540"/>
              <a:gd name="connsiteX6" fmla="*/ 113787 w 241008"/>
              <a:gd name="connsiteY6" fmla="*/ 114937 h 118540"/>
              <a:gd name="connsiteX7" fmla="*/ 66162 w 241008"/>
              <a:gd name="connsiteY7" fmla="*/ 111762 h 118540"/>
              <a:gd name="connsiteX8" fmla="*/ 12187 w 241008"/>
              <a:gd name="connsiteY8" fmla="*/ 60962 h 118540"/>
              <a:gd name="connsiteX9" fmla="*/ 9012 w 241008"/>
              <a:gd name="connsiteY9" fmla="*/ 13337 h 118540"/>
              <a:gd name="connsiteX10" fmla="*/ 15362 w 241008"/>
              <a:gd name="connsiteY10" fmla="*/ 637 h 118540"/>
              <a:gd name="connsiteX11" fmla="*/ 240787 w 241008"/>
              <a:gd name="connsiteY11" fmla="*/ 3812 h 118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08" h="118540">
                <a:moveTo>
                  <a:pt x="240787" y="3812"/>
                </a:moveTo>
                <a:cubicBezTo>
                  <a:pt x="247666" y="5399"/>
                  <a:pt x="92091" y="3283"/>
                  <a:pt x="56637" y="10162"/>
                </a:cubicBezTo>
                <a:cubicBezTo>
                  <a:pt x="21183" y="17041"/>
                  <a:pt x="26475" y="33975"/>
                  <a:pt x="28062" y="45087"/>
                </a:cubicBezTo>
                <a:cubicBezTo>
                  <a:pt x="29649" y="56199"/>
                  <a:pt x="44995" y="67841"/>
                  <a:pt x="66162" y="76837"/>
                </a:cubicBezTo>
                <a:cubicBezTo>
                  <a:pt x="87329" y="85833"/>
                  <a:pt x="155591" y="98004"/>
                  <a:pt x="155062" y="99062"/>
                </a:cubicBezTo>
                <a:cubicBezTo>
                  <a:pt x="154533" y="100120"/>
                  <a:pt x="69866" y="80541"/>
                  <a:pt x="62987" y="83187"/>
                </a:cubicBezTo>
                <a:cubicBezTo>
                  <a:pt x="56108" y="85833"/>
                  <a:pt x="113258" y="110175"/>
                  <a:pt x="113787" y="114937"/>
                </a:cubicBezTo>
                <a:cubicBezTo>
                  <a:pt x="114316" y="119700"/>
                  <a:pt x="83095" y="120758"/>
                  <a:pt x="66162" y="111762"/>
                </a:cubicBezTo>
                <a:cubicBezTo>
                  <a:pt x="49229" y="102766"/>
                  <a:pt x="21712" y="77366"/>
                  <a:pt x="12187" y="60962"/>
                </a:cubicBezTo>
                <a:cubicBezTo>
                  <a:pt x="2662" y="44558"/>
                  <a:pt x="9012" y="13337"/>
                  <a:pt x="9012" y="13337"/>
                </a:cubicBezTo>
                <a:cubicBezTo>
                  <a:pt x="9541" y="3283"/>
                  <a:pt x="-15330" y="2754"/>
                  <a:pt x="15362" y="637"/>
                </a:cubicBezTo>
                <a:cubicBezTo>
                  <a:pt x="46054" y="-1480"/>
                  <a:pt x="233908" y="2225"/>
                  <a:pt x="240787" y="3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A051BB4-E6A8-8283-6DCD-F7AC3F0F6F4C}"/>
              </a:ext>
            </a:extLst>
          </p:cNvPr>
          <p:cNvSpPr/>
          <p:nvPr/>
        </p:nvSpPr>
        <p:spPr>
          <a:xfrm>
            <a:off x="7626336" y="1342773"/>
            <a:ext cx="701540" cy="19302"/>
          </a:xfrm>
          <a:custGeom>
            <a:avLst/>
            <a:gdLst>
              <a:gd name="connsiteX0" fmla="*/ 14 w 701540"/>
              <a:gd name="connsiteY0" fmla="*/ 12952 h 19302"/>
              <a:gd name="connsiteX1" fmla="*/ 349264 w 701540"/>
              <a:gd name="connsiteY1" fmla="*/ 19302 h 19302"/>
              <a:gd name="connsiteX2" fmla="*/ 698514 w 701540"/>
              <a:gd name="connsiteY2" fmla="*/ 12952 h 19302"/>
              <a:gd name="connsiteX3" fmla="*/ 508014 w 701540"/>
              <a:gd name="connsiteY3" fmla="*/ 16127 h 19302"/>
              <a:gd name="connsiteX4" fmla="*/ 320689 w 701540"/>
              <a:gd name="connsiteY4" fmla="*/ 252 h 19302"/>
              <a:gd name="connsiteX5" fmla="*/ 361964 w 701540"/>
              <a:gd name="connsiteY5" fmla="*/ 6602 h 19302"/>
              <a:gd name="connsiteX6" fmla="*/ 14 w 701540"/>
              <a:gd name="connsiteY6" fmla="*/ 12952 h 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540" h="19302">
                <a:moveTo>
                  <a:pt x="14" y="12952"/>
                </a:moveTo>
                <a:cubicBezTo>
                  <a:pt x="-2103" y="15069"/>
                  <a:pt x="232847" y="19302"/>
                  <a:pt x="349264" y="19302"/>
                </a:cubicBezTo>
                <a:cubicBezTo>
                  <a:pt x="465681" y="19302"/>
                  <a:pt x="698514" y="12952"/>
                  <a:pt x="698514" y="12952"/>
                </a:cubicBezTo>
                <a:cubicBezTo>
                  <a:pt x="724972" y="12423"/>
                  <a:pt x="570985" y="18244"/>
                  <a:pt x="508014" y="16127"/>
                </a:cubicBezTo>
                <a:cubicBezTo>
                  <a:pt x="445043" y="14010"/>
                  <a:pt x="345031" y="1839"/>
                  <a:pt x="320689" y="252"/>
                </a:cubicBezTo>
                <a:cubicBezTo>
                  <a:pt x="296347" y="-1336"/>
                  <a:pt x="412235" y="5015"/>
                  <a:pt x="361964" y="6602"/>
                </a:cubicBezTo>
                <a:cubicBezTo>
                  <a:pt x="311693" y="8189"/>
                  <a:pt x="2131" y="10835"/>
                  <a:pt x="14" y="1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E5B3F2A-8DB4-81F8-AC48-42275B0BBC7C}"/>
              </a:ext>
            </a:extLst>
          </p:cNvPr>
          <p:cNvSpPr/>
          <p:nvPr/>
        </p:nvSpPr>
        <p:spPr>
          <a:xfrm>
            <a:off x="7651750" y="1368343"/>
            <a:ext cx="651735" cy="9607"/>
          </a:xfrm>
          <a:custGeom>
            <a:avLst/>
            <a:gdLst>
              <a:gd name="connsiteX0" fmla="*/ 0 w 651735"/>
              <a:gd name="connsiteY0" fmla="*/ 6432 h 9607"/>
              <a:gd name="connsiteX1" fmla="*/ 266700 w 651735"/>
              <a:gd name="connsiteY1" fmla="*/ 6432 h 9607"/>
              <a:gd name="connsiteX2" fmla="*/ 571500 w 651735"/>
              <a:gd name="connsiteY2" fmla="*/ 82 h 9607"/>
              <a:gd name="connsiteX3" fmla="*/ 641350 w 651735"/>
              <a:gd name="connsiteY3" fmla="*/ 3257 h 9607"/>
              <a:gd name="connsiteX4" fmla="*/ 393700 w 651735"/>
              <a:gd name="connsiteY4" fmla="*/ 9607 h 9607"/>
              <a:gd name="connsiteX5" fmla="*/ 0 w 651735"/>
              <a:gd name="connsiteY5" fmla="*/ 6432 h 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735" h="9607">
                <a:moveTo>
                  <a:pt x="0" y="6432"/>
                </a:moveTo>
                <a:lnTo>
                  <a:pt x="266700" y="6432"/>
                </a:lnTo>
                <a:lnTo>
                  <a:pt x="571500" y="82"/>
                </a:lnTo>
                <a:cubicBezTo>
                  <a:pt x="633942" y="-447"/>
                  <a:pt x="670983" y="1670"/>
                  <a:pt x="641350" y="3257"/>
                </a:cubicBezTo>
                <a:cubicBezTo>
                  <a:pt x="611717" y="4844"/>
                  <a:pt x="393700" y="9607"/>
                  <a:pt x="393700" y="9607"/>
                </a:cubicBezTo>
                <a:lnTo>
                  <a:pt x="0" y="64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E7F7FA6-2F9F-41AA-36EC-DCDB34B1E07D}"/>
              </a:ext>
            </a:extLst>
          </p:cNvPr>
          <p:cNvSpPr/>
          <p:nvPr/>
        </p:nvSpPr>
        <p:spPr>
          <a:xfrm>
            <a:off x="8143720" y="1330093"/>
            <a:ext cx="366448" cy="64787"/>
          </a:xfrm>
          <a:custGeom>
            <a:avLst/>
            <a:gdLst>
              <a:gd name="connsiteX0" fmla="*/ 70005 w 366448"/>
              <a:gd name="connsiteY0" fmla="*/ 54207 h 64787"/>
              <a:gd name="connsiteX1" fmla="*/ 355755 w 366448"/>
              <a:gd name="connsiteY1" fmla="*/ 63732 h 64787"/>
              <a:gd name="connsiteX2" fmla="*/ 276380 w 366448"/>
              <a:gd name="connsiteY2" fmla="*/ 57382 h 64787"/>
              <a:gd name="connsiteX3" fmla="*/ 155 w 366448"/>
              <a:gd name="connsiteY3" fmla="*/ 232 h 64787"/>
              <a:gd name="connsiteX4" fmla="*/ 235105 w 366448"/>
              <a:gd name="connsiteY4" fmla="*/ 38332 h 64787"/>
              <a:gd name="connsiteX5" fmla="*/ 70005 w 366448"/>
              <a:gd name="connsiteY5" fmla="*/ 54207 h 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448" h="64787">
                <a:moveTo>
                  <a:pt x="70005" y="54207"/>
                </a:moveTo>
                <a:cubicBezTo>
                  <a:pt x="90113" y="58440"/>
                  <a:pt x="321359" y="63203"/>
                  <a:pt x="355755" y="63732"/>
                </a:cubicBezTo>
                <a:cubicBezTo>
                  <a:pt x="390151" y="64261"/>
                  <a:pt x="335647" y="67965"/>
                  <a:pt x="276380" y="57382"/>
                </a:cubicBezTo>
                <a:cubicBezTo>
                  <a:pt x="217113" y="46799"/>
                  <a:pt x="7034" y="3407"/>
                  <a:pt x="155" y="232"/>
                </a:cubicBezTo>
                <a:cubicBezTo>
                  <a:pt x="-6724" y="-2943"/>
                  <a:pt x="217114" y="27220"/>
                  <a:pt x="235105" y="38332"/>
                </a:cubicBezTo>
                <a:cubicBezTo>
                  <a:pt x="253096" y="49444"/>
                  <a:pt x="49897" y="49974"/>
                  <a:pt x="70005" y="54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E703F9DD-37B5-AF31-5F7A-8A0CD5E9DD4C}"/>
              </a:ext>
            </a:extLst>
          </p:cNvPr>
          <p:cNvSpPr/>
          <p:nvPr/>
        </p:nvSpPr>
        <p:spPr>
          <a:xfrm>
            <a:off x="8286620" y="1406525"/>
            <a:ext cx="520906" cy="76287"/>
          </a:xfrm>
          <a:custGeom>
            <a:avLst/>
            <a:gdLst>
              <a:gd name="connsiteX0" fmla="*/ 130 w 520906"/>
              <a:gd name="connsiteY0" fmla="*/ 12700 h 76287"/>
              <a:gd name="connsiteX1" fmla="*/ 206505 w 520906"/>
              <a:gd name="connsiteY1" fmla="*/ 12700 h 76287"/>
              <a:gd name="connsiteX2" fmla="*/ 323980 w 520906"/>
              <a:gd name="connsiteY2" fmla="*/ 31750 h 76287"/>
              <a:gd name="connsiteX3" fmla="*/ 279530 w 520906"/>
              <a:gd name="connsiteY3" fmla="*/ 15875 h 76287"/>
              <a:gd name="connsiteX4" fmla="*/ 520830 w 520906"/>
              <a:gd name="connsiteY4" fmla="*/ 76200 h 76287"/>
              <a:gd name="connsiteX5" fmla="*/ 304930 w 520906"/>
              <a:gd name="connsiteY5" fmla="*/ 28575 h 76287"/>
              <a:gd name="connsiteX6" fmla="*/ 238255 w 520906"/>
              <a:gd name="connsiteY6" fmla="*/ 0 h 76287"/>
              <a:gd name="connsiteX7" fmla="*/ 130 w 520906"/>
              <a:gd name="connsiteY7" fmla="*/ 12700 h 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906" h="76287">
                <a:moveTo>
                  <a:pt x="130" y="12700"/>
                </a:moveTo>
                <a:cubicBezTo>
                  <a:pt x="-5162" y="14817"/>
                  <a:pt x="152530" y="9525"/>
                  <a:pt x="206505" y="12700"/>
                </a:cubicBezTo>
                <a:cubicBezTo>
                  <a:pt x="260480" y="15875"/>
                  <a:pt x="311809" y="31221"/>
                  <a:pt x="323980" y="31750"/>
                </a:cubicBezTo>
                <a:cubicBezTo>
                  <a:pt x="336151" y="32279"/>
                  <a:pt x="246722" y="8467"/>
                  <a:pt x="279530" y="15875"/>
                </a:cubicBezTo>
                <a:cubicBezTo>
                  <a:pt x="312338" y="23283"/>
                  <a:pt x="516597" y="74083"/>
                  <a:pt x="520830" y="76200"/>
                </a:cubicBezTo>
                <a:cubicBezTo>
                  <a:pt x="525063" y="78317"/>
                  <a:pt x="352026" y="41275"/>
                  <a:pt x="304930" y="28575"/>
                </a:cubicBezTo>
                <a:cubicBezTo>
                  <a:pt x="257834" y="15875"/>
                  <a:pt x="291171" y="2646"/>
                  <a:pt x="238255" y="0"/>
                </a:cubicBezTo>
                <a:lnTo>
                  <a:pt x="130" y="127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8D3526F6-D52D-F458-2EAE-B5AD66A8211B}"/>
              </a:ext>
            </a:extLst>
          </p:cNvPr>
          <p:cNvSpPr/>
          <p:nvPr/>
        </p:nvSpPr>
        <p:spPr>
          <a:xfrm>
            <a:off x="8294028" y="1379572"/>
            <a:ext cx="494474" cy="125919"/>
          </a:xfrm>
          <a:custGeom>
            <a:avLst/>
            <a:gdLst>
              <a:gd name="connsiteX0" fmla="*/ 5422 w 494474"/>
              <a:gd name="connsiteY0" fmla="*/ 1553 h 125919"/>
              <a:gd name="connsiteX1" fmla="*/ 180047 w 494474"/>
              <a:gd name="connsiteY1" fmla="*/ 52353 h 125919"/>
              <a:gd name="connsiteX2" fmla="*/ 484847 w 494474"/>
              <a:gd name="connsiteY2" fmla="*/ 119028 h 125919"/>
              <a:gd name="connsiteX3" fmla="*/ 380072 w 494474"/>
              <a:gd name="connsiteY3" fmla="*/ 112678 h 125919"/>
              <a:gd name="connsiteX4" fmla="*/ 5422 w 494474"/>
              <a:gd name="connsiteY4" fmla="*/ 1553 h 12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4474" h="125919">
                <a:moveTo>
                  <a:pt x="5422" y="1553"/>
                </a:moveTo>
                <a:cubicBezTo>
                  <a:pt x="-27916" y="-8501"/>
                  <a:pt x="100143" y="32774"/>
                  <a:pt x="180047" y="52353"/>
                </a:cubicBezTo>
                <a:cubicBezTo>
                  <a:pt x="259951" y="71932"/>
                  <a:pt x="451509" y="108974"/>
                  <a:pt x="484847" y="119028"/>
                </a:cubicBezTo>
                <a:cubicBezTo>
                  <a:pt x="518185" y="129082"/>
                  <a:pt x="460505" y="129082"/>
                  <a:pt x="380072" y="112678"/>
                </a:cubicBezTo>
                <a:cubicBezTo>
                  <a:pt x="299639" y="96274"/>
                  <a:pt x="38760" y="11607"/>
                  <a:pt x="5422" y="1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9CF1F44-6F06-4293-BB29-F4B63648D914}"/>
              </a:ext>
            </a:extLst>
          </p:cNvPr>
          <p:cNvSpPr/>
          <p:nvPr/>
        </p:nvSpPr>
        <p:spPr>
          <a:xfrm>
            <a:off x="8746982" y="1533273"/>
            <a:ext cx="457362" cy="65443"/>
          </a:xfrm>
          <a:custGeom>
            <a:avLst/>
            <a:gdLst>
              <a:gd name="connsiteX0" fmla="*/ 143 w 457362"/>
              <a:gd name="connsiteY0" fmla="*/ 252 h 65443"/>
              <a:gd name="connsiteX1" fmla="*/ 254143 w 457362"/>
              <a:gd name="connsiteY1" fmla="*/ 41527 h 65443"/>
              <a:gd name="connsiteX2" fmla="*/ 323993 w 457362"/>
              <a:gd name="connsiteY2" fmla="*/ 41527 h 65443"/>
              <a:gd name="connsiteX3" fmla="*/ 457343 w 457362"/>
              <a:gd name="connsiteY3" fmla="*/ 22477 h 65443"/>
              <a:gd name="connsiteX4" fmla="*/ 333518 w 457362"/>
              <a:gd name="connsiteY4" fmla="*/ 47877 h 65443"/>
              <a:gd name="connsiteX5" fmla="*/ 292243 w 457362"/>
              <a:gd name="connsiteY5" fmla="*/ 63752 h 65443"/>
              <a:gd name="connsiteX6" fmla="*/ 143 w 457362"/>
              <a:gd name="connsiteY6" fmla="*/ 252 h 6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7362" h="65443">
                <a:moveTo>
                  <a:pt x="143" y="252"/>
                </a:moveTo>
                <a:cubicBezTo>
                  <a:pt x="-6207" y="-3452"/>
                  <a:pt x="200168" y="34648"/>
                  <a:pt x="254143" y="41527"/>
                </a:cubicBezTo>
                <a:cubicBezTo>
                  <a:pt x="308118" y="48406"/>
                  <a:pt x="290126" y="44702"/>
                  <a:pt x="323993" y="41527"/>
                </a:cubicBezTo>
                <a:cubicBezTo>
                  <a:pt x="357860" y="38352"/>
                  <a:pt x="455755" y="21419"/>
                  <a:pt x="457343" y="22477"/>
                </a:cubicBezTo>
                <a:cubicBezTo>
                  <a:pt x="458931" y="23535"/>
                  <a:pt x="361035" y="40998"/>
                  <a:pt x="333518" y="47877"/>
                </a:cubicBezTo>
                <a:cubicBezTo>
                  <a:pt x="306001" y="54756"/>
                  <a:pt x="343572" y="70631"/>
                  <a:pt x="292243" y="63752"/>
                </a:cubicBezTo>
                <a:cubicBezTo>
                  <a:pt x="240914" y="56873"/>
                  <a:pt x="6493" y="3956"/>
                  <a:pt x="143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634B9C5-7356-14A7-DF34-9C0D92E022C6}"/>
              </a:ext>
            </a:extLst>
          </p:cNvPr>
          <p:cNvSpPr/>
          <p:nvPr/>
        </p:nvSpPr>
        <p:spPr>
          <a:xfrm>
            <a:off x="8683208" y="1457325"/>
            <a:ext cx="443492" cy="85760"/>
          </a:xfrm>
          <a:custGeom>
            <a:avLst/>
            <a:gdLst>
              <a:gd name="connsiteX0" fmla="*/ 417 w 443492"/>
              <a:gd name="connsiteY0" fmla="*/ 0 h 85760"/>
              <a:gd name="connsiteX1" fmla="*/ 276642 w 443492"/>
              <a:gd name="connsiteY1" fmla="*/ 66675 h 85760"/>
              <a:gd name="connsiteX2" fmla="*/ 441742 w 443492"/>
              <a:gd name="connsiteY2" fmla="*/ 85725 h 85760"/>
              <a:gd name="connsiteX3" fmla="*/ 343317 w 443492"/>
              <a:gd name="connsiteY3" fmla="*/ 63500 h 85760"/>
              <a:gd name="connsiteX4" fmla="*/ 417 w 443492"/>
              <a:gd name="connsiteY4" fmla="*/ 0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492" h="85760">
                <a:moveTo>
                  <a:pt x="417" y="0"/>
                </a:moveTo>
                <a:cubicBezTo>
                  <a:pt x="-10695" y="529"/>
                  <a:pt x="203088" y="52388"/>
                  <a:pt x="276642" y="66675"/>
                </a:cubicBezTo>
                <a:cubicBezTo>
                  <a:pt x="350196" y="80963"/>
                  <a:pt x="430630" y="86254"/>
                  <a:pt x="441742" y="85725"/>
                </a:cubicBezTo>
                <a:cubicBezTo>
                  <a:pt x="452854" y="85196"/>
                  <a:pt x="409992" y="75671"/>
                  <a:pt x="343317" y="63500"/>
                </a:cubicBezTo>
                <a:lnTo>
                  <a:pt x="41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2B78DC39-5F74-AB89-B985-43CED8CAFE6D}"/>
              </a:ext>
            </a:extLst>
          </p:cNvPr>
          <p:cNvSpPr/>
          <p:nvPr/>
        </p:nvSpPr>
        <p:spPr>
          <a:xfrm>
            <a:off x="8635521" y="1485897"/>
            <a:ext cx="530278" cy="69091"/>
          </a:xfrm>
          <a:custGeom>
            <a:avLst/>
            <a:gdLst>
              <a:gd name="connsiteX0" fmla="*/ 479 w 530278"/>
              <a:gd name="connsiteY0" fmla="*/ 3 h 69091"/>
              <a:gd name="connsiteX1" fmla="*/ 260829 w 530278"/>
              <a:gd name="connsiteY1" fmla="*/ 63503 h 69091"/>
              <a:gd name="connsiteX2" fmla="*/ 521179 w 530278"/>
              <a:gd name="connsiteY2" fmla="*/ 57153 h 69091"/>
              <a:gd name="connsiteX3" fmla="*/ 457679 w 530278"/>
              <a:gd name="connsiteY3" fmla="*/ 57153 h 69091"/>
              <a:gd name="connsiteX4" fmla="*/ 327504 w 530278"/>
              <a:gd name="connsiteY4" fmla="*/ 66678 h 69091"/>
              <a:gd name="connsiteX5" fmla="*/ 479 w 530278"/>
              <a:gd name="connsiteY5" fmla="*/ 3 h 6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278" h="69091">
                <a:moveTo>
                  <a:pt x="479" y="3"/>
                </a:moveTo>
                <a:cubicBezTo>
                  <a:pt x="-10633" y="-526"/>
                  <a:pt x="174046" y="53978"/>
                  <a:pt x="260829" y="63503"/>
                </a:cubicBezTo>
                <a:cubicBezTo>
                  <a:pt x="347612" y="73028"/>
                  <a:pt x="488371" y="58211"/>
                  <a:pt x="521179" y="57153"/>
                </a:cubicBezTo>
                <a:cubicBezTo>
                  <a:pt x="553987" y="56095"/>
                  <a:pt x="489958" y="55566"/>
                  <a:pt x="457679" y="57153"/>
                </a:cubicBezTo>
                <a:cubicBezTo>
                  <a:pt x="425400" y="58740"/>
                  <a:pt x="399471" y="75145"/>
                  <a:pt x="327504" y="66678"/>
                </a:cubicBezTo>
                <a:cubicBezTo>
                  <a:pt x="255537" y="58211"/>
                  <a:pt x="11591" y="532"/>
                  <a:pt x="4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60439DC-59FD-659B-2315-C47B6980C0E8}"/>
              </a:ext>
            </a:extLst>
          </p:cNvPr>
          <p:cNvSpPr/>
          <p:nvPr/>
        </p:nvSpPr>
        <p:spPr>
          <a:xfrm>
            <a:off x="9134273" y="1377908"/>
            <a:ext cx="95525" cy="177931"/>
          </a:xfrm>
          <a:custGeom>
            <a:avLst/>
            <a:gdLst>
              <a:gd name="connsiteX0" fmla="*/ 95452 w 95525"/>
              <a:gd name="connsiteY0" fmla="*/ 42 h 177931"/>
              <a:gd name="connsiteX1" fmla="*/ 28777 w 95525"/>
              <a:gd name="connsiteY1" fmla="*/ 114342 h 177931"/>
              <a:gd name="connsiteX2" fmla="*/ 202 w 95525"/>
              <a:gd name="connsiteY2" fmla="*/ 177842 h 177931"/>
              <a:gd name="connsiteX3" fmla="*/ 41477 w 95525"/>
              <a:gd name="connsiteY3" fmla="*/ 101642 h 177931"/>
              <a:gd name="connsiteX4" fmla="*/ 95452 w 95525"/>
              <a:gd name="connsiteY4" fmla="*/ 42 h 17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25" h="177931">
                <a:moveTo>
                  <a:pt x="95452" y="42"/>
                </a:moveTo>
                <a:cubicBezTo>
                  <a:pt x="93335" y="2159"/>
                  <a:pt x="44652" y="84709"/>
                  <a:pt x="28777" y="114342"/>
                </a:cubicBezTo>
                <a:cubicBezTo>
                  <a:pt x="12902" y="143975"/>
                  <a:pt x="-1915" y="179959"/>
                  <a:pt x="202" y="177842"/>
                </a:cubicBezTo>
                <a:cubicBezTo>
                  <a:pt x="2319" y="175725"/>
                  <a:pt x="29306" y="128100"/>
                  <a:pt x="41477" y="101642"/>
                </a:cubicBezTo>
                <a:cubicBezTo>
                  <a:pt x="53648" y="75184"/>
                  <a:pt x="97569" y="-2075"/>
                  <a:pt x="9545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C83E3185-1AFD-314B-2EF8-40E0C08883FE}"/>
              </a:ext>
            </a:extLst>
          </p:cNvPr>
          <p:cNvSpPr/>
          <p:nvPr/>
        </p:nvSpPr>
        <p:spPr>
          <a:xfrm>
            <a:off x="9058148" y="1393823"/>
            <a:ext cx="143111" cy="177811"/>
          </a:xfrm>
          <a:custGeom>
            <a:avLst/>
            <a:gdLst>
              <a:gd name="connsiteX0" fmla="*/ 143002 w 143111"/>
              <a:gd name="connsiteY0" fmla="*/ 2 h 177811"/>
              <a:gd name="connsiteX1" fmla="*/ 60452 w 143111"/>
              <a:gd name="connsiteY1" fmla="*/ 127002 h 177811"/>
              <a:gd name="connsiteX2" fmla="*/ 127 w 143111"/>
              <a:gd name="connsiteY2" fmla="*/ 177802 h 177811"/>
              <a:gd name="connsiteX3" fmla="*/ 76327 w 143111"/>
              <a:gd name="connsiteY3" fmla="*/ 123827 h 177811"/>
              <a:gd name="connsiteX4" fmla="*/ 143002 w 143111"/>
              <a:gd name="connsiteY4" fmla="*/ 2 h 17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11" h="177811">
                <a:moveTo>
                  <a:pt x="143002" y="2"/>
                </a:moveTo>
                <a:cubicBezTo>
                  <a:pt x="140356" y="531"/>
                  <a:pt x="84264" y="97369"/>
                  <a:pt x="60452" y="127002"/>
                </a:cubicBezTo>
                <a:cubicBezTo>
                  <a:pt x="36640" y="156635"/>
                  <a:pt x="-2519" y="178331"/>
                  <a:pt x="127" y="177802"/>
                </a:cubicBezTo>
                <a:cubicBezTo>
                  <a:pt x="2773" y="177273"/>
                  <a:pt x="53044" y="149756"/>
                  <a:pt x="76327" y="123827"/>
                </a:cubicBezTo>
                <a:cubicBezTo>
                  <a:pt x="99610" y="97898"/>
                  <a:pt x="145648" y="-527"/>
                  <a:pt x="14300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206E4A4-25D9-9827-0500-A29A3ED94742}"/>
              </a:ext>
            </a:extLst>
          </p:cNvPr>
          <p:cNvSpPr/>
          <p:nvPr/>
        </p:nvSpPr>
        <p:spPr>
          <a:xfrm>
            <a:off x="7724775" y="1240174"/>
            <a:ext cx="346099" cy="102851"/>
          </a:xfrm>
          <a:custGeom>
            <a:avLst/>
            <a:gdLst>
              <a:gd name="connsiteX0" fmla="*/ 0 w 346099"/>
              <a:gd name="connsiteY0" fmla="*/ 102851 h 102851"/>
              <a:gd name="connsiteX1" fmla="*/ 165100 w 346099"/>
              <a:gd name="connsiteY1" fmla="*/ 55226 h 102851"/>
              <a:gd name="connsiteX2" fmla="*/ 304800 w 346099"/>
              <a:gd name="connsiteY2" fmla="*/ 1251 h 102851"/>
              <a:gd name="connsiteX3" fmla="*/ 254000 w 346099"/>
              <a:gd name="connsiteY3" fmla="*/ 20301 h 102851"/>
              <a:gd name="connsiteX4" fmla="*/ 288925 w 346099"/>
              <a:gd name="connsiteY4" fmla="*/ 55226 h 102851"/>
              <a:gd name="connsiteX5" fmla="*/ 234950 w 346099"/>
              <a:gd name="connsiteY5" fmla="*/ 61576 h 102851"/>
              <a:gd name="connsiteX6" fmla="*/ 263525 w 346099"/>
              <a:gd name="connsiteY6" fmla="*/ 71101 h 102851"/>
              <a:gd name="connsiteX7" fmla="*/ 346075 w 346099"/>
              <a:gd name="connsiteY7" fmla="*/ 93326 h 102851"/>
              <a:gd name="connsiteX8" fmla="*/ 273050 w 346099"/>
              <a:gd name="connsiteY8" fmla="*/ 102851 h 102851"/>
              <a:gd name="connsiteX9" fmla="*/ 120650 w 346099"/>
              <a:gd name="connsiteY9" fmla="*/ 99676 h 102851"/>
              <a:gd name="connsiteX10" fmla="*/ 292100 w 346099"/>
              <a:gd name="connsiteY10" fmla="*/ 99676 h 102851"/>
              <a:gd name="connsiteX11" fmla="*/ 260350 w 346099"/>
              <a:gd name="connsiteY11" fmla="*/ 61576 h 102851"/>
              <a:gd name="connsiteX12" fmla="*/ 260350 w 346099"/>
              <a:gd name="connsiteY12" fmla="*/ 26651 h 102851"/>
              <a:gd name="connsiteX13" fmla="*/ 222250 w 346099"/>
              <a:gd name="connsiteY13" fmla="*/ 17126 h 102851"/>
              <a:gd name="connsiteX14" fmla="*/ 174625 w 346099"/>
              <a:gd name="connsiteY14" fmla="*/ 36176 h 102851"/>
              <a:gd name="connsiteX15" fmla="*/ 0 w 346099"/>
              <a:gd name="connsiteY15" fmla="*/ 102851 h 10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6099" h="102851">
                <a:moveTo>
                  <a:pt x="0" y="102851"/>
                </a:moveTo>
                <a:cubicBezTo>
                  <a:pt x="57150" y="87505"/>
                  <a:pt x="114300" y="72159"/>
                  <a:pt x="165100" y="55226"/>
                </a:cubicBezTo>
                <a:cubicBezTo>
                  <a:pt x="215900" y="38293"/>
                  <a:pt x="289983" y="7072"/>
                  <a:pt x="304800" y="1251"/>
                </a:cubicBezTo>
                <a:cubicBezTo>
                  <a:pt x="319617" y="-4570"/>
                  <a:pt x="256646" y="11305"/>
                  <a:pt x="254000" y="20301"/>
                </a:cubicBezTo>
                <a:cubicBezTo>
                  <a:pt x="251354" y="29297"/>
                  <a:pt x="292100" y="48347"/>
                  <a:pt x="288925" y="55226"/>
                </a:cubicBezTo>
                <a:cubicBezTo>
                  <a:pt x="285750" y="62105"/>
                  <a:pt x="239183" y="58930"/>
                  <a:pt x="234950" y="61576"/>
                </a:cubicBezTo>
                <a:cubicBezTo>
                  <a:pt x="230717" y="64222"/>
                  <a:pt x="245004" y="65809"/>
                  <a:pt x="263525" y="71101"/>
                </a:cubicBezTo>
                <a:cubicBezTo>
                  <a:pt x="282046" y="76393"/>
                  <a:pt x="344488" y="88034"/>
                  <a:pt x="346075" y="93326"/>
                </a:cubicBezTo>
                <a:cubicBezTo>
                  <a:pt x="347662" y="98618"/>
                  <a:pt x="273050" y="102851"/>
                  <a:pt x="273050" y="102851"/>
                </a:cubicBezTo>
                <a:lnTo>
                  <a:pt x="120650" y="99676"/>
                </a:lnTo>
                <a:cubicBezTo>
                  <a:pt x="123825" y="99147"/>
                  <a:pt x="268817" y="106026"/>
                  <a:pt x="292100" y="99676"/>
                </a:cubicBezTo>
                <a:cubicBezTo>
                  <a:pt x="315383" y="93326"/>
                  <a:pt x="265642" y="73747"/>
                  <a:pt x="260350" y="61576"/>
                </a:cubicBezTo>
                <a:cubicBezTo>
                  <a:pt x="255058" y="49405"/>
                  <a:pt x="266700" y="34059"/>
                  <a:pt x="260350" y="26651"/>
                </a:cubicBezTo>
                <a:cubicBezTo>
                  <a:pt x="254000" y="19243"/>
                  <a:pt x="236537" y="15539"/>
                  <a:pt x="222250" y="17126"/>
                </a:cubicBezTo>
                <a:cubicBezTo>
                  <a:pt x="207963" y="18713"/>
                  <a:pt x="174625" y="36176"/>
                  <a:pt x="174625" y="36176"/>
                </a:cubicBezTo>
                <a:lnTo>
                  <a:pt x="0" y="1028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9C1C647-18AD-955E-E39F-DC704EF6F3FF}"/>
              </a:ext>
            </a:extLst>
          </p:cNvPr>
          <p:cNvSpPr/>
          <p:nvPr/>
        </p:nvSpPr>
        <p:spPr>
          <a:xfrm>
            <a:off x="7991149" y="1225160"/>
            <a:ext cx="432223" cy="14677"/>
          </a:xfrm>
          <a:custGeom>
            <a:avLst/>
            <a:gdLst>
              <a:gd name="connsiteX0" fmla="*/ 326 w 432223"/>
              <a:gd name="connsiteY0" fmla="*/ 390 h 14677"/>
              <a:gd name="connsiteX1" fmla="*/ 311476 w 432223"/>
              <a:gd name="connsiteY1" fmla="*/ 13090 h 14677"/>
              <a:gd name="connsiteX2" fmla="*/ 432126 w 432223"/>
              <a:gd name="connsiteY2" fmla="*/ 13090 h 14677"/>
              <a:gd name="connsiteX3" fmla="*/ 295601 w 432223"/>
              <a:gd name="connsiteY3" fmla="*/ 390 h 14677"/>
              <a:gd name="connsiteX4" fmla="*/ 374976 w 432223"/>
              <a:gd name="connsiteY4" fmla="*/ 3565 h 14677"/>
              <a:gd name="connsiteX5" fmla="*/ 326 w 432223"/>
              <a:gd name="connsiteY5" fmla="*/ 390 h 1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223" h="14677">
                <a:moveTo>
                  <a:pt x="326" y="390"/>
                </a:moveTo>
                <a:cubicBezTo>
                  <a:pt x="-10257" y="1978"/>
                  <a:pt x="239509" y="10973"/>
                  <a:pt x="311476" y="13090"/>
                </a:cubicBezTo>
                <a:cubicBezTo>
                  <a:pt x="383443" y="15207"/>
                  <a:pt x="434772" y="15207"/>
                  <a:pt x="432126" y="13090"/>
                </a:cubicBezTo>
                <a:cubicBezTo>
                  <a:pt x="429480" y="10973"/>
                  <a:pt x="305126" y="1978"/>
                  <a:pt x="295601" y="390"/>
                </a:cubicBezTo>
                <a:cubicBezTo>
                  <a:pt x="286076" y="-1198"/>
                  <a:pt x="419955" y="2507"/>
                  <a:pt x="374976" y="3565"/>
                </a:cubicBezTo>
                <a:cubicBezTo>
                  <a:pt x="329997" y="4623"/>
                  <a:pt x="10909" y="-1198"/>
                  <a:pt x="326" y="3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0399677-3BAC-B84B-252A-A7D8533762D7}"/>
              </a:ext>
            </a:extLst>
          </p:cNvPr>
          <p:cNvSpPr/>
          <p:nvPr/>
        </p:nvSpPr>
        <p:spPr>
          <a:xfrm>
            <a:off x="8486773" y="1254122"/>
            <a:ext cx="719445" cy="131966"/>
          </a:xfrm>
          <a:custGeom>
            <a:avLst/>
            <a:gdLst>
              <a:gd name="connsiteX0" fmla="*/ 2 w 719445"/>
              <a:gd name="connsiteY0" fmla="*/ 3 h 131966"/>
              <a:gd name="connsiteX1" fmla="*/ 323852 w 719445"/>
              <a:gd name="connsiteY1" fmla="*/ 69853 h 131966"/>
              <a:gd name="connsiteX2" fmla="*/ 269877 w 719445"/>
              <a:gd name="connsiteY2" fmla="*/ 57153 h 131966"/>
              <a:gd name="connsiteX3" fmla="*/ 473077 w 719445"/>
              <a:gd name="connsiteY3" fmla="*/ 104778 h 131966"/>
              <a:gd name="connsiteX4" fmla="*/ 577852 w 719445"/>
              <a:gd name="connsiteY4" fmla="*/ 114303 h 131966"/>
              <a:gd name="connsiteX5" fmla="*/ 527052 w 719445"/>
              <a:gd name="connsiteY5" fmla="*/ 114303 h 131966"/>
              <a:gd name="connsiteX6" fmla="*/ 717552 w 719445"/>
              <a:gd name="connsiteY6" fmla="*/ 117478 h 131966"/>
              <a:gd name="connsiteX7" fmla="*/ 619127 w 719445"/>
              <a:gd name="connsiteY7" fmla="*/ 117478 h 131966"/>
              <a:gd name="connsiteX8" fmla="*/ 527052 w 719445"/>
              <a:gd name="connsiteY8" fmla="*/ 130178 h 131966"/>
              <a:gd name="connsiteX9" fmla="*/ 571502 w 719445"/>
              <a:gd name="connsiteY9" fmla="*/ 127003 h 131966"/>
              <a:gd name="connsiteX10" fmla="*/ 425452 w 719445"/>
              <a:gd name="connsiteY10" fmla="*/ 85728 h 131966"/>
              <a:gd name="connsiteX11" fmla="*/ 273052 w 719445"/>
              <a:gd name="connsiteY11" fmla="*/ 34928 h 131966"/>
              <a:gd name="connsiteX12" fmla="*/ 330202 w 719445"/>
              <a:gd name="connsiteY12" fmla="*/ 66678 h 131966"/>
              <a:gd name="connsiteX13" fmla="*/ 2 w 719445"/>
              <a:gd name="connsiteY13" fmla="*/ 3 h 13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9445" h="131966">
                <a:moveTo>
                  <a:pt x="2" y="3"/>
                </a:moveTo>
                <a:cubicBezTo>
                  <a:pt x="-1056" y="532"/>
                  <a:pt x="278873" y="60328"/>
                  <a:pt x="323852" y="69853"/>
                </a:cubicBezTo>
                <a:cubicBezTo>
                  <a:pt x="368831" y="79378"/>
                  <a:pt x="269877" y="57153"/>
                  <a:pt x="269877" y="57153"/>
                </a:cubicBezTo>
                <a:cubicBezTo>
                  <a:pt x="294748" y="62974"/>
                  <a:pt x="421748" y="95253"/>
                  <a:pt x="473077" y="104778"/>
                </a:cubicBezTo>
                <a:cubicBezTo>
                  <a:pt x="524406" y="114303"/>
                  <a:pt x="568856" y="112716"/>
                  <a:pt x="577852" y="114303"/>
                </a:cubicBezTo>
                <a:cubicBezTo>
                  <a:pt x="586848" y="115890"/>
                  <a:pt x="527052" y="114303"/>
                  <a:pt x="527052" y="114303"/>
                </a:cubicBezTo>
                <a:lnTo>
                  <a:pt x="717552" y="117478"/>
                </a:lnTo>
                <a:cubicBezTo>
                  <a:pt x="732898" y="118007"/>
                  <a:pt x="650877" y="115361"/>
                  <a:pt x="619127" y="117478"/>
                </a:cubicBezTo>
                <a:cubicBezTo>
                  <a:pt x="587377" y="119595"/>
                  <a:pt x="534990" y="128590"/>
                  <a:pt x="527052" y="130178"/>
                </a:cubicBezTo>
                <a:cubicBezTo>
                  <a:pt x="519114" y="131766"/>
                  <a:pt x="588435" y="134411"/>
                  <a:pt x="571502" y="127003"/>
                </a:cubicBezTo>
                <a:cubicBezTo>
                  <a:pt x="554569" y="119595"/>
                  <a:pt x="475194" y="101074"/>
                  <a:pt x="425452" y="85728"/>
                </a:cubicBezTo>
                <a:cubicBezTo>
                  <a:pt x="375710" y="70382"/>
                  <a:pt x="288927" y="38103"/>
                  <a:pt x="273052" y="34928"/>
                </a:cubicBezTo>
                <a:cubicBezTo>
                  <a:pt x="257177" y="31753"/>
                  <a:pt x="369360" y="72499"/>
                  <a:pt x="330202" y="66678"/>
                </a:cubicBezTo>
                <a:cubicBezTo>
                  <a:pt x="291044" y="60857"/>
                  <a:pt x="1060" y="-526"/>
                  <a:pt x="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4E99992-3E9B-A45B-D213-C12DD6CD61C4}"/>
              </a:ext>
            </a:extLst>
          </p:cNvPr>
          <p:cNvSpPr/>
          <p:nvPr/>
        </p:nvSpPr>
        <p:spPr>
          <a:xfrm>
            <a:off x="7681934" y="434679"/>
            <a:ext cx="529650" cy="487679"/>
          </a:xfrm>
          <a:custGeom>
            <a:avLst/>
            <a:gdLst>
              <a:gd name="connsiteX0" fmla="*/ 528616 w 529650"/>
              <a:gd name="connsiteY0" fmla="*/ 296 h 487679"/>
              <a:gd name="connsiteX1" fmla="*/ 360341 w 529650"/>
              <a:gd name="connsiteY1" fmla="*/ 66971 h 487679"/>
              <a:gd name="connsiteX2" fmla="*/ 322241 w 529650"/>
              <a:gd name="connsiteY2" fmla="*/ 105071 h 487679"/>
              <a:gd name="connsiteX3" fmla="*/ 230166 w 529650"/>
              <a:gd name="connsiteY3" fmla="*/ 143171 h 487679"/>
              <a:gd name="connsiteX4" fmla="*/ 261916 w 529650"/>
              <a:gd name="connsiteY4" fmla="*/ 136821 h 487679"/>
              <a:gd name="connsiteX5" fmla="*/ 179366 w 529650"/>
              <a:gd name="connsiteY5" fmla="*/ 213021 h 487679"/>
              <a:gd name="connsiteX6" fmla="*/ 188891 w 529650"/>
              <a:gd name="connsiteY6" fmla="*/ 187621 h 487679"/>
              <a:gd name="connsiteX7" fmla="*/ 93641 w 529650"/>
              <a:gd name="connsiteY7" fmla="*/ 289221 h 487679"/>
              <a:gd name="connsiteX8" fmla="*/ 58716 w 529650"/>
              <a:gd name="connsiteY8" fmla="*/ 390821 h 487679"/>
              <a:gd name="connsiteX9" fmla="*/ 1566 w 529650"/>
              <a:gd name="connsiteY9" fmla="*/ 486071 h 487679"/>
              <a:gd name="connsiteX10" fmla="*/ 20616 w 529650"/>
              <a:gd name="connsiteY10" fmla="*/ 441621 h 487679"/>
              <a:gd name="connsiteX11" fmla="*/ 68241 w 529650"/>
              <a:gd name="connsiteY11" fmla="*/ 327321 h 487679"/>
              <a:gd name="connsiteX12" fmla="*/ 255566 w 529650"/>
              <a:gd name="connsiteY12" fmla="*/ 159046 h 487679"/>
              <a:gd name="connsiteX13" fmla="*/ 325416 w 529650"/>
              <a:gd name="connsiteY13" fmla="*/ 89196 h 487679"/>
              <a:gd name="connsiteX14" fmla="*/ 280966 w 529650"/>
              <a:gd name="connsiteY14" fmla="*/ 117771 h 487679"/>
              <a:gd name="connsiteX15" fmla="*/ 357166 w 529650"/>
              <a:gd name="connsiteY15" fmla="*/ 38396 h 487679"/>
              <a:gd name="connsiteX16" fmla="*/ 271441 w 529650"/>
              <a:gd name="connsiteY16" fmla="*/ 95546 h 487679"/>
              <a:gd name="connsiteX17" fmla="*/ 528616 w 529650"/>
              <a:gd name="connsiteY17" fmla="*/ 296 h 48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9650" h="487679">
                <a:moveTo>
                  <a:pt x="528616" y="296"/>
                </a:moveTo>
                <a:cubicBezTo>
                  <a:pt x="543433" y="-4467"/>
                  <a:pt x="394737" y="49509"/>
                  <a:pt x="360341" y="66971"/>
                </a:cubicBezTo>
                <a:cubicBezTo>
                  <a:pt x="325945" y="84433"/>
                  <a:pt x="343937" y="92371"/>
                  <a:pt x="322241" y="105071"/>
                </a:cubicBezTo>
                <a:cubicBezTo>
                  <a:pt x="300545" y="117771"/>
                  <a:pt x="240220" y="137879"/>
                  <a:pt x="230166" y="143171"/>
                </a:cubicBezTo>
                <a:cubicBezTo>
                  <a:pt x="220112" y="148463"/>
                  <a:pt x="270383" y="125179"/>
                  <a:pt x="261916" y="136821"/>
                </a:cubicBezTo>
                <a:cubicBezTo>
                  <a:pt x="253449" y="148463"/>
                  <a:pt x="191537" y="204554"/>
                  <a:pt x="179366" y="213021"/>
                </a:cubicBezTo>
                <a:cubicBezTo>
                  <a:pt x="167195" y="221488"/>
                  <a:pt x="203178" y="174921"/>
                  <a:pt x="188891" y="187621"/>
                </a:cubicBezTo>
                <a:cubicBezTo>
                  <a:pt x="174603" y="200321"/>
                  <a:pt x="115337" y="255354"/>
                  <a:pt x="93641" y="289221"/>
                </a:cubicBezTo>
                <a:cubicBezTo>
                  <a:pt x="71945" y="323088"/>
                  <a:pt x="74062" y="358013"/>
                  <a:pt x="58716" y="390821"/>
                </a:cubicBezTo>
                <a:cubicBezTo>
                  <a:pt x="43370" y="423629"/>
                  <a:pt x="7916" y="477604"/>
                  <a:pt x="1566" y="486071"/>
                </a:cubicBezTo>
                <a:cubicBezTo>
                  <a:pt x="-4784" y="494538"/>
                  <a:pt x="9503" y="468079"/>
                  <a:pt x="20616" y="441621"/>
                </a:cubicBezTo>
                <a:cubicBezTo>
                  <a:pt x="31728" y="415163"/>
                  <a:pt x="29083" y="374417"/>
                  <a:pt x="68241" y="327321"/>
                </a:cubicBezTo>
                <a:cubicBezTo>
                  <a:pt x="107399" y="280225"/>
                  <a:pt x="212704" y="198733"/>
                  <a:pt x="255566" y="159046"/>
                </a:cubicBezTo>
                <a:cubicBezTo>
                  <a:pt x="298428" y="119359"/>
                  <a:pt x="321183" y="96075"/>
                  <a:pt x="325416" y="89196"/>
                </a:cubicBezTo>
                <a:cubicBezTo>
                  <a:pt x="329649" y="82317"/>
                  <a:pt x="275674" y="126238"/>
                  <a:pt x="280966" y="117771"/>
                </a:cubicBezTo>
                <a:cubicBezTo>
                  <a:pt x="286258" y="109304"/>
                  <a:pt x="358753" y="42100"/>
                  <a:pt x="357166" y="38396"/>
                </a:cubicBezTo>
                <a:cubicBezTo>
                  <a:pt x="355579" y="34692"/>
                  <a:pt x="248158" y="101896"/>
                  <a:pt x="271441" y="95546"/>
                </a:cubicBezTo>
                <a:cubicBezTo>
                  <a:pt x="294724" y="89196"/>
                  <a:pt x="513799" y="5059"/>
                  <a:pt x="528616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47F2318-DC5F-D5A2-8E47-AD6F1B591F83}"/>
              </a:ext>
            </a:extLst>
          </p:cNvPr>
          <p:cNvSpPr/>
          <p:nvPr/>
        </p:nvSpPr>
        <p:spPr>
          <a:xfrm>
            <a:off x="8001000" y="381369"/>
            <a:ext cx="445718" cy="145681"/>
          </a:xfrm>
          <a:custGeom>
            <a:avLst/>
            <a:gdLst>
              <a:gd name="connsiteX0" fmla="*/ 0 w 445718"/>
              <a:gd name="connsiteY0" fmla="*/ 145681 h 145681"/>
              <a:gd name="connsiteX1" fmla="*/ 438150 w 445718"/>
              <a:gd name="connsiteY1" fmla="*/ 2806 h 145681"/>
              <a:gd name="connsiteX2" fmla="*/ 288925 w 445718"/>
              <a:gd name="connsiteY2" fmla="*/ 47256 h 145681"/>
              <a:gd name="connsiteX3" fmla="*/ 0 w 445718"/>
              <a:gd name="connsiteY3" fmla="*/ 145681 h 14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18" h="145681">
                <a:moveTo>
                  <a:pt x="0" y="145681"/>
                </a:moveTo>
                <a:lnTo>
                  <a:pt x="438150" y="2806"/>
                </a:lnTo>
                <a:cubicBezTo>
                  <a:pt x="486304" y="-13598"/>
                  <a:pt x="288925" y="47256"/>
                  <a:pt x="288925" y="47256"/>
                </a:cubicBezTo>
                <a:lnTo>
                  <a:pt x="0" y="1456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6C737C2E-C7A5-CDC7-990D-22597F402AF9}"/>
              </a:ext>
            </a:extLst>
          </p:cNvPr>
          <p:cNvSpPr/>
          <p:nvPr/>
        </p:nvSpPr>
        <p:spPr>
          <a:xfrm>
            <a:off x="7980523" y="368300"/>
            <a:ext cx="515777" cy="137314"/>
          </a:xfrm>
          <a:custGeom>
            <a:avLst/>
            <a:gdLst>
              <a:gd name="connsiteX0" fmla="*/ 515777 w 515777"/>
              <a:gd name="connsiteY0" fmla="*/ 0 h 137314"/>
              <a:gd name="connsiteX1" fmla="*/ 328452 w 515777"/>
              <a:gd name="connsiteY1" fmla="*/ 31750 h 137314"/>
              <a:gd name="connsiteX2" fmla="*/ 1427 w 515777"/>
              <a:gd name="connsiteY2" fmla="*/ 136525 h 137314"/>
              <a:gd name="connsiteX3" fmla="*/ 201452 w 515777"/>
              <a:gd name="connsiteY3" fmla="*/ 82550 h 137314"/>
              <a:gd name="connsiteX4" fmla="*/ 515777 w 515777"/>
              <a:gd name="connsiteY4" fmla="*/ 0 h 1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777" h="137314">
                <a:moveTo>
                  <a:pt x="515777" y="0"/>
                </a:moveTo>
                <a:cubicBezTo>
                  <a:pt x="464977" y="4498"/>
                  <a:pt x="414177" y="8996"/>
                  <a:pt x="328452" y="31750"/>
                </a:cubicBezTo>
                <a:cubicBezTo>
                  <a:pt x="242727" y="54504"/>
                  <a:pt x="22594" y="128058"/>
                  <a:pt x="1427" y="136525"/>
                </a:cubicBezTo>
                <a:cubicBezTo>
                  <a:pt x="-19740" y="144992"/>
                  <a:pt x="201452" y="82550"/>
                  <a:pt x="201452" y="82550"/>
                </a:cubicBezTo>
                <a:lnTo>
                  <a:pt x="51577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B72BAD0-0651-CC6B-864A-C5CA613C499C}"/>
              </a:ext>
            </a:extLst>
          </p:cNvPr>
          <p:cNvSpPr/>
          <p:nvPr/>
        </p:nvSpPr>
        <p:spPr>
          <a:xfrm>
            <a:off x="8451098" y="388282"/>
            <a:ext cx="330349" cy="61015"/>
          </a:xfrm>
          <a:custGeom>
            <a:avLst/>
            <a:gdLst>
              <a:gd name="connsiteX0" fmla="*/ 752 w 330349"/>
              <a:gd name="connsiteY0" fmla="*/ 2243 h 61015"/>
              <a:gd name="connsiteX1" fmla="*/ 127752 w 330349"/>
              <a:gd name="connsiteY1" fmla="*/ 5418 h 61015"/>
              <a:gd name="connsiteX2" fmla="*/ 321427 w 330349"/>
              <a:gd name="connsiteY2" fmla="*/ 59393 h 61015"/>
              <a:gd name="connsiteX3" fmla="*/ 286502 w 330349"/>
              <a:gd name="connsiteY3" fmla="*/ 43518 h 61015"/>
              <a:gd name="connsiteX4" fmla="*/ 184902 w 330349"/>
              <a:gd name="connsiteY4" fmla="*/ 8593 h 61015"/>
              <a:gd name="connsiteX5" fmla="*/ 752 w 330349"/>
              <a:gd name="connsiteY5" fmla="*/ 2243 h 6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49" h="61015">
                <a:moveTo>
                  <a:pt x="752" y="2243"/>
                </a:moveTo>
                <a:cubicBezTo>
                  <a:pt x="-8773" y="1714"/>
                  <a:pt x="74306" y="-4107"/>
                  <a:pt x="127752" y="5418"/>
                </a:cubicBezTo>
                <a:cubicBezTo>
                  <a:pt x="181198" y="14943"/>
                  <a:pt x="294969" y="53043"/>
                  <a:pt x="321427" y="59393"/>
                </a:cubicBezTo>
                <a:cubicBezTo>
                  <a:pt x="347885" y="65743"/>
                  <a:pt x="309256" y="51985"/>
                  <a:pt x="286502" y="43518"/>
                </a:cubicBezTo>
                <a:cubicBezTo>
                  <a:pt x="263748" y="35051"/>
                  <a:pt x="227235" y="16001"/>
                  <a:pt x="184902" y="8593"/>
                </a:cubicBezTo>
                <a:cubicBezTo>
                  <a:pt x="142569" y="1185"/>
                  <a:pt x="10277" y="2772"/>
                  <a:pt x="752" y="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6A66387-13ED-6F43-9DA6-C53A20C58A1A}"/>
              </a:ext>
            </a:extLst>
          </p:cNvPr>
          <p:cNvSpPr/>
          <p:nvPr/>
        </p:nvSpPr>
        <p:spPr>
          <a:xfrm>
            <a:off x="8533770" y="364857"/>
            <a:ext cx="581655" cy="288013"/>
          </a:xfrm>
          <a:custGeom>
            <a:avLst/>
            <a:gdLst>
              <a:gd name="connsiteX0" fmla="*/ 630 w 581655"/>
              <a:gd name="connsiteY0" fmla="*/ 268 h 288013"/>
              <a:gd name="connsiteX1" fmla="*/ 219705 w 581655"/>
              <a:gd name="connsiteY1" fmla="*/ 57418 h 288013"/>
              <a:gd name="connsiteX2" fmla="*/ 384805 w 581655"/>
              <a:gd name="connsiteY2" fmla="*/ 152668 h 288013"/>
              <a:gd name="connsiteX3" fmla="*/ 568955 w 581655"/>
              <a:gd name="connsiteY3" fmla="*/ 282843 h 288013"/>
              <a:gd name="connsiteX4" fmla="*/ 546730 w 581655"/>
              <a:gd name="connsiteY4" fmla="*/ 251093 h 288013"/>
              <a:gd name="connsiteX5" fmla="*/ 394330 w 581655"/>
              <a:gd name="connsiteY5" fmla="*/ 149493 h 288013"/>
              <a:gd name="connsiteX6" fmla="*/ 292730 w 581655"/>
              <a:gd name="connsiteY6" fmla="*/ 79643 h 288013"/>
              <a:gd name="connsiteX7" fmla="*/ 630 w 581655"/>
              <a:gd name="connsiteY7" fmla="*/ 268 h 28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1655" h="288013">
                <a:moveTo>
                  <a:pt x="630" y="268"/>
                </a:moveTo>
                <a:cubicBezTo>
                  <a:pt x="-11541" y="-3436"/>
                  <a:pt x="155676" y="32018"/>
                  <a:pt x="219705" y="57418"/>
                </a:cubicBezTo>
                <a:cubicBezTo>
                  <a:pt x="283734" y="82818"/>
                  <a:pt x="326597" y="115097"/>
                  <a:pt x="384805" y="152668"/>
                </a:cubicBezTo>
                <a:cubicBezTo>
                  <a:pt x="443013" y="190239"/>
                  <a:pt x="541968" y="266439"/>
                  <a:pt x="568955" y="282843"/>
                </a:cubicBezTo>
                <a:cubicBezTo>
                  <a:pt x="595942" y="299247"/>
                  <a:pt x="575834" y="273318"/>
                  <a:pt x="546730" y="251093"/>
                </a:cubicBezTo>
                <a:cubicBezTo>
                  <a:pt x="517626" y="228868"/>
                  <a:pt x="436663" y="178068"/>
                  <a:pt x="394330" y="149493"/>
                </a:cubicBezTo>
                <a:cubicBezTo>
                  <a:pt x="351997" y="120918"/>
                  <a:pt x="354643" y="104514"/>
                  <a:pt x="292730" y="79643"/>
                </a:cubicBezTo>
                <a:cubicBezTo>
                  <a:pt x="230817" y="54772"/>
                  <a:pt x="12801" y="3972"/>
                  <a:pt x="63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1F7B4BA-6669-F1DF-5423-B8CC82ACFF7D}"/>
              </a:ext>
            </a:extLst>
          </p:cNvPr>
          <p:cNvSpPr/>
          <p:nvPr/>
        </p:nvSpPr>
        <p:spPr>
          <a:xfrm>
            <a:off x="8384327" y="371184"/>
            <a:ext cx="380561" cy="58076"/>
          </a:xfrm>
          <a:custGeom>
            <a:avLst/>
            <a:gdLst>
              <a:gd name="connsiteX0" fmla="*/ 848 w 380561"/>
              <a:gd name="connsiteY0" fmla="*/ 22516 h 58076"/>
              <a:gd name="connsiteX1" fmla="*/ 162773 w 380561"/>
              <a:gd name="connsiteY1" fmla="*/ 291 h 58076"/>
              <a:gd name="connsiteX2" fmla="*/ 248498 w 380561"/>
              <a:gd name="connsiteY2" fmla="*/ 9816 h 58076"/>
              <a:gd name="connsiteX3" fmla="*/ 229448 w 380561"/>
              <a:gd name="connsiteY3" fmla="*/ 9816 h 58076"/>
              <a:gd name="connsiteX4" fmla="*/ 378673 w 380561"/>
              <a:gd name="connsiteY4" fmla="*/ 57441 h 58076"/>
              <a:gd name="connsiteX5" fmla="*/ 308823 w 380561"/>
              <a:gd name="connsiteY5" fmla="*/ 35216 h 58076"/>
              <a:gd name="connsiteX6" fmla="*/ 238973 w 380561"/>
              <a:gd name="connsiteY6" fmla="*/ 6641 h 58076"/>
              <a:gd name="connsiteX7" fmla="*/ 848 w 380561"/>
              <a:gd name="connsiteY7" fmla="*/ 22516 h 5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561" h="58076">
                <a:moveTo>
                  <a:pt x="848" y="22516"/>
                </a:moveTo>
                <a:cubicBezTo>
                  <a:pt x="-11852" y="21458"/>
                  <a:pt x="121498" y="2408"/>
                  <a:pt x="162773" y="291"/>
                </a:cubicBezTo>
                <a:cubicBezTo>
                  <a:pt x="204048" y="-1826"/>
                  <a:pt x="237386" y="8229"/>
                  <a:pt x="248498" y="9816"/>
                </a:cubicBezTo>
                <a:cubicBezTo>
                  <a:pt x="259610" y="11403"/>
                  <a:pt x="207752" y="1879"/>
                  <a:pt x="229448" y="9816"/>
                </a:cubicBezTo>
                <a:cubicBezTo>
                  <a:pt x="251144" y="17753"/>
                  <a:pt x="378673" y="57441"/>
                  <a:pt x="378673" y="57441"/>
                </a:cubicBezTo>
                <a:cubicBezTo>
                  <a:pt x="391902" y="61674"/>
                  <a:pt x="332106" y="43683"/>
                  <a:pt x="308823" y="35216"/>
                </a:cubicBezTo>
                <a:cubicBezTo>
                  <a:pt x="285540" y="26749"/>
                  <a:pt x="285540" y="9816"/>
                  <a:pt x="238973" y="6641"/>
                </a:cubicBezTo>
                <a:lnTo>
                  <a:pt x="848" y="2251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17CD511B-B797-9ECA-3ACE-DAE7888512A1}"/>
              </a:ext>
            </a:extLst>
          </p:cNvPr>
          <p:cNvSpPr/>
          <p:nvPr/>
        </p:nvSpPr>
        <p:spPr>
          <a:xfrm>
            <a:off x="9169400" y="701421"/>
            <a:ext cx="143307" cy="721135"/>
          </a:xfrm>
          <a:custGeom>
            <a:avLst/>
            <a:gdLst>
              <a:gd name="connsiteX0" fmla="*/ 0 w 143307"/>
              <a:gd name="connsiteY0" fmla="*/ 254 h 721135"/>
              <a:gd name="connsiteX1" fmla="*/ 73025 w 143307"/>
              <a:gd name="connsiteY1" fmla="*/ 235204 h 721135"/>
              <a:gd name="connsiteX2" fmla="*/ 73025 w 143307"/>
              <a:gd name="connsiteY2" fmla="*/ 200279 h 721135"/>
              <a:gd name="connsiteX3" fmla="*/ 127000 w 143307"/>
              <a:gd name="connsiteY3" fmla="*/ 447929 h 721135"/>
              <a:gd name="connsiteX4" fmla="*/ 130175 w 143307"/>
              <a:gd name="connsiteY4" fmla="*/ 581279 h 721135"/>
              <a:gd name="connsiteX5" fmla="*/ 142875 w 143307"/>
              <a:gd name="connsiteY5" fmla="*/ 638429 h 721135"/>
              <a:gd name="connsiteX6" fmla="*/ 139700 w 143307"/>
              <a:gd name="connsiteY6" fmla="*/ 720979 h 721135"/>
              <a:gd name="connsiteX7" fmla="*/ 133350 w 143307"/>
              <a:gd name="connsiteY7" fmla="*/ 616204 h 721135"/>
              <a:gd name="connsiteX8" fmla="*/ 120650 w 143307"/>
              <a:gd name="connsiteY8" fmla="*/ 425704 h 721135"/>
              <a:gd name="connsiteX9" fmla="*/ 73025 w 143307"/>
              <a:gd name="connsiteY9" fmla="*/ 193929 h 721135"/>
              <a:gd name="connsiteX10" fmla="*/ 0 w 143307"/>
              <a:gd name="connsiteY10" fmla="*/ 254 h 72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7" h="721135">
                <a:moveTo>
                  <a:pt x="0" y="254"/>
                </a:moveTo>
                <a:cubicBezTo>
                  <a:pt x="0" y="7133"/>
                  <a:pt x="60854" y="201867"/>
                  <a:pt x="73025" y="235204"/>
                </a:cubicBezTo>
                <a:cubicBezTo>
                  <a:pt x="85196" y="268541"/>
                  <a:pt x="64029" y="164825"/>
                  <a:pt x="73025" y="200279"/>
                </a:cubicBezTo>
                <a:cubicBezTo>
                  <a:pt x="82021" y="235733"/>
                  <a:pt x="117475" y="384429"/>
                  <a:pt x="127000" y="447929"/>
                </a:cubicBezTo>
                <a:cubicBezTo>
                  <a:pt x="136525" y="511429"/>
                  <a:pt x="127529" y="549529"/>
                  <a:pt x="130175" y="581279"/>
                </a:cubicBezTo>
                <a:cubicBezTo>
                  <a:pt x="132821" y="613029"/>
                  <a:pt x="141288" y="615146"/>
                  <a:pt x="142875" y="638429"/>
                </a:cubicBezTo>
                <a:cubicBezTo>
                  <a:pt x="144463" y="661712"/>
                  <a:pt x="141287" y="724683"/>
                  <a:pt x="139700" y="720979"/>
                </a:cubicBezTo>
                <a:cubicBezTo>
                  <a:pt x="138113" y="717275"/>
                  <a:pt x="136525" y="665416"/>
                  <a:pt x="133350" y="616204"/>
                </a:cubicBezTo>
                <a:cubicBezTo>
                  <a:pt x="130175" y="566992"/>
                  <a:pt x="130704" y="496083"/>
                  <a:pt x="120650" y="425704"/>
                </a:cubicBezTo>
                <a:cubicBezTo>
                  <a:pt x="110596" y="355325"/>
                  <a:pt x="91017" y="260075"/>
                  <a:pt x="73025" y="193929"/>
                </a:cubicBezTo>
                <a:cubicBezTo>
                  <a:pt x="55033" y="127783"/>
                  <a:pt x="0" y="-6625"/>
                  <a:pt x="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576B6D2-B589-FED2-4F56-EA05EB393C72}"/>
              </a:ext>
            </a:extLst>
          </p:cNvPr>
          <p:cNvSpPr/>
          <p:nvPr/>
        </p:nvSpPr>
        <p:spPr>
          <a:xfrm>
            <a:off x="8311948" y="383971"/>
            <a:ext cx="194390" cy="146292"/>
          </a:xfrm>
          <a:custGeom>
            <a:avLst/>
            <a:gdLst>
              <a:gd name="connsiteX0" fmla="*/ 184352 w 194390"/>
              <a:gd name="connsiteY0" fmla="*/ 204 h 146292"/>
              <a:gd name="connsiteX1" fmla="*/ 184352 w 194390"/>
              <a:gd name="connsiteY1" fmla="*/ 95454 h 146292"/>
              <a:gd name="connsiteX2" fmla="*/ 146252 w 194390"/>
              <a:gd name="connsiteY2" fmla="*/ 120854 h 146292"/>
              <a:gd name="connsiteX3" fmla="*/ 202 w 194390"/>
              <a:gd name="connsiteY3" fmla="*/ 146254 h 146292"/>
              <a:gd name="connsiteX4" fmla="*/ 181177 w 194390"/>
              <a:gd name="connsiteY4" fmla="*/ 124029 h 146292"/>
              <a:gd name="connsiteX5" fmla="*/ 184352 w 194390"/>
              <a:gd name="connsiteY5" fmla="*/ 204 h 14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90" h="146292">
                <a:moveTo>
                  <a:pt x="184352" y="204"/>
                </a:moveTo>
                <a:cubicBezTo>
                  <a:pt x="184881" y="-4559"/>
                  <a:pt x="190702" y="75346"/>
                  <a:pt x="184352" y="95454"/>
                </a:cubicBezTo>
                <a:cubicBezTo>
                  <a:pt x="178002" y="115562"/>
                  <a:pt x="176944" y="112387"/>
                  <a:pt x="146252" y="120854"/>
                </a:cubicBezTo>
                <a:cubicBezTo>
                  <a:pt x="115560" y="129321"/>
                  <a:pt x="-5619" y="145725"/>
                  <a:pt x="202" y="146254"/>
                </a:cubicBezTo>
                <a:cubicBezTo>
                  <a:pt x="6023" y="146783"/>
                  <a:pt x="153131" y="142021"/>
                  <a:pt x="181177" y="124029"/>
                </a:cubicBezTo>
                <a:cubicBezTo>
                  <a:pt x="209223" y="106037"/>
                  <a:pt x="183823" y="4967"/>
                  <a:pt x="184352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B5D882ED-6BB6-7748-445A-023881509597}"/>
              </a:ext>
            </a:extLst>
          </p:cNvPr>
          <p:cNvSpPr/>
          <p:nvPr/>
        </p:nvSpPr>
        <p:spPr>
          <a:xfrm>
            <a:off x="7873918" y="634464"/>
            <a:ext cx="524679" cy="140246"/>
          </a:xfrm>
          <a:custGeom>
            <a:avLst/>
            <a:gdLst>
              <a:gd name="connsiteX0" fmla="*/ 82 w 524679"/>
              <a:gd name="connsiteY0" fmla="*/ 140236 h 140246"/>
              <a:gd name="connsiteX1" fmla="*/ 257257 w 524679"/>
              <a:gd name="connsiteY1" fmla="*/ 38636 h 140246"/>
              <a:gd name="connsiteX2" fmla="*/ 362032 w 524679"/>
              <a:gd name="connsiteY2" fmla="*/ 35461 h 140246"/>
              <a:gd name="connsiteX3" fmla="*/ 523957 w 524679"/>
              <a:gd name="connsiteY3" fmla="*/ 536 h 140246"/>
              <a:gd name="connsiteX4" fmla="*/ 416007 w 524679"/>
              <a:gd name="connsiteY4" fmla="*/ 16411 h 140246"/>
              <a:gd name="connsiteX5" fmla="*/ 285832 w 524679"/>
              <a:gd name="connsiteY5" fmla="*/ 44986 h 140246"/>
              <a:gd name="connsiteX6" fmla="*/ 82 w 524679"/>
              <a:gd name="connsiteY6" fmla="*/ 140236 h 140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4679" h="140246">
                <a:moveTo>
                  <a:pt x="82" y="140236"/>
                </a:moveTo>
                <a:cubicBezTo>
                  <a:pt x="-4680" y="139178"/>
                  <a:pt x="196932" y="56098"/>
                  <a:pt x="257257" y="38636"/>
                </a:cubicBezTo>
                <a:cubicBezTo>
                  <a:pt x="317582" y="21174"/>
                  <a:pt x="317582" y="41811"/>
                  <a:pt x="362032" y="35461"/>
                </a:cubicBezTo>
                <a:cubicBezTo>
                  <a:pt x="406482" y="29111"/>
                  <a:pt x="514961" y="3711"/>
                  <a:pt x="523957" y="536"/>
                </a:cubicBezTo>
                <a:cubicBezTo>
                  <a:pt x="532953" y="-2639"/>
                  <a:pt x="455694" y="9003"/>
                  <a:pt x="416007" y="16411"/>
                </a:cubicBezTo>
                <a:cubicBezTo>
                  <a:pt x="376320" y="23819"/>
                  <a:pt x="348274" y="26994"/>
                  <a:pt x="285832" y="44986"/>
                </a:cubicBezTo>
                <a:cubicBezTo>
                  <a:pt x="223390" y="62978"/>
                  <a:pt x="4844" y="141294"/>
                  <a:pt x="82" y="140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C5AE4ECC-56AD-5F06-69B8-0B69A040B176}"/>
              </a:ext>
            </a:extLst>
          </p:cNvPr>
          <p:cNvSpPr/>
          <p:nvPr/>
        </p:nvSpPr>
        <p:spPr>
          <a:xfrm>
            <a:off x="7908737" y="609570"/>
            <a:ext cx="530433" cy="123887"/>
          </a:xfrm>
          <a:custGeom>
            <a:avLst/>
            <a:gdLst>
              <a:gd name="connsiteX0" fmla="*/ 188 w 530433"/>
              <a:gd name="connsiteY0" fmla="*/ 123855 h 123887"/>
              <a:gd name="connsiteX1" fmla="*/ 279588 w 530433"/>
              <a:gd name="connsiteY1" fmla="*/ 44480 h 123887"/>
              <a:gd name="connsiteX2" fmla="*/ 257363 w 530433"/>
              <a:gd name="connsiteY2" fmla="*/ 50830 h 123887"/>
              <a:gd name="connsiteX3" fmla="*/ 384363 w 530433"/>
              <a:gd name="connsiteY3" fmla="*/ 41305 h 123887"/>
              <a:gd name="connsiteX4" fmla="*/ 530413 w 530433"/>
              <a:gd name="connsiteY4" fmla="*/ 30 h 123887"/>
              <a:gd name="connsiteX5" fmla="*/ 393888 w 530433"/>
              <a:gd name="connsiteY5" fmla="*/ 34955 h 123887"/>
              <a:gd name="connsiteX6" fmla="*/ 238313 w 530433"/>
              <a:gd name="connsiteY6" fmla="*/ 54005 h 123887"/>
              <a:gd name="connsiteX7" fmla="*/ 188 w 530433"/>
              <a:gd name="connsiteY7" fmla="*/ 123855 h 1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433" h="123887">
                <a:moveTo>
                  <a:pt x="188" y="123855"/>
                </a:moveTo>
                <a:cubicBezTo>
                  <a:pt x="7067" y="122268"/>
                  <a:pt x="279588" y="44480"/>
                  <a:pt x="279588" y="44480"/>
                </a:cubicBezTo>
                <a:cubicBezTo>
                  <a:pt x="322450" y="32309"/>
                  <a:pt x="239901" y="51359"/>
                  <a:pt x="257363" y="50830"/>
                </a:cubicBezTo>
                <a:cubicBezTo>
                  <a:pt x="274825" y="50301"/>
                  <a:pt x="338855" y="49772"/>
                  <a:pt x="384363" y="41305"/>
                </a:cubicBezTo>
                <a:cubicBezTo>
                  <a:pt x="429871" y="32838"/>
                  <a:pt x="528825" y="1088"/>
                  <a:pt x="530413" y="30"/>
                </a:cubicBezTo>
                <a:cubicBezTo>
                  <a:pt x="532001" y="-1028"/>
                  <a:pt x="442571" y="25959"/>
                  <a:pt x="393888" y="34955"/>
                </a:cubicBezTo>
                <a:cubicBezTo>
                  <a:pt x="345205" y="43951"/>
                  <a:pt x="300225" y="39188"/>
                  <a:pt x="238313" y="54005"/>
                </a:cubicBezTo>
                <a:cubicBezTo>
                  <a:pt x="176401" y="68822"/>
                  <a:pt x="-6691" y="125442"/>
                  <a:pt x="188" y="1238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9710BD2C-4794-1A66-78A4-1CC320489576}"/>
              </a:ext>
            </a:extLst>
          </p:cNvPr>
          <p:cNvSpPr/>
          <p:nvPr/>
        </p:nvSpPr>
        <p:spPr>
          <a:xfrm>
            <a:off x="8534278" y="415840"/>
            <a:ext cx="27807" cy="187644"/>
          </a:xfrm>
          <a:custGeom>
            <a:avLst/>
            <a:gdLst>
              <a:gd name="connsiteX0" fmla="*/ 25522 w 27807"/>
              <a:gd name="connsiteY0" fmla="*/ 85 h 187644"/>
              <a:gd name="connsiteX1" fmla="*/ 25522 w 27807"/>
              <a:gd name="connsiteY1" fmla="*/ 114385 h 187644"/>
              <a:gd name="connsiteX2" fmla="*/ 122 w 27807"/>
              <a:gd name="connsiteY2" fmla="*/ 187410 h 187644"/>
              <a:gd name="connsiteX3" fmla="*/ 15997 w 27807"/>
              <a:gd name="connsiteY3" fmla="*/ 133435 h 187644"/>
              <a:gd name="connsiteX4" fmla="*/ 25522 w 27807"/>
              <a:gd name="connsiteY4" fmla="*/ 85 h 18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07" h="187644">
                <a:moveTo>
                  <a:pt x="25522" y="85"/>
                </a:moveTo>
                <a:cubicBezTo>
                  <a:pt x="27109" y="-3090"/>
                  <a:pt x="29755" y="83164"/>
                  <a:pt x="25522" y="114385"/>
                </a:cubicBezTo>
                <a:cubicBezTo>
                  <a:pt x="21289" y="145606"/>
                  <a:pt x="1709" y="184235"/>
                  <a:pt x="122" y="187410"/>
                </a:cubicBezTo>
                <a:cubicBezTo>
                  <a:pt x="-1465" y="190585"/>
                  <a:pt x="12822" y="160952"/>
                  <a:pt x="15997" y="133435"/>
                </a:cubicBezTo>
                <a:cubicBezTo>
                  <a:pt x="19172" y="105918"/>
                  <a:pt x="23935" y="3260"/>
                  <a:pt x="25522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45437ED-93E6-2988-0909-520BF4D466C8}"/>
              </a:ext>
            </a:extLst>
          </p:cNvPr>
          <p:cNvSpPr/>
          <p:nvPr/>
        </p:nvSpPr>
        <p:spPr>
          <a:xfrm>
            <a:off x="8587892" y="379017"/>
            <a:ext cx="29058" cy="186565"/>
          </a:xfrm>
          <a:custGeom>
            <a:avLst/>
            <a:gdLst>
              <a:gd name="connsiteX0" fmla="*/ 29058 w 29058"/>
              <a:gd name="connsiteY0" fmla="*/ 1983 h 186565"/>
              <a:gd name="connsiteX1" fmla="*/ 3658 w 29058"/>
              <a:gd name="connsiteY1" fmla="*/ 132158 h 186565"/>
              <a:gd name="connsiteX2" fmla="*/ 483 w 29058"/>
              <a:gd name="connsiteY2" fmla="*/ 186133 h 186565"/>
              <a:gd name="connsiteX3" fmla="*/ 6833 w 29058"/>
              <a:gd name="connsiteY3" fmla="*/ 106758 h 186565"/>
              <a:gd name="connsiteX4" fmla="*/ 3658 w 29058"/>
              <a:gd name="connsiteY4" fmla="*/ 55958 h 186565"/>
              <a:gd name="connsiteX5" fmla="*/ 29058 w 29058"/>
              <a:gd name="connsiteY5" fmla="*/ 1983 h 18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58" h="186565">
                <a:moveTo>
                  <a:pt x="29058" y="1983"/>
                </a:moveTo>
                <a:cubicBezTo>
                  <a:pt x="29058" y="14683"/>
                  <a:pt x="8420" y="101467"/>
                  <a:pt x="3658" y="132158"/>
                </a:cubicBezTo>
                <a:cubicBezTo>
                  <a:pt x="-1104" y="162849"/>
                  <a:pt x="-46" y="190366"/>
                  <a:pt x="483" y="186133"/>
                </a:cubicBezTo>
                <a:cubicBezTo>
                  <a:pt x="1012" y="181900"/>
                  <a:pt x="6304" y="128454"/>
                  <a:pt x="6833" y="106758"/>
                </a:cubicBezTo>
                <a:cubicBezTo>
                  <a:pt x="7362" y="85062"/>
                  <a:pt x="483" y="70775"/>
                  <a:pt x="3658" y="55958"/>
                </a:cubicBezTo>
                <a:cubicBezTo>
                  <a:pt x="6833" y="41141"/>
                  <a:pt x="29058" y="-10717"/>
                  <a:pt x="29058" y="19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80D93C5-5F8A-1180-356F-6C758BD8B5FB}"/>
              </a:ext>
            </a:extLst>
          </p:cNvPr>
          <p:cNvSpPr/>
          <p:nvPr/>
        </p:nvSpPr>
        <p:spPr>
          <a:xfrm>
            <a:off x="8626454" y="434975"/>
            <a:ext cx="187355" cy="22712"/>
          </a:xfrm>
          <a:custGeom>
            <a:avLst/>
            <a:gdLst>
              <a:gd name="connsiteX0" fmla="*/ 21 w 187355"/>
              <a:gd name="connsiteY0" fmla="*/ 0 h 22712"/>
              <a:gd name="connsiteX1" fmla="*/ 69871 w 187355"/>
              <a:gd name="connsiteY1" fmla="*/ 22225 h 22712"/>
              <a:gd name="connsiteX2" fmla="*/ 187346 w 187355"/>
              <a:gd name="connsiteY2" fmla="*/ 15875 h 22712"/>
              <a:gd name="connsiteX3" fmla="*/ 63521 w 187355"/>
              <a:gd name="connsiteY3" fmla="*/ 22225 h 22712"/>
              <a:gd name="connsiteX4" fmla="*/ 21 w 187355"/>
              <a:gd name="connsiteY4" fmla="*/ 0 h 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355" h="22712">
                <a:moveTo>
                  <a:pt x="21" y="0"/>
                </a:moveTo>
                <a:cubicBezTo>
                  <a:pt x="1079" y="0"/>
                  <a:pt x="38650" y="19579"/>
                  <a:pt x="69871" y="22225"/>
                </a:cubicBezTo>
                <a:cubicBezTo>
                  <a:pt x="101092" y="24871"/>
                  <a:pt x="188404" y="15875"/>
                  <a:pt x="187346" y="15875"/>
                </a:cubicBezTo>
                <a:cubicBezTo>
                  <a:pt x="186288" y="15875"/>
                  <a:pt x="90508" y="23812"/>
                  <a:pt x="63521" y="22225"/>
                </a:cubicBezTo>
                <a:cubicBezTo>
                  <a:pt x="36534" y="20638"/>
                  <a:pt x="-1037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4816BA26-ED5D-912D-5DB0-60048B28DE09}"/>
              </a:ext>
            </a:extLst>
          </p:cNvPr>
          <p:cNvSpPr/>
          <p:nvPr/>
        </p:nvSpPr>
        <p:spPr>
          <a:xfrm>
            <a:off x="8577680" y="419043"/>
            <a:ext cx="109672" cy="131782"/>
          </a:xfrm>
          <a:custGeom>
            <a:avLst/>
            <a:gdLst>
              <a:gd name="connsiteX0" fmla="*/ 77370 w 109672"/>
              <a:gd name="connsiteY0" fmla="*/ 57 h 131782"/>
              <a:gd name="connsiteX1" fmla="*/ 109120 w 109672"/>
              <a:gd name="connsiteY1" fmla="*/ 120707 h 131782"/>
              <a:gd name="connsiteX2" fmla="*/ 45620 w 109672"/>
              <a:gd name="connsiteY2" fmla="*/ 127057 h 131782"/>
              <a:gd name="connsiteX3" fmla="*/ 1170 w 109672"/>
              <a:gd name="connsiteY3" fmla="*/ 127057 h 131782"/>
              <a:gd name="connsiteX4" fmla="*/ 93245 w 109672"/>
              <a:gd name="connsiteY4" fmla="*/ 123882 h 131782"/>
              <a:gd name="connsiteX5" fmla="*/ 93245 w 109672"/>
              <a:gd name="connsiteY5" fmla="*/ 104832 h 131782"/>
              <a:gd name="connsiteX6" fmla="*/ 77370 w 109672"/>
              <a:gd name="connsiteY6" fmla="*/ 57 h 131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72" h="131782">
                <a:moveTo>
                  <a:pt x="77370" y="57"/>
                </a:moveTo>
                <a:cubicBezTo>
                  <a:pt x="80016" y="2703"/>
                  <a:pt x="114412" y="99541"/>
                  <a:pt x="109120" y="120707"/>
                </a:cubicBezTo>
                <a:cubicBezTo>
                  <a:pt x="103828" y="141873"/>
                  <a:pt x="63611" y="125999"/>
                  <a:pt x="45620" y="127057"/>
                </a:cubicBezTo>
                <a:cubicBezTo>
                  <a:pt x="27629" y="128115"/>
                  <a:pt x="-6768" y="127586"/>
                  <a:pt x="1170" y="127057"/>
                </a:cubicBezTo>
                <a:cubicBezTo>
                  <a:pt x="9107" y="126528"/>
                  <a:pt x="93245" y="123882"/>
                  <a:pt x="93245" y="123882"/>
                </a:cubicBezTo>
                <a:cubicBezTo>
                  <a:pt x="108591" y="120178"/>
                  <a:pt x="96420" y="122295"/>
                  <a:pt x="93245" y="104832"/>
                </a:cubicBezTo>
                <a:cubicBezTo>
                  <a:pt x="90070" y="87370"/>
                  <a:pt x="74724" y="-2589"/>
                  <a:pt x="7737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ABF946DD-2DB6-8E04-72FC-E28F9F12E57E}"/>
              </a:ext>
            </a:extLst>
          </p:cNvPr>
          <p:cNvSpPr/>
          <p:nvPr/>
        </p:nvSpPr>
        <p:spPr>
          <a:xfrm>
            <a:off x="8391046" y="615857"/>
            <a:ext cx="331183" cy="96044"/>
          </a:xfrm>
          <a:custGeom>
            <a:avLst/>
            <a:gdLst>
              <a:gd name="connsiteX0" fmla="*/ 479 w 331183"/>
              <a:gd name="connsiteY0" fmla="*/ 19143 h 96044"/>
              <a:gd name="connsiteX1" fmla="*/ 206854 w 331183"/>
              <a:gd name="connsiteY1" fmla="*/ 47718 h 96044"/>
              <a:gd name="connsiteX2" fmla="*/ 327504 w 331183"/>
              <a:gd name="connsiteY2" fmla="*/ 95343 h 96044"/>
              <a:gd name="connsiteX3" fmla="*/ 289404 w 331183"/>
              <a:gd name="connsiteY3" fmla="*/ 73118 h 96044"/>
              <a:gd name="connsiteX4" fmla="*/ 181454 w 331183"/>
              <a:gd name="connsiteY4" fmla="*/ 31843 h 96044"/>
              <a:gd name="connsiteX5" fmla="*/ 67154 w 331183"/>
              <a:gd name="connsiteY5" fmla="*/ 93 h 96044"/>
              <a:gd name="connsiteX6" fmla="*/ 146529 w 331183"/>
              <a:gd name="connsiteY6" fmla="*/ 22318 h 96044"/>
              <a:gd name="connsiteX7" fmla="*/ 479 w 331183"/>
              <a:gd name="connsiteY7" fmla="*/ 19143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183" h="96044">
                <a:moveTo>
                  <a:pt x="479" y="19143"/>
                </a:moveTo>
                <a:cubicBezTo>
                  <a:pt x="10533" y="23376"/>
                  <a:pt x="152350" y="35018"/>
                  <a:pt x="206854" y="47718"/>
                </a:cubicBezTo>
                <a:cubicBezTo>
                  <a:pt x="261358" y="60418"/>
                  <a:pt x="313746" y="91110"/>
                  <a:pt x="327504" y="95343"/>
                </a:cubicBezTo>
                <a:cubicBezTo>
                  <a:pt x="341262" y="99576"/>
                  <a:pt x="313746" y="83701"/>
                  <a:pt x="289404" y="73118"/>
                </a:cubicBezTo>
                <a:cubicBezTo>
                  <a:pt x="265062" y="62535"/>
                  <a:pt x="218495" y="44014"/>
                  <a:pt x="181454" y="31843"/>
                </a:cubicBezTo>
                <a:cubicBezTo>
                  <a:pt x="144413" y="19672"/>
                  <a:pt x="67154" y="93"/>
                  <a:pt x="67154" y="93"/>
                </a:cubicBezTo>
                <a:cubicBezTo>
                  <a:pt x="61333" y="-1495"/>
                  <a:pt x="151291" y="17556"/>
                  <a:pt x="146529" y="22318"/>
                </a:cubicBezTo>
                <a:cubicBezTo>
                  <a:pt x="141767" y="27080"/>
                  <a:pt x="-9575" y="14910"/>
                  <a:pt x="479" y="19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D58E0549-52D3-7C5D-C0F0-5C9E5BA9D0FF}"/>
              </a:ext>
            </a:extLst>
          </p:cNvPr>
          <p:cNvSpPr/>
          <p:nvPr/>
        </p:nvSpPr>
        <p:spPr>
          <a:xfrm>
            <a:off x="8456840" y="651793"/>
            <a:ext cx="427196" cy="145156"/>
          </a:xfrm>
          <a:custGeom>
            <a:avLst/>
            <a:gdLst>
              <a:gd name="connsiteX0" fmla="*/ 1360 w 427196"/>
              <a:gd name="connsiteY0" fmla="*/ 2257 h 145156"/>
              <a:gd name="connsiteX1" fmla="*/ 188685 w 427196"/>
              <a:gd name="connsiteY1" fmla="*/ 53057 h 145156"/>
              <a:gd name="connsiteX2" fmla="*/ 255360 w 427196"/>
              <a:gd name="connsiteY2" fmla="*/ 94332 h 145156"/>
              <a:gd name="connsiteX3" fmla="*/ 239485 w 427196"/>
              <a:gd name="connsiteY3" fmla="*/ 68932 h 145156"/>
              <a:gd name="connsiteX4" fmla="*/ 360135 w 427196"/>
              <a:gd name="connsiteY4" fmla="*/ 100682 h 145156"/>
              <a:gd name="connsiteX5" fmla="*/ 426810 w 427196"/>
              <a:gd name="connsiteY5" fmla="*/ 145132 h 145156"/>
              <a:gd name="connsiteX6" fmla="*/ 331560 w 427196"/>
              <a:gd name="connsiteY6" fmla="*/ 94332 h 145156"/>
              <a:gd name="connsiteX7" fmla="*/ 210910 w 427196"/>
              <a:gd name="connsiteY7" fmla="*/ 72107 h 145156"/>
              <a:gd name="connsiteX8" fmla="*/ 109310 w 427196"/>
              <a:gd name="connsiteY8" fmla="*/ 14957 h 145156"/>
              <a:gd name="connsiteX9" fmla="*/ 1360 w 427196"/>
              <a:gd name="connsiteY9" fmla="*/ 2257 h 14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7196" h="145156">
                <a:moveTo>
                  <a:pt x="1360" y="2257"/>
                </a:moveTo>
                <a:cubicBezTo>
                  <a:pt x="14589" y="8607"/>
                  <a:pt x="146352" y="37711"/>
                  <a:pt x="188685" y="53057"/>
                </a:cubicBezTo>
                <a:cubicBezTo>
                  <a:pt x="231018" y="68403"/>
                  <a:pt x="246893" y="91686"/>
                  <a:pt x="255360" y="94332"/>
                </a:cubicBezTo>
                <a:cubicBezTo>
                  <a:pt x="263827" y="96978"/>
                  <a:pt x="222023" y="67874"/>
                  <a:pt x="239485" y="68932"/>
                </a:cubicBezTo>
                <a:cubicBezTo>
                  <a:pt x="256947" y="69990"/>
                  <a:pt x="328914" y="87982"/>
                  <a:pt x="360135" y="100682"/>
                </a:cubicBezTo>
                <a:cubicBezTo>
                  <a:pt x="391356" y="113382"/>
                  <a:pt x="431572" y="146190"/>
                  <a:pt x="426810" y="145132"/>
                </a:cubicBezTo>
                <a:cubicBezTo>
                  <a:pt x="422048" y="144074"/>
                  <a:pt x="367543" y="106503"/>
                  <a:pt x="331560" y="94332"/>
                </a:cubicBezTo>
                <a:cubicBezTo>
                  <a:pt x="295577" y="82161"/>
                  <a:pt x="247952" y="85336"/>
                  <a:pt x="210910" y="72107"/>
                </a:cubicBezTo>
                <a:cubicBezTo>
                  <a:pt x="173868" y="58878"/>
                  <a:pt x="143706" y="26070"/>
                  <a:pt x="109310" y="14957"/>
                </a:cubicBezTo>
                <a:cubicBezTo>
                  <a:pt x="74914" y="3844"/>
                  <a:pt x="-11869" y="-4093"/>
                  <a:pt x="1360" y="2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C62F0E6-AE37-74A2-B698-1AC069BFC85F}"/>
              </a:ext>
            </a:extLst>
          </p:cNvPr>
          <p:cNvSpPr/>
          <p:nvPr/>
        </p:nvSpPr>
        <p:spPr>
          <a:xfrm>
            <a:off x="8518460" y="399901"/>
            <a:ext cx="25579" cy="228983"/>
          </a:xfrm>
          <a:custGeom>
            <a:avLst/>
            <a:gdLst>
              <a:gd name="connsiteX0" fmla="*/ 25465 w 25579"/>
              <a:gd name="connsiteY0" fmla="*/ 149 h 228983"/>
              <a:gd name="connsiteX1" fmla="*/ 9590 w 25579"/>
              <a:gd name="connsiteY1" fmla="*/ 120799 h 228983"/>
              <a:gd name="connsiteX2" fmla="*/ 12765 w 25579"/>
              <a:gd name="connsiteY2" fmla="*/ 228749 h 228983"/>
              <a:gd name="connsiteX3" fmla="*/ 65 w 25579"/>
              <a:gd name="connsiteY3" fmla="*/ 146199 h 228983"/>
              <a:gd name="connsiteX4" fmla="*/ 25465 w 25579"/>
              <a:gd name="connsiteY4" fmla="*/ 149 h 22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79" h="228983">
                <a:moveTo>
                  <a:pt x="25465" y="149"/>
                </a:moveTo>
                <a:cubicBezTo>
                  <a:pt x="27052" y="-4084"/>
                  <a:pt x="11707" y="82699"/>
                  <a:pt x="9590" y="120799"/>
                </a:cubicBezTo>
                <a:cubicBezTo>
                  <a:pt x="7473" y="158899"/>
                  <a:pt x="14352" y="224516"/>
                  <a:pt x="12765" y="228749"/>
                </a:cubicBezTo>
                <a:cubicBezTo>
                  <a:pt x="11178" y="232982"/>
                  <a:pt x="-993" y="179007"/>
                  <a:pt x="65" y="146199"/>
                </a:cubicBezTo>
                <a:cubicBezTo>
                  <a:pt x="1123" y="113391"/>
                  <a:pt x="23878" y="4382"/>
                  <a:pt x="2546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A8F7984-A6F8-76E6-ECA3-0D51B0703A4C}"/>
              </a:ext>
            </a:extLst>
          </p:cNvPr>
          <p:cNvSpPr/>
          <p:nvPr/>
        </p:nvSpPr>
        <p:spPr>
          <a:xfrm>
            <a:off x="8105690" y="539719"/>
            <a:ext cx="406588" cy="85781"/>
          </a:xfrm>
          <a:custGeom>
            <a:avLst/>
            <a:gdLst>
              <a:gd name="connsiteX0" fmla="*/ 85 w 406588"/>
              <a:gd name="connsiteY0" fmla="*/ 85756 h 85781"/>
              <a:gd name="connsiteX1" fmla="*/ 177885 w 406588"/>
              <a:gd name="connsiteY1" fmla="*/ 41306 h 85781"/>
              <a:gd name="connsiteX2" fmla="*/ 308060 w 406588"/>
              <a:gd name="connsiteY2" fmla="*/ 44481 h 85781"/>
              <a:gd name="connsiteX3" fmla="*/ 308060 w 406588"/>
              <a:gd name="connsiteY3" fmla="*/ 31 h 85781"/>
              <a:gd name="connsiteX4" fmla="*/ 327110 w 406588"/>
              <a:gd name="connsiteY4" fmla="*/ 41306 h 85781"/>
              <a:gd name="connsiteX5" fmla="*/ 355685 w 406588"/>
              <a:gd name="connsiteY5" fmla="*/ 38131 h 85781"/>
              <a:gd name="connsiteX6" fmla="*/ 396960 w 406588"/>
              <a:gd name="connsiteY6" fmla="*/ 31 h 85781"/>
              <a:gd name="connsiteX7" fmla="*/ 393785 w 406588"/>
              <a:gd name="connsiteY7" fmla="*/ 31781 h 85781"/>
              <a:gd name="connsiteX8" fmla="*/ 260435 w 406588"/>
              <a:gd name="connsiteY8" fmla="*/ 41306 h 85781"/>
              <a:gd name="connsiteX9" fmla="*/ 111210 w 406588"/>
              <a:gd name="connsiteY9" fmla="*/ 85756 h 85781"/>
              <a:gd name="connsiteX10" fmla="*/ 273135 w 406588"/>
              <a:gd name="connsiteY10" fmla="*/ 41306 h 85781"/>
              <a:gd name="connsiteX11" fmla="*/ 155660 w 406588"/>
              <a:gd name="connsiteY11" fmla="*/ 47656 h 85781"/>
              <a:gd name="connsiteX12" fmla="*/ 85 w 406588"/>
              <a:gd name="connsiteY12" fmla="*/ 85756 h 8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588" h="85781">
                <a:moveTo>
                  <a:pt x="85" y="85756"/>
                </a:moveTo>
                <a:cubicBezTo>
                  <a:pt x="3789" y="84698"/>
                  <a:pt x="126556" y="48185"/>
                  <a:pt x="177885" y="41306"/>
                </a:cubicBezTo>
                <a:cubicBezTo>
                  <a:pt x="229214" y="34427"/>
                  <a:pt x="286364" y="51360"/>
                  <a:pt x="308060" y="44481"/>
                </a:cubicBezTo>
                <a:cubicBezTo>
                  <a:pt x="329756" y="37602"/>
                  <a:pt x="304885" y="560"/>
                  <a:pt x="308060" y="31"/>
                </a:cubicBezTo>
                <a:cubicBezTo>
                  <a:pt x="311235" y="-498"/>
                  <a:pt x="319173" y="34956"/>
                  <a:pt x="327110" y="41306"/>
                </a:cubicBezTo>
                <a:cubicBezTo>
                  <a:pt x="335047" y="47656"/>
                  <a:pt x="344043" y="45010"/>
                  <a:pt x="355685" y="38131"/>
                </a:cubicBezTo>
                <a:cubicBezTo>
                  <a:pt x="367327" y="31252"/>
                  <a:pt x="390610" y="1089"/>
                  <a:pt x="396960" y="31"/>
                </a:cubicBezTo>
                <a:cubicBezTo>
                  <a:pt x="403310" y="-1027"/>
                  <a:pt x="416539" y="24902"/>
                  <a:pt x="393785" y="31781"/>
                </a:cubicBezTo>
                <a:cubicBezTo>
                  <a:pt x="371031" y="38660"/>
                  <a:pt x="307531" y="32310"/>
                  <a:pt x="260435" y="41306"/>
                </a:cubicBezTo>
                <a:cubicBezTo>
                  <a:pt x="213339" y="50302"/>
                  <a:pt x="109093" y="85756"/>
                  <a:pt x="111210" y="85756"/>
                </a:cubicBezTo>
                <a:cubicBezTo>
                  <a:pt x="113327" y="85756"/>
                  <a:pt x="265727" y="47656"/>
                  <a:pt x="273135" y="41306"/>
                </a:cubicBezTo>
                <a:cubicBezTo>
                  <a:pt x="280543" y="34956"/>
                  <a:pt x="197464" y="40777"/>
                  <a:pt x="155660" y="47656"/>
                </a:cubicBezTo>
                <a:cubicBezTo>
                  <a:pt x="113856" y="54535"/>
                  <a:pt x="-3619" y="86814"/>
                  <a:pt x="85" y="85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D39E942-8DC9-5536-6BD5-7BBFEE99EE6B}"/>
              </a:ext>
            </a:extLst>
          </p:cNvPr>
          <p:cNvSpPr/>
          <p:nvPr/>
        </p:nvSpPr>
        <p:spPr>
          <a:xfrm>
            <a:off x="8579673" y="595537"/>
            <a:ext cx="470781" cy="233424"/>
          </a:xfrm>
          <a:custGeom>
            <a:avLst/>
            <a:gdLst>
              <a:gd name="connsiteX0" fmla="*/ 5527 w 470781"/>
              <a:gd name="connsiteY0" fmla="*/ 1363 h 233424"/>
              <a:gd name="connsiteX1" fmla="*/ 72202 w 470781"/>
              <a:gd name="connsiteY1" fmla="*/ 36288 h 233424"/>
              <a:gd name="connsiteX2" fmla="*/ 161102 w 470781"/>
              <a:gd name="connsiteY2" fmla="*/ 61688 h 233424"/>
              <a:gd name="connsiteX3" fmla="*/ 262702 w 470781"/>
              <a:gd name="connsiteY3" fmla="*/ 52163 h 233424"/>
              <a:gd name="connsiteX4" fmla="*/ 218252 w 470781"/>
              <a:gd name="connsiteY4" fmla="*/ 64863 h 233424"/>
              <a:gd name="connsiteX5" fmla="*/ 294452 w 470781"/>
              <a:gd name="connsiteY5" fmla="*/ 112488 h 233424"/>
              <a:gd name="connsiteX6" fmla="*/ 291277 w 470781"/>
              <a:gd name="connsiteY6" fmla="*/ 96613 h 233424"/>
              <a:gd name="connsiteX7" fmla="*/ 392877 w 470781"/>
              <a:gd name="connsiteY7" fmla="*/ 172813 h 233424"/>
              <a:gd name="connsiteX8" fmla="*/ 469077 w 470781"/>
              <a:gd name="connsiteY8" fmla="*/ 233138 h 233424"/>
              <a:gd name="connsiteX9" fmla="*/ 430977 w 470781"/>
              <a:gd name="connsiteY9" fmla="*/ 191863 h 233424"/>
              <a:gd name="connsiteX10" fmla="*/ 269052 w 470781"/>
              <a:gd name="connsiteY10" fmla="*/ 109313 h 233424"/>
              <a:gd name="connsiteX11" fmla="*/ 196027 w 470781"/>
              <a:gd name="connsiteY11" fmla="*/ 71213 h 233424"/>
              <a:gd name="connsiteX12" fmla="*/ 221427 w 470781"/>
              <a:gd name="connsiteY12" fmla="*/ 87088 h 233424"/>
              <a:gd name="connsiteX13" fmla="*/ 5527 w 470781"/>
              <a:gd name="connsiteY13" fmla="*/ 1363 h 2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0781" h="233424">
                <a:moveTo>
                  <a:pt x="5527" y="1363"/>
                </a:moveTo>
                <a:cubicBezTo>
                  <a:pt x="-19344" y="-7104"/>
                  <a:pt x="46273" y="26234"/>
                  <a:pt x="72202" y="36288"/>
                </a:cubicBezTo>
                <a:cubicBezTo>
                  <a:pt x="98131" y="46342"/>
                  <a:pt x="129352" y="59042"/>
                  <a:pt x="161102" y="61688"/>
                </a:cubicBezTo>
                <a:cubicBezTo>
                  <a:pt x="192852" y="64334"/>
                  <a:pt x="253177" y="51634"/>
                  <a:pt x="262702" y="52163"/>
                </a:cubicBezTo>
                <a:cubicBezTo>
                  <a:pt x="272227" y="52692"/>
                  <a:pt x="212960" y="54809"/>
                  <a:pt x="218252" y="64863"/>
                </a:cubicBezTo>
                <a:cubicBezTo>
                  <a:pt x="223544" y="74917"/>
                  <a:pt x="294452" y="112488"/>
                  <a:pt x="294452" y="112488"/>
                </a:cubicBezTo>
                <a:cubicBezTo>
                  <a:pt x="306623" y="117780"/>
                  <a:pt x="274873" y="86559"/>
                  <a:pt x="291277" y="96613"/>
                </a:cubicBezTo>
                <a:cubicBezTo>
                  <a:pt x="307681" y="106667"/>
                  <a:pt x="363244" y="150059"/>
                  <a:pt x="392877" y="172813"/>
                </a:cubicBezTo>
                <a:cubicBezTo>
                  <a:pt x="422510" y="195567"/>
                  <a:pt x="462727" y="229963"/>
                  <a:pt x="469077" y="233138"/>
                </a:cubicBezTo>
                <a:cubicBezTo>
                  <a:pt x="475427" y="236313"/>
                  <a:pt x="464315" y="212501"/>
                  <a:pt x="430977" y="191863"/>
                </a:cubicBezTo>
                <a:cubicBezTo>
                  <a:pt x="397640" y="171226"/>
                  <a:pt x="269052" y="109313"/>
                  <a:pt x="269052" y="109313"/>
                </a:cubicBezTo>
                <a:lnTo>
                  <a:pt x="196027" y="71213"/>
                </a:lnTo>
                <a:cubicBezTo>
                  <a:pt x="188090" y="67509"/>
                  <a:pt x="248944" y="95555"/>
                  <a:pt x="221427" y="87088"/>
                </a:cubicBezTo>
                <a:cubicBezTo>
                  <a:pt x="193910" y="78621"/>
                  <a:pt x="30398" y="9830"/>
                  <a:pt x="5527" y="1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9574D433-096A-D60E-6C39-CD299D8E35A9}"/>
              </a:ext>
            </a:extLst>
          </p:cNvPr>
          <p:cNvSpPr/>
          <p:nvPr/>
        </p:nvSpPr>
        <p:spPr>
          <a:xfrm>
            <a:off x="8511766" y="609395"/>
            <a:ext cx="542470" cy="272729"/>
          </a:xfrm>
          <a:custGeom>
            <a:avLst/>
            <a:gdLst>
              <a:gd name="connsiteX0" fmla="*/ 409 w 542470"/>
              <a:gd name="connsiteY0" fmla="*/ 205 h 272729"/>
              <a:gd name="connsiteX1" fmla="*/ 251234 w 542470"/>
              <a:gd name="connsiteY1" fmla="*/ 82755 h 272729"/>
              <a:gd name="connsiteX2" fmla="*/ 384584 w 542470"/>
              <a:gd name="connsiteY2" fmla="*/ 146255 h 272729"/>
              <a:gd name="connsiteX3" fmla="*/ 536984 w 542470"/>
              <a:gd name="connsiteY3" fmla="*/ 270080 h 272729"/>
              <a:gd name="connsiteX4" fmla="*/ 498884 w 542470"/>
              <a:gd name="connsiteY4" fmla="*/ 225630 h 272729"/>
              <a:gd name="connsiteX5" fmla="*/ 403634 w 542470"/>
              <a:gd name="connsiteY5" fmla="*/ 162130 h 272729"/>
              <a:gd name="connsiteX6" fmla="*/ 317909 w 542470"/>
              <a:gd name="connsiteY6" fmla="*/ 95455 h 272729"/>
              <a:gd name="connsiteX7" fmla="*/ 314734 w 542470"/>
              <a:gd name="connsiteY7" fmla="*/ 108155 h 272729"/>
              <a:gd name="connsiteX8" fmla="*/ 409 w 542470"/>
              <a:gd name="connsiteY8" fmla="*/ 205 h 27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70" h="272729">
                <a:moveTo>
                  <a:pt x="409" y="205"/>
                </a:moveTo>
                <a:cubicBezTo>
                  <a:pt x="-10174" y="-4028"/>
                  <a:pt x="187205" y="58413"/>
                  <a:pt x="251234" y="82755"/>
                </a:cubicBezTo>
                <a:cubicBezTo>
                  <a:pt x="315263" y="107097"/>
                  <a:pt x="336959" y="115034"/>
                  <a:pt x="384584" y="146255"/>
                </a:cubicBezTo>
                <a:cubicBezTo>
                  <a:pt x="432209" y="177476"/>
                  <a:pt x="517934" y="256851"/>
                  <a:pt x="536984" y="270080"/>
                </a:cubicBezTo>
                <a:cubicBezTo>
                  <a:pt x="556034" y="283309"/>
                  <a:pt x="521109" y="243622"/>
                  <a:pt x="498884" y="225630"/>
                </a:cubicBezTo>
                <a:cubicBezTo>
                  <a:pt x="476659" y="207638"/>
                  <a:pt x="433796" y="183826"/>
                  <a:pt x="403634" y="162130"/>
                </a:cubicBezTo>
                <a:cubicBezTo>
                  <a:pt x="373472" y="140434"/>
                  <a:pt x="332726" y="104451"/>
                  <a:pt x="317909" y="95455"/>
                </a:cubicBezTo>
                <a:cubicBezTo>
                  <a:pt x="303092" y="86459"/>
                  <a:pt x="364476" y="122972"/>
                  <a:pt x="314734" y="108155"/>
                </a:cubicBezTo>
                <a:cubicBezTo>
                  <a:pt x="264992" y="93338"/>
                  <a:pt x="10992" y="4438"/>
                  <a:pt x="409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C2970E2C-4FD9-906B-05E4-6C6053BE007E}"/>
              </a:ext>
            </a:extLst>
          </p:cNvPr>
          <p:cNvSpPr/>
          <p:nvPr/>
        </p:nvSpPr>
        <p:spPr>
          <a:xfrm>
            <a:off x="7855267" y="714133"/>
            <a:ext cx="119681" cy="384762"/>
          </a:xfrm>
          <a:custGeom>
            <a:avLst/>
            <a:gdLst>
              <a:gd name="connsiteX0" fmla="*/ 21908 w 119681"/>
              <a:gd name="connsiteY0" fmla="*/ 242 h 384762"/>
              <a:gd name="connsiteX1" fmla="*/ 12383 w 119681"/>
              <a:gd name="connsiteY1" fmla="*/ 114542 h 384762"/>
              <a:gd name="connsiteX2" fmla="*/ 50483 w 119681"/>
              <a:gd name="connsiteY2" fmla="*/ 222492 h 384762"/>
              <a:gd name="connsiteX3" fmla="*/ 40958 w 119681"/>
              <a:gd name="connsiteY3" fmla="*/ 181217 h 384762"/>
              <a:gd name="connsiteX4" fmla="*/ 88583 w 119681"/>
              <a:gd name="connsiteY4" fmla="*/ 257417 h 384762"/>
              <a:gd name="connsiteX5" fmla="*/ 110808 w 119681"/>
              <a:gd name="connsiteY5" fmla="*/ 384417 h 384762"/>
              <a:gd name="connsiteX6" fmla="*/ 110808 w 119681"/>
              <a:gd name="connsiteY6" fmla="*/ 292342 h 384762"/>
              <a:gd name="connsiteX7" fmla="*/ 117158 w 119681"/>
              <a:gd name="connsiteY7" fmla="*/ 212967 h 384762"/>
              <a:gd name="connsiteX8" fmla="*/ 63183 w 119681"/>
              <a:gd name="connsiteY8" fmla="*/ 178042 h 384762"/>
              <a:gd name="connsiteX9" fmla="*/ 44133 w 119681"/>
              <a:gd name="connsiteY9" fmla="*/ 165342 h 384762"/>
              <a:gd name="connsiteX10" fmla="*/ 53658 w 119681"/>
              <a:gd name="connsiteY10" fmla="*/ 228842 h 384762"/>
              <a:gd name="connsiteX11" fmla="*/ 2858 w 119681"/>
              <a:gd name="connsiteY11" fmla="*/ 127242 h 384762"/>
              <a:gd name="connsiteX12" fmla="*/ 6033 w 119681"/>
              <a:gd name="connsiteY12" fmla="*/ 146292 h 384762"/>
              <a:gd name="connsiteX13" fmla="*/ 21908 w 119681"/>
              <a:gd name="connsiteY13" fmla="*/ 242 h 38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681" h="384762">
                <a:moveTo>
                  <a:pt x="21908" y="242"/>
                </a:moveTo>
                <a:cubicBezTo>
                  <a:pt x="22966" y="-5049"/>
                  <a:pt x="7621" y="77500"/>
                  <a:pt x="12383" y="114542"/>
                </a:cubicBezTo>
                <a:cubicBezTo>
                  <a:pt x="17145" y="151584"/>
                  <a:pt x="45721" y="211380"/>
                  <a:pt x="50483" y="222492"/>
                </a:cubicBezTo>
                <a:cubicBezTo>
                  <a:pt x="55245" y="233604"/>
                  <a:pt x="34608" y="175396"/>
                  <a:pt x="40958" y="181217"/>
                </a:cubicBezTo>
                <a:cubicBezTo>
                  <a:pt x="47308" y="187038"/>
                  <a:pt x="76941" y="223550"/>
                  <a:pt x="88583" y="257417"/>
                </a:cubicBezTo>
                <a:cubicBezTo>
                  <a:pt x="100225" y="291284"/>
                  <a:pt x="107104" y="378596"/>
                  <a:pt x="110808" y="384417"/>
                </a:cubicBezTo>
                <a:cubicBezTo>
                  <a:pt x="114512" y="390238"/>
                  <a:pt x="109750" y="320917"/>
                  <a:pt x="110808" y="292342"/>
                </a:cubicBezTo>
                <a:cubicBezTo>
                  <a:pt x="111866" y="263767"/>
                  <a:pt x="125095" y="232017"/>
                  <a:pt x="117158" y="212967"/>
                </a:cubicBezTo>
                <a:cubicBezTo>
                  <a:pt x="109221" y="193917"/>
                  <a:pt x="75354" y="185979"/>
                  <a:pt x="63183" y="178042"/>
                </a:cubicBezTo>
                <a:cubicBezTo>
                  <a:pt x="51012" y="170105"/>
                  <a:pt x="45720" y="156875"/>
                  <a:pt x="44133" y="165342"/>
                </a:cubicBezTo>
                <a:cubicBezTo>
                  <a:pt x="42546" y="173809"/>
                  <a:pt x="60537" y="235192"/>
                  <a:pt x="53658" y="228842"/>
                </a:cubicBezTo>
                <a:cubicBezTo>
                  <a:pt x="46779" y="222492"/>
                  <a:pt x="10795" y="141000"/>
                  <a:pt x="2858" y="127242"/>
                </a:cubicBezTo>
                <a:cubicBezTo>
                  <a:pt x="-5080" y="113484"/>
                  <a:pt x="6033" y="164813"/>
                  <a:pt x="6033" y="146292"/>
                </a:cubicBezTo>
                <a:cubicBezTo>
                  <a:pt x="6033" y="127771"/>
                  <a:pt x="20850" y="5533"/>
                  <a:pt x="2190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F1C33F8-7CC2-20FC-A169-C7B74715BE7B}"/>
              </a:ext>
            </a:extLst>
          </p:cNvPr>
          <p:cNvSpPr/>
          <p:nvPr/>
        </p:nvSpPr>
        <p:spPr>
          <a:xfrm>
            <a:off x="7763342" y="729736"/>
            <a:ext cx="66810" cy="291484"/>
          </a:xfrm>
          <a:custGeom>
            <a:avLst/>
            <a:gdLst>
              <a:gd name="connsiteX0" fmla="*/ 66208 w 66810"/>
              <a:gd name="connsiteY0" fmla="*/ 514 h 291484"/>
              <a:gd name="connsiteX1" fmla="*/ 40808 w 66810"/>
              <a:gd name="connsiteY1" fmla="*/ 117989 h 291484"/>
              <a:gd name="connsiteX2" fmla="*/ 34458 w 66810"/>
              <a:gd name="connsiteY2" fmla="*/ 165614 h 291484"/>
              <a:gd name="connsiteX3" fmla="*/ 50333 w 66810"/>
              <a:gd name="connsiteY3" fmla="*/ 289439 h 291484"/>
              <a:gd name="connsiteX4" fmla="*/ 37633 w 66810"/>
              <a:gd name="connsiteY4" fmla="*/ 235464 h 291484"/>
              <a:gd name="connsiteX5" fmla="*/ 2708 w 66810"/>
              <a:gd name="connsiteY5" fmla="*/ 140214 h 291484"/>
              <a:gd name="connsiteX6" fmla="*/ 2708 w 66810"/>
              <a:gd name="connsiteY6" fmla="*/ 184664 h 291484"/>
              <a:gd name="connsiteX7" fmla="*/ 5883 w 66810"/>
              <a:gd name="connsiteY7" fmla="*/ 121164 h 291484"/>
              <a:gd name="connsiteX8" fmla="*/ 12233 w 66810"/>
              <a:gd name="connsiteY8" fmla="*/ 168789 h 291484"/>
              <a:gd name="connsiteX9" fmla="*/ 66208 w 66810"/>
              <a:gd name="connsiteY9" fmla="*/ 514 h 29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10" h="291484">
                <a:moveTo>
                  <a:pt x="66208" y="514"/>
                </a:moveTo>
                <a:cubicBezTo>
                  <a:pt x="70971" y="-7953"/>
                  <a:pt x="46100" y="90472"/>
                  <a:pt x="40808" y="117989"/>
                </a:cubicBezTo>
                <a:cubicBezTo>
                  <a:pt x="35516" y="145506"/>
                  <a:pt x="32870" y="137039"/>
                  <a:pt x="34458" y="165614"/>
                </a:cubicBezTo>
                <a:cubicBezTo>
                  <a:pt x="36045" y="194189"/>
                  <a:pt x="49804" y="277797"/>
                  <a:pt x="50333" y="289439"/>
                </a:cubicBezTo>
                <a:cubicBezTo>
                  <a:pt x="50862" y="301081"/>
                  <a:pt x="45570" y="260335"/>
                  <a:pt x="37633" y="235464"/>
                </a:cubicBezTo>
                <a:cubicBezTo>
                  <a:pt x="29696" y="210593"/>
                  <a:pt x="8529" y="148681"/>
                  <a:pt x="2708" y="140214"/>
                </a:cubicBezTo>
                <a:cubicBezTo>
                  <a:pt x="-3113" y="131747"/>
                  <a:pt x="2179" y="187839"/>
                  <a:pt x="2708" y="184664"/>
                </a:cubicBezTo>
                <a:cubicBezTo>
                  <a:pt x="3237" y="181489"/>
                  <a:pt x="4295" y="123810"/>
                  <a:pt x="5883" y="121164"/>
                </a:cubicBezTo>
                <a:cubicBezTo>
                  <a:pt x="7470" y="118518"/>
                  <a:pt x="2708" y="189956"/>
                  <a:pt x="12233" y="168789"/>
                </a:cubicBezTo>
                <a:cubicBezTo>
                  <a:pt x="21758" y="147622"/>
                  <a:pt x="61445" y="8981"/>
                  <a:pt x="6620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05E5204-2159-1506-D370-14D7751AC6F9}"/>
              </a:ext>
            </a:extLst>
          </p:cNvPr>
          <p:cNvSpPr/>
          <p:nvPr/>
        </p:nvSpPr>
        <p:spPr>
          <a:xfrm>
            <a:off x="7761128" y="577415"/>
            <a:ext cx="236916" cy="193879"/>
          </a:xfrm>
          <a:custGeom>
            <a:avLst/>
            <a:gdLst>
              <a:gd name="connsiteX0" fmla="*/ 236697 w 236916"/>
              <a:gd name="connsiteY0" fmla="*/ 435 h 193879"/>
              <a:gd name="connsiteX1" fmla="*/ 11272 w 236916"/>
              <a:gd name="connsiteY1" fmla="*/ 187760 h 193879"/>
              <a:gd name="connsiteX2" fmla="*/ 52547 w 236916"/>
              <a:gd name="connsiteY2" fmla="*/ 136960 h 193879"/>
              <a:gd name="connsiteX3" fmla="*/ 236697 w 236916"/>
              <a:gd name="connsiteY3" fmla="*/ 435 h 19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16" h="193879">
                <a:moveTo>
                  <a:pt x="236697" y="435"/>
                </a:moveTo>
                <a:cubicBezTo>
                  <a:pt x="229818" y="8902"/>
                  <a:pt x="41964" y="165006"/>
                  <a:pt x="11272" y="187760"/>
                </a:cubicBezTo>
                <a:cubicBezTo>
                  <a:pt x="-19420" y="210514"/>
                  <a:pt x="18680" y="164477"/>
                  <a:pt x="52547" y="136960"/>
                </a:cubicBezTo>
                <a:cubicBezTo>
                  <a:pt x="86414" y="109443"/>
                  <a:pt x="243576" y="-8032"/>
                  <a:pt x="23669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86FA2688-2A51-2207-558A-BFFBB81376B9}"/>
              </a:ext>
            </a:extLst>
          </p:cNvPr>
          <p:cNvSpPr/>
          <p:nvPr/>
        </p:nvSpPr>
        <p:spPr>
          <a:xfrm>
            <a:off x="7721231" y="755643"/>
            <a:ext cx="140235" cy="366058"/>
          </a:xfrm>
          <a:custGeom>
            <a:avLst/>
            <a:gdLst>
              <a:gd name="connsiteX0" fmla="*/ 79744 w 140235"/>
              <a:gd name="connsiteY0" fmla="*/ 7 h 366058"/>
              <a:gd name="connsiteX1" fmla="*/ 22594 w 140235"/>
              <a:gd name="connsiteY1" fmla="*/ 146057 h 366058"/>
              <a:gd name="connsiteX2" fmla="*/ 67044 w 140235"/>
              <a:gd name="connsiteY2" fmla="*/ 238132 h 366058"/>
              <a:gd name="connsiteX3" fmla="*/ 47994 w 140235"/>
              <a:gd name="connsiteY3" fmla="*/ 206382 h 366058"/>
              <a:gd name="connsiteX4" fmla="*/ 114669 w 140235"/>
              <a:gd name="connsiteY4" fmla="*/ 295282 h 366058"/>
              <a:gd name="connsiteX5" fmla="*/ 140069 w 140235"/>
              <a:gd name="connsiteY5" fmla="*/ 365132 h 366058"/>
              <a:gd name="connsiteX6" fmla="*/ 121019 w 140235"/>
              <a:gd name="connsiteY6" fmla="*/ 327032 h 366058"/>
              <a:gd name="connsiteX7" fmla="*/ 41644 w 140235"/>
              <a:gd name="connsiteY7" fmla="*/ 212732 h 366058"/>
              <a:gd name="connsiteX8" fmla="*/ 369 w 140235"/>
              <a:gd name="connsiteY8" fmla="*/ 152407 h 366058"/>
              <a:gd name="connsiteX9" fmla="*/ 79744 w 140235"/>
              <a:gd name="connsiteY9" fmla="*/ 7 h 36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35" h="366058">
                <a:moveTo>
                  <a:pt x="79744" y="7"/>
                </a:moveTo>
                <a:cubicBezTo>
                  <a:pt x="83448" y="-1051"/>
                  <a:pt x="24711" y="106370"/>
                  <a:pt x="22594" y="146057"/>
                </a:cubicBezTo>
                <a:cubicBezTo>
                  <a:pt x="20477" y="185744"/>
                  <a:pt x="62811" y="228078"/>
                  <a:pt x="67044" y="238132"/>
                </a:cubicBezTo>
                <a:cubicBezTo>
                  <a:pt x="71277" y="248186"/>
                  <a:pt x="40057" y="196857"/>
                  <a:pt x="47994" y="206382"/>
                </a:cubicBezTo>
                <a:cubicBezTo>
                  <a:pt x="55931" y="215907"/>
                  <a:pt x="99323" y="268824"/>
                  <a:pt x="114669" y="295282"/>
                </a:cubicBezTo>
                <a:cubicBezTo>
                  <a:pt x="130015" y="321740"/>
                  <a:pt x="139011" y="359841"/>
                  <a:pt x="140069" y="365132"/>
                </a:cubicBezTo>
                <a:cubicBezTo>
                  <a:pt x="141127" y="370423"/>
                  <a:pt x="137423" y="352432"/>
                  <a:pt x="121019" y="327032"/>
                </a:cubicBezTo>
                <a:cubicBezTo>
                  <a:pt x="104615" y="301632"/>
                  <a:pt x="61752" y="241836"/>
                  <a:pt x="41644" y="212732"/>
                </a:cubicBezTo>
                <a:cubicBezTo>
                  <a:pt x="21536" y="183628"/>
                  <a:pt x="-3335" y="184157"/>
                  <a:pt x="369" y="152407"/>
                </a:cubicBezTo>
                <a:cubicBezTo>
                  <a:pt x="4073" y="120657"/>
                  <a:pt x="76040" y="1065"/>
                  <a:pt x="7974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B903555E-1700-FBB1-A71F-D38F5BA5970B}"/>
              </a:ext>
            </a:extLst>
          </p:cNvPr>
          <p:cNvSpPr/>
          <p:nvPr/>
        </p:nvSpPr>
        <p:spPr>
          <a:xfrm>
            <a:off x="8785058" y="599574"/>
            <a:ext cx="297626" cy="211702"/>
          </a:xfrm>
          <a:custGeom>
            <a:avLst/>
            <a:gdLst>
              <a:gd name="connsiteX0" fmla="*/ 167 w 297626"/>
              <a:gd name="connsiteY0" fmla="*/ 501 h 211702"/>
              <a:gd name="connsiteX1" fmla="*/ 165267 w 297626"/>
              <a:gd name="connsiteY1" fmla="*/ 67176 h 211702"/>
              <a:gd name="connsiteX2" fmla="*/ 292267 w 297626"/>
              <a:gd name="connsiteY2" fmla="*/ 206876 h 211702"/>
              <a:gd name="connsiteX3" fmla="*/ 254167 w 297626"/>
              <a:gd name="connsiteY3" fmla="*/ 168776 h 211702"/>
              <a:gd name="connsiteX4" fmla="*/ 76367 w 297626"/>
              <a:gd name="connsiteY4" fmla="*/ 64001 h 211702"/>
              <a:gd name="connsiteX5" fmla="*/ 266867 w 297626"/>
              <a:gd name="connsiteY5" fmla="*/ 187826 h 211702"/>
              <a:gd name="connsiteX6" fmla="*/ 197017 w 297626"/>
              <a:gd name="connsiteY6" fmla="*/ 98926 h 211702"/>
              <a:gd name="connsiteX7" fmla="*/ 167 w 297626"/>
              <a:gd name="connsiteY7" fmla="*/ 501 h 2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626" h="211702">
                <a:moveTo>
                  <a:pt x="167" y="501"/>
                </a:moveTo>
                <a:cubicBezTo>
                  <a:pt x="-5125" y="-4791"/>
                  <a:pt x="116584" y="32780"/>
                  <a:pt x="165267" y="67176"/>
                </a:cubicBezTo>
                <a:cubicBezTo>
                  <a:pt x="213950" y="101572"/>
                  <a:pt x="277450" y="189943"/>
                  <a:pt x="292267" y="206876"/>
                </a:cubicBezTo>
                <a:cubicBezTo>
                  <a:pt x="307084" y="223809"/>
                  <a:pt x="290150" y="192588"/>
                  <a:pt x="254167" y="168776"/>
                </a:cubicBezTo>
                <a:cubicBezTo>
                  <a:pt x="218184" y="144964"/>
                  <a:pt x="74250" y="60826"/>
                  <a:pt x="76367" y="64001"/>
                </a:cubicBezTo>
                <a:cubicBezTo>
                  <a:pt x="78484" y="67176"/>
                  <a:pt x="246759" y="182005"/>
                  <a:pt x="266867" y="187826"/>
                </a:cubicBezTo>
                <a:cubicBezTo>
                  <a:pt x="286975" y="193647"/>
                  <a:pt x="236175" y="129088"/>
                  <a:pt x="197017" y="98926"/>
                </a:cubicBezTo>
                <a:cubicBezTo>
                  <a:pt x="157859" y="68764"/>
                  <a:pt x="5459" y="5793"/>
                  <a:pt x="167" y="5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8603F41-BA0D-C1FF-5F58-A960E9D5041D}"/>
              </a:ext>
            </a:extLst>
          </p:cNvPr>
          <p:cNvSpPr/>
          <p:nvPr/>
        </p:nvSpPr>
        <p:spPr>
          <a:xfrm>
            <a:off x="8289600" y="630929"/>
            <a:ext cx="156347" cy="162704"/>
          </a:xfrm>
          <a:custGeom>
            <a:avLst/>
            <a:gdLst>
              <a:gd name="connsiteX0" fmla="*/ 155900 w 156347"/>
              <a:gd name="connsiteY0" fmla="*/ 896 h 162704"/>
              <a:gd name="connsiteX1" fmla="*/ 3500 w 156347"/>
              <a:gd name="connsiteY1" fmla="*/ 159646 h 162704"/>
              <a:gd name="connsiteX2" fmla="*/ 51125 w 156347"/>
              <a:gd name="connsiteY2" fmla="*/ 108846 h 162704"/>
              <a:gd name="connsiteX3" fmla="*/ 76525 w 156347"/>
              <a:gd name="connsiteY3" fmla="*/ 150121 h 162704"/>
              <a:gd name="connsiteX4" fmla="*/ 51125 w 156347"/>
              <a:gd name="connsiteY4" fmla="*/ 96146 h 162704"/>
              <a:gd name="connsiteX5" fmla="*/ 155900 w 156347"/>
              <a:gd name="connsiteY5" fmla="*/ 896 h 16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47" h="162704">
                <a:moveTo>
                  <a:pt x="155900" y="896"/>
                </a:moveTo>
                <a:cubicBezTo>
                  <a:pt x="147963" y="11479"/>
                  <a:pt x="20962" y="141654"/>
                  <a:pt x="3500" y="159646"/>
                </a:cubicBezTo>
                <a:cubicBezTo>
                  <a:pt x="-13962" y="177638"/>
                  <a:pt x="38954" y="110433"/>
                  <a:pt x="51125" y="108846"/>
                </a:cubicBezTo>
                <a:cubicBezTo>
                  <a:pt x="63296" y="107259"/>
                  <a:pt x="76525" y="152238"/>
                  <a:pt x="76525" y="150121"/>
                </a:cubicBezTo>
                <a:cubicBezTo>
                  <a:pt x="76525" y="148004"/>
                  <a:pt x="38425" y="115725"/>
                  <a:pt x="51125" y="96146"/>
                </a:cubicBezTo>
                <a:cubicBezTo>
                  <a:pt x="63825" y="76567"/>
                  <a:pt x="163837" y="-9687"/>
                  <a:pt x="15590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4E72EB5-720C-2D95-7FE4-4074C987DCAB}"/>
              </a:ext>
            </a:extLst>
          </p:cNvPr>
          <p:cNvSpPr/>
          <p:nvPr/>
        </p:nvSpPr>
        <p:spPr>
          <a:xfrm>
            <a:off x="7968891" y="877438"/>
            <a:ext cx="117442" cy="266716"/>
          </a:xfrm>
          <a:custGeom>
            <a:avLst/>
            <a:gdLst>
              <a:gd name="connsiteX0" fmla="*/ 19409 w 117442"/>
              <a:gd name="connsiteY0" fmla="*/ 2037 h 266716"/>
              <a:gd name="connsiteX1" fmla="*/ 98784 w 117442"/>
              <a:gd name="connsiteY1" fmla="*/ 176662 h 266716"/>
              <a:gd name="connsiteX2" fmla="*/ 114659 w 117442"/>
              <a:gd name="connsiteY2" fmla="*/ 265562 h 266716"/>
              <a:gd name="connsiteX3" fmla="*/ 105134 w 117442"/>
              <a:gd name="connsiteY3" fmla="*/ 217937 h 266716"/>
              <a:gd name="connsiteX4" fmla="*/ 359 w 117442"/>
              <a:gd name="connsiteY4" fmla="*/ 87762 h 266716"/>
              <a:gd name="connsiteX5" fmla="*/ 70209 w 117442"/>
              <a:gd name="connsiteY5" fmla="*/ 154437 h 266716"/>
              <a:gd name="connsiteX6" fmla="*/ 54334 w 117442"/>
              <a:gd name="connsiteY6" fmla="*/ 84587 h 266716"/>
              <a:gd name="connsiteX7" fmla="*/ 19409 w 117442"/>
              <a:gd name="connsiteY7" fmla="*/ 2037 h 26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442" h="266716">
                <a:moveTo>
                  <a:pt x="19409" y="2037"/>
                </a:moveTo>
                <a:cubicBezTo>
                  <a:pt x="26817" y="17383"/>
                  <a:pt x="82909" y="132741"/>
                  <a:pt x="98784" y="176662"/>
                </a:cubicBezTo>
                <a:cubicBezTo>
                  <a:pt x="114659" y="220583"/>
                  <a:pt x="113601" y="258683"/>
                  <a:pt x="114659" y="265562"/>
                </a:cubicBezTo>
                <a:cubicBezTo>
                  <a:pt x="115717" y="272441"/>
                  <a:pt x="124184" y="247570"/>
                  <a:pt x="105134" y="217937"/>
                </a:cubicBezTo>
                <a:cubicBezTo>
                  <a:pt x="86084" y="188304"/>
                  <a:pt x="6180" y="98345"/>
                  <a:pt x="359" y="87762"/>
                </a:cubicBezTo>
                <a:cubicBezTo>
                  <a:pt x="-5462" y="77179"/>
                  <a:pt x="61213" y="154966"/>
                  <a:pt x="70209" y="154437"/>
                </a:cubicBezTo>
                <a:cubicBezTo>
                  <a:pt x="79205" y="153908"/>
                  <a:pt x="61213" y="106812"/>
                  <a:pt x="54334" y="84587"/>
                </a:cubicBezTo>
                <a:cubicBezTo>
                  <a:pt x="47455" y="62362"/>
                  <a:pt x="12001" y="-13309"/>
                  <a:pt x="19409" y="2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A40E1A50-E15C-8A67-C3B9-F5E00EF6F8D4}"/>
              </a:ext>
            </a:extLst>
          </p:cNvPr>
          <p:cNvSpPr/>
          <p:nvPr/>
        </p:nvSpPr>
        <p:spPr>
          <a:xfrm>
            <a:off x="8629635" y="439690"/>
            <a:ext cx="231791" cy="112911"/>
          </a:xfrm>
          <a:custGeom>
            <a:avLst/>
            <a:gdLst>
              <a:gd name="connsiteX0" fmla="*/ 15 w 231791"/>
              <a:gd name="connsiteY0" fmla="*/ 33385 h 112911"/>
              <a:gd name="connsiteX1" fmla="*/ 146065 w 231791"/>
              <a:gd name="connsiteY1" fmla="*/ 36560 h 112911"/>
              <a:gd name="connsiteX2" fmla="*/ 228615 w 231791"/>
              <a:gd name="connsiteY2" fmla="*/ 71485 h 112911"/>
              <a:gd name="connsiteX3" fmla="*/ 165115 w 231791"/>
              <a:gd name="connsiteY3" fmla="*/ 87360 h 112911"/>
              <a:gd name="connsiteX4" fmla="*/ 107965 w 231791"/>
              <a:gd name="connsiteY4" fmla="*/ 112760 h 112911"/>
              <a:gd name="connsiteX5" fmla="*/ 231790 w 231791"/>
              <a:gd name="connsiteY5" fmla="*/ 74660 h 112911"/>
              <a:gd name="connsiteX6" fmla="*/ 104790 w 231791"/>
              <a:gd name="connsiteY6" fmla="*/ 1635 h 112911"/>
              <a:gd name="connsiteX7" fmla="*/ 136540 w 231791"/>
              <a:gd name="connsiteY7" fmla="*/ 23860 h 112911"/>
              <a:gd name="connsiteX8" fmla="*/ 15 w 231791"/>
              <a:gd name="connsiteY8" fmla="*/ 33385 h 11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1791" h="112911">
                <a:moveTo>
                  <a:pt x="15" y="33385"/>
                </a:moveTo>
                <a:cubicBezTo>
                  <a:pt x="1603" y="35502"/>
                  <a:pt x="107965" y="30210"/>
                  <a:pt x="146065" y="36560"/>
                </a:cubicBezTo>
                <a:cubicBezTo>
                  <a:pt x="184165" y="42910"/>
                  <a:pt x="225440" y="63018"/>
                  <a:pt x="228615" y="71485"/>
                </a:cubicBezTo>
                <a:cubicBezTo>
                  <a:pt x="231790" y="79952"/>
                  <a:pt x="185223" y="80481"/>
                  <a:pt x="165115" y="87360"/>
                </a:cubicBezTo>
                <a:cubicBezTo>
                  <a:pt x="145007" y="94239"/>
                  <a:pt x="96853" y="114877"/>
                  <a:pt x="107965" y="112760"/>
                </a:cubicBezTo>
                <a:cubicBezTo>
                  <a:pt x="119077" y="110643"/>
                  <a:pt x="232319" y="93181"/>
                  <a:pt x="231790" y="74660"/>
                </a:cubicBezTo>
                <a:cubicBezTo>
                  <a:pt x="231261" y="56139"/>
                  <a:pt x="120665" y="10102"/>
                  <a:pt x="104790" y="1635"/>
                </a:cubicBezTo>
                <a:cubicBezTo>
                  <a:pt x="88915" y="-6832"/>
                  <a:pt x="150298" y="20156"/>
                  <a:pt x="136540" y="23860"/>
                </a:cubicBezTo>
                <a:cubicBezTo>
                  <a:pt x="122782" y="27564"/>
                  <a:pt x="-1573" y="31268"/>
                  <a:pt x="15" y="33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21B9582-7DA0-406F-5114-1F444301A62C}"/>
              </a:ext>
            </a:extLst>
          </p:cNvPr>
          <p:cNvSpPr/>
          <p:nvPr/>
        </p:nvSpPr>
        <p:spPr>
          <a:xfrm>
            <a:off x="7991444" y="493953"/>
            <a:ext cx="320793" cy="110032"/>
          </a:xfrm>
          <a:custGeom>
            <a:avLst/>
            <a:gdLst>
              <a:gd name="connsiteX0" fmla="*/ 31 w 320793"/>
              <a:gd name="connsiteY0" fmla="*/ 109297 h 110032"/>
              <a:gd name="connsiteX1" fmla="*/ 142906 w 320793"/>
              <a:gd name="connsiteY1" fmla="*/ 1347 h 110032"/>
              <a:gd name="connsiteX2" fmla="*/ 95281 w 320793"/>
              <a:gd name="connsiteY2" fmla="*/ 48972 h 110032"/>
              <a:gd name="connsiteX3" fmla="*/ 155606 w 320793"/>
              <a:gd name="connsiteY3" fmla="*/ 52147 h 110032"/>
              <a:gd name="connsiteX4" fmla="*/ 320706 w 320793"/>
              <a:gd name="connsiteY4" fmla="*/ 42622 h 110032"/>
              <a:gd name="connsiteX5" fmla="*/ 177831 w 320793"/>
              <a:gd name="connsiteY5" fmla="*/ 45797 h 110032"/>
              <a:gd name="connsiteX6" fmla="*/ 130206 w 320793"/>
              <a:gd name="connsiteY6" fmla="*/ 48972 h 110032"/>
              <a:gd name="connsiteX7" fmla="*/ 31 w 320793"/>
              <a:gd name="connsiteY7" fmla="*/ 109297 h 11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793" h="110032">
                <a:moveTo>
                  <a:pt x="31" y="109297"/>
                </a:moveTo>
                <a:cubicBezTo>
                  <a:pt x="2148" y="101360"/>
                  <a:pt x="127031" y="11401"/>
                  <a:pt x="142906" y="1347"/>
                </a:cubicBezTo>
                <a:cubicBezTo>
                  <a:pt x="158781" y="-8707"/>
                  <a:pt x="93164" y="40505"/>
                  <a:pt x="95281" y="48972"/>
                </a:cubicBezTo>
                <a:cubicBezTo>
                  <a:pt x="97398" y="57439"/>
                  <a:pt x="118035" y="53205"/>
                  <a:pt x="155606" y="52147"/>
                </a:cubicBezTo>
                <a:cubicBezTo>
                  <a:pt x="193177" y="51089"/>
                  <a:pt x="317002" y="43680"/>
                  <a:pt x="320706" y="42622"/>
                </a:cubicBezTo>
                <a:cubicBezTo>
                  <a:pt x="324410" y="41564"/>
                  <a:pt x="209581" y="44739"/>
                  <a:pt x="177831" y="45797"/>
                </a:cubicBezTo>
                <a:cubicBezTo>
                  <a:pt x="146081" y="46855"/>
                  <a:pt x="156135" y="39447"/>
                  <a:pt x="130206" y="48972"/>
                </a:cubicBezTo>
                <a:cubicBezTo>
                  <a:pt x="104277" y="58497"/>
                  <a:pt x="-2086" y="117234"/>
                  <a:pt x="31" y="109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BA001877-CD64-A926-4103-047C5B108365}"/>
              </a:ext>
            </a:extLst>
          </p:cNvPr>
          <p:cNvSpPr/>
          <p:nvPr/>
        </p:nvSpPr>
        <p:spPr>
          <a:xfrm>
            <a:off x="7875164" y="625094"/>
            <a:ext cx="119663" cy="94615"/>
          </a:xfrm>
          <a:custGeom>
            <a:avLst/>
            <a:gdLst>
              <a:gd name="connsiteX0" fmla="*/ 119486 w 119663"/>
              <a:gd name="connsiteY0" fmla="*/ 381 h 94615"/>
              <a:gd name="connsiteX1" fmla="*/ 5186 w 119663"/>
              <a:gd name="connsiteY1" fmla="*/ 92456 h 94615"/>
              <a:gd name="connsiteX2" fmla="*/ 30586 w 119663"/>
              <a:gd name="connsiteY2" fmla="*/ 60706 h 94615"/>
              <a:gd name="connsiteX3" fmla="*/ 119486 w 119663"/>
              <a:gd name="connsiteY3" fmla="*/ 381 h 9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663" h="94615">
                <a:moveTo>
                  <a:pt x="119486" y="381"/>
                </a:moveTo>
                <a:cubicBezTo>
                  <a:pt x="115253" y="5673"/>
                  <a:pt x="20003" y="82402"/>
                  <a:pt x="5186" y="92456"/>
                </a:cubicBezTo>
                <a:cubicBezTo>
                  <a:pt x="-9631" y="102510"/>
                  <a:pt x="9949" y="74993"/>
                  <a:pt x="30586" y="60706"/>
                </a:cubicBezTo>
                <a:cubicBezTo>
                  <a:pt x="51223" y="46419"/>
                  <a:pt x="123719" y="-4911"/>
                  <a:pt x="119486" y="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0C001489-C559-65C5-1833-600A8E8E3CE3}"/>
              </a:ext>
            </a:extLst>
          </p:cNvPr>
          <p:cNvSpPr/>
          <p:nvPr/>
        </p:nvSpPr>
        <p:spPr>
          <a:xfrm>
            <a:off x="8760043" y="565139"/>
            <a:ext cx="228498" cy="89547"/>
          </a:xfrm>
          <a:custGeom>
            <a:avLst/>
            <a:gdLst>
              <a:gd name="connsiteX0" fmla="*/ 228382 w 228498"/>
              <a:gd name="connsiteY0" fmla="*/ 11 h 89547"/>
              <a:gd name="connsiteX1" fmla="*/ 34707 w 228498"/>
              <a:gd name="connsiteY1" fmla="*/ 25411 h 89547"/>
              <a:gd name="connsiteX2" fmla="*/ 91857 w 228498"/>
              <a:gd name="connsiteY2" fmla="*/ 22236 h 89547"/>
              <a:gd name="connsiteX3" fmla="*/ 196632 w 228498"/>
              <a:gd name="connsiteY3" fmla="*/ 88911 h 89547"/>
              <a:gd name="connsiteX4" fmla="*/ 149007 w 228498"/>
              <a:gd name="connsiteY4" fmla="*/ 53986 h 89547"/>
              <a:gd name="connsiteX5" fmla="*/ 82332 w 228498"/>
              <a:gd name="connsiteY5" fmla="*/ 22236 h 89547"/>
              <a:gd name="connsiteX6" fmla="*/ 2957 w 228498"/>
              <a:gd name="connsiteY6" fmla="*/ 22236 h 89547"/>
              <a:gd name="connsiteX7" fmla="*/ 228382 w 228498"/>
              <a:gd name="connsiteY7" fmla="*/ 11 h 89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498" h="89547">
                <a:moveTo>
                  <a:pt x="228382" y="11"/>
                </a:moveTo>
                <a:cubicBezTo>
                  <a:pt x="233674" y="540"/>
                  <a:pt x="57461" y="21707"/>
                  <a:pt x="34707" y="25411"/>
                </a:cubicBezTo>
                <a:cubicBezTo>
                  <a:pt x="11953" y="29115"/>
                  <a:pt x="64870" y="11653"/>
                  <a:pt x="91857" y="22236"/>
                </a:cubicBezTo>
                <a:cubicBezTo>
                  <a:pt x="118844" y="32819"/>
                  <a:pt x="187107" y="83619"/>
                  <a:pt x="196632" y="88911"/>
                </a:cubicBezTo>
                <a:cubicBezTo>
                  <a:pt x="206157" y="94203"/>
                  <a:pt x="168057" y="65098"/>
                  <a:pt x="149007" y="53986"/>
                </a:cubicBezTo>
                <a:cubicBezTo>
                  <a:pt x="129957" y="42874"/>
                  <a:pt x="106674" y="27528"/>
                  <a:pt x="82332" y="22236"/>
                </a:cubicBezTo>
                <a:cubicBezTo>
                  <a:pt x="57990" y="16944"/>
                  <a:pt x="-15564" y="26469"/>
                  <a:pt x="2957" y="22236"/>
                </a:cubicBezTo>
                <a:cubicBezTo>
                  <a:pt x="21478" y="18003"/>
                  <a:pt x="223090" y="-518"/>
                  <a:pt x="22838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01CADB1-36FE-94A6-F120-937A9DBEAACE}"/>
              </a:ext>
            </a:extLst>
          </p:cNvPr>
          <p:cNvSpPr/>
          <p:nvPr/>
        </p:nvSpPr>
        <p:spPr>
          <a:xfrm>
            <a:off x="8816872" y="577822"/>
            <a:ext cx="170260" cy="76276"/>
          </a:xfrm>
          <a:custGeom>
            <a:avLst/>
            <a:gdLst>
              <a:gd name="connsiteX0" fmla="*/ 103 w 170260"/>
              <a:gd name="connsiteY0" fmla="*/ 22253 h 76276"/>
              <a:gd name="connsiteX1" fmla="*/ 165203 w 170260"/>
              <a:gd name="connsiteY1" fmla="*/ 28 h 76276"/>
              <a:gd name="connsiteX2" fmla="*/ 130278 w 170260"/>
              <a:gd name="connsiteY2" fmla="*/ 19078 h 76276"/>
              <a:gd name="connsiteX3" fmla="*/ 155678 w 170260"/>
              <a:gd name="connsiteY3" fmla="*/ 76228 h 76276"/>
              <a:gd name="connsiteX4" fmla="*/ 133453 w 170260"/>
              <a:gd name="connsiteY4" fmla="*/ 28603 h 76276"/>
              <a:gd name="connsiteX5" fmla="*/ 139803 w 170260"/>
              <a:gd name="connsiteY5" fmla="*/ 9553 h 76276"/>
              <a:gd name="connsiteX6" fmla="*/ 103 w 170260"/>
              <a:gd name="connsiteY6" fmla="*/ 22253 h 7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260" h="76276">
                <a:moveTo>
                  <a:pt x="103" y="22253"/>
                </a:moveTo>
                <a:cubicBezTo>
                  <a:pt x="4336" y="20666"/>
                  <a:pt x="143507" y="557"/>
                  <a:pt x="165203" y="28"/>
                </a:cubicBezTo>
                <a:cubicBezTo>
                  <a:pt x="186899" y="-501"/>
                  <a:pt x="131865" y="6378"/>
                  <a:pt x="130278" y="19078"/>
                </a:cubicBezTo>
                <a:cubicBezTo>
                  <a:pt x="128691" y="31778"/>
                  <a:pt x="155149" y="74641"/>
                  <a:pt x="155678" y="76228"/>
                </a:cubicBezTo>
                <a:cubicBezTo>
                  <a:pt x="156207" y="77815"/>
                  <a:pt x="136099" y="39716"/>
                  <a:pt x="133453" y="28603"/>
                </a:cubicBezTo>
                <a:cubicBezTo>
                  <a:pt x="130807" y="17490"/>
                  <a:pt x="157265" y="10611"/>
                  <a:pt x="139803" y="9553"/>
                </a:cubicBezTo>
                <a:cubicBezTo>
                  <a:pt x="122341" y="8495"/>
                  <a:pt x="-4130" y="23840"/>
                  <a:pt x="103" y="22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353DCB-8D61-3183-EA32-7831741AF16F}"/>
              </a:ext>
            </a:extLst>
          </p:cNvPr>
          <p:cNvSpPr/>
          <p:nvPr/>
        </p:nvSpPr>
        <p:spPr>
          <a:xfrm>
            <a:off x="8952893" y="568171"/>
            <a:ext cx="106431" cy="139936"/>
          </a:xfrm>
          <a:custGeom>
            <a:avLst/>
            <a:gdLst>
              <a:gd name="connsiteX0" fmla="*/ 607 w 106431"/>
              <a:gd name="connsiteY0" fmla="*/ 154 h 139936"/>
              <a:gd name="connsiteX1" fmla="*/ 70457 w 106431"/>
              <a:gd name="connsiteY1" fmla="*/ 79529 h 139936"/>
              <a:gd name="connsiteX2" fmla="*/ 105382 w 106431"/>
              <a:gd name="connsiteY2" fmla="*/ 139854 h 139936"/>
              <a:gd name="connsiteX3" fmla="*/ 32357 w 106431"/>
              <a:gd name="connsiteY3" fmla="*/ 66829 h 139936"/>
              <a:gd name="connsiteX4" fmla="*/ 89507 w 106431"/>
              <a:gd name="connsiteY4" fmla="*/ 127154 h 139936"/>
              <a:gd name="connsiteX5" fmla="*/ 38707 w 106431"/>
              <a:gd name="connsiteY5" fmla="*/ 60479 h 139936"/>
              <a:gd name="connsiteX6" fmla="*/ 607 w 106431"/>
              <a:gd name="connsiteY6" fmla="*/ 154 h 13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431" h="139936">
                <a:moveTo>
                  <a:pt x="607" y="154"/>
                </a:moveTo>
                <a:cubicBezTo>
                  <a:pt x="5899" y="3329"/>
                  <a:pt x="52995" y="56246"/>
                  <a:pt x="70457" y="79529"/>
                </a:cubicBezTo>
                <a:cubicBezTo>
                  <a:pt x="87920" y="102812"/>
                  <a:pt x="111732" y="141971"/>
                  <a:pt x="105382" y="139854"/>
                </a:cubicBezTo>
                <a:cubicBezTo>
                  <a:pt x="99032" y="137737"/>
                  <a:pt x="35003" y="68946"/>
                  <a:pt x="32357" y="66829"/>
                </a:cubicBezTo>
                <a:cubicBezTo>
                  <a:pt x="29711" y="64712"/>
                  <a:pt x="88449" y="128212"/>
                  <a:pt x="89507" y="127154"/>
                </a:cubicBezTo>
                <a:cubicBezTo>
                  <a:pt x="90565" y="126096"/>
                  <a:pt x="51407" y="77412"/>
                  <a:pt x="38707" y="60479"/>
                </a:cubicBezTo>
                <a:cubicBezTo>
                  <a:pt x="26007" y="43546"/>
                  <a:pt x="-4685" y="-3021"/>
                  <a:pt x="607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C14F3BAF-416D-7F2F-EDE5-96131525F7B1}"/>
              </a:ext>
            </a:extLst>
          </p:cNvPr>
          <p:cNvSpPr/>
          <p:nvPr/>
        </p:nvSpPr>
        <p:spPr>
          <a:xfrm>
            <a:off x="9070926" y="654017"/>
            <a:ext cx="34986" cy="120773"/>
          </a:xfrm>
          <a:custGeom>
            <a:avLst/>
            <a:gdLst>
              <a:gd name="connsiteX0" fmla="*/ 34974 w 34986"/>
              <a:gd name="connsiteY0" fmla="*/ 33 h 120773"/>
              <a:gd name="connsiteX1" fmla="*/ 12749 w 34986"/>
              <a:gd name="connsiteY1" fmla="*/ 82583 h 120773"/>
              <a:gd name="connsiteX2" fmla="*/ 49 w 34986"/>
              <a:gd name="connsiteY2" fmla="*/ 120683 h 120773"/>
              <a:gd name="connsiteX3" fmla="*/ 9574 w 34986"/>
              <a:gd name="connsiteY3" fmla="*/ 73058 h 120773"/>
              <a:gd name="connsiteX4" fmla="*/ 34974 w 34986"/>
              <a:gd name="connsiteY4" fmla="*/ 33 h 1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86" h="120773">
                <a:moveTo>
                  <a:pt x="34974" y="33"/>
                </a:moveTo>
                <a:cubicBezTo>
                  <a:pt x="35503" y="1620"/>
                  <a:pt x="18570" y="62475"/>
                  <a:pt x="12749" y="82583"/>
                </a:cubicBezTo>
                <a:cubicBezTo>
                  <a:pt x="6928" y="102691"/>
                  <a:pt x="578" y="122270"/>
                  <a:pt x="49" y="120683"/>
                </a:cubicBezTo>
                <a:cubicBezTo>
                  <a:pt x="-480" y="119096"/>
                  <a:pt x="3224" y="92108"/>
                  <a:pt x="9574" y="73058"/>
                </a:cubicBezTo>
                <a:cubicBezTo>
                  <a:pt x="15924" y="54008"/>
                  <a:pt x="34445" y="-1554"/>
                  <a:pt x="34974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92C9A7-A2F1-B643-033B-D4203F17F4CC}"/>
              </a:ext>
            </a:extLst>
          </p:cNvPr>
          <p:cNvSpPr/>
          <p:nvPr/>
        </p:nvSpPr>
        <p:spPr>
          <a:xfrm>
            <a:off x="9048744" y="685690"/>
            <a:ext cx="210306" cy="365935"/>
          </a:xfrm>
          <a:custGeom>
            <a:avLst/>
            <a:gdLst>
              <a:gd name="connsiteX0" fmla="*/ 6 w 210306"/>
              <a:gd name="connsiteY0" fmla="*/ 110 h 365935"/>
              <a:gd name="connsiteX1" fmla="*/ 161931 w 210306"/>
              <a:gd name="connsiteY1" fmla="*/ 174735 h 365935"/>
              <a:gd name="connsiteX2" fmla="*/ 158756 w 210306"/>
              <a:gd name="connsiteY2" fmla="*/ 152510 h 365935"/>
              <a:gd name="connsiteX3" fmla="*/ 196856 w 210306"/>
              <a:gd name="connsiteY3" fmla="*/ 276335 h 365935"/>
              <a:gd name="connsiteX4" fmla="*/ 209556 w 210306"/>
              <a:gd name="connsiteY4" fmla="*/ 365235 h 365935"/>
              <a:gd name="connsiteX5" fmla="*/ 177806 w 210306"/>
              <a:gd name="connsiteY5" fmla="*/ 228710 h 365935"/>
              <a:gd name="connsiteX6" fmla="*/ 155581 w 210306"/>
              <a:gd name="connsiteY6" fmla="*/ 149335 h 365935"/>
              <a:gd name="connsiteX7" fmla="*/ 6 w 210306"/>
              <a:gd name="connsiteY7" fmla="*/ 110 h 36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306" h="365935">
                <a:moveTo>
                  <a:pt x="6" y="110"/>
                </a:moveTo>
                <a:cubicBezTo>
                  <a:pt x="1064" y="4343"/>
                  <a:pt x="135473" y="149335"/>
                  <a:pt x="161931" y="174735"/>
                </a:cubicBezTo>
                <a:cubicBezTo>
                  <a:pt x="188389" y="200135"/>
                  <a:pt x="152935" y="135577"/>
                  <a:pt x="158756" y="152510"/>
                </a:cubicBezTo>
                <a:cubicBezTo>
                  <a:pt x="164577" y="169443"/>
                  <a:pt x="188389" y="240881"/>
                  <a:pt x="196856" y="276335"/>
                </a:cubicBezTo>
                <a:cubicBezTo>
                  <a:pt x="205323" y="311789"/>
                  <a:pt x="212731" y="373173"/>
                  <a:pt x="209556" y="365235"/>
                </a:cubicBezTo>
                <a:cubicBezTo>
                  <a:pt x="206381" y="357297"/>
                  <a:pt x="186802" y="264693"/>
                  <a:pt x="177806" y="228710"/>
                </a:cubicBezTo>
                <a:cubicBezTo>
                  <a:pt x="168810" y="192727"/>
                  <a:pt x="184685" y="184260"/>
                  <a:pt x="155581" y="149335"/>
                </a:cubicBezTo>
                <a:cubicBezTo>
                  <a:pt x="126477" y="114410"/>
                  <a:pt x="-1052" y="-4123"/>
                  <a:pt x="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C0BA61E8-2F56-6D20-6432-A2206762E859}"/>
              </a:ext>
            </a:extLst>
          </p:cNvPr>
          <p:cNvSpPr/>
          <p:nvPr/>
        </p:nvSpPr>
        <p:spPr>
          <a:xfrm>
            <a:off x="8772514" y="815545"/>
            <a:ext cx="181451" cy="303300"/>
          </a:xfrm>
          <a:custGeom>
            <a:avLst/>
            <a:gdLst>
              <a:gd name="connsiteX0" fmla="*/ 66686 w 181451"/>
              <a:gd name="connsiteY0" fmla="*/ 430 h 303300"/>
              <a:gd name="connsiteX1" fmla="*/ 50811 w 181451"/>
              <a:gd name="connsiteY1" fmla="*/ 86155 h 303300"/>
              <a:gd name="connsiteX2" fmla="*/ 79386 w 181451"/>
              <a:gd name="connsiteY2" fmla="*/ 159180 h 303300"/>
              <a:gd name="connsiteX3" fmla="*/ 60336 w 181451"/>
              <a:gd name="connsiteY3" fmla="*/ 136955 h 303300"/>
              <a:gd name="connsiteX4" fmla="*/ 127011 w 181451"/>
              <a:gd name="connsiteY4" fmla="*/ 251255 h 303300"/>
              <a:gd name="connsiteX5" fmla="*/ 50811 w 181451"/>
              <a:gd name="connsiteY5" fmla="*/ 168705 h 303300"/>
              <a:gd name="connsiteX6" fmla="*/ 146061 w 181451"/>
              <a:gd name="connsiteY6" fmla="*/ 279830 h 303300"/>
              <a:gd name="connsiteX7" fmla="*/ 111136 w 181451"/>
              <a:gd name="connsiteY7" fmla="*/ 248080 h 303300"/>
              <a:gd name="connsiteX8" fmla="*/ 53986 w 181451"/>
              <a:gd name="connsiteY8" fmla="*/ 194105 h 303300"/>
              <a:gd name="connsiteX9" fmla="*/ 180986 w 181451"/>
              <a:gd name="connsiteY9" fmla="*/ 289355 h 303300"/>
              <a:gd name="connsiteX10" fmla="*/ 11 w 181451"/>
              <a:gd name="connsiteY10" fmla="*/ 298880 h 303300"/>
              <a:gd name="connsiteX11" fmla="*/ 171461 w 181451"/>
              <a:gd name="connsiteY11" fmla="*/ 295705 h 303300"/>
              <a:gd name="connsiteX12" fmla="*/ 73036 w 181451"/>
              <a:gd name="connsiteY12" fmla="*/ 213155 h 303300"/>
              <a:gd name="connsiteX13" fmla="*/ 53986 w 181451"/>
              <a:gd name="connsiteY13" fmla="*/ 203630 h 303300"/>
              <a:gd name="connsiteX14" fmla="*/ 107961 w 181451"/>
              <a:gd name="connsiteY14" fmla="*/ 229030 h 303300"/>
              <a:gd name="connsiteX15" fmla="*/ 38111 w 181451"/>
              <a:gd name="connsiteY15" fmla="*/ 124255 h 303300"/>
              <a:gd name="connsiteX16" fmla="*/ 66686 w 181451"/>
              <a:gd name="connsiteY16" fmla="*/ 430 h 3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1451" h="303300">
                <a:moveTo>
                  <a:pt x="66686" y="430"/>
                </a:moveTo>
                <a:cubicBezTo>
                  <a:pt x="68803" y="-5920"/>
                  <a:pt x="48694" y="59697"/>
                  <a:pt x="50811" y="86155"/>
                </a:cubicBezTo>
                <a:cubicBezTo>
                  <a:pt x="52928" y="112613"/>
                  <a:pt x="77799" y="150713"/>
                  <a:pt x="79386" y="159180"/>
                </a:cubicBezTo>
                <a:cubicBezTo>
                  <a:pt x="80973" y="167647"/>
                  <a:pt x="52399" y="121609"/>
                  <a:pt x="60336" y="136955"/>
                </a:cubicBezTo>
                <a:cubicBezTo>
                  <a:pt x="68273" y="152301"/>
                  <a:pt x="128598" y="245963"/>
                  <a:pt x="127011" y="251255"/>
                </a:cubicBezTo>
                <a:cubicBezTo>
                  <a:pt x="125424" y="256547"/>
                  <a:pt x="47636" y="163943"/>
                  <a:pt x="50811" y="168705"/>
                </a:cubicBezTo>
                <a:cubicBezTo>
                  <a:pt x="53986" y="173467"/>
                  <a:pt x="136007" y="266601"/>
                  <a:pt x="146061" y="279830"/>
                </a:cubicBezTo>
                <a:cubicBezTo>
                  <a:pt x="156115" y="293059"/>
                  <a:pt x="126482" y="262368"/>
                  <a:pt x="111136" y="248080"/>
                </a:cubicBezTo>
                <a:cubicBezTo>
                  <a:pt x="95790" y="233793"/>
                  <a:pt x="42344" y="187226"/>
                  <a:pt x="53986" y="194105"/>
                </a:cubicBezTo>
                <a:cubicBezTo>
                  <a:pt x="65628" y="200984"/>
                  <a:pt x="189982" y="271893"/>
                  <a:pt x="180986" y="289355"/>
                </a:cubicBezTo>
                <a:cubicBezTo>
                  <a:pt x="171990" y="306818"/>
                  <a:pt x="1599" y="297822"/>
                  <a:pt x="11" y="298880"/>
                </a:cubicBezTo>
                <a:cubicBezTo>
                  <a:pt x="-1577" y="299938"/>
                  <a:pt x="159290" y="309992"/>
                  <a:pt x="171461" y="295705"/>
                </a:cubicBezTo>
                <a:cubicBezTo>
                  <a:pt x="183632" y="281418"/>
                  <a:pt x="92615" y="228501"/>
                  <a:pt x="73036" y="213155"/>
                </a:cubicBezTo>
                <a:cubicBezTo>
                  <a:pt x="53457" y="197809"/>
                  <a:pt x="48165" y="200984"/>
                  <a:pt x="53986" y="203630"/>
                </a:cubicBezTo>
                <a:cubicBezTo>
                  <a:pt x="59807" y="206276"/>
                  <a:pt x="110607" y="242259"/>
                  <a:pt x="107961" y="229030"/>
                </a:cubicBezTo>
                <a:cubicBezTo>
                  <a:pt x="105315" y="215801"/>
                  <a:pt x="43932" y="155476"/>
                  <a:pt x="38111" y="124255"/>
                </a:cubicBezTo>
                <a:cubicBezTo>
                  <a:pt x="32290" y="93034"/>
                  <a:pt x="64569" y="6780"/>
                  <a:pt x="66686" y="4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9381A0C-A96A-25AF-8000-6E435A141EE6}"/>
              </a:ext>
            </a:extLst>
          </p:cNvPr>
          <p:cNvSpPr/>
          <p:nvPr/>
        </p:nvSpPr>
        <p:spPr>
          <a:xfrm>
            <a:off x="8939453" y="647605"/>
            <a:ext cx="169701" cy="508185"/>
          </a:xfrm>
          <a:custGeom>
            <a:avLst/>
            <a:gdLst>
              <a:gd name="connsiteX0" fmla="*/ 169622 w 169701"/>
              <a:gd name="connsiteY0" fmla="*/ 95 h 508185"/>
              <a:gd name="connsiteX1" fmla="*/ 163272 w 169701"/>
              <a:gd name="connsiteY1" fmla="*/ 139795 h 508185"/>
              <a:gd name="connsiteX2" fmla="*/ 141047 w 169701"/>
              <a:gd name="connsiteY2" fmla="*/ 228695 h 508185"/>
              <a:gd name="connsiteX3" fmla="*/ 112472 w 169701"/>
              <a:gd name="connsiteY3" fmla="*/ 282670 h 508185"/>
              <a:gd name="connsiteX4" fmla="*/ 96597 w 169701"/>
              <a:gd name="connsiteY4" fmla="*/ 374745 h 508185"/>
              <a:gd name="connsiteX5" fmla="*/ 90247 w 169701"/>
              <a:gd name="connsiteY5" fmla="*/ 346170 h 508185"/>
              <a:gd name="connsiteX6" fmla="*/ 93422 w 169701"/>
              <a:gd name="connsiteY6" fmla="*/ 508095 h 508185"/>
              <a:gd name="connsiteX7" fmla="*/ 83897 w 169701"/>
              <a:gd name="connsiteY7" fmla="*/ 368395 h 508185"/>
              <a:gd name="connsiteX8" fmla="*/ 64847 w 169701"/>
              <a:gd name="connsiteY8" fmla="*/ 311245 h 508185"/>
              <a:gd name="connsiteX9" fmla="*/ 1347 w 169701"/>
              <a:gd name="connsiteY9" fmla="*/ 244570 h 508185"/>
              <a:gd name="connsiteX10" fmla="*/ 131522 w 169701"/>
              <a:gd name="connsiteY10" fmla="*/ 333470 h 508185"/>
              <a:gd name="connsiteX11" fmla="*/ 115647 w 169701"/>
              <a:gd name="connsiteY11" fmla="*/ 247745 h 508185"/>
              <a:gd name="connsiteX12" fmla="*/ 160097 w 169701"/>
              <a:gd name="connsiteY12" fmla="*/ 162020 h 508185"/>
              <a:gd name="connsiteX13" fmla="*/ 169622 w 169701"/>
              <a:gd name="connsiteY13" fmla="*/ 95 h 50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701" h="508185">
                <a:moveTo>
                  <a:pt x="169622" y="95"/>
                </a:moveTo>
                <a:cubicBezTo>
                  <a:pt x="170151" y="-3609"/>
                  <a:pt x="168034" y="101695"/>
                  <a:pt x="163272" y="139795"/>
                </a:cubicBezTo>
                <a:cubicBezTo>
                  <a:pt x="158509" y="177895"/>
                  <a:pt x="149514" y="204883"/>
                  <a:pt x="141047" y="228695"/>
                </a:cubicBezTo>
                <a:cubicBezTo>
                  <a:pt x="132580" y="252507"/>
                  <a:pt x="119880" y="258328"/>
                  <a:pt x="112472" y="282670"/>
                </a:cubicBezTo>
                <a:cubicBezTo>
                  <a:pt x="105064" y="307012"/>
                  <a:pt x="100301" y="364162"/>
                  <a:pt x="96597" y="374745"/>
                </a:cubicBezTo>
                <a:cubicBezTo>
                  <a:pt x="92893" y="385328"/>
                  <a:pt x="90776" y="323945"/>
                  <a:pt x="90247" y="346170"/>
                </a:cubicBezTo>
                <a:cubicBezTo>
                  <a:pt x="89718" y="368395"/>
                  <a:pt x="94480" y="504391"/>
                  <a:pt x="93422" y="508095"/>
                </a:cubicBezTo>
                <a:cubicBezTo>
                  <a:pt x="92364" y="511799"/>
                  <a:pt x="88660" y="401203"/>
                  <a:pt x="83897" y="368395"/>
                </a:cubicBezTo>
                <a:cubicBezTo>
                  <a:pt x="79134" y="335587"/>
                  <a:pt x="78605" y="331883"/>
                  <a:pt x="64847" y="311245"/>
                </a:cubicBezTo>
                <a:cubicBezTo>
                  <a:pt x="51089" y="290607"/>
                  <a:pt x="-9765" y="240866"/>
                  <a:pt x="1347" y="244570"/>
                </a:cubicBezTo>
                <a:cubicBezTo>
                  <a:pt x="12459" y="248274"/>
                  <a:pt x="112472" y="332941"/>
                  <a:pt x="131522" y="333470"/>
                </a:cubicBezTo>
                <a:cubicBezTo>
                  <a:pt x="150572" y="333999"/>
                  <a:pt x="110885" y="276320"/>
                  <a:pt x="115647" y="247745"/>
                </a:cubicBezTo>
                <a:cubicBezTo>
                  <a:pt x="120409" y="219170"/>
                  <a:pt x="151101" y="196945"/>
                  <a:pt x="160097" y="162020"/>
                </a:cubicBezTo>
                <a:cubicBezTo>
                  <a:pt x="169093" y="127095"/>
                  <a:pt x="169093" y="3799"/>
                  <a:pt x="16962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9DE7C2AE-F9C1-6A6C-70F0-EF4987FBF40F}"/>
              </a:ext>
            </a:extLst>
          </p:cNvPr>
          <p:cNvSpPr/>
          <p:nvPr/>
        </p:nvSpPr>
        <p:spPr>
          <a:xfrm>
            <a:off x="9210262" y="993742"/>
            <a:ext cx="53395" cy="150882"/>
          </a:xfrm>
          <a:custGeom>
            <a:avLst/>
            <a:gdLst>
              <a:gd name="connsiteX0" fmla="*/ 413 w 53395"/>
              <a:gd name="connsiteY0" fmla="*/ 33 h 150882"/>
              <a:gd name="connsiteX1" fmla="*/ 51213 w 53395"/>
              <a:gd name="connsiteY1" fmla="*/ 79408 h 150882"/>
              <a:gd name="connsiteX2" fmla="*/ 41688 w 53395"/>
              <a:gd name="connsiteY2" fmla="*/ 149258 h 150882"/>
              <a:gd name="connsiteX3" fmla="*/ 19463 w 53395"/>
              <a:gd name="connsiteY3" fmla="*/ 123858 h 150882"/>
              <a:gd name="connsiteX4" fmla="*/ 25813 w 53395"/>
              <a:gd name="connsiteY4" fmla="*/ 69883 h 150882"/>
              <a:gd name="connsiteX5" fmla="*/ 413 w 53395"/>
              <a:gd name="connsiteY5" fmla="*/ 33 h 15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95" h="150882">
                <a:moveTo>
                  <a:pt x="413" y="33"/>
                </a:moveTo>
                <a:cubicBezTo>
                  <a:pt x="4646" y="1620"/>
                  <a:pt x="44334" y="54537"/>
                  <a:pt x="51213" y="79408"/>
                </a:cubicBezTo>
                <a:cubicBezTo>
                  <a:pt x="58092" y="104279"/>
                  <a:pt x="46980" y="141850"/>
                  <a:pt x="41688" y="149258"/>
                </a:cubicBezTo>
                <a:cubicBezTo>
                  <a:pt x="36396" y="156666"/>
                  <a:pt x="22109" y="137087"/>
                  <a:pt x="19463" y="123858"/>
                </a:cubicBezTo>
                <a:cubicBezTo>
                  <a:pt x="16817" y="110629"/>
                  <a:pt x="25813" y="86287"/>
                  <a:pt x="25813" y="69883"/>
                </a:cubicBezTo>
                <a:cubicBezTo>
                  <a:pt x="25813" y="53479"/>
                  <a:pt x="-3820" y="-1554"/>
                  <a:pt x="413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36F256BC-D5C7-2342-14A1-35EC2799669C}"/>
              </a:ext>
            </a:extLst>
          </p:cNvPr>
          <p:cNvSpPr/>
          <p:nvPr/>
        </p:nvSpPr>
        <p:spPr>
          <a:xfrm>
            <a:off x="9127528" y="768343"/>
            <a:ext cx="68898" cy="544054"/>
          </a:xfrm>
          <a:custGeom>
            <a:avLst/>
            <a:gdLst>
              <a:gd name="connsiteX0" fmla="*/ 10122 w 68898"/>
              <a:gd name="connsiteY0" fmla="*/ 7 h 544054"/>
              <a:gd name="connsiteX1" fmla="*/ 64097 w 68898"/>
              <a:gd name="connsiteY1" fmla="*/ 130182 h 544054"/>
              <a:gd name="connsiteX2" fmla="*/ 64097 w 68898"/>
              <a:gd name="connsiteY2" fmla="*/ 79382 h 544054"/>
              <a:gd name="connsiteX3" fmla="*/ 45047 w 68898"/>
              <a:gd name="connsiteY3" fmla="*/ 241307 h 544054"/>
              <a:gd name="connsiteX4" fmla="*/ 13297 w 68898"/>
              <a:gd name="connsiteY4" fmla="*/ 396882 h 544054"/>
              <a:gd name="connsiteX5" fmla="*/ 25997 w 68898"/>
              <a:gd name="connsiteY5" fmla="*/ 542932 h 544054"/>
              <a:gd name="connsiteX6" fmla="*/ 13297 w 68898"/>
              <a:gd name="connsiteY6" fmla="*/ 454032 h 544054"/>
              <a:gd name="connsiteX7" fmla="*/ 6947 w 68898"/>
              <a:gd name="connsiteY7" fmla="*/ 269882 h 544054"/>
              <a:gd name="connsiteX8" fmla="*/ 597 w 68898"/>
              <a:gd name="connsiteY8" fmla="*/ 142882 h 544054"/>
              <a:gd name="connsiteX9" fmla="*/ 22822 w 68898"/>
              <a:gd name="connsiteY9" fmla="*/ 301632 h 544054"/>
              <a:gd name="connsiteX10" fmla="*/ 54572 w 68898"/>
              <a:gd name="connsiteY10" fmla="*/ 136532 h 544054"/>
              <a:gd name="connsiteX11" fmla="*/ 10122 w 68898"/>
              <a:gd name="connsiteY11" fmla="*/ 7 h 54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898" h="544054">
                <a:moveTo>
                  <a:pt x="10122" y="7"/>
                </a:moveTo>
                <a:cubicBezTo>
                  <a:pt x="11710" y="-1051"/>
                  <a:pt x="55101" y="116953"/>
                  <a:pt x="64097" y="130182"/>
                </a:cubicBezTo>
                <a:cubicBezTo>
                  <a:pt x="73093" y="143411"/>
                  <a:pt x="67272" y="60861"/>
                  <a:pt x="64097" y="79382"/>
                </a:cubicBezTo>
                <a:cubicBezTo>
                  <a:pt x="60922" y="97903"/>
                  <a:pt x="53514" y="188390"/>
                  <a:pt x="45047" y="241307"/>
                </a:cubicBezTo>
                <a:cubicBezTo>
                  <a:pt x="36580" y="294224"/>
                  <a:pt x="16472" y="346611"/>
                  <a:pt x="13297" y="396882"/>
                </a:cubicBezTo>
                <a:cubicBezTo>
                  <a:pt x="10122" y="447153"/>
                  <a:pt x="25997" y="533407"/>
                  <a:pt x="25997" y="542932"/>
                </a:cubicBezTo>
                <a:cubicBezTo>
                  <a:pt x="25997" y="552457"/>
                  <a:pt x="16472" y="499540"/>
                  <a:pt x="13297" y="454032"/>
                </a:cubicBezTo>
                <a:cubicBezTo>
                  <a:pt x="10122" y="408524"/>
                  <a:pt x="9064" y="321740"/>
                  <a:pt x="6947" y="269882"/>
                </a:cubicBezTo>
                <a:cubicBezTo>
                  <a:pt x="4830" y="218024"/>
                  <a:pt x="-2049" y="137590"/>
                  <a:pt x="597" y="142882"/>
                </a:cubicBezTo>
                <a:cubicBezTo>
                  <a:pt x="3243" y="148174"/>
                  <a:pt x="13826" y="302690"/>
                  <a:pt x="22822" y="301632"/>
                </a:cubicBezTo>
                <a:cubicBezTo>
                  <a:pt x="31818" y="300574"/>
                  <a:pt x="55101" y="179924"/>
                  <a:pt x="54572" y="136532"/>
                </a:cubicBezTo>
                <a:cubicBezTo>
                  <a:pt x="54043" y="93140"/>
                  <a:pt x="8534" y="1065"/>
                  <a:pt x="10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9B7519-22AB-07D0-E800-5B27BBF40A40}"/>
              </a:ext>
            </a:extLst>
          </p:cNvPr>
          <p:cNvSpPr/>
          <p:nvPr/>
        </p:nvSpPr>
        <p:spPr>
          <a:xfrm>
            <a:off x="9115400" y="755638"/>
            <a:ext cx="42507" cy="320714"/>
          </a:xfrm>
          <a:custGeom>
            <a:avLst/>
            <a:gdLst>
              <a:gd name="connsiteX0" fmla="*/ 25 w 42507"/>
              <a:gd name="connsiteY0" fmla="*/ 12 h 320714"/>
              <a:gd name="connsiteX1" fmla="*/ 41300 w 42507"/>
              <a:gd name="connsiteY1" fmla="*/ 196862 h 320714"/>
              <a:gd name="connsiteX2" fmla="*/ 31775 w 42507"/>
              <a:gd name="connsiteY2" fmla="*/ 320687 h 320714"/>
              <a:gd name="connsiteX3" fmla="*/ 34950 w 42507"/>
              <a:gd name="connsiteY3" fmla="*/ 206387 h 320714"/>
              <a:gd name="connsiteX4" fmla="*/ 25 w 42507"/>
              <a:gd name="connsiteY4" fmla="*/ 12 h 32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07" h="320714">
                <a:moveTo>
                  <a:pt x="25" y="12"/>
                </a:moveTo>
                <a:cubicBezTo>
                  <a:pt x="1083" y="-1576"/>
                  <a:pt x="36008" y="143416"/>
                  <a:pt x="41300" y="196862"/>
                </a:cubicBezTo>
                <a:cubicBezTo>
                  <a:pt x="46592" y="250308"/>
                  <a:pt x="32833" y="319099"/>
                  <a:pt x="31775" y="320687"/>
                </a:cubicBezTo>
                <a:cubicBezTo>
                  <a:pt x="30717" y="322275"/>
                  <a:pt x="38125" y="254541"/>
                  <a:pt x="34950" y="206387"/>
                </a:cubicBezTo>
                <a:cubicBezTo>
                  <a:pt x="31775" y="158233"/>
                  <a:pt x="-1033" y="1600"/>
                  <a:pt x="2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1C3875F-B4DD-EA96-09E4-E5E438B8A29C}"/>
              </a:ext>
            </a:extLst>
          </p:cNvPr>
          <p:cNvSpPr/>
          <p:nvPr/>
        </p:nvSpPr>
        <p:spPr>
          <a:xfrm>
            <a:off x="9074123" y="987393"/>
            <a:ext cx="43397" cy="273124"/>
          </a:xfrm>
          <a:custGeom>
            <a:avLst/>
            <a:gdLst>
              <a:gd name="connsiteX0" fmla="*/ 34952 w 43397"/>
              <a:gd name="connsiteY0" fmla="*/ 32 h 273124"/>
              <a:gd name="connsiteX1" fmla="*/ 34952 w 43397"/>
              <a:gd name="connsiteY1" fmla="*/ 146082 h 273124"/>
              <a:gd name="connsiteX2" fmla="*/ 27 w 43397"/>
              <a:gd name="connsiteY2" fmla="*/ 273082 h 273124"/>
              <a:gd name="connsiteX3" fmla="*/ 41302 w 43397"/>
              <a:gd name="connsiteY3" fmla="*/ 158782 h 273124"/>
              <a:gd name="connsiteX4" fmla="*/ 34952 w 43397"/>
              <a:gd name="connsiteY4" fmla="*/ 32 h 2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397" h="273124">
                <a:moveTo>
                  <a:pt x="34952" y="32"/>
                </a:moveTo>
                <a:cubicBezTo>
                  <a:pt x="33894" y="-2085"/>
                  <a:pt x="40773" y="100574"/>
                  <a:pt x="34952" y="146082"/>
                </a:cubicBezTo>
                <a:cubicBezTo>
                  <a:pt x="29131" y="191590"/>
                  <a:pt x="-1031" y="270965"/>
                  <a:pt x="27" y="273082"/>
                </a:cubicBezTo>
                <a:cubicBezTo>
                  <a:pt x="1085" y="275199"/>
                  <a:pt x="34423" y="198469"/>
                  <a:pt x="41302" y="158782"/>
                </a:cubicBezTo>
                <a:cubicBezTo>
                  <a:pt x="48181" y="119095"/>
                  <a:pt x="36010" y="2149"/>
                  <a:pt x="3495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B7F3A29D-6E68-2232-3B10-2160F3FB8A51}"/>
              </a:ext>
            </a:extLst>
          </p:cNvPr>
          <p:cNvSpPr/>
          <p:nvPr/>
        </p:nvSpPr>
        <p:spPr>
          <a:xfrm>
            <a:off x="9017000" y="1006184"/>
            <a:ext cx="67251" cy="359918"/>
          </a:xfrm>
          <a:custGeom>
            <a:avLst/>
            <a:gdLst>
              <a:gd name="connsiteX0" fmla="*/ 66675 w 67251"/>
              <a:gd name="connsiteY0" fmla="*/ 291 h 359918"/>
              <a:gd name="connsiteX1" fmla="*/ 50800 w 67251"/>
              <a:gd name="connsiteY1" fmla="*/ 149516 h 359918"/>
              <a:gd name="connsiteX2" fmla="*/ 15875 w 67251"/>
              <a:gd name="connsiteY2" fmla="*/ 235241 h 359918"/>
              <a:gd name="connsiteX3" fmla="*/ 0 w 67251"/>
              <a:gd name="connsiteY3" fmla="*/ 359066 h 359918"/>
              <a:gd name="connsiteX4" fmla="*/ 15875 w 67251"/>
              <a:gd name="connsiteY4" fmla="*/ 282866 h 359918"/>
              <a:gd name="connsiteX5" fmla="*/ 44450 w 67251"/>
              <a:gd name="connsiteY5" fmla="*/ 149516 h 359918"/>
              <a:gd name="connsiteX6" fmla="*/ 31750 w 67251"/>
              <a:gd name="connsiteY6" fmla="*/ 190791 h 359918"/>
              <a:gd name="connsiteX7" fmla="*/ 66675 w 67251"/>
              <a:gd name="connsiteY7" fmla="*/ 291 h 35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251" h="359918">
                <a:moveTo>
                  <a:pt x="66675" y="291"/>
                </a:moveTo>
                <a:cubicBezTo>
                  <a:pt x="69850" y="-6588"/>
                  <a:pt x="59267" y="110358"/>
                  <a:pt x="50800" y="149516"/>
                </a:cubicBezTo>
                <a:cubicBezTo>
                  <a:pt x="42333" y="188674"/>
                  <a:pt x="24342" y="200316"/>
                  <a:pt x="15875" y="235241"/>
                </a:cubicBezTo>
                <a:cubicBezTo>
                  <a:pt x="7408" y="270166"/>
                  <a:pt x="0" y="351129"/>
                  <a:pt x="0" y="359066"/>
                </a:cubicBezTo>
                <a:cubicBezTo>
                  <a:pt x="0" y="367003"/>
                  <a:pt x="8467" y="317791"/>
                  <a:pt x="15875" y="282866"/>
                </a:cubicBezTo>
                <a:cubicBezTo>
                  <a:pt x="23283" y="247941"/>
                  <a:pt x="41804" y="164862"/>
                  <a:pt x="44450" y="149516"/>
                </a:cubicBezTo>
                <a:cubicBezTo>
                  <a:pt x="47096" y="134170"/>
                  <a:pt x="29104" y="210370"/>
                  <a:pt x="31750" y="190791"/>
                </a:cubicBezTo>
                <a:cubicBezTo>
                  <a:pt x="34396" y="171212"/>
                  <a:pt x="63500" y="7170"/>
                  <a:pt x="66675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643D8047-8A25-58F6-5EE4-43DAD5F3E539}"/>
              </a:ext>
            </a:extLst>
          </p:cNvPr>
          <p:cNvSpPr/>
          <p:nvPr/>
        </p:nvSpPr>
        <p:spPr>
          <a:xfrm>
            <a:off x="7937375" y="1015945"/>
            <a:ext cx="146326" cy="111813"/>
          </a:xfrm>
          <a:custGeom>
            <a:avLst/>
            <a:gdLst>
              <a:gd name="connsiteX0" fmla="*/ 125 w 146326"/>
              <a:gd name="connsiteY0" fmla="*/ 55 h 111813"/>
              <a:gd name="connsiteX1" fmla="*/ 85850 w 146326"/>
              <a:gd name="connsiteY1" fmla="*/ 104830 h 111813"/>
              <a:gd name="connsiteX2" fmla="*/ 146175 w 146326"/>
              <a:gd name="connsiteY2" fmla="*/ 101655 h 111813"/>
              <a:gd name="connsiteX3" fmla="*/ 101725 w 146326"/>
              <a:gd name="connsiteY3" fmla="*/ 98480 h 111813"/>
              <a:gd name="connsiteX4" fmla="*/ 60450 w 146326"/>
              <a:gd name="connsiteY4" fmla="*/ 9580 h 111813"/>
              <a:gd name="connsiteX5" fmla="*/ 66800 w 146326"/>
              <a:gd name="connsiteY5" fmla="*/ 88955 h 111813"/>
              <a:gd name="connsiteX6" fmla="*/ 125 w 146326"/>
              <a:gd name="connsiteY6" fmla="*/ 55 h 11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26" h="111813">
                <a:moveTo>
                  <a:pt x="125" y="55"/>
                </a:moveTo>
                <a:cubicBezTo>
                  <a:pt x="3300" y="2701"/>
                  <a:pt x="61508" y="87897"/>
                  <a:pt x="85850" y="104830"/>
                </a:cubicBezTo>
                <a:cubicBezTo>
                  <a:pt x="110192" y="121763"/>
                  <a:pt x="143529" y="102713"/>
                  <a:pt x="146175" y="101655"/>
                </a:cubicBezTo>
                <a:cubicBezTo>
                  <a:pt x="148821" y="100597"/>
                  <a:pt x="116013" y="113826"/>
                  <a:pt x="101725" y="98480"/>
                </a:cubicBezTo>
                <a:cubicBezTo>
                  <a:pt x="87438" y="83134"/>
                  <a:pt x="66271" y="11168"/>
                  <a:pt x="60450" y="9580"/>
                </a:cubicBezTo>
                <a:cubicBezTo>
                  <a:pt x="54629" y="7993"/>
                  <a:pt x="78442" y="86838"/>
                  <a:pt x="66800" y="88955"/>
                </a:cubicBezTo>
                <a:cubicBezTo>
                  <a:pt x="55158" y="91072"/>
                  <a:pt x="-3050" y="-2591"/>
                  <a:pt x="125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D5F82E75-74CD-0E17-3E51-38BDAA27EDB9}"/>
              </a:ext>
            </a:extLst>
          </p:cNvPr>
          <p:cNvSpPr/>
          <p:nvPr/>
        </p:nvSpPr>
        <p:spPr>
          <a:xfrm>
            <a:off x="8437373" y="1253680"/>
            <a:ext cx="575170" cy="255254"/>
          </a:xfrm>
          <a:custGeom>
            <a:avLst/>
            <a:gdLst>
              <a:gd name="connsiteX0" fmla="*/ 1777 w 575170"/>
              <a:gd name="connsiteY0" fmla="*/ 445 h 255254"/>
              <a:gd name="connsiteX1" fmla="*/ 316102 w 575170"/>
              <a:gd name="connsiteY1" fmla="*/ 86170 h 255254"/>
              <a:gd name="connsiteX2" fmla="*/ 122427 w 575170"/>
              <a:gd name="connsiteY2" fmla="*/ 70295 h 255254"/>
              <a:gd name="connsiteX3" fmla="*/ 325627 w 575170"/>
              <a:gd name="connsiteY3" fmla="*/ 108395 h 255254"/>
              <a:gd name="connsiteX4" fmla="*/ 573277 w 575170"/>
              <a:gd name="connsiteY4" fmla="*/ 254445 h 255254"/>
              <a:gd name="connsiteX5" fmla="*/ 427227 w 575170"/>
              <a:gd name="connsiteY5" fmla="*/ 162370 h 255254"/>
              <a:gd name="connsiteX6" fmla="*/ 198627 w 575170"/>
              <a:gd name="connsiteY6" fmla="*/ 57595 h 255254"/>
              <a:gd name="connsiteX7" fmla="*/ 1777 w 575170"/>
              <a:gd name="connsiteY7" fmla="*/ 445 h 25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5170" h="255254">
                <a:moveTo>
                  <a:pt x="1777" y="445"/>
                </a:moveTo>
                <a:cubicBezTo>
                  <a:pt x="21356" y="5207"/>
                  <a:pt x="295994" y="74528"/>
                  <a:pt x="316102" y="86170"/>
                </a:cubicBezTo>
                <a:cubicBezTo>
                  <a:pt x="336210" y="97812"/>
                  <a:pt x="120840" y="66591"/>
                  <a:pt x="122427" y="70295"/>
                </a:cubicBezTo>
                <a:cubicBezTo>
                  <a:pt x="124014" y="73999"/>
                  <a:pt x="250485" y="77703"/>
                  <a:pt x="325627" y="108395"/>
                </a:cubicBezTo>
                <a:cubicBezTo>
                  <a:pt x="400769" y="139087"/>
                  <a:pt x="556344" y="245449"/>
                  <a:pt x="573277" y="254445"/>
                </a:cubicBezTo>
                <a:cubicBezTo>
                  <a:pt x="590210" y="263441"/>
                  <a:pt x="489669" y="195178"/>
                  <a:pt x="427227" y="162370"/>
                </a:cubicBezTo>
                <a:cubicBezTo>
                  <a:pt x="364785" y="129562"/>
                  <a:pt x="267948" y="85112"/>
                  <a:pt x="198627" y="57595"/>
                </a:cubicBezTo>
                <a:cubicBezTo>
                  <a:pt x="129306" y="30078"/>
                  <a:pt x="-17802" y="-4317"/>
                  <a:pt x="1777" y="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BD42812-709B-BA0C-8499-8AE513CA2502}"/>
              </a:ext>
            </a:extLst>
          </p:cNvPr>
          <p:cNvSpPr/>
          <p:nvPr/>
        </p:nvSpPr>
        <p:spPr>
          <a:xfrm>
            <a:off x="8412920" y="1222087"/>
            <a:ext cx="689631" cy="328684"/>
          </a:xfrm>
          <a:custGeom>
            <a:avLst/>
            <a:gdLst>
              <a:gd name="connsiteX0" fmla="*/ 830 w 689631"/>
              <a:gd name="connsiteY0" fmla="*/ 288 h 328684"/>
              <a:gd name="connsiteX1" fmla="*/ 385005 w 689631"/>
              <a:gd name="connsiteY1" fmla="*/ 130463 h 328684"/>
              <a:gd name="connsiteX2" fmla="*/ 594555 w 689631"/>
              <a:gd name="connsiteY2" fmla="*/ 263813 h 328684"/>
              <a:gd name="connsiteX3" fmla="*/ 686630 w 689631"/>
              <a:gd name="connsiteY3" fmla="*/ 327313 h 328684"/>
              <a:gd name="connsiteX4" fmla="*/ 635830 w 689631"/>
              <a:gd name="connsiteY4" fmla="*/ 289213 h 328684"/>
              <a:gd name="connsiteX5" fmla="*/ 343730 w 689631"/>
              <a:gd name="connsiteY5" fmla="*/ 95538 h 328684"/>
              <a:gd name="connsiteX6" fmla="*/ 283405 w 689631"/>
              <a:gd name="connsiteY6" fmla="*/ 95538 h 328684"/>
              <a:gd name="connsiteX7" fmla="*/ 830 w 689631"/>
              <a:gd name="connsiteY7" fmla="*/ 288 h 328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9631" h="328684">
                <a:moveTo>
                  <a:pt x="830" y="288"/>
                </a:moveTo>
                <a:cubicBezTo>
                  <a:pt x="17763" y="6109"/>
                  <a:pt x="286051" y="86542"/>
                  <a:pt x="385005" y="130463"/>
                </a:cubicBezTo>
                <a:cubicBezTo>
                  <a:pt x="483959" y="174384"/>
                  <a:pt x="544284" y="231005"/>
                  <a:pt x="594555" y="263813"/>
                </a:cubicBezTo>
                <a:cubicBezTo>
                  <a:pt x="644826" y="296621"/>
                  <a:pt x="679751" y="323080"/>
                  <a:pt x="686630" y="327313"/>
                </a:cubicBezTo>
                <a:cubicBezTo>
                  <a:pt x="693509" y="331546"/>
                  <a:pt x="692980" y="327842"/>
                  <a:pt x="635830" y="289213"/>
                </a:cubicBezTo>
                <a:cubicBezTo>
                  <a:pt x="578680" y="250584"/>
                  <a:pt x="402467" y="127817"/>
                  <a:pt x="343730" y="95538"/>
                </a:cubicBezTo>
                <a:cubicBezTo>
                  <a:pt x="284993" y="63259"/>
                  <a:pt x="335792" y="112471"/>
                  <a:pt x="283405" y="95538"/>
                </a:cubicBezTo>
                <a:cubicBezTo>
                  <a:pt x="231018" y="78605"/>
                  <a:pt x="-16103" y="-5533"/>
                  <a:pt x="830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D8EA17EB-4B27-7893-2A9B-DDBD8E228B1D}"/>
              </a:ext>
            </a:extLst>
          </p:cNvPr>
          <p:cNvSpPr/>
          <p:nvPr/>
        </p:nvSpPr>
        <p:spPr>
          <a:xfrm>
            <a:off x="9181973" y="857225"/>
            <a:ext cx="16224" cy="506809"/>
          </a:xfrm>
          <a:custGeom>
            <a:avLst/>
            <a:gdLst>
              <a:gd name="connsiteX0" fmla="*/ 127 w 16224"/>
              <a:gd name="connsiteY0" fmla="*/ 25 h 506809"/>
              <a:gd name="connsiteX1" fmla="*/ 16002 w 16224"/>
              <a:gd name="connsiteY1" fmla="*/ 257200 h 506809"/>
              <a:gd name="connsiteX2" fmla="*/ 9652 w 16224"/>
              <a:gd name="connsiteY2" fmla="*/ 339750 h 506809"/>
              <a:gd name="connsiteX3" fmla="*/ 12827 w 16224"/>
              <a:gd name="connsiteY3" fmla="*/ 276250 h 506809"/>
              <a:gd name="connsiteX4" fmla="*/ 127 w 16224"/>
              <a:gd name="connsiteY4" fmla="*/ 463575 h 506809"/>
              <a:gd name="connsiteX5" fmla="*/ 6477 w 16224"/>
              <a:gd name="connsiteY5" fmla="*/ 501675 h 506809"/>
              <a:gd name="connsiteX6" fmla="*/ 9652 w 16224"/>
              <a:gd name="connsiteY6" fmla="*/ 381025 h 506809"/>
              <a:gd name="connsiteX7" fmla="*/ 9652 w 16224"/>
              <a:gd name="connsiteY7" fmla="*/ 234975 h 506809"/>
              <a:gd name="connsiteX8" fmla="*/ 9652 w 16224"/>
              <a:gd name="connsiteY8" fmla="*/ 273075 h 506809"/>
              <a:gd name="connsiteX9" fmla="*/ 127 w 16224"/>
              <a:gd name="connsiteY9" fmla="*/ 25 h 5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24" h="506809">
                <a:moveTo>
                  <a:pt x="127" y="25"/>
                </a:moveTo>
                <a:cubicBezTo>
                  <a:pt x="1185" y="-2621"/>
                  <a:pt x="14415" y="200579"/>
                  <a:pt x="16002" y="257200"/>
                </a:cubicBezTo>
                <a:cubicBezTo>
                  <a:pt x="17589" y="313821"/>
                  <a:pt x="10181" y="336575"/>
                  <a:pt x="9652" y="339750"/>
                </a:cubicBezTo>
                <a:cubicBezTo>
                  <a:pt x="9123" y="342925"/>
                  <a:pt x="14414" y="255613"/>
                  <a:pt x="12827" y="276250"/>
                </a:cubicBezTo>
                <a:cubicBezTo>
                  <a:pt x="11240" y="296887"/>
                  <a:pt x="1185" y="426004"/>
                  <a:pt x="127" y="463575"/>
                </a:cubicBezTo>
                <a:cubicBezTo>
                  <a:pt x="-931" y="501146"/>
                  <a:pt x="4890" y="515433"/>
                  <a:pt x="6477" y="501675"/>
                </a:cubicBezTo>
                <a:cubicBezTo>
                  <a:pt x="8064" y="487917"/>
                  <a:pt x="9123" y="425475"/>
                  <a:pt x="9652" y="381025"/>
                </a:cubicBezTo>
                <a:cubicBezTo>
                  <a:pt x="10181" y="336575"/>
                  <a:pt x="9652" y="234975"/>
                  <a:pt x="9652" y="234975"/>
                </a:cubicBezTo>
                <a:cubicBezTo>
                  <a:pt x="9652" y="216983"/>
                  <a:pt x="11239" y="306942"/>
                  <a:pt x="9652" y="273075"/>
                </a:cubicBezTo>
                <a:cubicBezTo>
                  <a:pt x="8065" y="239208"/>
                  <a:pt x="-931" y="2671"/>
                  <a:pt x="12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D1AFCC27-2A43-34B9-2388-7F7C96CE3EC5}"/>
              </a:ext>
            </a:extLst>
          </p:cNvPr>
          <p:cNvSpPr/>
          <p:nvPr/>
        </p:nvSpPr>
        <p:spPr>
          <a:xfrm>
            <a:off x="8921734" y="1126951"/>
            <a:ext cx="136578" cy="232297"/>
          </a:xfrm>
          <a:custGeom>
            <a:avLst/>
            <a:gdLst>
              <a:gd name="connsiteX0" fmla="*/ 136541 w 136578"/>
              <a:gd name="connsiteY0" fmla="*/ 174 h 232297"/>
              <a:gd name="connsiteX1" fmla="*/ 79391 w 136578"/>
              <a:gd name="connsiteY1" fmla="*/ 120824 h 232297"/>
              <a:gd name="connsiteX2" fmla="*/ 76216 w 136578"/>
              <a:gd name="connsiteY2" fmla="*/ 187499 h 232297"/>
              <a:gd name="connsiteX3" fmla="*/ 88916 w 136578"/>
              <a:gd name="connsiteY3" fmla="*/ 231949 h 232297"/>
              <a:gd name="connsiteX4" fmla="*/ 63516 w 136578"/>
              <a:gd name="connsiteY4" fmla="*/ 203374 h 232297"/>
              <a:gd name="connsiteX5" fmla="*/ 16 w 136578"/>
              <a:gd name="connsiteY5" fmla="*/ 120824 h 232297"/>
              <a:gd name="connsiteX6" fmla="*/ 69866 w 136578"/>
              <a:gd name="connsiteY6" fmla="*/ 197024 h 232297"/>
              <a:gd name="connsiteX7" fmla="*/ 69866 w 136578"/>
              <a:gd name="connsiteY7" fmla="*/ 149399 h 232297"/>
              <a:gd name="connsiteX8" fmla="*/ 136541 w 136578"/>
              <a:gd name="connsiteY8" fmla="*/ 174 h 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78" h="232297">
                <a:moveTo>
                  <a:pt x="136541" y="174"/>
                </a:moveTo>
                <a:cubicBezTo>
                  <a:pt x="138128" y="-4588"/>
                  <a:pt x="89445" y="89603"/>
                  <a:pt x="79391" y="120824"/>
                </a:cubicBezTo>
                <a:cubicBezTo>
                  <a:pt x="69337" y="152045"/>
                  <a:pt x="74629" y="168978"/>
                  <a:pt x="76216" y="187499"/>
                </a:cubicBezTo>
                <a:cubicBezTo>
                  <a:pt x="77803" y="206020"/>
                  <a:pt x="88916" y="231949"/>
                  <a:pt x="88916" y="231949"/>
                </a:cubicBezTo>
                <a:cubicBezTo>
                  <a:pt x="86799" y="234595"/>
                  <a:pt x="78333" y="221895"/>
                  <a:pt x="63516" y="203374"/>
                </a:cubicBezTo>
                <a:cubicBezTo>
                  <a:pt x="48699" y="184853"/>
                  <a:pt x="-1042" y="121882"/>
                  <a:pt x="16" y="120824"/>
                </a:cubicBezTo>
                <a:cubicBezTo>
                  <a:pt x="1074" y="119766"/>
                  <a:pt x="58224" y="192262"/>
                  <a:pt x="69866" y="197024"/>
                </a:cubicBezTo>
                <a:cubicBezTo>
                  <a:pt x="81508" y="201786"/>
                  <a:pt x="59283" y="176386"/>
                  <a:pt x="69866" y="149399"/>
                </a:cubicBezTo>
                <a:cubicBezTo>
                  <a:pt x="80449" y="122412"/>
                  <a:pt x="134954" y="4936"/>
                  <a:pt x="13654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D9866FC0-008E-451F-0734-96FBC3D1C70D}"/>
              </a:ext>
            </a:extLst>
          </p:cNvPr>
          <p:cNvSpPr/>
          <p:nvPr/>
        </p:nvSpPr>
        <p:spPr>
          <a:xfrm>
            <a:off x="8013464" y="1146156"/>
            <a:ext cx="298686" cy="66764"/>
          </a:xfrm>
          <a:custGeom>
            <a:avLst/>
            <a:gdLst>
              <a:gd name="connsiteX0" fmla="*/ 298686 w 298686"/>
              <a:gd name="connsiteY0" fmla="*/ 15894 h 66764"/>
              <a:gd name="connsiteX1" fmla="*/ 95486 w 298686"/>
              <a:gd name="connsiteY1" fmla="*/ 12719 h 66764"/>
              <a:gd name="connsiteX2" fmla="*/ 236 w 298686"/>
              <a:gd name="connsiteY2" fmla="*/ 19 h 66764"/>
              <a:gd name="connsiteX3" fmla="*/ 66911 w 298686"/>
              <a:gd name="connsiteY3" fmla="*/ 15894 h 66764"/>
              <a:gd name="connsiteX4" fmla="*/ 16111 w 298686"/>
              <a:gd name="connsiteY4" fmla="*/ 31769 h 66764"/>
              <a:gd name="connsiteX5" fmla="*/ 152636 w 298686"/>
              <a:gd name="connsiteY5" fmla="*/ 47644 h 66764"/>
              <a:gd name="connsiteX6" fmla="*/ 244711 w 298686"/>
              <a:gd name="connsiteY6" fmla="*/ 66694 h 66764"/>
              <a:gd name="connsiteX7" fmla="*/ 136761 w 298686"/>
              <a:gd name="connsiteY7" fmla="*/ 53994 h 66764"/>
              <a:gd name="connsiteX8" fmla="*/ 16111 w 298686"/>
              <a:gd name="connsiteY8" fmla="*/ 50819 h 66764"/>
              <a:gd name="connsiteX9" fmla="*/ 57386 w 298686"/>
              <a:gd name="connsiteY9" fmla="*/ 31769 h 66764"/>
              <a:gd name="connsiteX10" fmla="*/ 3411 w 298686"/>
              <a:gd name="connsiteY10" fmla="*/ 9544 h 66764"/>
              <a:gd name="connsiteX11" fmla="*/ 298686 w 298686"/>
              <a:gd name="connsiteY11" fmla="*/ 15894 h 6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686" h="66764">
                <a:moveTo>
                  <a:pt x="298686" y="15894"/>
                </a:moveTo>
                <a:cubicBezTo>
                  <a:pt x="221957" y="15629"/>
                  <a:pt x="145228" y="15365"/>
                  <a:pt x="95486" y="12719"/>
                </a:cubicBezTo>
                <a:cubicBezTo>
                  <a:pt x="45744" y="10073"/>
                  <a:pt x="4998" y="-510"/>
                  <a:pt x="236" y="19"/>
                </a:cubicBezTo>
                <a:cubicBezTo>
                  <a:pt x="-4527" y="548"/>
                  <a:pt x="64265" y="10602"/>
                  <a:pt x="66911" y="15894"/>
                </a:cubicBezTo>
                <a:cubicBezTo>
                  <a:pt x="69557" y="21186"/>
                  <a:pt x="1824" y="26477"/>
                  <a:pt x="16111" y="31769"/>
                </a:cubicBezTo>
                <a:cubicBezTo>
                  <a:pt x="30398" y="37061"/>
                  <a:pt x="114536" y="41823"/>
                  <a:pt x="152636" y="47644"/>
                </a:cubicBezTo>
                <a:cubicBezTo>
                  <a:pt x="190736" y="53465"/>
                  <a:pt x="247357" y="65636"/>
                  <a:pt x="244711" y="66694"/>
                </a:cubicBezTo>
                <a:cubicBezTo>
                  <a:pt x="242065" y="67752"/>
                  <a:pt x="174861" y="56640"/>
                  <a:pt x="136761" y="53994"/>
                </a:cubicBezTo>
                <a:cubicBezTo>
                  <a:pt x="98661" y="51348"/>
                  <a:pt x="29340" y="54523"/>
                  <a:pt x="16111" y="50819"/>
                </a:cubicBezTo>
                <a:cubicBezTo>
                  <a:pt x="2882" y="47115"/>
                  <a:pt x="59503" y="38648"/>
                  <a:pt x="57386" y="31769"/>
                </a:cubicBezTo>
                <a:cubicBezTo>
                  <a:pt x="55269" y="24890"/>
                  <a:pt x="3411" y="9544"/>
                  <a:pt x="3411" y="9544"/>
                </a:cubicBezTo>
                <a:lnTo>
                  <a:pt x="298686" y="1589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8B87753D-1B75-FDAF-E545-3357AFD7F28A}"/>
              </a:ext>
            </a:extLst>
          </p:cNvPr>
          <p:cNvSpPr/>
          <p:nvPr/>
        </p:nvSpPr>
        <p:spPr>
          <a:xfrm>
            <a:off x="8895155" y="831127"/>
            <a:ext cx="117731" cy="356323"/>
          </a:xfrm>
          <a:custGeom>
            <a:avLst/>
            <a:gdLst>
              <a:gd name="connsiteX0" fmla="*/ 7545 w 117731"/>
              <a:gd name="connsiteY0" fmla="*/ 723 h 356323"/>
              <a:gd name="connsiteX1" fmla="*/ 7545 w 117731"/>
              <a:gd name="connsiteY1" fmla="*/ 70573 h 356323"/>
              <a:gd name="connsiteX2" fmla="*/ 93270 w 117731"/>
              <a:gd name="connsiteY2" fmla="*/ 156298 h 356323"/>
              <a:gd name="connsiteX3" fmla="*/ 74220 w 117731"/>
              <a:gd name="connsiteY3" fmla="*/ 146773 h 356323"/>
              <a:gd name="connsiteX4" fmla="*/ 115495 w 117731"/>
              <a:gd name="connsiteY4" fmla="*/ 222973 h 356323"/>
              <a:gd name="connsiteX5" fmla="*/ 96445 w 117731"/>
              <a:gd name="connsiteY5" fmla="*/ 283298 h 356323"/>
              <a:gd name="connsiteX6" fmla="*/ 102795 w 117731"/>
              <a:gd name="connsiteY6" fmla="*/ 356323 h 356323"/>
              <a:gd name="connsiteX7" fmla="*/ 96445 w 117731"/>
              <a:gd name="connsiteY7" fmla="*/ 283298 h 356323"/>
              <a:gd name="connsiteX8" fmla="*/ 115495 w 117731"/>
              <a:gd name="connsiteY8" fmla="*/ 210273 h 356323"/>
              <a:gd name="connsiteX9" fmla="*/ 36120 w 117731"/>
              <a:gd name="connsiteY9" fmla="*/ 115023 h 356323"/>
              <a:gd name="connsiteX10" fmla="*/ 7545 w 117731"/>
              <a:gd name="connsiteY10" fmla="*/ 723 h 3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731" h="356323">
                <a:moveTo>
                  <a:pt x="7545" y="723"/>
                </a:moveTo>
                <a:cubicBezTo>
                  <a:pt x="2782" y="-6685"/>
                  <a:pt x="-6742" y="44644"/>
                  <a:pt x="7545" y="70573"/>
                </a:cubicBezTo>
                <a:cubicBezTo>
                  <a:pt x="21832" y="96502"/>
                  <a:pt x="82158" y="143598"/>
                  <a:pt x="93270" y="156298"/>
                </a:cubicBezTo>
                <a:cubicBezTo>
                  <a:pt x="104382" y="168998"/>
                  <a:pt x="70516" y="135661"/>
                  <a:pt x="74220" y="146773"/>
                </a:cubicBezTo>
                <a:cubicBezTo>
                  <a:pt x="77924" y="157885"/>
                  <a:pt x="111791" y="200219"/>
                  <a:pt x="115495" y="222973"/>
                </a:cubicBezTo>
                <a:cubicBezTo>
                  <a:pt x="119199" y="245727"/>
                  <a:pt x="98562" y="261073"/>
                  <a:pt x="96445" y="283298"/>
                </a:cubicBezTo>
                <a:cubicBezTo>
                  <a:pt x="94328" y="305523"/>
                  <a:pt x="102795" y="356323"/>
                  <a:pt x="102795" y="356323"/>
                </a:cubicBezTo>
                <a:cubicBezTo>
                  <a:pt x="102795" y="356323"/>
                  <a:pt x="94328" y="307640"/>
                  <a:pt x="96445" y="283298"/>
                </a:cubicBezTo>
                <a:cubicBezTo>
                  <a:pt x="98562" y="258956"/>
                  <a:pt x="125549" y="238319"/>
                  <a:pt x="115495" y="210273"/>
                </a:cubicBezTo>
                <a:cubicBezTo>
                  <a:pt x="105441" y="182227"/>
                  <a:pt x="54641" y="147302"/>
                  <a:pt x="36120" y="115023"/>
                </a:cubicBezTo>
                <a:cubicBezTo>
                  <a:pt x="17599" y="82744"/>
                  <a:pt x="12308" y="8131"/>
                  <a:pt x="7545" y="7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8D293596-9C9C-8E48-E3C0-1BAC5573A7B8}"/>
              </a:ext>
            </a:extLst>
          </p:cNvPr>
          <p:cNvSpPr/>
          <p:nvPr/>
        </p:nvSpPr>
        <p:spPr>
          <a:xfrm>
            <a:off x="7991101" y="641210"/>
            <a:ext cx="432236" cy="145841"/>
          </a:xfrm>
          <a:custGeom>
            <a:avLst/>
            <a:gdLst>
              <a:gd name="connsiteX0" fmla="*/ 374 w 432236"/>
              <a:gd name="connsiteY0" fmla="*/ 69990 h 145841"/>
              <a:gd name="connsiteX1" fmla="*/ 257549 w 432236"/>
              <a:gd name="connsiteY1" fmla="*/ 54115 h 145841"/>
              <a:gd name="connsiteX2" fmla="*/ 432174 w 432236"/>
              <a:gd name="connsiteY2" fmla="*/ 140 h 145841"/>
              <a:gd name="connsiteX3" fmla="*/ 276599 w 432236"/>
              <a:gd name="connsiteY3" fmla="*/ 41415 h 145841"/>
              <a:gd name="connsiteX4" fmla="*/ 187699 w 432236"/>
              <a:gd name="connsiteY4" fmla="*/ 127140 h 145841"/>
              <a:gd name="connsiteX5" fmla="*/ 209924 w 432236"/>
              <a:gd name="connsiteY5" fmla="*/ 143015 h 145841"/>
              <a:gd name="connsiteX6" fmla="*/ 197224 w 432236"/>
              <a:gd name="connsiteY6" fmla="*/ 85865 h 145841"/>
              <a:gd name="connsiteX7" fmla="*/ 317874 w 432236"/>
              <a:gd name="connsiteY7" fmla="*/ 41415 h 145841"/>
              <a:gd name="connsiteX8" fmla="*/ 374 w 432236"/>
              <a:gd name="connsiteY8" fmla="*/ 69990 h 1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236" h="145841">
                <a:moveTo>
                  <a:pt x="374" y="69990"/>
                </a:moveTo>
                <a:cubicBezTo>
                  <a:pt x="-9680" y="72107"/>
                  <a:pt x="185582" y="65757"/>
                  <a:pt x="257549" y="54115"/>
                </a:cubicBezTo>
                <a:cubicBezTo>
                  <a:pt x="329516" y="42473"/>
                  <a:pt x="428999" y="2257"/>
                  <a:pt x="432174" y="140"/>
                </a:cubicBezTo>
                <a:cubicBezTo>
                  <a:pt x="435349" y="-1977"/>
                  <a:pt x="317345" y="20248"/>
                  <a:pt x="276599" y="41415"/>
                </a:cubicBezTo>
                <a:cubicBezTo>
                  <a:pt x="235853" y="62582"/>
                  <a:pt x="198811" y="110207"/>
                  <a:pt x="187699" y="127140"/>
                </a:cubicBezTo>
                <a:cubicBezTo>
                  <a:pt x="176587" y="144073"/>
                  <a:pt x="208337" y="149894"/>
                  <a:pt x="209924" y="143015"/>
                </a:cubicBezTo>
                <a:cubicBezTo>
                  <a:pt x="211511" y="136136"/>
                  <a:pt x="179232" y="102798"/>
                  <a:pt x="197224" y="85865"/>
                </a:cubicBezTo>
                <a:cubicBezTo>
                  <a:pt x="215216" y="68932"/>
                  <a:pt x="347507" y="42473"/>
                  <a:pt x="317874" y="41415"/>
                </a:cubicBezTo>
                <a:cubicBezTo>
                  <a:pt x="288241" y="40357"/>
                  <a:pt x="10428" y="67873"/>
                  <a:pt x="374" y="69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F880099A-F0CA-0F39-A256-4F975B8A09F0}"/>
              </a:ext>
            </a:extLst>
          </p:cNvPr>
          <p:cNvSpPr/>
          <p:nvPr/>
        </p:nvSpPr>
        <p:spPr>
          <a:xfrm>
            <a:off x="8737523" y="1095302"/>
            <a:ext cx="286153" cy="152493"/>
          </a:xfrm>
          <a:custGeom>
            <a:avLst/>
            <a:gdLst>
              <a:gd name="connsiteX0" fmla="*/ 285827 w 286153"/>
              <a:gd name="connsiteY0" fmla="*/ 73 h 152493"/>
              <a:gd name="connsiteX1" fmla="*/ 238202 w 286153"/>
              <a:gd name="connsiteY1" fmla="*/ 57223 h 152493"/>
              <a:gd name="connsiteX2" fmla="*/ 149302 w 286153"/>
              <a:gd name="connsiteY2" fmla="*/ 88973 h 152493"/>
              <a:gd name="connsiteX3" fmla="*/ 77 w 286153"/>
              <a:gd name="connsiteY3" fmla="*/ 98498 h 152493"/>
              <a:gd name="connsiteX4" fmla="*/ 130252 w 286153"/>
              <a:gd name="connsiteY4" fmla="*/ 98498 h 152493"/>
              <a:gd name="connsiteX5" fmla="*/ 228677 w 286153"/>
              <a:gd name="connsiteY5" fmla="*/ 152473 h 152493"/>
              <a:gd name="connsiteX6" fmla="*/ 152477 w 286153"/>
              <a:gd name="connsiteY6" fmla="*/ 104848 h 152493"/>
              <a:gd name="connsiteX7" fmla="*/ 142952 w 286153"/>
              <a:gd name="connsiteY7" fmla="*/ 98498 h 152493"/>
              <a:gd name="connsiteX8" fmla="*/ 215977 w 286153"/>
              <a:gd name="connsiteY8" fmla="*/ 69923 h 152493"/>
              <a:gd name="connsiteX9" fmla="*/ 285827 w 286153"/>
              <a:gd name="connsiteY9" fmla="*/ 73 h 15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153" h="152493">
                <a:moveTo>
                  <a:pt x="285827" y="73"/>
                </a:moveTo>
                <a:cubicBezTo>
                  <a:pt x="289531" y="-2044"/>
                  <a:pt x="260956" y="42406"/>
                  <a:pt x="238202" y="57223"/>
                </a:cubicBezTo>
                <a:cubicBezTo>
                  <a:pt x="215448" y="72040"/>
                  <a:pt x="188989" y="82094"/>
                  <a:pt x="149302" y="88973"/>
                </a:cubicBezTo>
                <a:cubicBezTo>
                  <a:pt x="109615" y="95852"/>
                  <a:pt x="3252" y="96911"/>
                  <a:pt x="77" y="98498"/>
                </a:cubicBezTo>
                <a:cubicBezTo>
                  <a:pt x="-3098" y="100085"/>
                  <a:pt x="92152" y="89502"/>
                  <a:pt x="130252" y="98498"/>
                </a:cubicBezTo>
                <a:cubicBezTo>
                  <a:pt x="168352" y="107494"/>
                  <a:pt x="224973" y="151415"/>
                  <a:pt x="228677" y="152473"/>
                </a:cubicBezTo>
                <a:cubicBezTo>
                  <a:pt x="232381" y="153531"/>
                  <a:pt x="166764" y="113844"/>
                  <a:pt x="152477" y="104848"/>
                </a:cubicBezTo>
                <a:cubicBezTo>
                  <a:pt x="138190" y="95852"/>
                  <a:pt x="132369" y="104319"/>
                  <a:pt x="142952" y="98498"/>
                </a:cubicBezTo>
                <a:cubicBezTo>
                  <a:pt x="153535" y="92677"/>
                  <a:pt x="193223" y="82094"/>
                  <a:pt x="215977" y="69923"/>
                </a:cubicBezTo>
                <a:cubicBezTo>
                  <a:pt x="238731" y="57752"/>
                  <a:pt x="282123" y="2190"/>
                  <a:pt x="28582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6CC7B547-24A1-43A2-E40A-8F6718DCD1A0}"/>
              </a:ext>
            </a:extLst>
          </p:cNvPr>
          <p:cNvSpPr/>
          <p:nvPr/>
        </p:nvSpPr>
        <p:spPr>
          <a:xfrm>
            <a:off x="8336047" y="1217666"/>
            <a:ext cx="469021" cy="61867"/>
          </a:xfrm>
          <a:custGeom>
            <a:avLst/>
            <a:gdLst>
              <a:gd name="connsiteX0" fmla="*/ 1503 w 469021"/>
              <a:gd name="connsiteY0" fmla="*/ 1534 h 61867"/>
              <a:gd name="connsiteX1" fmla="*/ 372978 w 469021"/>
              <a:gd name="connsiteY1" fmla="*/ 23759 h 61867"/>
              <a:gd name="connsiteX2" fmla="*/ 325353 w 469021"/>
              <a:gd name="connsiteY2" fmla="*/ 26934 h 61867"/>
              <a:gd name="connsiteX3" fmla="*/ 468228 w 469021"/>
              <a:gd name="connsiteY3" fmla="*/ 61859 h 61867"/>
              <a:gd name="connsiteX4" fmla="*/ 379328 w 469021"/>
              <a:gd name="connsiteY4" fmla="*/ 30109 h 61867"/>
              <a:gd name="connsiteX5" fmla="*/ 299953 w 469021"/>
              <a:gd name="connsiteY5" fmla="*/ 11059 h 61867"/>
              <a:gd name="connsiteX6" fmla="*/ 242803 w 469021"/>
              <a:gd name="connsiteY6" fmla="*/ 1534 h 61867"/>
              <a:gd name="connsiteX7" fmla="*/ 1503 w 469021"/>
              <a:gd name="connsiteY7" fmla="*/ 1534 h 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021" h="61867">
                <a:moveTo>
                  <a:pt x="1503" y="1534"/>
                </a:moveTo>
                <a:cubicBezTo>
                  <a:pt x="23199" y="5238"/>
                  <a:pt x="319003" y="19526"/>
                  <a:pt x="372978" y="23759"/>
                </a:cubicBezTo>
                <a:cubicBezTo>
                  <a:pt x="426953" y="27992"/>
                  <a:pt x="309478" y="20584"/>
                  <a:pt x="325353" y="26934"/>
                </a:cubicBezTo>
                <a:cubicBezTo>
                  <a:pt x="341228" y="33284"/>
                  <a:pt x="459232" y="61330"/>
                  <a:pt x="468228" y="61859"/>
                </a:cubicBezTo>
                <a:cubicBezTo>
                  <a:pt x="477224" y="62388"/>
                  <a:pt x="407374" y="38576"/>
                  <a:pt x="379328" y="30109"/>
                </a:cubicBezTo>
                <a:cubicBezTo>
                  <a:pt x="351282" y="21642"/>
                  <a:pt x="322707" y="15822"/>
                  <a:pt x="299953" y="11059"/>
                </a:cubicBezTo>
                <a:cubicBezTo>
                  <a:pt x="277199" y="6296"/>
                  <a:pt x="286195" y="1005"/>
                  <a:pt x="242803" y="1534"/>
                </a:cubicBezTo>
                <a:cubicBezTo>
                  <a:pt x="199411" y="2063"/>
                  <a:pt x="-20193" y="-2170"/>
                  <a:pt x="1503" y="1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8FB292EE-18DE-5372-FB5D-9B7D8985CD15}"/>
              </a:ext>
            </a:extLst>
          </p:cNvPr>
          <p:cNvSpPr/>
          <p:nvPr/>
        </p:nvSpPr>
        <p:spPr>
          <a:xfrm>
            <a:off x="7959725" y="1156990"/>
            <a:ext cx="784421" cy="59035"/>
          </a:xfrm>
          <a:custGeom>
            <a:avLst/>
            <a:gdLst>
              <a:gd name="connsiteX0" fmla="*/ 0 w 784421"/>
              <a:gd name="connsiteY0" fmla="*/ 5060 h 59035"/>
              <a:gd name="connsiteX1" fmla="*/ 400050 w 784421"/>
              <a:gd name="connsiteY1" fmla="*/ 1885 h 59035"/>
              <a:gd name="connsiteX2" fmla="*/ 631825 w 784421"/>
              <a:gd name="connsiteY2" fmla="*/ 30460 h 59035"/>
              <a:gd name="connsiteX3" fmla="*/ 784225 w 784421"/>
              <a:gd name="connsiteY3" fmla="*/ 59035 h 59035"/>
              <a:gd name="connsiteX4" fmla="*/ 660400 w 784421"/>
              <a:gd name="connsiteY4" fmla="*/ 30460 h 59035"/>
              <a:gd name="connsiteX5" fmla="*/ 511175 w 784421"/>
              <a:gd name="connsiteY5" fmla="*/ 5060 h 59035"/>
              <a:gd name="connsiteX6" fmla="*/ 295275 w 784421"/>
              <a:gd name="connsiteY6" fmla="*/ 1885 h 59035"/>
              <a:gd name="connsiteX7" fmla="*/ 0 w 784421"/>
              <a:gd name="connsiteY7" fmla="*/ 5060 h 5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4421" h="59035">
                <a:moveTo>
                  <a:pt x="0" y="5060"/>
                </a:moveTo>
                <a:cubicBezTo>
                  <a:pt x="147373" y="1356"/>
                  <a:pt x="294746" y="-2348"/>
                  <a:pt x="400050" y="1885"/>
                </a:cubicBezTo>
                <a:cubicBezTo>
                  <a:pt x="505354" y="6118"/>
                  <a:pt x="567796" y="20935"/>
                  <a:pt x="631825" y="30460"/>
                </a:cubicBezTo>
                <a:cubicBezTo>
                  <a:pt x="695854" y="39985"/>
                  <a:pt x="779463" y="59035"/>
                  <a:pt x="784225" y="59035"/>
                </a:cubicBezTo>
                <a:cubicBezTo>
                  <a:pt x="788987" y="59035"/>
                  <a:pt x="705908" y="39456"/>
                  <a:pt x="660400" y="30460"/>
                </a:cubicBezTo>
                <a:cubicBezTo>
                  <a:pt x="614892" y="21464"/>
                  <a:pt x="572029" y="9822"/>
                  <a:pt x="511175" y="5060"/>
                </a:cubicBezTo>
                <a:cubicBezTo>
                  <a:pt x="450321" y="298"/>
                  <a:pt x="295275" y="1885"/>
                  <a:pt x="295275" y="1885"/>
                </a:cubicBezTo>
                <a:lnTo>
                  <a:pt x="0" y="50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A78EF7-00A8-C3CE-4B8A-3E9EE56BBE49}"/>
              </a:ext>
            </a:extLst>
          </p:cNvPr>
          <p:cNvSpPr/>
          <p:nvPr/>
        </p:nvSpPr>
        <p:spPr>
          <a:xfrm>
            <a:off x="9231455" y="1428712"/>
            <a:ext cx="77754" cy="209693"/>
          </a:xfrm>
          <a:custGeom>
            <a:avLst/>
            <a:gdLst>
              <a:gd name="connsiteX0" fmla="*/ 77645 w 77754"/>
              <a:gd name="connsiteY0" fmla="*/ 38 h 209693"/>
              <a:gd name="connsiteX1" fmla="*/ 23670 w 77754"/>
              <a:gd name="connsiteY1" fmla="*/ 111163 h 209693"/>
              <a:gd name="connsiteX2" fmla="*/ 14145 w 77754"/>
              <a:gd name="connsiteY2" fmla="*/ 165138 h 209693"/>
              <a:gd name="connsiteX3" fmla="*/ 14145 w 77754"/>
              <a:gd name="connsiteY3" fmla="*/ 209588 h 209693"/>
              <a:gd name="connsiteX4" fmla="*/ 1445 w 77754"/>
              <a:gd name="connsiteY4" fmla="*/ 152438 h 209693"/>
              <a:gd name="connsiteX5" fmla="*/ 7795 w 77754"/>
              <a:gd name="connsiteY5" fmla="*/ 123863 h 209693"/>
              <a:gd name="connsiteX6" fmla="*/ 77645 w 77754"/>
              <a:gd name="connsiteY6" fmla="*/ 38 h 20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754" h="209693">
                <a:moveTo>
                  <a:pt x="77645" y="38"/>
                </a:moveTo>
                <a:cubicBezTo>
                  <a:pt x="80291" y="-2079"/>
                  <a:pt x="34253" y="83646"/>
                  <a:pt x="23670" y="111163"/>
                </a:cubicBezTo>
                <a:cubicBezTo>
                  <a:pt x="13087" y="138680"/>
                  <a:pt x="15732" y="148734"/>
                  <a:pt x="14145" y="165138"/>
                </a:cubicBezTo>
                <a:cubicBezTo>
                  <a:pt x="12558" y="181542"/>
                  <a:pt x="16262" y="211705"/>
                  <a:pt x="14145" y="209588"/>
                </a:cubicBezTo>
                <a:cubicBezTo>
                  <a:pt x="12028" y="207471"/>
                  <a:pt x="2503" y="166725"/>
                  <a:pt x="1445" y="152438"/>
                </a:cubicBezTo>
                <a:cubicBezTo>
                  <a:pt x="387" y="138151"/>
                  <a:pt x="-3317" y="144500"/>
                  <a:pt x="7795" y="123863"/>
                </a:cubicBezTo>
                <a:cubicBezTo>
                  <a:pt x="18907" y="103226"/>
                  <a:pt x="74999" y="2155"/>
                  <a:pt x="7764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 206">
            <a:extLst>
              <a:ext uri="{FF2B5EF4-FFF2-40B4-BE49-F238E27FC236}">
                <a16:creationId xmlns:a16="http://schemas.microsoft.com/office/drawing/2014/main" id="{F753903F-1476-C3BD-AA23-FAF5396C2B6F}"/>
              </a:ext>
            </a:extLst>
          </p:cNvPr>
          <p:cNvSpPr/>
          <p:nvPr/>
        </p:nvSpPr>
        <p:spPr>
          <a:xfrm>
            <a:off x="9219842" y="1445978"/>
            <a:ext cx="124363" cy="224660"/>
          </a:xfrm>
          <a:custGeom>
            <a:avLst/>
            <a:gdLst>
              <a:gd name="connsiteX0" fmla="*/ 124183 w 124363"/>
              <a:gd name="connsiteY0" fmla="*/ 1822 h 224660"/>
              <a:gd name="connsiteX1" fmla="*/ 57508 w 124363"/>
              <a:gd name="connsiteY1" fmla="*/ 128822 h 224660"/>
              <a:gd name="connsiteX2" fmla="*/ 358 w 124363"/>
              <a:gd name="connsiteY2" fmla="*/ 224072 h 224660"/>
              <a:gd name="connsiteX3" fmla="*/ 35283 w 124363"/>
              <a:gd name="connsiteY3" fmla="*/ 163747 h 224660"/>
              <a:gd name="connsiteX4" fmla="*/ 76558 w 124363"/>
              <a:gd name="connsiteY4" fmla="*/ 58972 h 224660"/>
              <a:gd name="connsiteX5" fmla="*/ 124183 w 124363"/>
              <a:gd name="connsiteY5" fmla="*/ 1822 h 22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63" h="224660">
                <a:moveTo>
                  <a:pt x="124183" y="1822"/>
                </a:moveTo>
                <a:cubicBezTo>
                  <a:pt x="121008" y="13464"/>
                  <a:pt x="78146" y="91780"/>
                  <a:pt x="57508" y="128822"/>
                </a:cubicBezTo>
                <a:cubicBezTo>
                  <a:pt x="36870" y="165864"/>
                  <a:pt x="4062" y="218251"/>
                  <a:pt x="358" y="224072"/>
                </a:cubicBezTo>
                <a:cubicBezTo>
                  <a:pt x="-3346" y="229893"/>
                  <a:pt x="22583" y="191264"/>
                  <a:pt x="35283" y="163747"/>
                </a:cubicBezTo>
                <a:cubicBezTo>
                  <a:pt x="47983" y="136230"/>
                  <a:pt x="65446" y="80668"/>
                  <a:pt x="76558" y="58972"/>
                </a:cubicBezTo>
                <a:cubicBezTo>
                  <a:pt x="87670" y="37276"/>
                  <a:pt x="127358" y="-9820"/>
                  <a:pt x="124183" y="18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ED1BEDD9-39A9-9DEA-BD46-2F7F8EEF7D57}"/>
              </a:ext>
            </a:extLst>
          </p:cNvPr>
          <p:cNvSpPr/>
          <p:nvPr/>
        </p:nvSpPr>
        <p:spPr>
          <a:xfrm>
            <a:off x="9229679" y="1479264"/>
            <a:ext cx="97334" cy="35681"/>
          </a:xfrm>
          <a:custGeom>
            <a:avLst/>
            <a:gdLst>
              <a:gd name="connsiteX0" fmla="*/ 46 w 97334"/>
              <a:gd name="connsiteY0" fmla="*/ 286 h 35681"/>
              <a:gd name="connsiteX1" fmla="*/ 92121 w 97334"/>
              <a:gd name="connsiteY1" fmla="*/ 35211 h 35681"/>
              <a:gd name="connsiteX2" fmla="*/ 79421 w 97334"/>
              <a:gd name="connsiteY2" fmla="*/ 19336 h 35681"/>
              <a:gd name="connsiteX3" fmla="*/ 46 w 97334"/>
              <a:gd name="connsiteY3" fmla="*/ 286 h 35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34" h="35681">
                <a:moveTo>
                  <a:pt x="46" y="286"/>
                </a:moveTo>
                <a:cubicBezTo>
                  <a:pt x="2163" y="2932"/>
                  <a:pt x="92121" y="35211"/>
                  <a:pt x="92121" y="35211"/>
                </a:cubicBezTo>
                <a:cubicBezTo>
                  <a:pt x="105350" y="38386"/>
                  <a:pt x="90534" y="24628"/>
                  <a:pt x="79421" y="19336"/>
                </a:cubicBezTo>
                <a:cubicBezTo>
                  <a:pt x="68309" y="14044"/>
                  <a:pt x="-2071" y="-2360"/>
                  <a:pt x="46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31FFAF55-65A3-D3EC-B1E5-6F078399F37A}"/>
              </a:ext>
            </a:extLst>
          </p:cNvPr>
          <p:cNvSpPr/>
          <p:nvPr/>
        </p:nvSpPr>
        <p:spPr>
          <a:xfrm>
            <a:off x="9232789" y="1488541"/>
            <a:ext cx="82859" cy="151502"/>
          </a:xfrm>
          <a:custGeom>
            <a:avLst/>
            <a:gdLst>
              <a:gd name="connsiteX0" fmla="*/ 82661 w 82859"/>
              <a:gd name="connsiteY0" fmla="*/ 534 h 151502"/>
              <a:gd name="connsiteX1" fmla="*/ 25511 w 82859"/>
              <a:gd name="connsiteY1" fmla="*/ 79909 h 151502"/>
              <a:gd name="connsiteX2" fmla="*/ 12811 w 82859"/>
              <a:gd name="connsiteY2" fmla="*/ 149759 h 151502"/>
              <a:gd name="connsiteX3" fmla="*/ 3286 w 82859"/>
              <a:gd name="connsiteY3" fmla="*/ 121184 h 151502"/>
              <a:gd name="connsiteX4" fmla="*/ 82661 w 82859"/>
              <a:gd name="connsiteY4" fmla="*/ 534 h 15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59" h="151502">
                <a:moveTo>
                  <a:pt x="82661" y="534"/>
                </a:moveTo>
                <a:cubicBezTo>
                  <a:pt x="86365" y="-6345"/>
                  <a:pt x="37153" y="55038"/>
                  <a:pt x="25511" y="79909"/>
                </a:cubicBezTo>
                <a:cubicBezTo>
                  <a:pt x="13869" y="104780"/>
                  <a:pt x="16515" y="142880"/>
                  <a:pt x="12811" y="149759"/>
                </a:cubicBezTo>
                <a:cubicBezTo>
                  <a:pt x="9107" y="156638"/>
                  <a:pt x="-6768" y="142351"/>
                  <a:pt x="3286" y="121184"/>
                </a:cubicBezTo>
                <a:cubicBezTo>
                  <a:pt x="13340" y="100017"/>
                  <a:pt x="78957" y="7413"/>
                  <a:pt x="82661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2E84A84-E59D-CAF2-2509-150E3AAE7BBD}"/>
              </a:ext>
            </a:extLst>
          </p:cNvPr>
          <p:cNvSpPr/>
          <p:nvPr/>
        </p:nvSpPr>
        <p:spPr>
          <a:xfrm>
            <a:off x="9194895" y="1558047"/>
            <a:ext cx="98678" cy="331567"/>
          </a:xfrm>
          <a:custGeom>
            <a:avLst/>
            <a:gdLst>
              <a:gd name="connsiteX0" fmla="*/ 98330 w 98678"/>
              <a:gd name="connsiteY0" fmla="*/ 878 h 331567"/>
              <a:gd name="connsiteX1" fmla="*/ 6255 w 98678"/>
              <a:gd name="connsiteY1" fmla="*/ 232653 h 331567"/>
              <a:gd name="connsiteX2" fmla="*/ 9430 w 98678"/>
              <a:gd name="connsiteY2" fmla="*/ 331078 h 331567"/>
              <a:gd name="connsiteX3" fmla="*/ 18955 w 98678"/>
              <a:gd name="connsiteY3" fmla="*/ 267578 h 331567"/>
              <a:gd name="connsiteX4" fmla="*/ 31655 w 98678"/>
              <a:gd name="connsiteY4" fmla="*/ 200903 h 331567"/>
              <a:gd name="connsiteX5" fmla="*/ 38005 w 98678"/>
              <a:gd name="connsiteY5" fmla="*/ 153278 h 331567"/>
              <a:gd name="connsiteX6" fmla="*/ 98330 w 98678"/>
              <a:gd name="connsiteY6" fmla="*/ 878 h 33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78" h="331567">
                <a:moveTo>
                  <a:pt x="98330" y="878"/>
                </a:moveTo>
                <a:cubicBezTo>
                  <a:pt x="93038" y="14107"/>
                  <a:pt x="21072" y="177620"/>
                  <a:pt x="6255" y="232653"/>
                </a:cubicBezTo>
                <a:cubicBezTo>
                  <a:pt x="-8562" y="287686"/>
                  <a:pt x="7313" y="325257"/>
                  <a:pt x="9430" y="331078"/>
                </a:cubicBezTo>
                <a:cubicBezTo>
                  <a:pt x="11547" y="336899"/>
                  <a:pt x="15251" y="289274"/>
                  <a:pt x="18955" y="267578"/>
                </a:cubicBezTo>
                <a:cubicBezTo>
                  <a:pt x="22659" y="245882"/>
                  <a:pt x="28480" y="219953"/>
                  <a:pt x="31655" y="200903"/>
                </a:cubicBezTo>
                <a:cubicBezTo>
                  <a:pt x="34830" y="181853"/>
                  <a:pt x="29009" y="178678"/>
                  <a:pt x="38005" y="153278"/>
                </a:cubicBezTo>
                <a:cubicBezTo>
                  <a:pt x="47001" y="127878"/>
                  <a:pt x="103622" y="-12351"/>
                  <a:pt x="98330" y="8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B69189EF-A7AD-9A61-A45E-CBBE27506361}"/>
              </a:ext>
            </a:extLst>
          </p:cNvPr>
          <p:cNvSpPr/>
          <p:nvPr/>
        </p:nvSpPr>
        <p:spPr>
          <a:xfrm>
            <a:off x="9219997" y="1609715"/>
            <a:ext cx="70106" cy="200049"/>
          </a:xfrm>
          <a:custGeom>
            <a:avLst/>
            <a:gdLst>
              <a:gd name="connsiteX0" fmla="*/ 70053 w 70106"/>
              <a:gd name="connsiteY0" fmla="*/ 10 h 200049"/>
              <a:gd name="connsiteX1" fmla="*/ 25603 w 70106"/>
              <a:gd name="connsiteY1" fmla="*/ 107960 h 200049"/>
              <a:gd name="connsiteX2" fmla="*/ 203 w 70106"/>
              <a:gd name="connsiteY2" fmla="*/ 200035 h 200049"/>
              <a:gd name="connsiteX3" fmla="*/ 16078 w 70106"/>
              <a:gd name="connsiteY3" fmla="*/ 114310 h 200049"/>
              <a:gd name="connsiteX4" fmla="*/ 70053 w 70106"/>
              <a:gd name="connsiteY4" fmla="*/ 10 h 2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200049">
                <a:moveTo>
                  <a:pt x="70053" y="10"/>
                </a:moveTo>
                <a:cubicBezTo>
                  <a:pt x="71641" y="-1048"/>
                  <a:pt x="37245" y="74623"/>
                  <a:pt x="25603" y="107960"/>
                </a:cubicBezTo>
                <a:cubicBezTo>
                  <a:pt x="13961" y="141297"/>
                  <a:pt x="1791" y="198977"/>
                  <a:pt x="203" y="200035"/>
                </a:cubicBezTo>
                <a:cubicBezTo>
                  <a:pt x="-1385" y="201093"/>
                  <a:pt x="6553" y="145002"/>
                  <a:pt x="16078" y="114310"/>
                </a:cubicBezTo>
                <a:cubicBezTo>
                  <a:pt x="25603" y="83618"/>
                  <a:pt x="68465" y="1068"/>
                  <a:pt x="7005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 211">
            <a:extLst>
              <a:ext uri="{FF2B5EF4-FFF2-40B4-BE49-F238E27FC236}">
                <a16:creationId xmlns:a16="http://schemas.microsoft.com/office/drawing/2014/main" id="{359B26EC-CB00-2532-5048-5A0ACB9F465E}"/>
              </a:ext>
            </a:extLst>
          </p:cNvPr>
          <p:cNvSpPr/>
          <p:nvPr/>
        </p:nvSpPr>
        <p:spPr>
          <a:xfrm>
            <a:off x="9074034" y="1864784"/>
            <a:ext cx="140127" cy="78660"/>
          </a:xfrm>
          <a:custGeom>
            <a:avLst/>
            <a:gdLst>
              <a:gd name="connsiteX0" fmla="*/ 116 w 140127"/>
              <a:gd name="connsiteY0" fmla="*/ 78316 h 78660"/>
              <a:gd name="connsiteX1" fmla="*/ 82666 w 140127"/>
              <a:gd name="connsiteY1" fmla="*/ 33866 h 78660"/>
              <a:gd name="connsiteX2" fmla="*/ 139816 w 140127"/>
              <a:gd name="connsiteY2" fmla="*/ 2116 h 78660"/>
              <a:gd name="connsiteX3" fmla="*/ 101716 w 140127"/>
              <a:gd name="connsiteY3" fmla="*/ 8466 h 78660"/>
              <a:gd name="connsiteX4" fmla="*/ 116 w 140127"/>
              <a:gd name="connsiteY4" fmla="*/ 78316 h 7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127" h="78660">
                <a:moveTo>
                  <a:pt x="116" y="78316"/>
                </a:moveTo>
                <a:cubicBezTo>
                  <a:pt x="-3059" y="82549"/>
                  <a:pt x="59383" y="46566"/>
                  <a:pt x="82666" y="33866"/>
                </a:cubicBezTo>
                <a:cubicBezTo>
                  <a:pt x="105949" y="21166"/>
                  <a:pt x="136641" y="6349"/>
                  <a:pt x="139816" y="2116"/>
                </a:cubicBezTo>
                <a:cubicBezTo>
                  <a:pt x="142991" y="-2117"/>
                  <a:pt x="121295" y="-1"/>
                  <a:pt x="101716" y="8466"/>
                </a:cubicBezTo>
                <a:cubicBezTo>
                  <a:pt x="82137" y="16933"/>
                  <a:pt x="3291" y="74083"/>
                  <a:pt x="116" y="78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 212">
            <a:extLst>
              <a:ext uri="{FF2B5EF4-FFF2-40B4-BE49-F238E27FC236}">
                <a16:creationId xmlns:a16="http://schemas.microsoft.com/office/drawing/2014/main" id="{3A95D786-681F-5CA8-74AA-AADD58B59586}"/>
              </a:ext>
            </a:extLst>
          </p:cNvPr>
          <p:cNvSpPr/>
          <p:nvPr/>
        </p:nvSpPr>
        <p:spPr>
          <a:xfrm>
            <a:off x="9106330" y="1873127"/>
            <a:ext cx="34579" cy="162219"/>
          </a:xfrm>
          <a:custGeom>
            <a:avLst/>
            <a:gdLst>
              <a:gd name="connsiteX0" fmla="*/ 34495 w 34579"/>
              <a:gd name="connsiteY0" fmla="*/ 123 h 162219"/>
              <a:gd name="connsiteX1" fmla="*/ 2745 w 34579"/>
              <a:gd name="connsiteY1" fmla="*/ 82673 h 162219"/>
              <a:gd name="connsiteX2" fmla="*/ 2745 w 34579"/>
              <a:gd name="connsiteY2" fmla="*/ 162048 h 162219"/>
              <a:gd name="connsiteX3" fmla="*/ 12270 w 34579"/>
              <a:gd name="connsiteY3" fmla="*/ 101723 h 162219"/>
              <a:gd name="connsiteX4" fmla="*/ 34495 w 34579"/>
              <a:gd name="connsiteY4" fmla="*/ 123 h 16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9" h="162219">
                <a:moveTo>
                  <a:pt x="34495" y="123"/>
                </a:moveTo>
                <a:cubicBezTo>
                  <a:pt x="32908" y="-3052"/>
                  <a:pt x="8037" y="55686"/>
                  <a:pt x="2745" y="82673"/>
                </a:cubicBezTo>
                <a:cubicBezTo>
                  <a:pt x="-2547" y="109661"/>
                  <a:pt x="1158" y="158873"/>
                  <a:pt x="2745" y="162048"/>
                </a:cubicBezTo>
                <a:cubicBezTo>
                  <a:pt x="4332" y="165223"/>
                  <a:pt x="9624" y="123419"/>
                  <a:pt x="12270" y="101723"/>
                </a:cubicBezTo>
                <a:cubicBezTo>
                  <a:pt x="14916" y="80027"/>
                  <a:pt x="36082" y="3298"/>
                  <a:pt x="34495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 213">
            <a:extLst>
              <a:ext uri="{FF2B5EF4-FFF2-40B4-BE49-F238E27FC236}">
                <a16:creationId xmlns:a16="http://schemas.microsoft.com/office/drawing/2014/main" id="{0B19FCD6-A444-D2B4-8459-896FCEF069F6}"/>
              </a:ext>
            </a:extLst>
          </p:cNvPr>
          <p:cNvSpPr/>
          <p:nvPr/>
        </p:nvSpPr>
        <p:spPr>
          <a:xfrm>
            <a:off x="9183484" y="1868633"/>
            <a:ext cx="17666" cy="152284"/>
          </a:xfrm>
          <a:custGeom>
            <a:avLst/>
            <a:gdLst>
              <a:gd name="connsiteX0" fmla="*/ 1791 w 17666"/>
              <a:gd name="connsiteY0" fmla="*/ 1442 h 152284"/>
              <a:gd name="connsiteX1" fmla="*/ 17666 w 17666"/>
              <a:gd name="connsiteY1" fmla="*/ 150667 h 152284"/>
              <a:gd name="connsiteX2" fmla="*/ 1791 w 17666"/>
              <a:gd name="connsiteY2" fmla="*/ 77642 h 152284"/>
              <a:gd name="connsiteX3" fmla="*/ 1791 w 17666"/>
              <a:gd name="connsiteY3" fmla="*/ 1442 h 15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66" h="152284">
                <a:moveTo>
                  <a:pt x="1791" y="1442"/>
                </a:moveTo>
                <a:cubicBezTo>
                  <a:pt x="4437" y="13613"/>
                  <a:pt x="17666" y="137967"/>
                  <a:pt x="17666" y="150667"/>
                </a:cubicBezTo>
                <a:cubicBezTo>
                  <a:pt x="17666" y="163367"/>
                  <a:pt x="3908" y="97750"/>
                  <a:pt x="1791" y="77642"/>
                </a:cubicBezTo>
                <a:cubicBezTo>
                  <a:pt x="-326" y="57534"/>
                  <a:pt x="-855" y="-10729"/>
                  <a:pt x="1791" y="1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 214">
            <a:extLst>
              <a:ext uri="{FF2B5EF4-FFF2-40B4-BE49-F238E27FC236}">
                <a16:creationId xmlns:a16="http://schemas.microsoft.com/office/drawing/2014/main" id="{7BCADA2A-CB62-CFB8-AD56-5D8DC2ABC548}"/>
              </a:ext>
            </a:extLst>
          </p:cNvPr>
          <p:cNvSpPr/>
          <p:nvPr/>
        </p:nvSpPr>
        <p:spPr>
          <a:xfrm>
            <a:off x="9093200" y="1892300"/>
            <a:ext cx="235365" cy="127104"/>
          </a:xfrm>
          <a:custGeom>
            <a:avLst/>
            <a:gdLst>
              <a:gd name="connsiteX0" fmla="*/ 53975 w 235365"/>
              <a:gd name="connsiteY0" fmla="*/ 0 h 127104"/>
              <a:gd name="connsiteX1" fmla="*/ 155575 w 235365"/>
              <a:gd name="connsiteY1" fmla="*/ 15875 h 127104"/>
              <a:gd name="connsiteX2" fmla="*/ 231775 w 235365"/>
              <a:gd name="connsiteY2" fmla="*/ 15875 h 127104"/>
              <a:gd name="connsiteX3" fmla="*/ 222250 w 235365"/>
              <a:gd name="connsiteY3" fmla="*/ 34925 h 127104"/>
              <a:gd name="connsiteX4" fmla="*/ 215900 w 235365"/>
              <a:gd name="connsiteY4" fmla="*/ 98425 h 127104"/>
              <a:gd name="connsiteX5" fmla="*/ 152400 w 235365"/>
              <a:gd name="connsiteY5" fmla="*/ 104775 h 127104"/>
              <a:gd name="connsiteX6" fmla="*/ 114300 w 235365"/>
              <a:gd name="connsiteY6" fmla="*/ 107950 h 127104"/>
              <a:gd name="connsiteX7" fmla="*/ 0 w 235365"/>
              <a:gd name="connsiteY7" fmla="*/ 127000 h 127104"/>
              <a:gd name="connsiteX8" fmla="*/ 114300 w 235365"/>
              <a:gd name="connsiteY8" fmla="*/ 98425 h 127104"/>
              <a:gd name="connsiteX9" fmla="*/ 209550 w 235365"/>
              <a:gd name="connsiteY9" fmla="*/ 92075 h 127104"/>
              <a:gd name="connsiteX10" fmla="*/ 206375 w 235365"/>
              <a:gd name="connsiteY10" fmla="*/ 25400 h 127104"/>
              <a:gd name="connsiteX11" fmla="*/ 107950 w 235365"/>
              <a:gd name="connsiteY11" fmla="*/ 15875 h 127104"/>
              <a:gd name="connsiteX12" fmla="*/ 53975 w 235365"/>
              <a:gd name="connsiteY12" fmla="*/ 0 h 12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365" h="127104">
                <a:moveTo>
                  <a:pt x="53975" y="0"/>
                </a:moveTo>
                <a:cubicBezTo>
                  <a:pt x="61912" y="0"/>
                  <a:pt x="125942" y="13229"/>
                  <a:pt x="155575" y="15875"/>
                </a:cubicBezTo>
                <a:cubicBezTo>
                  <a:pt x="185208" y="18521"/>
                  <a:pt x="231775" y="15875"/>
                  <a:pt x="231775" y="15875"/>
                </a:cubicBezTo>
                <a:cubicBezTo>
                  <a:pt x="242888" y="19050"/>
                  <a:pt x="224896" y="21167"/>
                  <a:pt x="222250" y="34925"/>
                </a:cubicBezTo>
                <a:cubicBezTo>
                  <a:pt x="219604" y="48683"/>
                  <a:pt x="227542" y="86783"/>
                  <a:pt x="215900" y="98425"/>
                </a:cubicBezTo>
                <a:cubicBezTo>
                  <a:pt x="204258" y="110067"/>
                  <a:pt x="169333" y="103188"/>
                  <a:pt x="152400" y="104775"/>
                </a:cubicBezTo>
                <a:cubicBezTo>
                  <a:pt x="135467" y="106363"/>
                  <a:pt x="139700" y="104246"/>
                  <a:pt x="114300" y="107950"/>
                </a:cubicBezTo>
                <a:cubicBezTo>
                  <a:pt x="88900" y="111654"/>
                  <a:pt x="0" y="128587"/>
                  <a:pt x="0" y="127000"/>
                </a:cubicBezTo>
                <a:cubicBezTo>
                  <a:pt x="0" y="125413"/>
                  <a:pt x="79375" y="104246"/>
                  <a:pt x="114300" y="98425"/>
                </a:cubicBezTo>
                <a:cubicBezTo>
                  <a:pt x="149225" y="92604"/>
                  <a:pt x="194204" y="104246"/>
                  <a:pt x="209550" y="92075"/>
                </a:cubicBezTo>
                <a:cubicBezTo>
                  <a:pt x="224896" y="79904"/>
                  <a:pt x="223308" y="38100"/>
                  <a:pt x="206375" y="25400"/>
                </a:cubicBezTo>
                <a:cubicBezTo>
                  <a:pt x="189442" y="12700"/>
                  <a:pt x="128587" y="16933"/>
                  <a:pt x="107950" y="15875"/>
                </a:cubicBezTo>
                <a:cubicBezTo>
                  <a:pt x="87313" y="14817"/>
                  <a:pt x="46038" y="0"/>
                  <a:pt x="539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 215">
            <a:extLst>
              <a:ext uri="{FF2B5EF4-FFF2-40B4-BE49-F238E27FC236}">
                <a16:creationId xmlns:a16="http://schemas.microsoft.com/office/drawing/2014/main" id="{25AF98C2-0945-44F3-88E9-13CEC302DAB3}"/>
              </a:ext>
            </a:extLst>
          </p:cNvPr>
          <p:cNvSpPr/>
          <p:nvPr/>
        </p:nvSpPr>
        <p:spPr>
          <a:xfrm>
            <a:off x="9118441" y="1866362"/>
            <a:ext cx="212228" cy="42677"/>
          </a:xfrm>
          <a:custGeom>
            <a:avLst/>
            <a:gdLst>
              <a:gd name="connsiteX0" fmla="*/ 159 w 212228"/>
              <a:gd name="connsiteY0" fmla="*/ 38638 h 42677"/>
              <a:gd name="connsiteX1" fmla="*/ 149384 w 212228"/>
              <a:gd name="connsiteY1" fmla="*/ 19588 h 42677"/>
              <a:gd name="connsiteX2" fmla="*/ 149384 w 212228"/>
              <a:gd name="connsiteY2" fmla="*/ 538 h 42677"/>
              <a:gd name="connsiteX3" fmla="*/ 209709 w 212228"/>
              <a:gd name="connsiteY3" fmla="*/ 41813 h 42677"/>
              <a:gd name="connsiteX4" fmla="*/ 184309 w 212228"/>
              <a:gd name="connsiteY4" fmla="*/ 29113 h 42677"/>
              <a:gd name="connsiteX5" fmla="*/ 159 w 212228"/>
              <a:gd name="connsiteY5" fmla="*/ 38638 h 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28" h="42677">
                <a:moveTo>
                  <a:pt x="159" y="38638"/>
                </a:moveTo>
                <a:cubicBezTo>
                  <a:pt x="-5662" y="37050"/>
                  <a:pt x="149384" y="19588"/>
                  <a:pt x="149384" y="19588"/>
                </a:cubicBezTo>
                <a:cubicBezTo>
                  <a:pt x="174255" y="13238"/>
                  <a:pt x="139330" y="-3166"/>
                  <a:pt x="149384" y="538"/>
                </a:cubicBezTo>
                <a:cubicBezTo>
                  <a:pt x="159438" y="4242"/>
                  <a:pt x="203888" y="37051"/>
                  <a:pt x="209709" y="41813"/>
                </a:cubicBezTo>
                <a:cubicBezTo>
                  <a:pt x="215530" y="46575"/>
                  <a:pt x="212884" y="30171"/>
                  <a:pt x="184309" y="29113"/>
                </a:cubicBezTo>
                <a:cubicBezTo>
                  <a:pt x="155734" y="28055"/>
                  <a:pt x="5980" y="40226"/>
                  <a:pt x="159" y="38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 216">
            <a:extLst>
              <a:ext uri="{FF2B5EF4-FFF2-40B4-BE49-F238E27FC236}">
                <a16:creationId xmlns:a16="http://schemas.microsoft.com/office/drawing/2014/main" id="{D9653D00-84E1-2743-25D7-76D9E372475A}"/>
              </a:ext>
            </a:extLst>
          </p:cNvPr>
          <p:cNvSpPr/>
          <p:nvPr/>
        </p:nvSpPr>
        <p:spPr>
          <a:xfrm>
            <a:off x="7635808" y="1549210"/>
            <a:ext cx="25569" cy="289630"/>
          </a:xfrm>
          <a:custGeom>
            <a:avLst/>
            <a:gdLst>
              <a:gd name="connsiteX0" fmla="*/ 67 w 25569"/>
              <a:gd name="connsiteY0" fmla="*/ 190 h 289630"/>
              <a:gd name="connsiteX1" fmla="*/ 12767 w 25569"/>
              <a:gd name="connsiteY1" fmla="*/ 219265 h 289630"/>
              <a:gd name="connsiteX2" fmla="*/ 12767 w 25569"/>
              <a:gd name="connsiteY2" fmla="*/ 162115 h 289630"/>
              <a:gd name="connsiteX3" fmla="*/ 22292 w 25569"/>
              <a:gd name="connsiteY3" fmla="*/ 228790 h 289630"/>
              <a:gd name="connsiteX4" fmla="*/ 25467 w 25569"/>
              <a:gd name="connsiteY4" fmla="*/ 289115 h 289630"/>
              <a:gd name="connsiteX5" fmla="*/ 19117 w 25569"/>
              <a:gd name="connsiteY5" fmla="*/ 193865 h 289630"/>
              <a:gd name="connsiteX6" fmla="*/ 22292 w 25569"/>
              <a:gd name="connsiteY6" fmla="*/ 50990 h 289630"/>
              <a:gd name="connsiteX7" fmla="*/ 19117 w 25569"/>
              <a:gd name="connsiteY7" fmla="*/ 177990 h 289630"/>
              <a:gd name="connsiteX8" fmla="*/ 67 w 25569"/>
              <a:gd name="connsiteY8" fmla="*/ 190 h 28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69" h="289630">
                <a:moveTo>
                  <a:pt x="67" y="190"/>
                </a:moveTo>
                <a:cubicBezTo>
                  <a:pt x="-991" y="7069"/>
                  <a:pt x="10650" y="192278"/>
                  <a:pt x="12767" y="219265"/>
                </a:cubicBezTo>
                <a:cubicBezTo>
                  <a:pt x="14884" y="246253"/>
                  <a:pt x="11180" y="160528"/>
                  <a:pt x="12767" y="162115"/>
                </a:cubicBezTo>
                <a:cubicBezTo>
                  <a:pt x="14354" y="163702"/>
                  <a:pt x="20175" y="207623"/>
                  <a:pt x="22292" y="228790"/>
                </a:cubicBezTo>
                <a:cubicBezTo>
                  <a:pt x="24409" y="249957"/>
                  <a:pt x="25996" y="294936"/>
                  <a:pt x="25467" y="289115"/>
                </a:cubicBezTo>
                <a:cubicBezTo>
                  <a:pt x="24938" y="283294"/>
                  <a:pt x="19646" y="233552"/>
                  <a:pt x="19117" y="193865"/>
                </a:cubicBezTo>
                <a:cubicBezTo>
                  <a:pt x="18588" y="154178"/>
                  <a:pt x="22292" y="53636"/>
                  <a:pt x="22292" y="50990"/>
                </a:cubicBezTo>
                <a:cubicBezTo>
                  <a:pt x="22292" y="48344"/>
                  <a:pt x="22292" y="180636"/>
                  <a:pt x="19117" y="177990"/>
                </a:cubicBezTo>
                <a:cubicBezTo>
                  <a:pt x="15942" y="175344"/>
                  <a:pt x="1125" y="-6689"/>
                  <a:pt x="6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 217">
            <a:extLst>
              <a:ext uri="{FF2B5EF4-FFF2-40B4-BE49-F238E27FC236}">
                <a16:creationId xmlns:a16="http://schemas.microsoft.com/office/drawing/2014/main" id="{DDAF7DE9-4170-D243-48CB-151F4BEB7F88}"/>
              </a:ext>
            </a:extLst>
          </p:cNvPr>
          <p:cNvSpPr/>
          <p:nvPr/>
        </p:nvSpPr>
        <p:spPr>
          <a:xfrm>
            <a:off x="7658093" y="1536608"/>
            <a:ext cx="82722" cy="314447"/>
          </a:xfrm>
          <a:custGeom>
            <a:avLst/>
            <a:gdLst>
              <a:gd name="connsiteX0" fmla="*/ 12707 w 82722"/>
              <a:gd name="connsiteY0" fmla="*/ 92 h 314447"/>
              <a:gd name="connsiteX1" fmla="*/ 19057 w 82722"/>
              <a:gd name="connsiteY1" fmla="*/ 206467 h 314447"/>
              <a:gd name="connsiteX2" fmla="*/ 31757 w 82722"/>
              <a:gd name="connsiteY2" fmla="*/ 181067 h 314447"/>
              <a:gd name="connsiteX3" fmla="*/ 7 w 82722"/>
              <a:gd name="connsiteY3" fmla="*/ 308067 h 314447"/>
              <a:gd name="connsiteX4" fmla="*/ 34932 w 82722"/>
              <a:gd name="connsiteY4" fmla="*/ 206467 h 314447"/>
              <a:gd name="connsiteX5" fmla="*/ 12707 w 82722"/>
              <a:gd name="connsiteY5" fmla="*/ 314417 h 314447"/>
              <a:gd name="connsiteX6" fmla="*/ 82557 w 82722"/>
              <a:gd name="connsiteY6" fmla="*/ 193767 h 314447"/>
              <a:gd name="connsiteX7" fmla="*/ 31757 w 82722"/>
              <a:gd name="connsiteY7" fmla="*/ 298542 h 314447"/>
              <a:gd name="connsiteX8" fmla="*/ 19057 w 82722"/>
              <a:gd name="connsiteY8" fmla="*/ 168367 h 314447"/>
              <a:gd name="connsiteX9" fmla="*/ 19057 w 82722"/>
              <a:gd name="connsiteY9" fmla="*/ 235042 h 314447"/>
              <a:gd name="connsiteX10" fmla="*/ 12707 w 82722"/>
              <a:gd name="connsiteY10" fmla="*/ 92 h 31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22" h="314447">
                <a:moveTo>
                  <a:pt x="12707" y="92"/>
                </a:moveTo>
                <a:cubicBezTo>
                  <a:pt x="12707" y="-4670"/>
                  <a:pt x="15882" y="176304"/>
                  <a:pt x="19057" y="206467"/>
                </a:cubicBezTo>
                <a:cubicBezTo>
                  <a:pt x="22232" y="236630"/>
                  <a:pt x="34932" y="164134"/>
                  <a:pt x="31757" y="181067"/>
                </a:cubicBezTo>
                <a:cubicBezTo>
                  <a:pt x="28582" y="198000"/>
                  <a:pt x="-522" y="303834"/>
                  <a:pt x="7" y="308067"/>
                </a:cubicBezTo>
                <a:cubicBezTo>
                  <a:pt x="536" y="312300"/>
                  <a:pt x="32815" y="205409"/>
                  <a:pt x="34932" y="206467"/>
                </a:cubicBezTo>
                <a:cubicBezTo>
                  <a:pt x="37049" y="207525"/>
                  <a:pt x="4770" y="316534"/>
                  <a:pt x="12707" y="314417"/>
                </a:cubicBezTo>
                <a:cubicBezTo>
                  <a:pt x="20644" y="312300"/>
                  <a:pt x="79382" y="196413"/>
                  <a:pt x="82557" y="193767"/>
                </a:cubicBezTo>
                <a:cubicBezTo>
                  <a:pt x="85732" y="191121"/>
                  <a:pt x="42340" y="302775"/>
                  <a:pt x="31757" y="298542"/>
                </a:cubicBezTo>
                <a:cubicBezTo>
                  <a:pt x="21174" y="294309"/>
                  <a:pt x="21174" y="178950"/>
                  <a:pt x="19057" y="168367"/>
                </a:cubicBezTo>
                <a:cubicBezTo>
                  <a:pt x="16940" y="157784"/>
                  <a:pt x="20644" y="257267"/>
                  <a:pt x="19057" y="235042"/>
                </a:cubicBezTo>
                <a:cubicBezTo>
                  <a:pt x="17470" y="212817"/>
                  <a:pt x="12707" y="4854"/>
                  <a:pt x="1270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 218">
            <a:extLst>
              <a:ext uri="{FF2B5EF4-FFF2-40B4-BE49-F238E27FC236}">
                <a16:creationId xmlns:a16="http://schemas.microsoft.com/office/drawing/2014/main" id="{88D690DA-F102-24A0-DF0B-70DF7A246455}"/>
              </a:ext>
            </a:extLst>
          </p:cNvPr>
          <p:cNvSpPr/>
          <p:nvPr/>
        </p:nvSpPr>
        <p:spPr>
          <a:xfrm>
            <a:off x="7677593" y="1768441"/>
            <a:ext cx="60020" cy="146129"/>
          </a:xfrm>
          <a:custGeom>
            <a:avLst/>
            <a:gdLst>
              <a:gd name="connsiteX0" fmla="*/ 59882 w 60020"/>
              <a:gd name="connsiteY0" fmla="*/ 34 h 146129"/>
              <a:gd name="connsiteX1" fmla="*/ 18607 w 60020"/>
              <a:gd name="connsiteY1" fmla="*/ 82584 h 146129"/>
              <a:gd name="connsiteX2" fmla="*/ 12257 w 60020"/>
              <a:gd name="connsiteY2" fmla="*/ 146084 h 146129"/>
              <a:gd name="connsiteX3" fmla="*/ 2732 w 60020"/>
              <a:gd name="connsiteY3" fmla="*/ 73059 h 146129"/>
              <a:gd name="connsiteX4" fmla="*/ 59882 w 60020"/>
              <a:gd name="connsiteY4" fmla="*/ 34 h 146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20" h="146129">
                <a:moveTo>
                  <a:pt x="59882" y="34"/>
                </a:moveTo>
                <a:cubicBezTo>
                  <a:pt x="62528" y="1622"/>
                  <a:pt x="26544" y="58242"/>
                  <a:pt x="18607" y="82584"/>
                </a:cubicBezTo>
                <a:cubicBezTo>
                  <a:pt x="10670" y="106926"/>
                  <a:pt x="14903" y="147672"/>
                  <a:pt x="12257" y="146084"/>
                </a:cubicBezTo>
                <a:cubicBezTo>
                  <a:pt x="9611" y="144497"/>
                  <a:pt x="-6264" y="94755"/>
                  <a:pt x="2732" y="73059"/>
                </a:cubicBezTo>
                <a:cubicBezTo>
                  <a:pt x="11728" y="51363"/>
                  <a:pt x="57236" y="-1554"/>
                  <a:pt x="5988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 219">
            <a:extLst>
              <a:ext uri="{FF2B5EF4-FFF2-40B4-BE49-F238E27FC236}">
                <a16:creationId xmlns:a16="http://schemas.microsoft.com/office/drawing/2014/main" id="{2319664D-B395-E65C-E45E-DF2B2444552E}"/>
              </a:ext>
            </a:extLst>
          </p:cNvPr>
          <p:cNvSpPr/>
          <p:nvPr/>
        </p:nvSpPr>
        <p:spPr>
          <a:xfrm>
            <a:off x="7550677" y="1800116"/>
            <a:ext cx="114121" cy="232633"/>
          </a:xfrm>
          <a:custGeom>
            <a:avLst/>
            <a:gdLst>
              <a:gd name="connsiteX0" fmla="*/ 113773 w 114121"/>
              <a:gd name="connsiteY0" fmla="*/ 109 h 232633"/>
              <a:gd name="connsiteX1" fmla="*/ 37573 w 114121"/>
              <a:gd name="connsiteY1" fmla="*/ 111234 h 232633"/>
              <a:gd name="connsiteX2" fmla="*/ 34398 w 114121"/>
              <a:gd name="connsiteY2" fmla="*/ 139809 h 232633"/>
              <a:gd name="connsiteX3" fmla="*/ 37573 w 114121"/>
              <a:gd name="connsiteY3" fmla="*/ 231884 h 232633"/>
              <a:gd name="connsiteX4" fmla="*/ 28048 w 114121"/>
              <a:gd name="connsiteY4" fmla="*/ 181084 h 232633"/>
              <a:gd name="connsiteX5" fmla="*/ 8998 w 114121"/>
              <a:gd name="connsiteY5" fmla="*/ 139809 h 232633"/>
              <a:gd name="connsiteX6" fmla="*/ 28048 w 114121"/>
              <a:gd name="connsiteY6" fmla="*/ 82659 h 232633"/>
              <a:gd name="connsiteX7" fmla="*/ 2648 w 114121"/>
              <a:gd name="connsiteY7" fmla="*/ 133459 h 232633"/>
              <a:gd name="connsiteX8" fmla="*/ 113773 w 114121"/>
              <a:gd name="connsiteY8" fmla="*/ 109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121" h="232633">
                <a:moveTo>
                  <a:pt x="113773" y="109"/>
                </a:moveTo>
                <a:cubicBezTo>
                  <a:pt x="119594" y="-3595"/>
                  <a:pt x="50802" y="87951"/>
                  <a:pt x="37573" y="111234"/>
                </a:cubicBezTo>
                <a:cubicBezTo>
                  <a:pt x="24344" y="134517"/>
                  <a:pt x="34398" y="119701"/>
                  <a:pt x="34398" y="139809"/>
                </a:cubicBezTo>
                <a:cubicBezTo>
                  <a:pt x="34398" y="159917"/>
                  <a:pt x="38631" y="225005"/>
                  <a:pt x="37573" y="231884"/>
                </a:cubicBezTo>
                <a:cubicBezTo>
                  <a:pt x="36515" y="238763"/>
                  <a:pt x="32811" y="196430"/>
                  <a:pt x="28048" y="181084"/>
                </a:cubicBezTo>
                <a:cubicBezTo>
                  <a:pt x="23285" y="165738"/>
                  <a:pt x="8998" y="156213"/>
                  <a:pt x="8998" y="139809"/>
                </a:cubicBezTo>
                <a:cubicBezTo>
                  <a:pt x="8998" y="123405"/>
                  <a:pt x="29106" y="83717"/>
                  <a:pt x="28048" y="82659"/>
                </a:cubicBezTo>
                <a:cubicBezTo>
                  <a:pt x="26990" y="81601"/>
                  <a:pt x="-10052" y="141926"/>
                  <a:pt x="2648" y="133459"/>
                </a:cubicBezTo>
                <a:cubicBezTo>
                  <a:pt x="15348" y="124992"/>
                  <a:pt x="107952" y="3813"/>
                  <a:pt x="113773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 220">
            <a:extLst>
              <a:ext uri="{FF2B5EF4-FFF2-40B4-BE49-F238E27FC236}">
                <a16:creationId xmlns:a16="http://schemas.microsoft.com/office/drawing/2014/main" id="{87CE05D3-298D-7196-640C-B316E93CCEE3}"/>
              </a:ext>
            </a:extLst>
          </p:cNvPr>
          <p:cNvSpPr/>
          <p:nvPr/>
        </p:nvSpPr>
        <p:spPr>
          <a:xfrm>
            <a:off x="7607154" y="1812889"/>
            <a:ext cx="87769" cy="123925"/>
          </a:xfrm>
          <a:custGeom>
            <a:avLst/>
            <a:gdLst>
              <a:gd name="connsiteX0" fmla="*/ 146 w 87769"/>
              <a:gd name="connsiteY0" fmla="*/ 36 h 123925"/>
              <a:gd name="connsiteX1" fmla="*/ 60471 w 87769"/>
              <a:gd name="connsiteY1" fmla="*/ 69886 h 123925"/>
              <a:gd name="connsiteX2" fmla="*/ 85871 w 87769"/>
              <a:gd name="connsiteY2" fmla="*/ 123861 h 123925"/>
              <a:gd name="connsiteX3" fmla="*/ 79521 w 87769"/>
              <a:gd name="connsiteY3" fmla="*/ 79411 h 123925"/>
              <a:gd name="connsiteX4" fmla="*/ 146 w 87769"/>
              <a:gd name="connsiteY4" fmla="*/ 36 h 1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9" h="123925">
                <a:moveTo>
                  <a:pt x="146" y="36"/>
                </a:moveTo>
                <a:cubicBezTo>
                  <a:pt x="-3029" y="-1551"/>
                  <a:pt x="46184" y="49249"/>
                  <a:pt x="60471" y="69886"/>
                </a:cubicBezTo>
                <a:cubicBezTo>
                  <a:pt x="74758" y="90523"/>
                  <a:pt x="82696" y="122274"/>
                  <a:pt x="85871" y="123861"/>
                </a:cubicBezTo>
                <a:cubicBezTo>
                  <a:pt x="89046" y="125448"/>
                  <a:pt x="89046" y="97403"/>
                  <a:pt x="79521" y="79411"/>
                </a:cubicBezTo>
                <a:cubicBezTo>
                  <a:pt x="69996" y="61419"/>
                  <a:pt x="3321" y="1623"/>
                  <a:pt x="146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 221">
            <a:extLst>
              <a:ext uri="{FF2B5EF4-FFF2-40B4-BE49-F238E27FC236}">
                <a16:creationId xmlns:a16="http://schemas.microsoft.com/office/drawing/2014/main" id="{8B65C557-FF24-1ABD-A67E-C37DD825872E}"/>
              </a:ext>
            </a:extLst>
          </p:cNvPr>
          <p:cNvSpPr/>
          <p:nvPr/>
        </p:nvSpPr>
        <p:spPr>
          <a:xfrm>
            <a:off x="7596719" y="1844038"/>
            <a:ext cx="74425" cy="211119"/>
          </a:xfrm>
          <a:custGeom>
            <a:avLst/>
            <a:gdLst>
              <a:gd name="connsiteX0" fmla="*/ 1056 w 74425"/>
              <a:gd name="connsiteY0" fmla="*/ 637 h 211119"/>
              <a:gd name="connsiteX1" fmla="*/ 32806 w 74425"/>
              <a:gd name="connsiteY1" fmla="*/ 57787 h 211119"/>
              <a:gd name="connsiteX2" fmla="*/ 61381 w 74425"/>
              <a:gd name="connsiteY2" fmla="*/ 80012 h 211119"/>
              <a:gd name="connsiteX3" fmla="*/ 55031 w 74425"/>
              <a:gd name="connsiteY3" fmla="*/ 124462 h 211119"/>
              <a:gd name="connsiteX4" fmla="*/ 16931 w 74425"/>
              <a:gd name="connsiteY4" fmla="*/ 210187 h 211119"/>
              <a:gd name="connsiteX5" fmla="*/ 32806 w 74425"/>
              <a:gd name="connsiteY5" fmla="*/ 165737 h 211119"/>
              <a:gd name="connsiteX6" fmla="*/ 74081 w 74425"/>
              <a:gd name="connsiteY6" fmla="*/ 99062 h 211119"/>
              <a:gd name="connsiteX7" fmla="*/ 1056 w 74425"/>
              <a:gd name="connsiteY7" fmla="*/ 637 h 21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25" h="211119">
                <a:moveTo>
                  <a:pt x="1056" y="637"/>
                </a:moveTo>
                <a:cubicBezTo>
                  <a:pt x="-5823" y="-6242"/>
                  <a:pt x="22752" y="44558"/>
                  <a:pt x="32806" y="57787"/>
                </a:cubicBezTo>
                <a:cubicBezTo>
                  <a:pt x="42860" y="71016"/>
                  <a:pt x="57677" y="68900"/>
                  <a:pt x="61381" y="80012"/>
                </a:cubicBezTo>
                <a:cubicBezTo>
                  <a:pt x="65085" y="91124"/>
                  <a:pt x="62439" y="102766"/>
                  <a:pt x="55031" y="124462"/>
                </a:cubicBezTo>
                <a:cubicBezTo>
                  <a:pt x="47623" y="146158"/>
                  <a:pt x="20635" y="203308"/>
                  <a:pt x="16931" y="210187"/>
                </a:cubicBezTo>
                <a:cubicBezTo>
                  <a:pt x="13227" y="217066"/>
                  <a:pt x="23281" y="184258"/>
                  <a:pt x="32806" y="165737"/>
                </a:cubicBezTo>
                <a:cubicBezTo>
                  <a:pt x="42331" y="147216"/>
                  <a:pt x="78314" y="122345"/>
                  <a:pt x="74081" y="99062"/>
                </a:cubicBezTo>
                <a:cubicBezTo>
                  <a:pt x="69848" y="75779"/>
                  <a:pt x="7935" y="7516"/>
                  <a:pt x="1056" y="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 222">
            <a:extLst>
              <a:ext uri="{FF2B5EF4-FFF2-40B4-BE49-F238E27FC236}">
                <a16:creationId xmlns:a16="http://schemas.microsoft.com/office/drawing/2014/main" id="{6C5330FB-CC6E-494C-C3F1-BB90300D59AC}"/>
              </a:ext>
            </a:extLst>
          </p:cNvPr>
          <p:cNvSpPr/>
          <p:nvPr/>
        </p:nvSpPr>
        <p:spPr>
          <a:xfrm>
            <a:off x="7575298" y="1876422"/>
            <a:ext cx="92339" cy="149507"/>
          </a:xfrm>
          <a:custGeom>
            <a:avLst/>
            <a:gdLst>
              <a:gd name="connsiteX0" fmla="*/ 252 w 92339"/>
              <a:gd name="connsiteY0" fmla="*/ 3 h 149507"/>
              <a:gd name="connsiteX1" fmla="*/ 44702 w 92339"/>
              <a:gd name="connsiteY1" fmla="*/ 63503 h 149507"/>
              <a:gd name="connsiteX2" fmla="*/ 60577 w 92339"/>
              <a:gd name="connsiteY2" fmla="*/ 149228 h 149507"/>
              <a:gd name="connsiteX3" fmla="*/ 63752 w 92339"/>
              <a:gd name="connsiteY3" fmla="*/ 88903 h 149507"/>
              <a:gd name="connsiteX4" fmla="*/ 92327 w 92339"/>
              <a:gd name="connsiteY4" fmla="*/ 31753 h 149507"/>
              <a:gd name="connsiteX5" fmla="*/ 66927 w 92339"/>
              <a:gd name="connsiteY5" fmla="*/ 60328 h 149507"/>
              <a:gd name="connsiteX6" fmla="*/ 252 w 92339"/>
              <a:gd name="connsiteY6" fmla="*/ 3 h 1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39" h="149507">
                <a:moveTo>
                  <a:pt x="252" y="3"/>
                </a:moveTo>
                <a:cubicBezTo>
                  <a:pt x="-3452" y="532"/>
                  <a:pt x="34648" y="38632"/>
                  <a:pt x="44702" y="63503"/>
                </a:cubicBezTo>
                <a:cubicBezTo>
                  <a:pt x="54756" y="88374"/>
                  <a:pt x="57402" y="144995"/>
                  <a:pt x="60577" y="149228"/>
                </a:cubicBezTo>
                <a:cubicBezTo>
                  <a:pt x="63752" y="153461"/>
                  <a:pt x="58460" y="108482"/>
                  <a:pt x="63752" y="88903"/>
                </a:cubicBezTo>
                <a:cubicBezTo>
                  <a:pt x="69044" y="69324"/>
                  <a:pt x="91798" y="36516"/>
                  <a:pt x="92327" y="31753"/>
                </a:cubicBezTo>
                <a:cubicBezTo>
                  <a:pt x="92856" y="26991"/>
                  <a:pt x="76981" y="61915"/>
                  <a:pt x="66927" y="60328"/>
                </a:cubicBezTo>
                <a:cubicBezTo>
                  <a:pt x="56873" y="58741"/>
                  <a:pt x="3956" y="-526"/>
                  <a:pt x="25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 223">
            <a:extLst>
              <a:ext uri="{FF2B5EF4-FFF2-40B4-BE49-F238E27FC236}">
                <a16:creationId xmlns:a16="http://schemas.microsoft.com/office/drawing/2014/main" id="{38D921F8-F447-1C4D-A813-BAAFB3ECBF09}"/>
              </a:ext>
            </a:extLst>
          </p:cNvPr>
          <p:cNvSpPr/>
          <p:nvPr/>
        </p:nvSpPr>
        <p:spPr>
          <a:xfrm>
            <a:off x="7584009" y="1863723"/>
            <a:ext cx="29977" cy="184818"/>
          </a:xfrm>
          <a:custGeom>
            <a:avLst/>
            <a:gdLst>
              <a:gd name="connsiteX0" fmla="*/ 29641 w 29977"/>
              <a:gd name="connsiteY0" fmla="*/ 2 h 184818"/>
              <a:gd name="connsiteX1" fmla="*/ 16941 w 29977"/>
              <a:gd name="connsiteY1" fmla="*/ 107952 h 184818"/>
              <a:gd name="connsiteX2" fmla="*/ 20116 w 29977"/>
              <a:gd name="connsiteY2" fmla="*/ 184152 h 184818"/>
              <a:gd name="connsiteX3" fmla="*/ 7416 w 29977"/>
              <a:gd name="connsiteY3" fmla="*/ 142877 h 184818"/>
              <a:gd name="connsiteX4" fmla="*/ 1066 w 29977"/>
              <a:gd name="connsiteY4" fmla="*/ 104777 h 184818"/>
              <a:gd name="connsiteX5" fmla="*/ 29641 w 29977"/>
              <a:gd name="connsiteY5" fmla="*/ 2 h 1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77" h="184818">
                <a:moveTo>
                  <a:pt x="29641" y="2"/>
                </a:moveTo>
                <a:cubicBezTo>
                  <a:pt x="32287" y="531"/>
                  <a:pt x="18528" y="77260"/>
                  <a:pt x="16941" y="107952"/>
                </a:cubicBezTo>
                <a:cubicBezTo>
                  <a:pt x="15353" y="138644"/>
                  <a:pt x="21703" y="178331"/>
                  <a:pt x="20116" y="184152"/>
                </a:cubicBezTo>
                <a:cubicBezTo>
                  <a:pt x="18528" y="189973"/>
                  <a:pt x="10591" y="156106"/>
                  <a:pt x="7416" y="142877"/>
                </a:cubicBezTo>
                <a:cubicBezTo>
                  <a:pt x="4241" y="129648"/>
                  <a:pt x="-2638" y="125944"/>
                  <a:pt x="1066" y="104777"/>
                </a:cubicBezTo>
                <a:cubicBezTo>
                  <a:pt x="4770" y="83610"/>
                  <a:pt x="26995" y="-527"/>
                  <a:pt x="2964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 224">
            <a:extLst>
              <a:ext uri="{FF2B5EF4-FFF2-40B4-BE49-F238E27FC236}">
                <a16:creationId xmlns:a16="http://schemas.microsoft.com/office/drawing/2014/main" id="{895D1DB0-C86D-C805-CE93-724683380A9B}"/>
              </a:ext>
            </a:extLst>
          </p:cNvPr>
          <p:cNvSpPr/>
          <p:nvPr/>
        </p:nvSpPr>
        <p:spPr>
          <a:xfrm>
            <a:off x="7575106" y="1518484"/>
            <a:ext cx="93255" cy="299197"/>
          </a:xfrm>
          <a:custGeom>
            <a:avLst/>
            <a:gdLst>
              <a:gd name="connsiteX0" fmla="*/ 444 w 93255"/>
              <a:gd name="connsiteY0" fmla="*/ 2341 h 299197"/>
              <a:gd name="connsiteX1" fmla="*/ 38544 w 93255"/>
              <a:gd name="connsiteY1" fmla="*/ 103941 h 299197"/>
              <a:gd name="connsiteX2" fmla="*/ 92519 w 93255"/>
              <a:gd name="connsiteY2" fmla="*/ 297616 h 299197"/>
              <a:gd name="connsiteX3" fmla="*/ 70294 w 93255"/>
              <a:gd name="connsiteY3" fmla="*/ 189666 h 299197"/>
              <a:gd name="connsiteX4" fmla="*/ 76644 w 93255"/>
              <a:gd name="connsiteY4" fmla="*/ 81716 h 299197"/>
              <a:gd name="connsiteX5" fmla="*/ 60769 w 93255"/>
              <a:gd name="connsiteY5" fmla="*/ 46791 h 299197"/>
              <a:gd name="connsiteX6" fmla="*/ 63944 w 93255"/>
              <a:gd name="connsiteY6" fmla="*/ 126166 h 299197"/>
              <a:gd name="connsiteX7" fmla="*/ 63944 w 93255"/>
              <a:gd name="connsiteY7" fmla="*/ 199191 h 299197"/>
              <a:gd name="connsiteX8" fmla="*/ 444 w 93255"/>
              <a:gd name="connsiteY8" fmla="*/ 2341 h 29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255" h="299197">
                <a:moveTo>
                  <a:pt x="444" y="2341"/>
                </a:moveTo>
                <a:cubicBezTo>
                  <a:pt x="-3789" y="-13534"/>
                  <a:pt x="23198" y="54728"/>
                  <a:pt x="38544" y="103941"/>
                </a:cubicBezTo>
                <a:cubicBezTo>
                  <a:pt x="53890" y="153154"/>
                  <a:pt x="87227" y="283329"/>
                  <a:pt x="92519" y="297616"/>
                </a:cubicBezTo>
                <a:cubicBezTo>
                  <a:pt x="97811" y="311903"/>
                  <a:pt x="72940" y="225649"/>
                  <a:pt x="70294" y="189666"/>
                </a:cubicBezTo>
                <a:cubicBezTo>
                  <a:pt x="67648" y="153683"/>
                  <a:pt x="78232" y="105529"/>
                  <a:pt x="76644" y="81716"/>
                </a:cubicBezTo>
                <a:cubicBezTo>
                  <a:pt x="75056" y="57903"/>
                  <a:pt x="62886" y="39383"/>
                  <a:pt x="60769" y="46791"/>
                </a:cubicBezTo>
                <a:cubicBezTo>
                  <a:pt x="58652" y="54199"/>
                  <a:pt x="63415" y="100766"/>
                  <a:pt x="63944" y="126166"/>
                </a:cubicBezTo>
                <a:cubicBezTo>
                  <a:pt x="64473" y="151566"/>
                  <a:pt x="70294" y="215595"/>
                  <a:pt x="63944" y="199191"/>
                </a:cubicBezTo>
                <a:cubicBezTo>
                  <a:pt x="57594" y="182787"/>
                  <a:pt x="4677" y="18216"/>
                  <a:pt x="444" y="2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 225">
            <a:extLst>
              <a:ext uri="{FF2B5EF4-FFF2-40B4-BE49-F238E27FC236}">
                <a16:creationId xmlns:a16="http://schemas.microsoft.com/office/drawing/2014/main" id="{B9842F3D-DEA7-3B64-96BC-CC554801203E}"/>
              </a:ext>
            </a:extLst>
          </p:cNvPr>
          <p:cNvSpPr/>
          <p:nvPr/>
        </p:nvSpPr>
        <p:spPr>
          <a:xfrm>
            <a:off x="7540474" y="1530206"/>
            <a:ext cx="125174" cy="432521"/>
          </a:xfrm>
          <a:custGeom>
            <a:avLst/>
            <a:gdLst>
              <a:gd name="connsiteX0" fmla="*/ 28726 w 125174"/>
              <a:gd name="connsiteY0" fmla="*/ 3319 h 432521"/>
              <a:gd name="connsiteX1" fmla="*/ 89051 w 125174"/>
              <a:gd name="connsiteY1" fmla="*/ 168419 h 432521"/>
              <a:gd name="connsiteX2" fmla="*/ 92226 w 125174"/>
              <a:gd name="connsiteY2" fmla="*/ 273194 h 432521"/>
              <a:gd name="connsiteX3" fmla="*/ 123976 w 125174"/>
              <a:gd name="connsiteY3" fmla="*/ 212869 h 432521"/>
              <a:gd name="connsiteX4" fmla="*/ 44601 w 125174"/>
              <a:gd name="connsiteY4" fmla="*/ 346219 h 432521"/>
              <a:gd name="connsiteX5" fmla="*/ 12851 w 125174"/>
              <a:gd name="connsiteY5" fmla="*/ 431944 h 432521"/>
              <a:gd name="connsiteX6" fmla="*/ 19201 w 125174"/>
              <a:gd name="connsiteY6" fmla="*/ 304944 h 432521"/>
              <a:gd name="connsiteX7" fmla="*/ 6501 w 125174"/>
              <a:gd name="connsiteY7" fmla="*/ 266844 h 432521"/>
              <a:gd name="connsiteX8" fmla="*/ 70001 w 125174"/>
              <a:gd name="connsiteY8" fmla="*/ 200169 h 432521"/>
              <a:gd name="connsiteX9" fmla="*/ 151 w 125174"/>
              <a:gd name="connsiteY9" fmla="*/ 63644 h 432521"/>
              <a:gd name="connsiteX10" fmla="*/ 50951 w 125174"/>
              <a:gd name="connsiteY10" fmla="*/ 117619 h 432521"/>
              <a:gd name="connsiteX11" fmla="*/ 38251 w 125174"/>
              <a:gd name="connsiteY11" fmla="*/ 60469 h 432521"/>
              <a:gd name="connsiteX12" fmla="*/ 28726 w 125174"/>
              <a:gd name="connsiteY12" fmla="*/ 3319 h 43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174" h="432521">
                <a:moveTo>
                  <a:pt x="28726" y="3319"/>
                </a:moveTo>
                <a:cubicBezTo>
                  <a:pt x="37193" y="21311"/>
                  <a:pt x="78468" y="123440"/>
                  <a:pt x="89051" y="168419"/>
                </a:cubicBezTo>
                <a:cubicBezTo>
                  <a:pt x="99634" y="213398"/>
                  <a:pt x="86405" y="265786"/>
                  <a:pt x="92226" y="273194"/>
                </a:cubicBezTo>
                <a:cubicBezTo>
                  <a:pt x="98047" y="280602"/>
                  <a:pt x="131913" y="200698"/>
                  <a:pt x="123976" y="212869"/>
                </a:cubicBezTo>
                <a:cubicBezTo>
                  <a:pt x="116039" y="225040"/>
                  <a:pt x="63122" y="309707"/>
                  <a:pt x="44601" y="346219"/>
                </a:cubicBezTo>
                <a:cubicBezTo>
                  <a:pt x="26080" y="382732"/>
                  <a:pt x="17084" y="438823"/>
                  <a:pt x="12851" y="431944"/>
                </a:cubicBezTo>
                <a:cubicBezTo>
                  <a:pt x="8618" y="425065"/>
                  <a:pt x="20259" y="332461"/>
                  <a:pt x="19201" y="304944"/>
                </a:cubicBezTo>
                <a:cubicBezTo>
                  <a:pt x="18143" y="277427"/>
                  <a:pt x="-1966" y="284306"/>
                  <a:pt x="6501" y="266844"/>
                </a:cubicBezTo>
                <a:cubicBezTo>
                  <a:pt x="14968" y="249382"/>
                  <a:pt x="71059" y="234036"/>
                  <a:pt x="70001" y="200169"/>
                </a:cubicBezTo>
                <a:cubicBezTo>
                  <a:pt x="68943" y="166302"/>
                  <a:pt x="3326" y="77402"/>
                  <a:pt x="151" y="63644"/>
                </a:cubicBezTo>
                <a:cubicBezTo>
                  <a:pt x="-3024" y="49886"/>
                  <a:pt x="44601" y="118148"/>
                  <a:pt x="50951" y="117619"/>
                </a:cubicBezTo>
                <a:cubicBezTo>
                  <a:pt x="57301" y="117090"/>
                  <a:pt x="40368" y="75286"/>
                  <a:pt x="38251" y="60469"/>
                </a:cubicBezTo>
                <a:cubicBezTo>
                  <a:pt x="36134" y="45652"/>
                  <a:pt x="20259" y="-14673"/>
                  <a:pt x="28726" y="3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 226">
            <a:extLst>
              <a:ext uri="{FF2B5EF4-FFF2-40B4-BE49-F238E27FC236}">
                <a16:creationId xmlns:a16="http://schemas.microsoft.com/office/drawing/2014/main" id="{13331E78-DCBC-54D4-59F6-B312F9A1C9F1}"/>
              </a:ext>
            </a:extLst>
          </p:cNvPr>
          <p:cNvSpPr/>
          <p:nvPr/>
        </p:nvSpPr>
        <p:spPr>
          <a:xfrm>
            <a:off x="8842375" y="1898602"/>
            <a:ext cx="356022" cy="628698"/>
          </a:xfrm>
          <a:custGeom>
            <a:avLst/>
            <a:gdLst>
              <a:gd name="connsiteX0" fmla="*/ 336550 w 356022"/>
              <a:gd name="connsiteY0" fmla="*/ 3223 h 628698"/>
              <a:gd name="connsiteX1" fmla="*/ 320675 w 356022"/>
              <a:gd name="connsiteY1" fmla="*/ 120698 h 628698"/>
              <a:gd name="connsiteX2" fmla="*/ 346075 w 356022"/>
              <a:gd name="connsiteY2" fmla="*/ 333423 h 628698"/>
              <a:gd name="connsiteX3" fmla="*/ 346075 w 356022"/>
              <a:gd name="connsiteY3" fmla="*/ 244523 h 628698"/>
              <a:gd name="connsiteX4" fmla="*/ 355600 w 356022"/>
              <a:gd name="connsiteY4" fmla="*/ 377873 h 628698"/>
              <a:gd name="connsiteX5" fmla="*/ 330200 w 356022"/>
              <a:gd name="connsiteY5" fmla="*/ 482648 h 628698"/>
              <a:gd name="connsiteX6" fmla="*/ 295275 w 356022"/>
              <a:gd name="connsiteY6" fmla="*/ 523923 h 628698"/>
              <a:gd name="connsiteX7" fmla="*/ 225425 w 356022"/>
              <a:gd name="connsiteY7" fmla="*/ 549323 h 628698"/>
              <a:gd name="connsiteX8" fmla="*/ 0 w 356022"/>
              <a:gd name="connsiteY8" fmla="*/ 628698 h 628698"/>
              <a:gd name="connsiteX9" fmla="*/ 282575 w 356022"/>
              <a:gd name="connsiteY9" fmla="*/ 530273 h 628698"/>
              <a:gd name="connsiteX10" fmla="*/ 327025 w 356022"/>
              <a:gd name="connsiteY10" fmla="*/ 438198 h 628698"/>
              <a:gd name="connsiteX11" fmla="*/ 314325 w 356022"/>
              <a:gd name="connsiteY11" fmla="*/ 238173 h 628698"/>
              <a:gd name="connsiteX12" fmla="*/ 342900 w 356022"/>
              <a:gd name="connsiteY12" fmla="*/ 384223 h 628698"/>
              <a:gd name="connsiteX13" fmla="*/ 323850 w 356022"/>
              <a:gd name="connsiteY13" fmla="*/ 244523 h 628698"/>
              <a:gd name="connsiteX14" fmla="*/ 336550 w 356022"/>
              <a:gd name="connsiteY14" fmla="*/ 3223 h 628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022" h="628698">
                <a:moveTo>
                  <a:pt x="336550" y="3223"/>
                </a:moveTo>
                <a:cubicBezTo>
                  <a:pt x="336021" y="-17414"/>
                  <a:pt x="319088" y="65665"/>
                  <a:pt x="320675" y="120698"/>
                </a:cubicBezTo>
                <a:cubicBezTo>
                  <a:pt x="322262" y="175731"/>
                  <a:pt x="341842" y="312786"/>
                  <a:pt x="346075" y="333423"/>
                </a:cubicBezTo>
                <a:cubicBezTo>
                  <a:pt x="350308" y="354060"/>
                  <a:pt x="344488" y="237115"/>
                  <a:pt x="346075" y="244523"/>
                </a:cubicBezTo>
                <a:cubicBezTo>
                  <a:pt x="347662" y="251931"/>
                  <a:pt x="358246" y="338186"/>
                  <a:pt x="355600" y="377873"/>
                </a:cubicBezTo>
                <a:cubicBezTo>
                  <a:pt x="352954" y="417560"/>
                  <a:pt x="340254" y="458306"/>
                  <a:pt x="330200" y="482648"/>
                </a:cubicBezTo>
                <a:cubicBezTo>
                  <a:pt x="320146" y="506990"/>
                  <a:pt x="312737" y="512811"/>
                  <a:pt x="295275" y="523923"/>
                </a:cubicBezTo>
                <a:cubicBezTo>
                  <a:pt x="277813" y="535035"/>
                  <a:pt x="225425" y="549323"/>
                  <a:pt x="225425" y="549323"/>
                </a:cubicBezTo>
                <a:lnTo>
                  <a:pt x="0" y="628698"/>
                </a:lnTo>
                <a:cubicBezTo>
                  <a:pt x="9525" y="625523"/>
                  <a:pt x="228071" y="562023"/>
                  <a:pt x="282575" y="530273"/>
                </a:cubicBezTo>
                <a:cubicBezTo>
                  <a:pt x="337079" y="498523"/>
                  <a:pt x="321733" y="486881"/>
                  <a:pt x="327025" y="438198"/>
                </a:cubicBezTo>
                <a:cubicBezTo>
                  <a:pt x="332317" y="389515"/>
                  <a:pt x="311679" y="247169"/>
                  <a:pt x="314325" y="238173"/>
                </a:cubicBezTo>
                <a:cubicBezTo>
                  <a:pt x="316971" y="229177"/>
                  <a:pt x="341312" y="383165"/>
                  <a:pt x="342900" y="384223"/>
                </a:cubicBezTo>
                <a:cubicBezTo>
                  <a:pt x="344488" y="385281"/>
                  <a:pt x="327025" y="302731"/>
                  <a:pt x="323850" y="244523"/>
                </a:cubicBezTo>
                <a:cubicBezTo>
                  <a:pt x="320675" y="186315"/>
                  <a:pt x="337079" y="23860"/>
                  <a:pt x="336550" y="3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 227">
            <a:extLst>
              <a:ext uri="{FF2B5EF4-FFF2-40B4-BE49-F238E27FC236}">
                <a16:creationId xmlns:a16="http://schemas.microsoft.com/office/drawing/2014/main" id="{4692C383-A451-C091-7249-74FE59075A83}"/>
              </a:ext>
            </a:extLst>
          </p:cNvPr>
          <p:cNvSpPr/>
          <p:nvPr/>
        </p:nvSpPr>
        <p:spPr>
          <a:xfrm>
            <a:off x="8826500" y="2070079"/>
            <a:ext cx="314331" cy="356457"/>
          </a:xfrm>
          <a:custGeom>
            <a:avLst/>
            <a:gdLst>
              <a:gd name="connsiteX0" fmla="*/ 279400 w 314331"/>
              <a:gd name="connsiteY0" fmla="*/ 21 h 356457"/>
              <a:gd name="connsiteX1" fmla="*/ 301625 w 314331"/>
              <a:gd name="connsiteY1" fmla="*/ 203221 h 356457"/>
              <a:gd name="connsiteX2" fmla="*/ 250825 w 314331"/>
              <a:gd name="connsiteY2" fmla="*/ 317521 h 356457"/>
              <a:gd name="connsiteX3" fmla="*/ 279400 w 314331"/>
              <a:gd name="connsiteY3" fmla="*/ 292121 h 356457"/>
              <a:gd name="connsiteX4" fmla="*/ 203200 w 314331"/>
              <a:gd name="connsiteY4" fmla="*/ 349271 h 356457"/>
              <a:gd name="connsiteX5" fmla="*/ 130175 w 314331"/>
              <a:gd name="connsiteY5" fmla="*/ 355621 h 356457"/>
              <a:gd name="connsiteX6" fmla="*/ 0 w 314331"/>
              <a:gd name="connsiteY6" fmla="*/ 349271 h 356457"/>
              <a:gd name="connsiteX7" fmla="*/ 130175 w 314331"/>
              <a:gd name="connsiteY7" fmla="*/ 355621 h 356457"/>
              <a:gd name="connsiteX8" fmla="*/ 247650 w 314331"/>
              <a:gd name="connsiteY8" fmla="*/ 342921 h 356457"/>
              <a:gd name="connsiteX9" fmla="*/ 282575 w 314331"/>
              <a:gd name="connsiteY9" fmla="*/ 257196 h 356457"/>
              <a:gd name="connsiteX10" fmla="*/ 285750 w 314331"/>
              <a:gd name="connsiteY10" fmla="*/ 279421 h 356457"/>
              <a:gd name="connsiteX11" fmla="*/ 314325 w 314331"/>
              <a:gd name="connsiteY11" fmla="*/ 190521 h 356457"/>
              <a:gd name="connsiteX12" fmla="*/ 279400 w 314331"/>
              <a:gd name="connsiteY12" fmla="*/ 21 h 35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331" h="356457">
                <a:moveTo>
                  <a:pt x="279400" y="21"/>
                </a:moveTo>
                <a:cubicBezTo>
                  <a:pt x="277283" y="2138"/>
                  <a:pt x="306387" y="150304"/>
                  <a:pt x="301625" y="203221"/>
                </a:cubicBezTo>
                <a:cubicBezTo>
                  <a:pt x="296863" y="256138"/>
                  <a:pt x="254529" y="302704"/>
                  <a:pt x="250825" y="317521"/>
                </a:cubicBezTo>
                <a:cubicBezTo>
                  <a:pt x="247121" y="332338"/>
                  <a:pt x="287337" y="286829"/>
                  <a:pt x="279400" y="292121"/>
                </a:cubicBezTo>
                <a:cubicBezTo>
                  <a:pt x="271463" y="297413"/>
                  <a:pt x="228071" y="338688"/>
                  <a:pt x="203200" y="349271"/>
                </a:cubicBezTo>
                <a:cubicBezTo>
                  <a:pt x="178329" y="359854"/>
                  <a:pt x="164042" y="355621"/>
                  <a:pt x="130175" y="355621"/>
                </a:cubicBezTo>
                <a:cubicBezTo>
                  <a:pt x="96308" y="355621"/>
                  <a:pt x="0" y="349271"/>
                  <a:pt x="0" y="349271"/>
                </a:cubicBezTo>
                <a:cubicBezTo>
                  <a:pt x="0" y="349271"/>
                  <a:pt x="88900" y="356679"/>
                  <a:pt x="130175" y="355621"/>
                </a:cubicBezTo>
                <a:cubicBezTo>
                  <a:pt x="171450" y="354563"/>
                  <a:pt x="222250" y="359325"/>
                  <a:pt x="247650" y="342921"/>
                </a:cubicBezTo>
                <a:cubicBezTo>
                  <a:pt x="273050" y="326517"/>
                  <a:pt x="282575" y="257196"/>
                  <a:pt x="282575" y="257196"/>
                </a:cubicBezTo>
                <a:cubicBezTo>
                  <a:pt x="288925" y="246613"/>
                  <a:pt x="280458" y="290534"/>
                  <a:pt x="285750" y="279421"/>
                </a:cubicBezTo>
                <a:cubicBezTo>
                  <a:pt x="291042" y="268309"/>
                  <a:pt x="313796" y="231267"/>
                  <a:pt x="314325" y="190521"/>
                </a:cubicBezTo>
                <a:cubicBezTo>
                  <a:pt x="314854" y="149775"/>
                  <a:pt x="281517" y="-2096"/>
                  <a:pt x="279400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 228">
            <a:extLst>
              <a:ext uri="{FF2B5EF4-FFF2-40B4-BE49-F238E27FC236}">
                <a16:creationId xmlns:a16="http://schemas.microsoft.com/office/drawing/2014/main" id="{96A947A9-8D8C-1A8A-E757-66F2D339AA8C}"/>
              </a:ext>
            </a:extLst>
          </p:cNvPr>
          <p:cNvSpPr/>
          <p:nvPr/>
        </p:nvSpPr>
        <p:spPr>
          <a:xfrm>
            <a:off x="9032654" y="1965320"/>
            <a:ext cx="70268" cy="479452"/>
          </a:xfrm>
          <a:custGeom>
            <a:avLst/>
            <a:gdLst>
              <a:gd name="connsiteX0" fmla="*/ 70071 w 70268"/>
              <a:gd name="connsiteY0" fmla="*/ 5 h 479452"/>
              <a:gd name="connsiteX1" fmla="*/ 28796 w 70268"/>
              <a:gd name="connsiteY1" fmla="*/ 184155 h 479452"/>
              <a:gd name="connsiteX2" fmla="*/ 19271 w 70268"/>
              <a:gd name="connsiteY2" fmla="*/ 406405 h 479452"/>
              <a:gd name="connsiteX3" fmla="*/ 3396 w 70268"/>
              <a:gd name="connsiteY3" fmla="*/ 292105 h 479452"/>
              <a:gd name="connsiteX4" fmla="*/ 6571 w 70268"/>
              <a:gd name="connsiteY4" fmla="*/ 438155 h 479452"/>
              <a:gd name="connsiteX5" fmla="*/ 12921 w 70268"/>
              <a:gd name="connsiteY5" fmla="*/ 469905 h 479452"/>
              <a:gd name="connsiteX6" fmla="*/ 221 w 70268"/>
              <a:gd name="connsiteY6" fmla="*/ 292105 h 479452"/>
              <a:gd name="connsiteX7" fmla="*/ 25621 w 70268"/>
              <a:gd name="connsiteY7" fmla="*/ 107955 h 479452"/>
              <a:gd name="connsiteX8" fmla="*/ 9746 w 70268"/>
              <a:gd name="connsiteY8" fmla="*/ 177805 h 479452"/>
              <a:gd name="connsiteX9" fmla="*/ 70071 w 70268"/>
              <a:gd name="connsiteY9" fmla="*/ 5 h 47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268" h="479452">
                <a:moveTo>
                  <a:pt x="70071" y="5"/>
                </a:moveTo>
                <a:cubicBezTo>
                  <a:pt x="73246" y="1063"/>
                  <a:pt x="37263" y="116422"/>
                  <a:pt x="28796" y="184155"/>
                </a:cubicBezTo>
                <a:cubicBezTo>
                  <a:pt x="20329" y="251888"/>
                  <a:pt x="23504" y="388413"/>
                  <a:pt x="19271" y="406405"/>
                </a:cubicBezTo>
                <a:cubicBezTo>
                  <a:pt x="15038" y="424397"/>
                  <a:pt x="5513" y="286813"/>
                  <a:pt x="3396" y="292105"/>
                </a:cubicBezTo>
                <a:cubicBezTo>
                  <a:pt x="1279" y="297397"/>
                  <a:pt x="4984" y="408522"/>
                  <a:pt x="6571" y="438155"/>
                </a:cubicBezTo>
                <a:cubicBezTo>
                  <a:pt x="8158" y="467788"/>
                  <a:pt x="13979" y="494247"/>
                  <a:pt x="12921" y="469905"/>
                </a:cubicBezTo>
                <a:cubicBezTo>
                  <a:pt x="11863" y="445563"/>
                  <a:pt x="-1896" y="352430"/>
                  <a:pt x="221" y="292105"/>
                </a:cubicBezTo>
                <a:cubicBezTo>
                  <a:pt x="2338" y="231780"/>
                  <a:pt x="24034" y="127005"/>
                  <a:pt x="25621" y="107955"/>
                </a:cubicBezTo>
                <a:cubicBezTo>
                  <a:pt x="27208" y="88905"/>
                  <a:pt x="3396" y="190505"/>
                  <a:pt x="9746" y="177805"/>
                </a:cubicBezTo>
                <a:cubicBezTo>
                  <a:pt x="16096" y="165105"/>
                  <a:pt x="66896" y="-1053"/>
                  <a:pt x="7007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 229">
            <a:extLst>
              <a:ext uri="{FF2B5EF4-FFF2-40B4-BE49-F238E27FC236}">
                <a16:creationId xmlns:a16="http://schemas.microsoft.com/office/drawing/2014/main" id="{6AF07A90-3FC0-4374-C718-400A99C7F2C7}"/>
              </a:ext>
            </a:extLst>
          </p:cNvPr>
          <p:cNvSpPr/>
          <p:nvPr/>
        </p:nvSpPr>
        <p:spPr>
          <a:xfrm>
            <a:off x="8934341" y="2133071"/>
            <a:ext cx="125918" cy="288917"/>
          </a:xfrm>
          <a:custGeom>
            <a:avLst/>
            <a:gdLst>
              <a:gd name="connsiteX0" fmla="*/ 123934 w 125918"/>
              <a:gd name="connsiteY0" fmla="*/ 529 h 288917"/>
              <a:gd name="connsiteX1" fmla="*/ 92184 w 125918"/>
              <a:gd name="connsiteY1" fmla="*/ 133879 h 288917"/>
              <a:gd name="connsiteX2" fmla="*/ 123934 w 125918"/>
              <a:gd name="connsiteY2" fmla="*/ 279929 h 288917"/>
              <a:gd name="connsiteX3" fmla="*/ 47734 w 125918"/>
              <a:gd name="connsiteY3" fmla="*/ 270404 h 288917"/>
              <a:gd name="connsiteX4" fmla="*/ 109 w 125918"/>
              <a:gd name="connsiteY4" fmla="*/ 248179 h 288917"/>
              <a:gd name="connsiteX5" fmla="*/ 60434 w 125918"/>
              <a:gd name="connsiteY5" fmla="*/ 140229 h 288917"/>
              <a:gd name="connsiteX6" fmla="*/ 22334 w 125918"/>
              <a:gd name="connsiteY6" fmla="*/ 184679 h 288917"/>
              <a:gd name="connsiteX7" fmla="*/ 123934 w 125918"/>
              <a:gd name="connsiteY7" fmla="*/ 529 h 28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18" h="288917">
                <a:moveTo>
                  <a:pt x="123934" y="529"/>
                </a:moveTo>
                <a:cubicBezTo>
                  <a:pt x="135576" y="-7938"/>
                  <a:pt x="92184" y="87312"/>
                  <a:pt x="92184" y="133879"/>
                </a:cubicBezTo>
                <a:cubicBezTo>
                  <a:pt x="92184" y="180446"/>
                  <a:pt x="131342" y="257175"/>
                  <a:pt x="123934" y="279929"/>
                </a:cubicBezTo>
                <a:cubicBezTo>
                  <a:pt x="116526" y="302683"/>
                  <a:pt x="68371" y="275696"/>
                  <a:pt x="47734" y="270404"/>
                </a:cubicBezTo>
                <a:cubicBezTo>
                  <a:pt x="27097" y="265112"/>
                  <a:pt x="-2008" y="269875"/>
                  <a:pt x="109" y="248179"/>
                </a:cubicBezTo>
                <a:cubicBezTo>
                  <a:pt x="2226" y="226483"/>
                  <a:pt x="56730" y="150812"/>
                  <a:pt x="60434" y="140229"/>
                </a:cubicBezTo>
                <a:cubicBezTo>
                  <a:pt x="64138" y="129646"/>
                  <a:pt x="14926" y="204787"/>
                  <a:pt x="22334" y="184679"/>
                </a:cubicBezTo>
                <a:cubicBezTo>
                  <a:pt x="29742" y="164571"/>
                  <a:pt x="112292" y="8996"/>
                  <a:pt x="123934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 230">
            <a:extLst>
              <a:ext uri="{FF2B5EF4-FFF2-40B4-BE49-F238E27FC236}">
                <a16:creationId xmlns:a16="http://schemas.microsoft.com/office/drawing/2014/main" id="{5F24851D-38DC-E09E-F574-467A4B942285}"/>
              </a:ext>
            </a:extLst>
          </p:cNvPr>
          <p:cNvSpPr/>
          <p:nvPr/>
        </p:nvSpPr>
        <p:spPr>
          <a:xfrm>
            <a:off x="9260633" y="1071905"/>
            <a:ext cx="177739" cy="420380"/>
          </a:xfrm>
          <a:custGeom>
            <a:avLst/>
            <a:gdLst>
              <a:gd name="connsiteX0" fmla="*/ 842 w 177739"/>
              <a:gd name="connsiteY0" fmla="*/ 1245 h 420380"/>
              <a:gd name="connsiteX1" fmla="*/ 137367 w 177739"/>
              <a:gd name="connsiteY1" fmla="*/ 10770 h 420380"/>
              <a:gd name="connsiteX2" fmla="*/ 80217 w 177739"/>
              <a:gd name="connsiteY2" fmla="*/ 39345 h 420380"/>
              <a:gd name="connsiteX3" fmla="*/ 86567 w 177739"/>
              <a:gd name="connsiteY3" fmla="*/ 102845 h 420380"/>
              <a:gd name="connsiteX4" fmla="*/ 64342 w 177739"/>
              <a:gd name="connsiteY4" fmla="*/ 102845 h 420380"/>
              <a:gd name="connsiteX5" fmla="*/ 121492 w 177739"/>
              <a:gd name="connsiteY5" fmla="*/ 179045 h 420380"/>
              <a:gd name="connsiteX6" fmla="*/ 73867 w 177739"/>
              <a:gd name="connsiteY6" fmla="*/ 169520 h 420380"/>
              <a:gd name="connsiteX7" fmla="*/ 92917 w 177739"/>
              <a:gd name="connsiteY7" fmla="*/ 220320 h 420380"/>
              <a:gd name="connsiteX8" fmla="*/ 153242 w 177739"/>
              <a:gd name="connsiteY8" fmla="*/ 248895 h 420380"/>
              <a:gd name="connsiteX9" fmla="*/ 175467 w 177739"/>
              <a:gd name="connsiteY9" fmla="*/ 252070 h 420380"/>
              <a:gd name="connsiteX10" fmla="*/ 102442 w 177739"/>
              <a:gd name="connsiteY10" fmla="*/ 267945 h 420380"/>
              <a:gd name="connsiteX11" fmla="*/ 111967 w 177739"/>
              <a:gd name="connsiteY11" fmla="*/ 420345 h 420380"/>
              <a:gd name="connsiteX12" fmla="*/ 92917 w 177739"/>
              <a:gd name="connsiteY12" fmla="*/ 280645 h 420380"/>
              <a:gd name="connsiteX13" fmla="*/ 89742 w 177739"/>
              <a:gd name="connsiteY13" fmla="*/ 131420 h 420380"/>
              <a:gd name="connsiteX14" fmla="*/ 80217 w 177739"/>
              <a:gd name="connsiteY14" fmla="*/ 36170 h 420380"/>
              <a:gd name="connsiteX15" fmla="*/ 842 w 177739"/>
              <a:gd name="connsiteY15" fmla="*/ 1245 h 42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739" h="420380">
                <a:moveTo>
                  <a:pt x="842" y="1245"/>
                </a:moveTo>
                <a:cubicBezTo>
                  <a:pt x="10367" y="-2988"/>
                  <a:pt x="124138" y="4420"/>
                  <a:pt x="137367" y="10770"/>
                </a:cubicBezTo>
                <a:cubicBezTo>
                  <a:pt x="150596" y="17120"/>
                  <a:pt x="88684" y="23999"/>
                  <a:pt x="80217" y="39345"/>
                </a:cubicBezTo>
                <a:cubicBezTo>
                  <a:pt x="71750" y="54691"/>
                  <a:pt x="89213" y="92262"/>
                  <a:pt x="86567" y="102845"/>
                </a:cubicBezTo>
                <a:cubicBezTo>
                  <a:pt x="83921" y="113428"/>
                  <a:pt x="58521" y="90145"/>
                  <a:pt x="64342" y="102845"/>
                </a:cubicBezTo>
                <a:cubicBezTo>
                  <a:pt x="70163" y="115545"/>
                  <a:pt x="119905" y="167933"/>
                  <a:pt x="121492" y="179045"/>
                </a:cubicBezTo>
                <a:cubicBezTo>
                  <a:pt x="123079" y="190157"/>
                  <a:pt x="78629" y="162641"/>
                  <a:pt x="73867" y="169520"/>
                </a:cubicBezTo>
                <a:cubicBezTo>
                  <a:pt x="69105" y="176399"/>
                  <a:pt x="79688" y="207091"/>
                  <a:pt x="92917" y="220320"/>
                </a:cubicBezTo>
                <a:cubicBezTo>
                  <a:pt x="106146" y="233549"/>
                  <a:pt x="139484" y="243603"/>
                  <a:pt x="153242" y="248895"/>
                </a:cubicBezTo>
                <a:cubicBezTo>
                  <a:pt x="167000" y="254187"/>
                  <a:pt x="183934" y="248895"/>
                  <a:pt x="175467" y="252070"/>
                </a:cubicBezTo>
                <a:cubicBezTo>
                  <a:pt x="167000" y="255245"/>
                  <a:pt x="113025" y="239899"/>
                  <a:pt x="102442" y="267945"/>
                </a:cubicBezTo>
                <a:cubicBezTo>
                  <a:pt x="91859" y="295991"/>
                  <a:pt x="113555" y="418228"/>
                  <a:pt x="111967" y="420345"/>
                </a:cubicBezTo>
                <a:cubicBezTo>
                  <a:pt x="110379" y="422462"/>
                  <a:pt x="96621" y="328799"/>
                  <a:pt x="92917" y="280645"/>
                </a:cubicBezTo>
                <a:cubicBezTo>
                  <a:pt x="89213" y="232491"/>
                  <a:pt x="91859" y="172166"/>
                  <a:pt x="89742" y="131420"/>
                </a:cubicBezTo>
                <a:cubicBezTo>
                  <a:pt x="87625" y="90674"/>
                  <a:pt x="95034" y="56807"/>
                  <a:pt x="80217" y="36170"/>
                </a:cubicBezTo>
                <a:cubicBezTo>
                  <a:pt x="65400" y="15533"/>
                  <a:pt x="-8683" y="5478"/>
                  <a:pt x="842" y="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 231">
            <a:extLst>
              <a:ext uri="{FF2B5EF4-FFF2-40B4-BE49-F238E27FC236}">
                <a16:creationId xmlns:a16="http://schemas.microsoft.com/office/drawing/2014/main" id="{358DEC6D-6DFA-E2F7-D47F-FF82B66332E4}"/>
              </a:ext>
            </a:extLst>
          </p:cNvPr>
          <p:cNvSpPr/>
          <p:nvPr/>
        </p:nvSpPr>
        <p:spPr>
          <a:xfrm>
            <a:off x="9264180" y="1252317"/>
            <a:ext cx="345769" cy="205299"/>
          </a:xfrm>
          <a:custGeom>
            <a:avLst/>
            <a:gdLst>
              <a:gd name="connsiteX0" fmla="*/ 3645 w 345769"/>
              <a:gd name="connsiteY0" fmla="*/ 1808 h 205299"/>
              <a:gd name="connsiteX1" fmla="*/ 102070 w 345769"/>
              <a:gd name="connsiteY1" fmla="*/ 103408 h 205299"/>
              <a:gd name="connsiteX2" fmla="*/ 143345 w 345769"/>
              <a:gd name="connsiteY2" fmla="*/ 163733 h 205299"/>
              <a:gd name="connsiteX3" fmla="*/ 343370 w 345769"/>
              <a:gd name="connsiteY3" fmla="*/ 182783 h 205299"/>
              <a:gd name="connsiteX4" fmla="*/ 248120 w 345769"/>
              <a:gd name="connsiteY4" fmla="*/ 195483 h 205299"/>
              <a:gd name="connsiteX5" fmla="*/ 162395 w 345769"/>
              <a:gd name="connsiteY5" fmla="*/ 179608 h 205299"/>
              <a:gd name="connsiteX6" fmla="*/ 79845 w 345769"/>
              <a:gd name="connsiteY6" fmla="*/ 90708 h 205299"/>
              <a:gd name="connsiteX7" fmla="*/ 184620 w 345769"/>
              <a:gd name="connsiteY7" fmla="*/ 205008 h 205299"/>
              <a:gd name="connsiteX8" fmla="*/ 35395 w 345769"/>
              <a:gd name="connsiteY8" fmla="*/ 49433 h 205299"/>
              <a:gd name="connsiteX9" fmla="*/ 3645 w 345769"/>
              <a:gd name="connsiteY9" fmla="*/ 1808 h 20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769" h="205299">
                <a:moveTo>
                  <a:pt x="3645" y="1808"/>
                </a:moveTo>
                <a:cubicBezTo>
                  <a:pt x="14757" y="10804"/>
                  <a:pt x="78787" y="76421"/>
                  <a:pt x="102070" y="103408"/>
                </a:cubicBezTo>
                <a:cubicBezTo>
                  <a:pt x="125353" y="130396"/>
                  <a:pt x="103128" y="150504"/>
                  <a:pt x="143345" y="163733"/>
                </a:cubicBezTo>
                <a:cubicBezTo>
                  <a:pt x="183562" y="176962"/>
                  <a:pt x="325908" y="177491"/>
                  <a:pt x="343370" y="182783"/>
                </a:cubicBezTo>
                <a:cubicBezTo>
                  <a:pt x="360832" y="188075"/>
                  <a:pt x="278283" y="196012"/>
                  <a:pt x="248120" y="195483"/>
                </a:cubicBezTo>
                <a:cubicBezTo>
                  <a:pt x="217958" y="194954"/>
                  <a:pt x="190441" y="197071"/>
                  <a:pt x="162395" y="179608"/>
                </a:cubicBezTo>
                <a:cubicBezTo>
                  <a:pt x="134349" y="162146"/>
                  <a:pt x="76141" y="86475"/>
                  <a:pt x="79845" y="90708"/>
                </a:cubicBezTo>
                <a:cubicBezTo>
                  <a:pt x="83549" y="94941"/>
                  <a:pt x="192028" y="211887"/>
                  <a:pt x="184620" y="205008"/>
                </a:cubicBezTo>
                <a:cubicBezTo>
                  <a:pt x="177212" y="198129"/>
                  <a:pt x="62912" y="80125"/>
                  <a:pt x="35395" y="49433"/>
                </a:cubicBezTo>
                <a:cubicBezTo>
                  <a:pt x="7878" y="18741"/>
                  <a:pt x="-7467" y="-7188"/>
                  <a:pt x="3645" y="1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 232">
            <a:extLst>
              <a:ext uri="{FF2B5EF4-FFF2-40B4-BE49-F238E27FC236}">
                <a16:creationId xmlns:a16="http://schemas.microsoft.com/office/drawing/2014/main" id="{BE2AB222-24F8-890D-CC3F-157BBE2DD89A}"/>
              </a:ext>
            </a:extLst>
          </p:cNvPr>
          <p:cNvSpPr/>
          <p:nvPr/>
        </p:nvSpPr>
        <p:spPr>
          <a:xfrm>
            <a:off x="9299551" y="1368389"/>
            <a:ext cx="226290" cy="346952"/>
          </a:xfrm>
          <a:custGeom>
            <a:avLst/>
            <a:gdLst>
              <a:gd name="connsiteX0" fmla="*/ 66699 w 226290"/>
              <a:gd name="connsiteY0" fmla="*/ 36 h 346952"/>
              <a:gd name="connsiteX1" fmla="*/ 50824 w 226290"/>
              <a:gd name="connsiteY1" fmla="*/ 193711 h 346952"/>
              <a:gd name="connsiteX2" fmla="*/ 60349 w 226290"/>
              <a:gd name="connsiteY2" fmla="*/ 301661 h 346952"/>
              <a:gd name="connsiteX3" fmla="*/ 22249 w 226290"/>
              <a:gd name="connsiteY3" fmla="*/ 257211 h 346952"/>
              <a:gd name="connsiteX4" fmla="*/ 123849 w 226290"/>
              <a:gd name="connsiteY4" fmla="*/ 336586 h 346952"/>
              <a:gd name="connsiteX5" fmla="*/ 206399 w 226290"/>
              <a:gd name="connsiteY5" fmla="*/ 323886 h 346952"/>
              <a:gd name="connsiteX6" fmla="*/ 222274 w 226290"/>
              <a:gd name="connsiteY6" fmla="*/ 228636 h 346952"/>
              <a:gd name="connsiteX7" fmla="*/ 215924 w 226290"/>
              <a:gd name="connsiteY7" fmla="*/ 311186 h 346952"/>
              <a:gd name="connsiteX8" fmla="*/ 117499 w 226290"/>
              <a:gd name="connsiteY8" fmla="*/ 346111 h 346952"/>
              <a:gd name="connsiteX9" fmla="*/ 47649 w 226290"/>
              <a:gd name="connsiteY9" fmla="*/ 279436 h 346952"/>
              <a:gd name="connsiteX10" fmla="*/ 24 w 226290"/>
              <a:gd name="connsiteY10" fmla="*/ 238161 h 346952"/>
              <a:gd name="connsiteX11" fmla="*/ 41299 w 226290"/>
              <a:gd name="connsiteY11" fmla="*/ 269911 h 346952"/>
              <a:gd name="connsiteX12" fmla="*/ 53999 w 226290"/>
              <a:gd name="connsiteY12" fmla="*/ 177836 h 346952"/>
              <a:gd name="connsiteX13" fmla="*/ 66699 w 226290"/>
              <a:gd name="connsiteY13" fmla="*/ 36 h 346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290" h="346952">
                <a:moveTo>
                  <a:pt x="66699" y="36"/>
                </a:moveTo>
                <a:cubicBezTo>
                  <a:pt x="66170" y="2682"/>
                  <a:pt x="51882" y="143440"/>
                  <a:pt x="50824" y="193711"/>
                </a:cubicBezTo>
                <a:cubicBezTo>
                  <a:pt x="49766" y="243982"/>
                  <a:pt x="65111" y="291078"/>
                  <a:pt x="60349" y="301661"/>
                </a:cubicBezTo>
                <a:cubicBezTo>
                  <a:pt x="55586" y="312244"/>
                  <a:pt x="11666" y="251390"/>
                  <a:pt x="22249" y="257211"/>
                </a:cubicBezTo>
                <a:cubicBezTo>
                  <a:pt x="32832" y="263032"/>
                  <a:pt x="93157" y="325474"/>
                  <a:pt x="123849" y="336586"/>
                </a:cubicBezTo>
                <a:cubicBezTo>
                  <a:pt x="154541" y="347699"/>
                  <a:pt x="189995" y="341878"/>
                  <a:pt x="206399" y="323886"/>
                </a:cubicBezTo>
                <a:cubicBezTo>
                  <a:pt x="222803" y="305894"/>
                  <a:pt x="220686" y="230753"/>
                  <a:pt x="222274" y="228636"/>
                </a:cubicBezTo>
                <a:cubicBezTo>
                  <a:pt x="223862" y="226519"/>
                  <a:pt x="233386" y="291607"/>
                  <a:pt x="215924" y="311186"/>
                </a:cubicBezTo>
                <a:cubicBezTo>
                  <a:pt x="198462" y="330765"/>
                  <a:pt x="145545" y="351403"/>
                  <a:pt x="117499" y="346111"/>
                </a:cubicBezTo>
                <a:cubicBezTo>
                  <a:pt x="89453" y="340819"/>
                  <a:pt x="67228" y="297428"/>
                  <a:pt x="47649" y="279436"/>
                </a:cubicBezTo>
                <a:cubicBezTo>
                  <a:pt x="28070" y="261444"/>
                  <a:pt x="1082" y="239749"/>
                  <a:pt x="24" y="238161"/>
                </a:cubicBezTo>
                <a:cubicBezTo>
                  <a:pt x="-1034" y="236573"/>
                  <a:pt x="32303" y="279965"/>
                  <a:pt x="41299" y="269911"/>
                </a:cubicBezTo>
                <a:cubicBezTo>
                  <a:pt x="50295" y="259857"/>
                  <a:pt x="52412" y="216994"/>
                  <a:pt x="53999" y="177836"/>
                </a:cubicBezTo>
                <a:cubicBezTo>
                  <a:pt x="55586" y="138678"/>
                  <a:pt x="67228" y="-2610"/>
                  <a:pt x="6669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 233">
            <a:extLst>
              <a:ext uri="{FF2B5EF4-FFF2-40B4-BE49-F238E27FC236}">
                <a16:creationId xmlns:a16="http://schemas.microsoft.com/office/drawing/2014/main" id="{1BAB0A6E-B606-4B2C-19E5-EAD93005A723}"/>
              </a:ext>
            </a:extLst>
          </p:cNvPr>
          <p:cNvSpPr/>
          <p:nvPr/>
        </p:nvSpPr>
        <p:spPr>
          <a:xfrm>
            <a:off x="9378869" y="1393823"/>
            <a:ext cx="248234" cy="219985"/>
          </a:xfrm>
          <a:custGeom>
            <a:avLst/>
            <a:gdLst>
              <a:gd name="connsiteX0" fmla="*/ 247731 w 248234"/>
              <a:gd name="connsiteY0" fmla="*/ 2 h 219985"/>
              <a:gd name="connsiteX1" fmla="*/ 123906 w 248234"/>
              <a:gd name="connsiteY1" fmla="*/ 95252 h 219985"/>
              <a:gd name="connsiteX2" fmla="*/ 136606 w 248234"/>
              <a:gd name="connsiteY2" fmla="*/ 212727 h 219985"/>
              <a:gd name="connsiteX3" fmla="*/ 82631 w 248234"/>
              <a:gd name="connsiteY3" fmla="*/ 200027 h 219985"/>
              <a:gd name="connsiteX4" fmla="*/ 81 w 248234"/>
              <a:gd name="connsiteY4" fmla="*/ 139702 h 219985"/>
              <a:gd name="connsiteX5" fmla="*/ 98506 w 248234"/>
              <a:gd name="connsiteY5" fmla="*/ 200027 h 219985"/>
              <a:gd name="connsiteX6" fmla="*/ 104856 w 248234"/>
              <a:gd name="connsiteY6" fmla="*/ 120652 h 219985"/>
              <a:gd name="connsiteX7" fmla="*/ 69931 w 248234"/>
              <a:gd name="connsiteY7" fmla="*/ 92077 h 219985"/>
              <a:gd name="connsiteX8" fmla="*/ 247731 w 248234"/>
              <a:gd name="connsiteY8" fmla="*/ 2 h 21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234" h="219985">
                <a:moveTo>
                  <a:pt x="247731" y="2"/>
                </a:moveTo>
                <a:cubicBezTo>
                  <a:pt x="256727" y="531"/>
                  <a:pt x="142427" y="59798"/>
                  <a:pt x="123906" y="95252"/>
                </a:cubicBezTo>
                <a:cubicBezTo>
                  <a:pt x="105385" y="130706"/>
                  <a:pt x="143485" y="195265"/>
                  <a:pt x="136606" y="212727"/>
                </a:cubicBezTo>
                <a:cubicBezTo>
                  <a:pt x="129727" y="230189"/>
                  <a:pt x="105385" y="212198"/>
                  <a:pt x="82631" y="200027"/>
                </a:cubicBezTo>
                <a:cubicBezTo>
                  <a:pt x="59877" y="187856"/>
                  <a:pt x="-2565" y="139702"/>
                  <a:pt x="81" y="139702"/>
                </a:cubicBezTo>
                <a:cubicBezTo>
                  <a:pt x="2727" y="139702"/>
                  <a:pt x="81043" y="203202"/>
                  <a:pt x="98506" y="200027"/>
                </a:cubicBezTo>
                <a:cubicBezTo>
                  <a:pt x="115968" y="196852"/>
                  <a:pt x="109618" y="138644"/>
                  <a:pt x="104856" y="120652"/>
                </a:cubicBezTo>
                <a:cubicBezTo>
                  <a:pt x="100093" y="102660"/>
                  <a:pt x="42414" y="109540"/>
                  <a:pt x="69931" y="92077"/>
                </a:cubicBezTo>
                <a:cubicBezTo>
                  <a:pt x="97448" y="74615"/>
                  <a:pt x="238735" y="-527"/>
                  <a:pt x="24773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 234">
            <a:extLst>
              <a:ext uri="{FF2B5EF4-FFF2-40B4-BE49-F238E27FC236}">
                <a16:creationId xmlns:a16="http://schemas.microsoft.com/office/drawing/2014/main" id="{2D025EE8-E8AD-0A35-4C2A-8ACFF1E2C720}"/>
              </a:ext>
            </a:extLst>
          </p:cNvPr>
          <p:cNvSpPr/>
          <p:nvPr/>
        </p:nvSpPr>
        <p:spPr>
          <a:xfrm>
            <a:off x="9337505" y="1557662"/>
            <a:ext cx="273377" cy="204951"/>
          </a:xfrm>
          <a:custGeom>
            <a:avLst/>
            <a:gdLst>
              <a:gd name="connsiteX0" fmla="*/ 273220 w 273377"/>
              <a:gd name="connsiteY0" fmla="*/ 1263 h 204951"/>
              <a:gd name="connsiteX1" fmla="*/ 200195 w 273377"/>
              <a:gd name="connsiteY1" fmla="*/ 115563 h 204951"/>
              <a:gd name="connsiteX2" fmla="*/ 89070 w 273377"/>
              <a:gd name="connsiteY2" fmla="*/ 172713 h 204951"/>
              <a:gd name="connsiteX3" fmla="*/ 238295 w 273377"/>
              <a:gd name="connsiteY3" fmla="*/ 204463 h 204951"/>
              <a:gd name="connsiteX4" fmla="*/ 111295 w 273377"/>
              <a:gd name="connsiteY4" fmla="*/ 191763 h 204951"/>
              <a:gd name="connsiteX5" fmla="*/ 170 w 273377"/>
              <a:gd name="connsiteY5" fmla="*/ 188588 h 204951"/>
              <a:gd name="connsiteX6" fmla="*/ 136695 w 273377"/>
              <a:gd name="connsiteY6" fmla="*/ 144138 h 204951"/>
              <a:gd name="connsiteX7" fmla="*/ 203370 w 273377"/>
              <a:gd name="connsiteY7" fmla="*/ 102863 h 204951"/>
              <a:gd name="connsiteX8" fmla="*/ 181145 w 273377"/>
              <a:gd name="connsiteY8" fmla="*/ 55238 h 204951"/>
              <a:gd name="connsiteX9" fmla="*/ 273220 w 273377"/>
              <a:gd name="connsiteY9" fmla="*/ 1263 h 2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377" h="204951">
                <a:moveTo>
                  <a:pt x="273220" y="1263"/>
                </a:moveTo>
                <a:cubicBezTo>
                  <a:pt x="276395" y="11317"/>
                  <a:pt x="230887" y="86988"/>
                  <a:pt x="200195" y="115563"/>
                </a:cubicBezTo>
                <a:cubicBezTo>
                  <a:pt x="169503" y="144138"/>
                  <a:pt x="82720" y="157896"/>
                  <a:pt x="89070" y="172713"/>
                </a:cubicBezTo>
                <a:cubicBezTo>
                  <a:pt x="95420" y="187530"/>
                  <a:pt x="234591" y="201288"/>
                  <a:pt x="238295" y="204463"/>
                </a:cubicBezTo>
                <a:cubicBezTo>
                  <a:pt x="241999" y="207638"/>
                  <a:pt x="150982" y="194409"/>
                  <a:pt x="111295" y="191763"/>
                </a:cubicBezTo>
                <a:cubicBezTo>
                  <a:pt x="71608" y="189117"/>
                  <a:pt x="-4063" y="196525"/>
                  <a:pt x="170" y="188588"/>
                </a:cubicBezTo>
                <a:cubicBezTo>
                  <a:pt x="4403" y="180651"/>
                  <a:pt x="102828" y="158426"/>
                  <a:pt x="136695" y="144138"/>
                </a:cubicBezTo>
                <a:cubicBezTo>
                  <a:pt x="170562" y="129850"/>
                  <a:pt x="195962" y="117680"/>
                  <a:pt x="203370" y="102863"/>
                </a:cubicBezTo>
                <a:cubicBezTo>
                  <a:pt x="210778" y="88046"/>
                  <a:pt x="171620" y="66351"/>
                  <a:pt x="181145" y="55238"/>
                </a:cubicBezTo>
                <a:cubicBezTo>
                  <a:pt x="190670" y="44126"/>
                  <a:pt x="270045" y="-8791"/>
                  <a:pt x="273220" y="1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 235">
            <a:extLst>
              <a:ext uri="{FF2B5EF4-FFF2-40B4-BE49-F238E27FC236}">
                <a16:creationId xmlns:a16="http://schemas.microsoft.com/office/drawing/2014/main" id="{E71CDD2C-E370-9DEF-21E2-F13F54C19C3B}"/>
              </a:ext>
            </a:extLst>
          </p:cNvPr>
          <p:cNvSpPr/>
          <p:nvPr/>
        </p:nvSpPr>
        <p:spPr>
          <a:xfrm>
            <a:off x="9347198" y="1241197"/>
            <a:ext cx="181914" cy="445246"/>
          </a:xfrm>
          <a:custGeom>
            <a:avLst/>
            <a:gdLst>
              <a:gd name="connsiteX0" fmla="*/ 2 w 181914"/>
              <a:gd name="connsiteY0" fmla="*/ 228 h 445246"/>
              <a:gd name="connsiteX1" fmla="*/ 114302 w 181914"/>
              <a:gd name="connsiteY1" fmla="*/ 308203 h 445246"/>
              <a:gd name="connsiteX2" fmla="*/ 31752 w 181914"/>
              <a:gd name="connsiteY2" fmla="*/ 282803 h 445246"/>
              <a:gd name="connsiteX3" fmla="*/ 63502 w 181914"/>
              <a:gd name="connsiteY3" fmla="*/ 355828 h 445246"/>
              <a:gd name="connsiteX4" fmla="*/ 22227 w 181914"/>
              <a:gd name="connsiteY4" fmla="*/ 390753 h 445246"/>
              <a:gd name="connsiteX5" fmla="*/ 123827 w 181914"/>
              <a:gd name="connsiteY5" fmla="*/ 368528 h 445246"/>
              <a:gd name="connsiteX6" fmla="*/ 180977 w 181914"/>
              <a:gd name="connsiteY6" fmla="*/ 422503 h 445246"/>
              <a:gd name="connsiteX7" fmla="*/ 79377 w 181914"/>
              <a:gd name="connsiteY7" fmla="*/ 441553 h 445246"/>
              <a:gd name="connsiteX8" fmla="*/ 31752 w 181914"/>
              <a:gd name="connsiteY8" fmla="*/ 352653 h 445246"/>
              <a:gd name="connsiteX9" fmla="*/ 41277 w 181914"/>
              <a:gd name="connsiteY9" fmla="*/ 289153 h 445246"/>
              <a:gd name="connsiteX10" fmla="*/ 107952 w 181914"/>
              <a:gd name="connsiteY10" fmla="*/ 266928 h 445246"/>
              <a:gd name="connsiteX11" fmla="*/ 111127 w 181914"/>
              <a:gd name="connsiteY11" fmla="*/ 257403 h 445246"/>
              <a:gd name="connsiteX12" fmla="*/ 2 w 181914"/>
              <a:gd name="connsiteY12" fmla="*/ 228 h 4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914" h="445246">
                <a:moveTo>
                  <a:pt x="2" y="228"/>
                </a:moveTo>
                <a:cubicBezTo>
                  <a:pt x="531" y="8695"/>
                  <a:pt x="109010" y="261107"/>
                  <a:pt x="114302" y="308203"/>
                </a:cubicBezTo>
                <a:cubicBezTo>
                  <a:pt x="119594" y="355299"/>
                  <a:pt x="40219" y="274866"/>
                  <a:pt x="31752" y="282803"/>
                </a:cubicBezTo>
                <a:cubicBezTo>
                  <a:pt x="23285" y="290741"/>
                  <a:pt x="65090" y="337836"/>
                  <a:pt x="63502" y="355828"/>
                </a:cubicBezTo>
                <a:cubicBezTo>
                  <a:pt x="61915" y="373820"/>
                  <a:pt x="12173" y="388636"/>
                  <a:pt x="22227" y="390753"/>
                </a:cubicBezTo>
                <a:cubicBezTo>
                  <a:pt x="32281" y="392870"/>
                  <a:pt x="97369" y="363236"/>
                  <a:pt x="123827" y="368528"/>
                </a:cubicBezTo>
                <a:cubicBezTo>
                  <a:pt x="150285" y="373820"/>
                  <a:pt x="188385" y="410332"/>
                  <a:pt x="180977" y="422503"/>
                </a:cubicBezTo>
                <a:cubicBezTo>
                  <a:pt x="173569" y="434674"/>
                  <a:pt x="104248" y="453195"/>
                  <a:pt x="79377" y="441553"/>
                </a:cubicBezTo>
                <a:cubicBezTo>
                  <a:pt x="54506" y="429911"/>
                  <a:pt x="38102" y="378053"/>
                  <a:pt x="31752" y="352653"/>
                </a:cubicBezTo>
                <a:cubicBezTo>
                  <a:pt x="25402" y="327253"/>
                  <a:pt x="28577" y="303441"/>
                  <a:pt x="41277" y="289153"/>
                </a:cubicBezTo>
                <a:cubicBezTo>
                  <a:pt x="53977" y="274866"/>
                  <a:pt x="96310" y="272220"/>
                  <a:pt x="107952" y="266928"/>
                </a:cubicBezTo>
                <a:cubicBezTo>
                  <a:pt x="119594" y="261636"/>
                  <a:pt x="129119" y="293915"/>
                  <a:pt x="111127" y="257403"/>
                </a:cubicBezTo>
                <a:cubicBezTo>
                  <a:pt x="93135" y="220891"/>
                  <a:pt x="-527" y="-8239"/>
                  <a:pt x="2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 236">
            <a:extLst>
              <a:ext uri="{FF2B5EF4-FFF2-40B4-BE49-F238E27FC236}">
                <a16:creationId xmlns:a16="http://schemas.microsoft.com/office/drawing/2014/main" id="{D960BE10-D32E-A994-84AB-896E35917E18}"/>
              </a:ext>
            </a:extLst>
          </p:cNvPr>
          <p:cNvSpPr/>
          <p:nvPr/>
        </p:nvSpPr>
        <p:spPr>
          <a:xfrm>
            <a:off x="9178846" y="1644577"/>
            <a:ext cx="253161" cy="387603"/>
          </a:xfrm>
          <a:custGeom>
            <a:avLst/>
            <a:gdLst>
              <a:gd name="connsiteX0" fmla="*/ 108029 w 253161"/>
              <a:gd name="connsiteY0" fmla="*/ 73 h 387603"/>
              <a:gd name="connsiteX1" fmla="*/ 206454 w 253161"/>
              <a:gd name="connsiteY1" fmla="*/ 82623 h 387603"/>
              <a:gd name="connsiteX2" fmla="*/ 88979 w 253161"/>
              <a:gd name="connsiteY2" fmla="*/ 92148 h 387603"/>
              <a:gd name="connsiteX3" fmla="*/ 82629 w 253161"/>
              <a:gd name="connsiteY3" fmla="*/ 108023 h 387603"/>
              <a:gd name="connsiteX4" fmla="*/ 162004 w 253161"/>
              <a:gd name="connsiteY4" fmla="*/ 193748 h 387603"/>
              <a:gd name="connsiteX5" fmla="*/ 127079 w 253161"/>
              <a:gd name="connsiteY5" fmla="*/ 200098 h 387603"/>
              <a:gd name="connsiteX6" fmla="*/ 162004 w 253161"/>
              <a:gd name="connsiteY6" fmla="*/ 247723 h 387603"/>
              <a:gd name="connsiteX7" fmla="*/ 196929 w 253161"/>
              <a:gd name="connsiteY7" fmla="*/ 387423 h 387603"/>
              <a:gd name="connsiteX8" fmla="*/ 155654 w 253161"/>
              <a:gd name="connsiteY8" fmla="*/ 276298 h 387603"/>
              <a:gd name="connsiteX9" fmla="*/ 79 w 253161"/>
              <a:gd name="connsiteY9" fmla="*/ 238198 h 387603"/>
              <a:gd name="connsiteX10" fmla="*/ 133429 w 253161"/>
              <a:gd name="connsiteY10" fmla="*/ 228673 h 387603"/>
              <a:gd name="connsiteX11" fmla="*/ 60404 w 253161"/>
              <a:gd name="connsiteY11" fmla="*/ 98498 h 387603"/>
              <a:gd name="connsiteX12" fmla="*/ 117554 w 253161"/>
              <a:gd name="connsiteY12" fmla="*/ 133423 h 387603"/>
              <a:gd name="connsiteX13" fmla="*/ 241379 w 253161"/>
              <a:gd name="connsiteY13" fmla="*/ 108023 h 387603"/>
              <a:gd name="connsiteX14" fmla="*/ 228679 w 253161"/>
              <a:gd name="connsiteY14" fmla="*/ 98498 h 387603"/>
              <a:gd name="connsiteX15" fmla="*/ 108029 w 253161"/>
              <a:gd name="connsiteY15" fmla="*/ 73 h 387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161" h="387603">
                <a:moveTo>
                  <a:pt x="108029" y="73"/>
                </a:moveTo>
                <a:cubicBezTo>
                  <a:pt x="104325" y="-2573"/>
                  <a:pt x="209629" y="67277"/>
                  <a:pt x="206454" y="82623"/>
                </a:cubicBezTo>
                <a:cubicBezTo>
                  <a:pt x="203279" y="97969"/>
                  <a:pt x="109616" y="87915"/>
                  <a:pt x="88979" y="92148"/>
                </a:cubicBezTo>
                <a:cubicBezTo>
                  <a:pt x="68342" y="96381"/>
                  <a:pt x="70458" y="91090"/>
                  <a:pt x="82629" y="108023"/>
                </a:cubicBezTo>
                <a:cubicBezTo>
                  <a:pt x="94800" y="124956"/>
                  <a:pt x="154596" y="178402"/>
                  <a:pt x="162004" y="193748"/>
                </a:cubicBezTo>
                <a:cubicBezTo>
                  <a:pt x="169412" y="209094"/>
                  <a:pt x="127079" y="191102"/>
                  <a:pt x="127079" y="200098"/>
                </a:cubicBezTo>
                <a:cubicBezTo>
                  <a:pt x="127079" y="209094"/>
                  <a:pt x="150362" y="216502"/>
                  <a:pt x="162004" y="247723"/>
                </a:cubicBezTo>
                <a:cubicBezTo>
                  <a:pt x="173646" y="278944"/>
                  <a:pt x="197987" y="382661"/>
                  <a:pt x="196929" y="387423"/>
                </a:cubicBezTo>
                <a:cubicBezTo>
                  <a:pt x="195871" y="392185"/>
                  <a:pt x="188462" y="301169"/>
                  <a:pt x="155654" y="276298"/>
                </a:cubicBezTo>
                <a:cubicBezTo>
                  <a:pt x="122846" y="251427"/>
                  <a:pt x="3783" y="246135"/>
                  <a:pt x="79" y="238198"/>
                </a:cubicBezTo>
                <a:cubicBezTo>
                  <a:pt x="-3625" y="230261"/>
                  <a:pt x="123375" y="251956"/>
                  <a:pt x="133429" y="228673"/>
                </a:cubicBezTo>
                <a:cubicBezTo>
                  <a:pt x="143483" y="205390"/>
                  <a:pt x="63050" y="114373"/>
                  <a:pt x="60404" y="98498"/>
                </a:cubicBezTo>
                <a:cubicBezTo>
                  <a:pt x="57758" y="82623"/>
                  <a:pt x="87392" y="131836"/>
                  <a:pt x="117554" y="133423"/>
                </a:cubicBezTo>
                <a:cubicBezTo>
                  <a:pt x="147716" y="135010"/>
                  <a:pt x="222858" y="113844"/>
                  <a:pt x="241379" y="108023"/>
                </a:cubicBezTo>
                <a:cubicBezTo>
                  <a:pt x="259900" y="102202"/>
                  <a:pt x="257254" y="114902"/>
                  <a:pt x="228679" y="98498"/>
                </a:cubicBezTo>
                <a:cubicBezTo>
                  <a:pt x="200104" y="82094"/>
                  <a:pt x="111733" y="2719"/>
                  <a:pt x="1080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 237">
            <a:extLst>
              <a:ext uri="{FF2B5EF4-FFF2-40B4-BE49-F238E27FC236}">
                <a16:creationId xmlns:a16="http://schemas.microsoft.com/office/drawing/2014/main" id="{5CF045DC-A1FD-B87A-4F97-6A3888549CFD}"/>
              </a:ext>
            </a:extLst>
          </p:cNvPr>
          <p:cNvSpPr/>
          <p:nvPr/>
        </p:nvSpPr>
        <p:spPr>
          <a:xfrm>
            <a:off x="9251830" y="1692250"/>
            <a:ext cx="393832" cy="171475"/>
          </a:xfrm>
          <a:custGeom>
            <a:avLst/>
            <a:gdLst>
              <a:gd name="connsiteX0" fmla="*/ 120 w 393832"/>
              <a:gd name="connsiteY0" fmla="*/ 25 h 171475"/>
              <a:gd name="connsiteX1" fmla="*/ 174745 w 393832"/>
              <a:gd name="connsiteY1" fmla="*/ 101625 h 171475"/>
              <a:gd name="connsiteX2" fmla="*/ 352545 w 393832"/>
              <a:gd name="connsiteY2" fmla="*/ 114325 h 171475"/>
              <a:gd name="connsiteX3" fmla="*/ 263645 w 393832"/>
              <a:gd name="connsiteY3" fmla="*/ 114325 h 171475"/>
              <a:gd name="connsiteX4" fmla="*/ 130295 w 393832"/>
              <a:gd name="connsiteY4" fmla="*/ 120675 h 171475"/>
              <a:gd name="connsiteX5" fmla="*/ 282695 w 393832"/>
              <a:gd name="connsiteY5" fmla="*/ 133375 h 171475"/>
              <a:gd name="connsiteX6" fmla="*/ 393820 w 393832"/>
              <a:gd name="connsiteY6" fmla="*/ 171475 h 171475"/>
              <a:gd name="connsiteX7" fmla="*/ 276345 w 393832"/>
              <a:gd name="connsiteY7" fmla="*/ 133375 h 171475"/>
              <a:gd name="connsiteX8" fmla="*/ 149345 w 393832"/>
              <a:gd name="connsiteY8" fmla="*/ 92100 h 171475"/>
              <a:gd name="connsiteX9" fmla="*/ 120 w 393832"/>
              <a:gd name="connsiteY9" fmla="*/ 25 h 1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3832" h="171475">
                <a:moveTo>
                  <a:pt x="120" y="25"/>
                </a:moveTo>
                <a:cubicBezTo>
                  <a:pt x="4353" y="1612"/>
                  <a:pt x="116008" y="82575"/>
                  <a:pt x="174745" y="101625"/>
                </a:cubicBezTo>
                <a:cubicBezTo>
                  <a:pt x="233482" y="120675"/>
                  <a:pt x="337728" y="112208"/>
                  <a:pt x="352545" y="114325"/>
                </a:cubicBezTo>
                <a:cubicBezTo>
                  <a:pt x="367362" y="116442"/>
                  <a:pt x="300687" y="113267"/>
                  <a:pt x="263645" y="114325"/>
                </a:cubicBezTo>
                <a:cubicBezTo>
                  <a:pt x="226603" y="115383"/>
                  <a:pt x="127120" y="117500"/>
                  <a:pt x="130295" y="120675"/>
                </a:cubicBezTo>
                <a:cubicBezTo>
                  <a:pt x="133470" y="123850"/>
                  <a:pt x="238774" y="124908"/>
                  <a:pt x="282695" y="133375"/>
                </a:cubicBezTo>
                <a:cubicBezTo>
                  <a:pt x="326616" y="141842"/>
                  <a:pt x="394878" y="171475"/>
                  <a:pt x="393820" y="171475"/>
                </a:cubicBezTo>
                <a:cubicBezTo>
                  <a:pt x="392762" y="171475"/>
                  <a:pt x="276345" y="133375"/>
                  <a:pt x="276345" y="133375"/>
                </a:cubicBezTo>
                <a:cubicBezTo>
                  <a:pt x="235599" y="120146"/>
                  <a:pt x="194853" y="113267"/>
                  <a:pt x="149345" y="92100"/>
                </a:cubicBezTo>
                <a:cubicBezTo>
                  <a:pt x="103837" y="70933"/>
                  <a:pt x="-4113" y="-1562"/>
                  <a:pt x="12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 238">
            <a:extLst>
              <a:ext uri="{FF2B5EF4-FFF2-40B4-BE49-F238E27FC236}">
                <a16:creationId xmlns:a16="http://schemas.microsoft.com/office/drawing/2014/main" id="{AE7DB0E5-8BE3-DFF2-527F-D143A7DED137}"/>
              </a:ext>
            </a:extLst>
          </p:cNvPr>
          <p:cNvSpPr/>
          <p:nvPr/>
        </p:nvSpPr>
        <p:spPr>
          <a:xfrm>
            <a:off x="9286851" y="1736500"/>
            <a:ext cx="177872" cy="315062"/>
          </a:xfrm>
          <a:custGeom>
            <a:avLst/>
            <a:gdLst>
              <a:gd name="connsiteX0" fmla="*/ 24 w 177872"/>
              <a:gd name="connsiteY0" fmla="*/ 225 h 315062"/>
              <a:gd name="connsiteX1" fmla="*/ 101624 w 177872"/>
              <a:gd name="connsiteY1" fmla="*/ 143100 h 315062"/>
              <a:gd name="connsiteX2" fmla="*/ 98449 w 177872"/>
              <a:gd name="connsiteY2" fmla="*/ 314550 h 315062"/>
              <a:gd name="connsiteX3" fmla="*/ 98449 w 177872"/>
              <a:gd name="connsiteY3" fmla="*/ 197075 h 315062"/>
              <a:gd name="connsiteX4" fmla="*/ 177824 w 177872"/>
              <a:gd name="connsiteY4" fmla="*/ 228825 h 315062"/>
              <a:gd name="connsiteX5" fmla="*/ 85749 w 177872"/>
              <a:gd name="connsiteY5" fmla="*/ 158975 h 315062"/>
              <a:gd name="connsiteX6" fmla="*/ 101624 w 177872"/>
              <a:gd name="connsiteY6" fmla="*/ 197075 h 315062"/>
              <a:gd name="connsiteX7" fmla="*/ 92099 w 177872"/>
              <a:gd name="connsiteY7" fmla="*/ 111350 h 315062"/>
              <a:gd name="connsiteX8" fmla="*/ 24 w 177872"/>
              <a:gd name="connsiteY8" fmla="*/ 225 h 31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872" h="315062">
                <a:moveTo>
                  <a:pt x="24" y="225"/>
                </a:moveTo>
                <a:cubicBezTo>
                  <a:pt x="1611" y="5517"/>
                  <a:pt x="85220" y="90712"/>
                  <a:pt x="101624" y="143100"/>
                </a:cubicBezTo>
                <a:cubicBezTo>
                  <a:pt x="118028" y="195488"/>
                  <a:pt x="98978" y="305554"/>
                  <a:pt x="98449" y="314550"/>
                </a:cubicBezTo>
                <a:cubicBezTo>
                  <a:pt x="97920" y="323546"/>
                  <a:pt x="85220" y="211363"/>
                  <a:pt x="98449" y="197075"/>
                </a:cubicBezTo>
                <a:cubicBezTo>
                  <a:pt x="111678" y="182788"/>
                  <a:pt x="179941" y="235175"/>
                  <a:pt x="177824" y="228825"/>
                </a:cubicBezTo>
                <a:cubicBezTo>
                  <a:pt x="175707" y="222475"/>
                  <a:pt x="98449" y="164267"/>
                  <a:pt x="85749" y="158975"/>
                </a:cubicBezTo>
                <a:cubicBezTo>
                  <a:pt x="73049" y="153683"/>
                  <a:pt x="100566" y="205012"/>
                  <a:pt x="101624" y="197075"/>
                </a:cubicBezTo>
                <a:cubicBezTo>
                  <a:pt x="102682" y="189138"/>
                  <a:pt x="109562" y="138338"/>
                  <a:pt x="92099" y="111350"/>
                </a:cubicBezTo>
                <a:cubicBezTo>
                  <a:pt x="74636" y="84362"/>
                  <a:pt x="-1563" y="-5067"/>
                  <a:pt x="24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>
            <a:extLst>
              <a:ext uri="{FF2B5EF4-FFF2-40B4-BE49-F238E27FC236}">
                <a16:creationId xmlns:a16="http://schemas.microsoft.com/office/drawing/2014/main" id="{C897DF03-9A41-CA8A-EECC-A5A469451B20}"/>
              </a:ext>
            </a:extLst>
          </p:cNvPr>
          <p:cNvSpPr/>
          <p:nvPr/>
        </p:nvSpPr>
        <p:spPr>
          <a:xfrm>
            <a:off x="9242976" y="1610138"/>
            <a:ext cx="402674" cy="342550"/>
          </a:xfrm>
          <a:custGeom>
            <a:avLst/>
            <a:gdLst>
              <a:gd name="connsiteX0" fmla="*/ 2624 w 402674"/>
              <a:gd name="connsiteY0" fmla="*/ 2762 h 342550"/>
              <a:gd name="connsiteX1" fmla="*/ 205824 w 402674"/>
              <a:gd name="connsiteY1" fmla="*/ 212312 h 342550"/>
              <a:gd name="connsiteX2" fmla="*/ 218524 w 402674"/>
              <a:gd name="connsiteY2" fmla="*/ 307562 h 342550"/>
              <a:gd name="connsiteX3" fmla="*/ 212174 w 402674"/>
              <a:gd name="connsiteY3" fmla="*/ 272637 h 342550"/>
              <a:gd name="connsiteX4" fmla="*/ 202649 w 402674"/>
              <a:gd name="connsiteY4" fmla="*/ 342487 h 342550"/>
              <a:gd name="connsiteX5" fmla="*/ 234399 w 402674"/>
              <a:gd name="connsiteY5" fmla="*/ 285337 h 342550"/>
              <a:gd name="connsiteX6" fmla="*/ 256624 w 402674"/>
              <a:gd name="connsiteY6" fmla="*/ 298037 h 342550"/>
              <a:gd name="connsiteX7" fmla="*/ 269324 w 402674"/>
              <a:gd name="connsiteY7" fmla="*/ 272637 h 342550"/>
              <a:gd name="connsiteX8" fmla="*/ 402674 w 402674"/>
              <a:gd name="connsiteY8" fmla="*/ 263112 h 342550"/>
              <a:gd name="connsiteX9" fmla="*/ 269324 w 402674"/>
              <a:gd name="connsiteY9" fmla="*/ 272637 h 342550"/>
              <a:gd name="connsiteX10" fmla="*/ 221699 w 402674"/>
              <a:gd name="connsiteY10" fmla="*/ 304387 h 342550"/>
              <a:gd name="connsiteX11" fmla="*/ 139149 w 402674"/>
              <a:gd name="connsiteY11" fmla="*/ 205962 h 342550"/>
              <a:gd name="connsiteX12" fmla="*/ 218524 w 402674"/>
              <a:gd name="connsiteY12" fmla="*/ 234537 h 342550"/>
              <a:gd name="connsiteX13" fmla="*/ 224874 w 402674"/>
              <a:gd name="connsiteY13" fmla="*/ 291687 h 342550"/>
              <a:gd name="connsiteX14" fmla="*/ 183599 w 402674"/>
              <a:gd name="connsiteY14" fmla="*/ 212312 h 342550"/>
              <a:gd name="connsiteX15" fmla="*/ 94699 w 402674"/>
              <a:gd name="connsiteY15" fmla="*/ 98012 h 342550"/>
              <a:gd name="connsiteX16" fmla="*/ 2624 w 402674"/>
              <a:gd name="connsiteY16" fmla="*/ 2762 h 34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2674" h="342550">
                <a:moveTo>
                  <a:pt x="2624" y="2762"/>
                </a:moveTo>
                <a:cubicBezTo>
                  <a:pt x="21145" y="21812"/>
                  <a:pt x="169841" y="161512"/>
                  <a:pt x="205824" y="212312"/>
                </a:cubicBezTo>
                <a:cubicBezTo>
                  <a:pt x="241807" y="263112"/>
                  <a:pt x="217466" y="297508"/>
                  <a:pt x="218524" y="307562"/>
                </a:cubicBezTo>
                <a:cubicBezTo>
                  <a:pt x="219582" y="317616"/>
                  <a:pt x="214820" y="266816"/>
                  <a:pt x="212174" y="272637"/>
                </a:cubicBezTo>
                <a:cubicBezTo>
                  <a:pt x="209528" y="278458"/>
                  <a:pt x="198945" y="340370"/>
                  <a:pt x="202649" y="342487"/>
                </a:cubicBezTo>
                <a:cubicBezTo>
                  <a:pt x="206353" y="344604"/>
                  <a:pt x="225403" y="292745"/>
                  <a:pt x="234399" y="285337"/>
                </a:cubicBezTo>
                <a:cubicBezTo>
                  <a:pt x="243395" y="277929"/>
                  <a:pt x="250803" y="300154"/>
                  <a:pt x="256624" y="298037"/>
                </a:cubicBezTo>
                <a:cubicBezTo>
                  <a:pt x="262445" y="295920"/>
                  <a:pt x="244982" y="278458"/>
                  <a:pt x="269324" y="272637"/>
                </a:cubicBezTo>
                <a:cubicBezTo>
                  <a:pt x="293666" y="266816"/>
                  <a:pt x="402674" y="263112"/>
                  <a:pt x="402674" y="263112"/>
                </a:cubicBezTo>
                <a:cubicBezTo>
                  <a:pt x="402674" y="263112"/>
                  <a:pt x="299486" y="265758"/>
                  <a:pt x="269324" y="272637"/>
                </a:cubicBezTo>
                <a:cubicBezTo>
                  <a:pt x="239162" y="279516"/>
                  <a:pt x="243395" y="315499"/>
                  <a:pt x="221699" y="304387"/>
                </a:cubicBezTo>
                <a:cubicBezTo>
                  <a:pt x="200003" y="293275"/>
                  <a:pt x="139678" y="217604"/>
                  <a:pt x="139149" y="205962"/>
                </a:cubicBezTo>
                <a:cubicBezTo>
                  <a:pt x="138620" y="194320"/>
                  <a:pt x="204237" y="220250"/>
                  <a:pt x="218524" y="234537"/>
                </a:cubicBezTo>
                <a:cubicBezTo>
                  <a:pt x="232811" y="248824"/>
                  <a:pt x="230695" y="295391"/>
                  <a:pt x="224874" y="291687"/>
                </a:cubicBezTo>
                <a:cubicBezTo>
                  <a:pt x="219053" y="287983"/>
                  <a:pt x="205295" y="244591"/>
                  <a:pt x="183599" y="212312"/>
                </a:cubicBezTo>
                <a:cubicBezTo>
                  <a:pt x="161903" y="180033"/>
                  <a:pt x="120628" y="127645"/>
                  <a:pt x="94699" y="98012"/>
                </a:cubicBezTo>
                <a:cubicBezTo>
                  <a:pt x="68770" y="68379"/>
                  <a:pt x="-15897" y="-16288"/>
                  <a:pt x="2624" y="2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>
            <a:extLst>
              <a:ext uri="{FF2B5EF4-FFF2-40B4-BE49-F238E27FC236}">
                <a16:creationId xmlns:a16="http://schemas.microsoft.com/office/drawing/2014/main" id="{80AA1EBD-A0B7-1351-F487-DC3D5261766D}"/>
              </a:ext>
            </a:extLst>
          </p:cNvPr>
          <p:cNvSpPr/>
          <p:nvPr/>
        </p:nvSpPr>
        <p:spPr>
          <a:xfrm>
            <a:off x="7864205" y="1057253"/>
            <a:ext cx="63839" cy="225984"/>
          </a:xfrm>
          <a:custGeom>
            <a:avLst/>
            <a:gdLst>
              <a:gd name="connsiteX0" fmla="*/ 270 w 63839"/>
              <a:gd name="connsiteY0" fmla="*/ 22 h 225984"/>
              <a:gd name="connsiteX1" fmla="*/ 57420 w 63839"/>
              <a:gd name="connsiteY1" fmla="*/ 101622 h 225984"/>
              <a:gd name="connsiteX2" fmla="*/ 60595 w 63839"/>
              <a:gd name="connsiteY2" fmla="*/ 158772 h 225984"/>
              <a:gd name="connsiteX3" fmla="*/ 63770 w 63839"/>
              <a:gd name="connsiteY3" fmla="*/ 225447 h 225984"/>
              <a:gd name="connsiteX4" fmla="*/ 57420 w 63839"/>
              <a:gd name="connsiteY4" fmla="*/ 187347 h 225984"/>
              <a:gd name="connsiteX5" fmla="*/ 44720 w 63839"/>
              <a:gd name="connsiteY5" fmla="*/ 136547 h 225984"/>
              <a:gd name="connsiteX6" fmla="*/ 32020 w 63839"/>
              <a:gd name="connsiteY6" fmla="*/ 79397 h 225984"/>
              <a:gd name="connsiteX7" fmla="*/ 35195 w 63839"/>
              <a:gd name="connsiteY7" fmla="*/ 92097 h 225984"/>
              <a:gd name="connsiteX8" fmla="*/ 270 w 63839"/>
              <a:gd name="connsiteY8" fmla="*/ 22 h 22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839" h="225984">
                <a:moveTo>
                  <a:pt x="270" y="22"/>
                </a:moveTo>
                <a:cubicBezTo>
                  <a:pt x="3974" y="1609"/>
                  <a:pt x="47366" y="75164"/>
                  <a:pt x="57420" y="101622"/>
                </a:cubicBezTo>
                <a:cubicBezTo>
                  <a:pt x="67474" y="128080"/>
                  <a:pt x="59537" y="138135"/>
                  <a:pt x="60595" y="158772"/>
                </a:cubicBezTo>
                <a:cubicBezTo>
                  <a:pt x="61653" y="179409"/>
                  <a:pt x="64299" y="220685"/>
                  <a:pt x="63770" y="225447"/>
                </a:cubicBezTo>
                <a:cubicBezTo>
                  <a:pt x="63241" y="230210"/>
                  <a:pt x="60595" y="202164"/>
                  <a:pt x="57420" y="187347"/>
                </a:cubicBezTo>
                <a:cubicBezTo>
                  <a:pt x="54245" y="172530"/>
                  <a:pt x="48953" y="154539"/>
                  <a:pt x="44720" y="136547"/>
                </a:cubicBezTo>
                <a:cubicBezTo>
                  <a:pt x="40487" y="118555"/>
                  <a:pt x="32020" y="79397"/>
                  <a:pt x="32020" y="79397"/>
                </a:cubicBezTo>
                <a:cubicBezTo>
                  <a:pt x="30433" y="71989"/>
                  <a:pt x="38370" y="101622"/>
                  <a:pt x="35195" y="92097"/>
                </a:cubicBezTo>
                <a:cubicBezTo>
                  <a:pt x="32020" y="82572"/>
                  <a:pt x="-3434" y="-1565"/>
                  <a:pt x="27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>
            <a:extLst>
              <a:ext uri="{FF2B5EF4-FFF2-40B4-BE49-F238E27FC236}">
                <a16:creationId xmlns:a16="http://schemas.microsoft.com/office/drawing/2014/main" id="{B402920B-25B8-9A0D-CB87-EBCE19089C65}"/>
              </a:ext>
            </a:extLst>
          </p:cNvPr>
          <p:cNvSpPr/>
          <p:nvPr/>
        </p:nvSpPr>
        <p:spPr>
          <a:xfrm>
            <a:off x="7864475" y="1130056"/>
            <a:ext cx="40922" cy="134088"/>
          </a:xfrm>
          <a:custGeom>
            <a:avLst/>
            <a:gdLst>
              <a:gd name="connsiteX0" fmla="*/ 0 w 40922"/>
              <a:gd name="connsiteY0" fmla="*/ 244 h 134088"/>
              <a:gd name="connsiteX1" fmla="*/ 38100 w 40922"/>
              <a:gd name="connsiteY1" fmla="*/ 70094 h 134088"/>
              <a:gd name="connsiteX2" fmla="*/ 38100 w 40922"/>
              <a:gd name="connsiteY2" fmla="*/ 133594 h 134088"/>
              <a:gd name="connsiteX3" fmla="*/ 38100 w 40922"/>
              <a:gd name="connsiteY3" fmla="*/ 95494 h 134088"/>
              <a:gd name="connsiteX4" fmla="*/ 0 w 40922"/>
              <a:gd name="connsiteY4" fmla="*/ 244 h 13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22" h="134088">
                <a:moveTo>
                  <a:pt x="0" y="244"/>
                </a:moveTo>
                <a:cubicBezTo>
                  <a:pt x="0" y="-3989"/>
                  <a:pt x="31750" y="47869"/>
                  <a:pt x="38100" y="70094"/>
                </a:cubicBezTo>
                <a:cubicBezTo>
                  <a:pt x="44450" y="92319"/>
                  <a:pt x="38100" y="133594"/>
                  <a:pt x="38100" y="133594"/>
                </a:cubicBezTo>
                <a:cubicBezTo>
                  <a:pt x="38100" y="137827"/>
                  <a:pt x="41804" y="114015"/>
                  <a:pt x="38100" y="95494"/>
                </a:cubicBezTo>
                <a:cubicBezTo>
                  <a:pt x="34396" y="76973"/>
                  <a:pt x="0" y="4477"/>
                  <a:pt x="0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>
            <a:extLst>
              <a:ext uri="{FF2B5EF4-FFF2-40B4-BE49-F238E27FC236}">
                <a16:creationId xmlns:a16="http://schemas.microsoft.com/office/drawing/2014/main" id="{FF1FD0A7-478F-BB4B-6AD7-B03217C73E37}"/>
              </a:ext>
            </a:extLst>
          </p:cNvPr>
          <p:cNvSpPr/>
          <p:nvPr/>
        </p:nvSpPr>
        <p:spPr>
          <a:xfrm>
            <a:off x="7549562" y="1152346"/>
            <a:ext cx="316947" cy="184335"/>
          </a:xfrm>
          <a:custGeom>
            <a:avLst/>
            <a:gdLst>
              <a:gd name="connsiteX0" fmla="*/ 314913 w 316947"/>
              <a:gd name="connsiteY0" fmla="*/ 3354 h 184335"/>
              <a:gd name="connsiteX1" fmla="*/ 162513 w 316947"/>
              <a:gd name="connsiteY1" fmla="*/ 73204 h 184335"/>
              <a:gd name="connsiteX2" fmla="*/ 143463 w 316947"/>
              <a:gd name="connsiteY2" fmla="*/ 130354 h 184335"/>
              <a:gd name="connsiteX3" fmla="*/ 105363 w 316947"/>
              <a:gd name="connsiteY3" fmla="*/ 139879 h 184335"/>
              <a:gd name="connsiteX4" fmla="*/ 3763 w 316947"/>
              <a:gd name="connsiteY4" fmla="*/ 184329 h 184335"/>
              <a:gd name="connsiteX5" fmla="*/ 29163 w 316947"/>
              <a:gd name="connsiteY5" fmla="*/ 143054 h 184335"/>
              <a:gd name="connsiteX6" fmla="*/ 99013 w 316947"/>
              <a:gd name="connsiteY6" fmla="*/ 120829 h 184335"/>
              <a:gd name="connsiteX7" fmla="*/ 54563 w 316947"/>
              <a:gd name="connsiteY7" fmla="*/ 108129 h 184335"/>
              <a:gd name="connsiteX8" fmla="*/ 152988 w 316947"/>
              <a:gd name="connsiteY8" fmla="*/ 66854 h 184335"/>
              <a:gd name="connsiteX9" fmla="*/ 130763 w 316947"/>
              <a:gd name="connsiteY9" fmla="*/ 66854 h 184335"/>
              <a:gd name="connsiteX10" fmla="*/ 210138 w 316947"/>
              <a:gd name="connsiteY10" fmla="*/ 31929 h 184335"/>
              <a:gd name="connsiteX11" fmla="*/ 248238 w 316947"/>
              <a:gd name="connsiteY11" fmla="*/ 12879 h 184335"/>
              <a:gd name="connsiteX12" fmla="*/ 314913 w 316947"/>
              <a:gd name="connsiteY12" fmla="*/ 3354 h 18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6947" h="184335">
                <a:moveTo>
                  <a:pt x="314913" y="3354"/>
                </a:moveTo>
                <a:cubicBezTo>
                  <a:pt x="300626" y="13408"/>
                  <a:pt x="191088" y="52037"/>
                  <a:pt x="162513" y="73204"/>
                </a:cubicBezTo>
                <a:cubicBezTo>
                  <a:pt x="133938" y="94371"/>
                  <a:pt x="152988" y="119242"/>
                  <a:pt x="143463" y="130354"/>
                </a:cubicBezTo>
                <a:cubicBezTo>
                  <a:pt x="133938" y="141467"/>
                  <a:pt x="128646" y="130883"/>
                  <a:pt x="105363" y="139879"/>
                </a:cubicBezTo>
                <a:cubicBezTo>
                  <a:pt x="82080" y="148875"/>
                  <a:pt x="16463" y="183800"/>
                  <a:pt x="3763" y="184329"/>
                </a:cubicBezTo>
                <a:cubicBezTo>
                  <a:pt x="-8937" y="184858"/>
                  <a:pt x="13288" y="153637"/>
                  <a:pt x="29163" y="143054"/>
                </a:cubicBezTo>
                <a:cubicBezTo>
                  <a:pt x="45038" y="132471"/>
                  <a:pt x="94780" y="126650"/>
                  <a:pt x="99013" y="120829"/>
                </a:cubicBezTo>
                <a:cubicBezTo>
                  <a:pt x="103246" y="115008"/>
                  <a:pt x="45567" y="117125"/>
                  <a:pt x="54563" y="108129"/>
                </a:cubicBezTo>
                <a:cubicBezTo>
                  <a:pt x="63559" y="99133"/>
                  <a:pt x="140288" y="73733"/>
                  <a:pt x="152988" y="66854"/>
                </a:cubicBezTo>
                <a:cubicBezTo>
                  <a:pt x="165688" y="59975"/>
                  <a:pt x="121238" y="72675"/>
                  <a:pt x="130763" y="66854"/>
                </a:cubicBezTo>
                <a:cubicBezTo>
                  <a:pt x="140288" y="61033"/>
                  <a:pt x="190559" y="40925"/>
                  <a:pt x="210138" y="31929"/>
                </a:cubicBezTo>
                <a:cubicBezTo>
                  <a:pt x="229717" y="22933"/>
                  <a:pt x="232363" y="17112"/>
                  <a:pt x="248238" y="12879"/>
                </a:cubicBezTo>
                <a:cubicBezTo>
                  <a:pt x="264113" y="8646"/>
                  <a:pt x="329200" y="-6700"/>
                  <a:pt x="314913" y="3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 243">
            <a:extLst>
              <a:ext uri="{FF2B5EF4-FFF2-40B4-BE49-F238E27FC236}">
                <a16:creationId xmlns:a16="http://schemas.microsoft.com/office/drawing/2014/main" id="{DD2CBEDE-76B3-47C6-B93C-7FA68CE3AF58}"/>
              </a:ext>
            </a:extLst>
          </p:cNvPr>
          <p:cNvSpPr/>
          <p:nvPr/>
        </p:nvSpPr>
        <p:spPr>
          <a:xfrm>
            <a:off x="7756474" y="1185687"/>
            <a:ext cx="131351" cy="46213"/>
          </a:xfrm>
          <a:custGeom>
            <a:avLst/>
            <a:gdLst>
              <a:gd name="connsiteX0" fmla="*/ 51 w 131351"/>
              <a:gd name="connsiteY0" fmla="*/ 46213 h 46213"/>
              <a:gd name="connsiteX1" fmla="*/ 92126 w 131351"/>
              <a:gd name="connsiteY1" fmla="*/ 4938 h 46213"/>
              <a:gd name="connsiteX2" fmla="*/ 130226 w 131351"/>
              <a:gd name="connsiteY2" fmla="*/ 27163 h 46213"/>
              <a:gd name="connsiteX3" fmla="*/ 117526 w 131351"/>
              <a:gd name="connsiteY3" fmla="*/ 1763 h 46213"/>
              <a:gd name="connsiteX4" fmla="*/ 79426 w 131351"/>
              <a:gd name="connsiteY4" fmla="*/ 4938 h 46213"/>
              <a:gd name="connsiteX5" fmla="*/ 51 w 131351"/>
              <a:gd name="connsiteY5" fmla="*/ 46213 h 4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351" h="46213">
                <a:moveTo>
                  <a:pt x="51" y="46213"/>
                </a:moveTo>
                <a:cubicBezTo>
                  <a:pt x="2168" y="46213"/>
                  <a:pt x="70430" y="8113"/>
                  <a:pt x="92126" y="4938"/>
                </a:cubicBezTo>
                <a:cubicBezTo>
                  <a:pt x="113822" y="1763"/>
                  <a:pt x="125993" y="27692"/>
                  <a:pt x="130226" y="27163"/>
                </a:cubicBezTo>
                <a:cubicBezTo>
                  <a:pt x="134459" y="26634"/>
                  <a:pt x="125993" y="5467"/>
                  <a:pt x="117526" y="1763"/>
                </a:cubicBezTo>
                <a:cubicBezTo>
                  <a:pt x="109059" y="-1941"/>
                  <a:pt x="96888" y="705"/>
                  <a:pt x="79426" y="4938"/>
                </a:cubicBezTo>
                <a:cubicBezTo>
                  <a:pt x="61964" y="9171"/>
                  <a:pt x="-2066" y="46213"/>
                  <a:pt x="51" y="46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 244">
            <a:extLst>
              <a:ext uri="{FF2B5EF4-FFF2-40B4-BE49-F238E27FC236}">
                <a16:creationId xmlns:a16="http://schemas.microsoft.com/office/drawing/2014/main" id="{CBECE05C-B592-51F0-2251-588F5287ABE0}"/>
              </a:ext>
            </a:extLst>
          </p:cNvPr>
          <p:cNvSpPr/>
          <p:nvPr/>
        </p:nvSpPr>
        <p:spPr>
          <a:xfrm>
            <a:off x="7803455" y="1212819"/>
            <a:ext cx="83372" cy="60356"/>
          </a:xfrm>
          <a:custGeom>
            <a:avLst/>
            <a:gdLst>
              <a:gd name="connsiteX0" fmla="*/ 83245 w 83372"/>
              <a:gd name="connsiteY0" fmla="*/ 25431 h 60356"/>
              <a:gd name="connsiteX1" fmla="*/ 19745 w 83372"/>
              <a:gd name="connsiteY1" fmla="*/ 31 h 60356"/>
              <a:gd name="connsiteX2" fmla="*/ 26095 w 83372"/>
              <a:gd name="connsiteY2" fmla="*/ 31781 h 60356"/>
              <a:gd name="connsiteX3" fmla="*/ 16570 w 83372"/>
              <a:gd name="connsiteY3" fmla="*/ 60356 h 60356"/>
              <a:gd name="connsiteX4" fmla="*/ 19745 w 83372"/>
              <a:gd name="connsiteY4" fmla="*/ 31781 h 60356"/>
              <a:gd name="connsiteX5" fmla="*/ 695 w 83372"/>
              <a:gd name="connsiteY5" fmla="*/ 3206 h 60356"/>
              <a:gd name="connsiteX6" fmla="*/ 83245 w 83372"/>
              <a:gd name="connsiteY6" fmla="*/ 25431 h 6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372" h="60356">
                <a:moveTo>
                  <a:pt x="83245" y="25431"/>
                </a:moveTo>
                <a:cubicBezTo>
                  <a:pt x="86420" y="24902"/>
                  <a:pt x="29270" y="-1027"/>
                  <a:pt x="19745" y="31"/>
                </a:cubicBezTo>
                <a:cubicBezTo>
                  <a:pt x="10220" y="1089"/>
                  <a:pt x="26624" y="21727"/>
                  <a:pt x="26095" y="31781"/>
                </a:cubicBezTo>
                <a:cubicBezTo>
                  <a:pt x="25566" y="41835"/>
                  <a:pt x="17628" y="60356"/>
                  <a:pt x="16570" y="60356"/>
                </a:cubicBezTo>
                <a:cubicBezTo>
                  <a:pt x="15512" y="60356"/>
                  <a:pt x="22391" y="41306"/>
                  <a:pt x="19745" y="31781"/>
                </a:cubicBezTo>
                <a:cubicBezTo>
                  <a:pt x="17099" y="22256"/>
                  <a:pt x="-4067" y="7439"/>
                  <a:pt x="695" y="3206"/>
                </a:cubicBezTo>
                <a:cubicBezTo>
                  <a:pt x="5457" y="-1027"/>
                  <a:pt x="80070" y="25960"/>
                  <a:pt x="83245" y="2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 245">
            <a:extLst>
              <a:ext uri="{FF2B5EF4-FFF2-40B4-BE49-F238E27FC236}">
                <a16:creationId xmlns:a16="http://schemas.microsoft.com/office/drawing/2014/main" id="{1408BC92-82BB-BC7A-FD6A-0F310821F963}"/>
              </a:ext>
            </a:extLst>
          </p:cNvPr>
          <p:cNvSpPr/>
          <p:nvPr/>
        </p:nvSpPr>
        <p:spPr>
          <a:xfrm>
            <a:off x="7708894" y="1239723"/>
            <a:ext cx="95283" cy="40105"/>
          </a:xfrm>
          <a:custGeom>
            <a:avLst/>
            <a:gdLst>
              <a:gd name="connsiteX0" fmla="*/ 95256 w 95283"/>
              <a:gd name="connsiteY0" fmla="*/ 1702 h 40105"/>
              <a:gd name="connsiteX1" fmla="*/ 9531 w 95283"/>
              <a:gd name="connsiteY1" fmla="*/ 20752 h 40105"/>
              <a:gd name="connsiteX2" fmla="*/ 3181 w 95283"/>
              <a:gd name="connsiteY2" fmla="*/ 39802 h 40105"/>
              <a:gd name="connsiteX3" fmla="*/ 19056 w 95283"/>
              <a:gd name="connsiteY3" fmla="*/ 4877 h 40105"/>
              <a:gd name="connsiteX4" fmla="*/ 95256 w 95283"/>
              <a:gd name="connsiteY4" fmla="*/ 1702 h 4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3" h="40105">
                <a:moveTo>
                  <a:pt x="95256" y="1702"/>
                </a:moveTo>
                <a:cubicBezTo>
                  <a:pt x="93668" y="4348"/>
                  <a:pt x="9531" y="20752"/>
                  <a:pt x="9531" y="20752"/>
                </a:cubicBezTo>
                <a:cubicBezTo>
                  <a:pt x="-5815" y="27102"/>
                  <a:pt x="1593" y="42448"/>
                  <a:pt x="3181" y="39802"/>
                </a:cubicBezTo>
                <a:cubicBezTo>
                  <a:pt x="4768" y="37156"/>
                  <a:pt x="7944" y="10698"/>
                  <a:pt x="19056" y="4877"/>
                </a:cubicBezTo>
                <a:cubicBezTo>
                  <a:pt x="30168" y="-944"/>
                  <a:pt x="96844" y="-944"/>
                  <a:pt x="95256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 246">
            <a:extLst>
              <a:ext uri="{FF2B5EF4-FFF2-40B4-BE49-F238E27FC236}">
                <a16:creationId xmlns:a16="http://schemas.microsoft.com/office/drawing/2014/main" id="{95A95881-54AB-2008-6238-AFB8867033BE}"/>
              </a:ext>
            </a:extLst>
          </p:cNvPr>
          <p:cNvSpPr/>
          <p:nvPr/>
        </p:nvSpPr>
        <p:spPr>
          <a:xfrm>
            <a:off x="7731111" y="1225304"/>
            <a:ext cx="89186" cy="89223"/>
          </a:xfrm>
          <a:custGeom>
            <a:avLst/>
            <a:gdLst>
              <a:gd name="connsiteX0" fmla="*/ 57164 w 89186"/>
              <a:gd name="connsiteY0" fmla="*/ 246 h 89223"/>
              <a:gd name="connsiteX1" fmla="*/ 88914 w 89186"/>
              <a:gd name="connsiteY1" fmla="*/ 47871 h 89223"/>
              <a:gd name="connsiteX2" fmla="*/ 69864 w 89186"/>
              <a:gd name="connsiteY2" fmla="*/ 73271 h 89223"/>
              <a:gd name="connsiteX3" fmla="*/ 25414 w 89186"/>
              <a:gd name="connsiteY3" fmla="*/ 89146 h 89223"/>
              <a:gd name="connsiteX4" fmla="*/ 14 w 89186"/>
              <a:gd name="connsiteY4" fmla="*/ 79621 h 89223"/>
              <a:gd name="connsiteX5" fmla="*/ 28589 w 89186"/>
              <a:gd name="connsiteY5" fmla="*/ 85971 h 89223"/>
              <a:gd name="connsiteX6" fmla="*/ 60339 w 89186"/>
              <a:gd name="connsiteY6" fmla="*/ 70096 h 89223"/>
              <a:gd name="connsiteX7" fmla="*/ 57164 w 89186"/>
              <a:gd name="connsiteY7" fmla="*/ 246 h 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186" h="89223">
                <a:moveTo>
                  <a:pt x="57164" y="246"/>
                </a:moveTo>
                <a:cubicBezTo>
                  <a:pt x="61926" y="-3458"/>
                  <a:pt x="86797" y="35700"/>
                  <a:pt x="88914" y="47871"/>
                </a:cubicBezTo>
                <a:cubicBezTo>
                  <a:pt x="91031" y="60042"/>
                  <a:pt x="80447" y="66392"/>
                  <a:pt x="69864" y="73271"/>
                </a:cubicBezTo>
                <a:cubicBezTo>
                  <a:pt x="59281" y="80150"/>
                  <a:pt x="37056" y="88088"/>
                  <a:pt x="25414" y="89146"/>
                </a:cubicBezTo>
                <a:cubicBezTo>
                  <a:pt x="13772" y="90204"/>
                  <a:pt x="-515" y="80150"/>
                  <a:pt x="14" y="79621"/>
                </a:cubicBezTo>
                <a:cubicBezTo>
                  <a:pt x="543" y="79092"/>
                  <a:pt x="18535" y="87558"/>
                  <a:pt x="28589" y="85971"/>
                </a:cubicBezTo>
                <a:cubicBezTo>
                  <a:pt x="38643" y="84384"/>
                  <a:pt x="52402" y="79621"/>
                  <a:pt x="60339" y="70096"/>
                </a:cubicBezTo>
                <a:cubicBezTo>
                  <a:pt x="68276" y="60571"/>
                  <a:pt x="52402" y="3950"/>
                  <a:pt x="57164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>
            <a:extLst>
              <a:ext uri="{FF2B5EF4-FFF2-40B4-BE49-F238E27FC236}">
                <a16:creationId xmlns:a16="http://schemas.microsoft.com/office/drawing/2014/main" id="{ED7B24E9-9B4A-BD98-579F-99126EA1563E}"/>
              </a:ext>
            </a:extLst>
          </p:cNvPr>
          <p:cNvSpPr/>
          <p:nvPr/>
        </p:nvSpPr>
        <p:spPr>
          <a:xfrm>
            <a:off x="7699044" y="1209549"/>
            <a:ext cx="32088" cy="111945"/>
          </a:xfrm>
          <a:custGeom>
            <a:avLst/>
            <a:gdLst>
              <a:gd name="connsiteX0" fmla="*/ 25731 w 32088"/>
              <a:gd name="connsiteY0" fmla="*/ 126 h 111945"/>
              <a:gd name="connsiteX1" fmla="*/ 3506 w 32088"/>
              <a:gd name="connsiteY1" fmla="*/ 73151 h 111945"/>
              <a:gd name="connsiteX2" fmla="*/ 32081 w 32088"/>
              <a:gd name="connsiteY2" fmla="*/ 111251 h 111945"/>
              <a:gd name="connsiteX3" fmla="*/ 331 w 32088"/>
              <a:gd name="connsiteY3" fmla="*/ 92201 h 111945"/>
              <a:gd name="connsiteX4" fmla="*/ 25731 w 32088"/>
              <a:gd name="connsiteY4" fmla="*/ 126 h 11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8" h="111945">
                <a:moveTo>
                  <a:pt x="25731" y="126"/>
                </a:moveTo>
                <a:cubicBezTo>
                  <a:pt x="26260" y="-3049"/>
                  <a:pt x="2448" y="54630"/>
                  <a:pt x="3506" y="73151"/>
                </a:cubicBezTo>
                <a:cubicBezTo>
                  <a:pt x="4564" y="91672"/>
                  <a:pt x="32610" y="108076"/>
                  <a:pt x="32081" y="111251"/>
                </a:cubicBezTo>
                <a:cubicBezTo>
                  <a:pt x="31552" y="114426"/>
                  <a:pt x="4035" y="106488"/>
                  <a:pt x="331" y="92201"/>
                </a:cubicBezTo>
                <a:cubicBezTo>
                  <a:pt x="-3373" y="77914"/>
                  <a:pt x="25202" y="3301"/>
                  <a:pt x="25731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 248">
            <a:extLst>
              <a:ext uri="{FF2B5EF4-FFF2-40B4-BE49-F238E27FC236}">
                <a16:creationId xmlns:a16="http://schemas.microsoft.com/office/drawing/2014/main" id="{D644E937-FC49-CECE-1AEF-9E61B2C5D25F}"/>
              </a:ext>
            </a:extLst>
          </p:cNvPr>
          <p:cNvSpPr/>
          <p:nvPr/>
        </p:nvSpPr>
        <p:spPr>
          <a:xfrm>
            <a:off x="7715077" y="974690"/>
            <a:ext cx="119764" cy="177863"/>
          </a:xfrm>
          <a:custGeom>
            <a:avLst/>
            <a:gdLst>
              <a:gd name="connsiteX0" fmla="*/ 173 w 119764"/>
              <a:gd name="connsiteY0" fmla="*/ 35 h 177863"/>
              <a:gd name="connsiteX1" fmla="*/ 89073 w 119764"/>
              <a:gd name="connsiteY1" fmla="*/ 79410 h 177863"/>
              <a:gd name="connsiteX2" fmla="*/ 111298 w 119764"/>
              <a:gd name="connsiteY2" fmla="*/ 177835 h 177863"/>
              <a:gd name="connsiteX3" fmla="*/ 114473 w 119764"/>
              <a:gd name="connsiteY3" fmla="*/ 88935 h 177863"/>
              <a:gd name="connsiteX4" fmla="*/ 173 w 119764"/>
              <a:gd name="connsiteY4" fmla="*/ 35 h 17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64" h="177863">
                <a:moveTo>
                  <a:pt x="173" y="35"/>
                </a:moveTo>
                <a:cubicBezTo>
                  <a:pt x="-4060" y="-1552"/>
                  <a:pt x="70552" y="49777"/>
                  <a:pt x="89073" y="79410"/>
                </a:cubicBezTo>
                <a:cubicBezTo>
                  <a:pt x="107594" y="109043"/>
                  <a:pt x="107065" y="176248"/>
                  <a:pt x="111298" y="177835"/>
                </a:cubicBezTo>
                <a:cubicBezTo>
                  <a:pt x="115531" y="179422"/>
                  <a:pt x="126115" y="114335"/>
                  <a:pt x="114473" y="88935"/>
                </a:cubicBezTo>
                <a:cubicBezTo>
                  <a:pt x="102831" y="63535"/>
                  <a:pt x="4406" y="1622"/>
                  <a:pt x="17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>
            <a:extLst>
              <a:ext uri="{FF2B5EF4-FFF2-40B4-BE49-F238E27FC236}">
                <a16:creationId xmlns:a16="http://schemas.microsoft.com/office/drawing/2014/main" id="{C155F7DE-C504-5CBE-F5D0-DFAFDB2C81DF}"/>
              </a:ext>
            </a:extLst>
          </p:cNvPr>
          <p:cNvSpPr/>
          <p:nvPr/>
        </p:nvSpPr>
        <p:spPr>
          <a:xfrm>
            <a:off x="7731051" y="1025331"/>
            <a:ext cx="66433" cy="65640"/>
          </a:xfrm>
          <a:custGeom>
            <a:avLst/>
            <a:gdLst>
              <a:gd name="connsiteX0" fmla="*/ 74 w 66433"/>
              <a:gd name="connsiteY0" fmla="*/ 194 h 65640"/>
              <a:gd name="connsiteX1" fmla="*/ 63574 w 66433"/>
              <a:gd name="connsiteY1" fmla="*/ 63694 h 65640"/>
              <a:gd name="connsiteX2" fmla="*/ 50874 w 66433"/>
              <a:gd name="connsiteY2" fmla="*/ 44644 h 65640"/>
              <a:gd name="connsiteX3" fmla="*/ 74 w 66433"/>
              <a:gd name="connsiteY3" fmla="*/ 194 h 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33" h="65640">
                <a:moveTo>
                  <a:pt x="74" y="194"/>
                </a:moveTo>
                <a:cubicBezTo>
                  <a:pt x="2191" y="3369"/>
                  <a:pt x="63574" y="63694"/>
                  <a:pt x="63574" y="63694"/>
                </a:cubicBezTo>
                <a:cubicBezTo>
                  <a:pt x="72041" y="71102"/>
                  <a:pt x="59870" y="55756"/>
                  <a:pt x="50874" y="44644"/>
                </a:cubicBezTo>
                <a:cubicBezTo>
                  <a:pt x="41878" y="33532"/>
                  <a:pt x="-2043" y="-2981"/>
                  <a:pt x="74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>
            <a:extLst>
              <a:ext uri="{FF2B5EF4-FFF2-40B4-BE49-F238E27FC236}">
                <a16:creationId xmlns:a16="http://schemas.microsoft.com/office/drawing/2014/main" id="{FB602F81-112D-4882-A8D3-68D8E924DD09}"/>
              </a:ext>
            </a:extLst>
          </p:cNvPr>
          <p:cNvSpPr/>
          <p:nvPr/>
        </p:nvSpPr>
        <p:spPr>
          <a:xfrm>
            <a:off x="7608927" y="1074319"/>
            <a:ext cx="171931" cy="59304"/>
          </a:xfrm>
          <a:custGeom>
            <a:avLst/>
            <a:gdLst>
              <a:gd name="connsiteX0" fmla="*/ 169823 w 171931"/>
              <a:gd name="connsiteY0" fmla="*/ 2006 h 59304"/>
              <a:gd name="connsiteX1" fmla="*/ 1548 w 171931"/>
              <a:gd name="connsiteY1" fmla="*/ 59156 h 59304"/>
              <a:gd name="connsiteX2" fmla="*/ 90448 w 171931"/>
              <a:gd name="connsiteY2" fmla="*/ 17881 h 59304"/>
              <a:gd name="connsiteX3" fmla="*/ 169823 w 171931"/>
              <a:gd name="connsiteY3" fmla="*/ 2006 h 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931" h="59304">
                <a:moveTo>
                  <a:pt x="169823" y="2006"/>
                </a:moveTo>
                <a:cubicBezTo>
                  <a:pt x="155006" y="8885"/>
                  <a:pt x="14777" y="56510"/>
                  <a:pt x="1548" y="59156"/>
                </a:cubicBezTo>
                <a:cubicBezTo>
                  <a:pt x="-11681" y="61802"/>
                  <a:pt x="63461" y="28464"/>
                  <a:pt x="90448" y="17881"/>
                </a:cubicBezTo>
                <a:cubicBezTo>
                  <a:pt x="117435" y="7298"/>
                  <a:pt x="184640" y="-4873"/>
                  <a:pt x="169823" y="2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>
            <a:extLst>
              <a:ext uri="{FF2B5EF4-FFF2-40B4-BE49-F238E27FC236}">
                <a16:creationId xmlns:a16="http://schemas.microsoft.com/office/drawing/2014/main" id="{DB01512A-87D2-C27D-E2FF-C1DC58E7643D}"/>
              </a:ext>
            </a:extLst>
          </p:cNvPr>
          <p:cNvSpPr/>
          <p:nvPr/>
        </p:nvSpPr>
        <p:spPr>
          <a:xfrm>
            <a:off x="7594600" y="1127122"/>
            <a:ext cx="19786" cy="114312"/>
          </a:xfrm>
          <a:custGeom>
            <a:avLst/>
            <a:gdLst>
              <a:gd name="connsiteX0" fmla="*/ 19050 w 19786"/>
              <a:gd name="connsiteY0" fmla="*/ 3 h 114312"/>
              <a:gd name="connsiteX1" fmla="*/ 15875 w 19786"/>
              <a:gd name="connsiteY1" fmla="*/ 73028 h 114312"/>
              <a:gd name="connsiteX2" fmla="*/ 15875 w 19786"/>
              <a:gd name="connsiteY2" fmla="*/ 114303 h 114312"/>
              <a:gd name="connsiteX3" fmla="*/ 0 w 19786"/>
              <a:gd name="connsiteY3" fmla="*/ 76203 h 114312"/>
              <a:gd name="connsiteX4" fmla="*/ 19050 w 19786"/>
              <a:gd name="connsiteY4" fmla="*/ 3 h 1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86" h="114312">
                <a:moveTo>
                  <a:pt x="19050" y="3"/>
                </a:moveTo>
                <a:cubicBezTo>
                  <a:pt x="21696" y="-526"/>
                  <a:pt x="16404" y="53978"/>
                  <a:pt x="15875" y="73028"/>
                </a:cubicBezTo>
                <a:cubicBezTo>
                  <a:pt x="15346" y="92078"/>
                  <a:pt x="18521" y="113774"/>
                  <a:pt x="15875" y="114303"/>
                </a:cubicBezTo>
                <a:cubicBezTo>
                  <a:pt x="13229" y="114832"/>
                  <a:pt x="0" y="93665"/>
                  <a:pt x="0" y="76203"/>
                </a:cubicBezTo>
                <a:cubicBezTo>
                  <a:pt x="0" y="58741"/>
                  <a:pt x="16404" y="532"/>
                  <a:pt x="1905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>
            <a:extLst>
              <a:ext uri="{FF2B5EF4-FFF2-40B4-BE49-F238E27FC236}">
                <a16:creationId xmlns:a16="http://schemas.microsoft.com/office/drawing/2014/main" id="{6F1513A9-B7A2-5A95-948D-FC3FAE4F10EC}"/>
              </a:ext>
            </a:extLst>
          </p:cNvPr>
          <p:cNvSpPr/>
          <p:nvPr/>
        </p:nvSpPr>
        <p:spPr>
          <a:xfrm>
            <a:off x="7631430" y="1098550"/>
            <a:ext cx="156892" cy="104775"/>
          </a:xfrm>
          <a:custGeom>
            <a:avLst/>
            <a:gdLst>
              <a:gd name="connsiteX0" fmla="*/ 156845 w 156892"/>
              <a:gd name="connsiteY0" fmla="*/ 0 h 104775"/>
              <a:gd name="connsiteX1" fmla="*/ 26670 w 156892"/>
              <a:gd name="connsiteY1" fmla="*/ 41275 h 104775"/>
              <a:gd name="connsiteX2" fmla="*/ 7620 w 156892"/>
              <a:gd name="connsiteY2" fmla="*/ 104775 h 104775"/>
              <a:gd name="connsiteX3" fmla="*/ 10795 w 156892"/>
              <a:gd name="connsiteY3" fmla="*/ 41275 h 104775"/>
              <a:gd name="connsiteX4" fmla="*/ 156845 w 156892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92" h="104775">
                <a:moveTo>
                  <a:pt x="156845" y="0"/>
                </a:moveTo>
                <a:cubicBezTo>
                  <a:pt x="159491" y="0"/>
                  <a:pt x="51541" y="23813"/>
                  <a:pt x="26670" y="41275"/>
                </a:cubicBezTo>
                <a:cubicBezTo>
                  <a:pt x="1799" y="58737"/>
                  <a:pt x="10266" y="104775"/>
                  <a:pt x="7620" y="104775"/>
                </a:cubicBezTo>
                <a:cubicBezTo>
                  <a:pt x="4974" y="104775"/>
                  <a:pt x="-9842" y="56621"/>
                  <a:pt x="10795" y="41275"/>
                </a:cubicBezTo>
                <a:cubicBezTo>
                  <a:pt x="31432" y="25929"/>
                  <a:pt x="154199" y="0"/>
                  <a:pt x="1568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>
            <a:extLst>
              <a:ext uri="{FF2B5EF4-FFF2-40B4-BE49-F238E27FC236}">
                <a16:creationId xmlns:a16="http://schemas.microsoft.com/office/drawing/2014/main" id="{1F483FE9-4ED6-B1A8-1ABB-9EC4C75D1092}"/>
              </a:ext>
            </a:extLst>
          </p:cNvPr>
          <p:cNvSpPr/>
          <p:nvPr/>
        </p:nvSpPr>
        <p:spPr>
          <a:xfrm>
            <a:off x="7569198" y="1136610"/>
            <a:ext cx="241305" cy="120750"/>
          </a:xfrm>
          <a:custGeom>
            <a:avLst/>
            <a:gdLst>
              <a:gd name="connsiteX0" fmla="*/ 241302 w 241305"/>
              <a:gd name="connsiteY0" fmla="*/ 40 h 120750"/>
              <a:gd name="connsiteX1" fmla="*/ 127002 w 241305"/>
              <a:gd name="connsiteY1" fmla="*/ 63540 h 120750"/>
              <a:gd name="connsiteX2" fmla="*/ 2 w 241305"/>
              <a:gd name="connsiteY2" fmla="*/ 120690 h 120750"/>
              <a:gd name="connsiteX3" fmla="*/ 130177 w 241305"/>
              <a:gd name="connsiteY3" fmla="*/ 73065 h 120750"/>
              <a:gd name="connsiteX4" fmla="*/ 241302 w 241305"/>
              <a:gd name="connsiteY4" fmla="*/ 40 h 12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305" h="120750">
                <a:moveTo>
                  <a:pt x="241302" y="40"/>
                </a:moveTo>
                <a:cubicBezTo>
                  <a:pt x="240773" y="-1547"/>
                  <a:pt x="167219" y="43432"/>
                  <a:pt x="127002" y="63540"/>
                </a:cubicBezTo>
                <a:cubicBezTo>
                  <a:pt x="86785" y="83648"/>
                  <a:pt x="-527" y="119103"/>
                  <a:pt x="2" y="120690"/>
                </a:cubicBezTo>
                <a:cubicBezTo>
                  <a:pt x="531" y="122277"/>
                  <a:pt x="83081" y="92115"/>
                  <a:pt x="130177" y="73065"/>
                </a:cubicBezTo>
                <a:cubicBezTo>
                  <a:pt x="177273" y="54015"/>
                  <a:pt x="241831" y="1627"/>
                  <a:pt x="241302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 254">
            <a:extLst>
              <a:ext uri="{FF2B5EF4-FFF2-40B4-BE49-F238E27FC236}">
                <a16:creationId xmlns:a16="http://schemas.microsoft.com/office/drawing/2014/main" id="{714CA162-C5EE-5A3C-2ACB-661E9B49D075}"/>
              </a:ext>
            </a:extLst>
          </p:cNvPr>
          <p:cNvSpPr/>
          <p:nvPr/>
        </p:nvSpPr>
        <p:spPr>
          <a:xfrm>
            <a:off x="7657950" y="949312"/>
            <a:ext cx="103166" cy="117532"/>
          </a:xfrm>
          <a:custGeom>
            <a:avLst/>
            <a:gdLst>
              <a:gd name="connsiteX0" fmla="*/ 85875 w 103166"/>
              <a:gd name="connsiteY0" fmla="*/ 13 h 117532"/>
              <a:gd name="connsiteX1" fmla="*/ 76350 w 103166"/>
              <a:gd name="connsiteY1" fmla="*/ 79388 h 117532"/>
              <a:gd name="connsiteX2" fmla="*/ 150 w 103166"/>
              <a:gd name="connsiteY2" fmla="*/ 117488 h 117532"/>
              <a:gd name="connsiteX3" fmla="*/ 98575 w 103166"/>
              <a:gd name="connsiteY3" fmla="*/ 85738 h 117532"/>
              <a:gd name="connsiteX4" fmla="*/ 85875 w 103166"/>
              <a:gd name="connsiteY4" fmla="*/ 13 h 117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66" h="117532">
                <a:moveTo>
                  <a:pt x="85875" y="13"/>
                </a:moveTo>
                <a:cubicBezTo>
                  <a:pt x="82171" y="-1045"/>
                  <a:pt x="90637" y="59809"/>
                  <a:pt x="76350" y="79388"/>
                </a:cubicBezTo>
                <a:cubicBezTo>
                  <a:pt x="62063" y="98967"/>
                  <a:pt x="-3554" y="116430"/>
                  <a:pt x="150" y="117488"/>
                </a:cubicBezTo>
                <a:cubicBezTo>
                  <a:pt x="3854" y="118546"/>
                  <a:pt x="84288" y="100555"/>
                  <a:pt x="98575" y="85738"/>
                </a:cubicBezTo>
                <a:cubicBezTo>
                  <a:pt x="112862" y="70921"/>
                  <a:pt x="89579" y="1071"/>
                  <a:pt x="85875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E561122D-F0D0-4A33-A422-D93132B551FB}"/>
              </a:ext>
            </a:extLst>
          </p:cNvPr>
          <p:cNvSpPr/>
          <p:nvPr/>
        </p:nvSpPr>
        <p:spPr>
          <a:xfrm>
            <a:off x="9048319" y="1133443"/>
            <a:ext cx="198157" cy="227004"/>
          </a:xfrm>
          <a:custGeom>
            <a:avLst/>
            <a:gdLst>
              <a:gd name="connsiteX0" fmla="*/ 175056 w 198157"/>
              <a:gd name="connsiteY0" fmla="*/ 32 h 227004"/>
              <a:gd name="connsiteX1" fmla="*/ 197281 w 198157"/>
              <a:gd name="connsiteY1" fmla="*/ 206407 h 227004"/>
              <a:gd name="connsiteX2" fmla="*/ 168706 w 198157"/>
              <a:gd name="connsiteY2" fmla="*/ 215932 h 227004"/>
              <a:gd name="connsiteX3" fmla="*/ 16306 w 198157"/>
              <a:gd name="connsiteY3" fmla="*/ 206407 h 227004"/>
              <a:gd name="connsiteX4" fmla="*/ 3606 w 198157"/>
              <a:gd name="connsiteY4" fmla="*/ 149257 h 227004"/>
              <a:gd name="connsiteX5" fmla="*/ 9956 w 198157"/>
              <a:gd name="connsiteY5" fmla="*/ 203232 h 227004"/>
              <a:gd name="connsiteX6" fmla="*/ 86156 w 198157"/>
              <a:gd name="connsiteY6" fmla="*/ 219107 h 227004"/>
              <a:gd name="connsiteX7" fmla="*/ 187756 w 198157"/>
              <a:gd name="connsiteY7" fmla="*/ 225457 h 227004"/>
              <a:gd name="connsiteX8" fmla="*/ 194106 w 198157"/>
              <a:gd name="connsiteY8" fmla="*/ 190532 h 227004"/>
              <a:gd name="connsiteX9" fmla="*/ 175056 w 198157"/>
              <a:gd name="connsiteY9" fmla="*/ 32 h 22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157" h="227004">
                <a:moveTo>
                  <a:pt x="175056" y="32"/>
                </a:moveTo>
                <a:cubicBezTo>
                  <a:pt x="175585" y="2678"/>
                  <a:pt x="198339" y="170424"/>
                  <a:pt x="197281" y="206407"/>
                </a:cubicBezTo>
                <a:cubicBezTo>
                  <a:pt x="196223" y="242390"/>
                  <a:pt x="198868" y="215932"/>
                  <a:pt x="168706" y="215932"/>
                </a:cubicBezTo>
                <a:cubicBezTo>
                  <a:pt x="138544" y="215932"/>
                  <a:pt x="43823" y="217519"/>
                  <a:pt x="16306" y="206407"/>
                </a:cubicBezTo>
                <a:cubicBezTo>
                  <a:pt x="-11211" y="195295"/>
                  <a:pt x="4664" y="149786"/>
                  <a:pt x="3606" y="149257"/>
                </a:cubicBezTo>
                <a:cubicBezTo>
                  <a:pt x="2548" y="148728"/>
                  <a:pt x="-3802" y="191590"/>
                  <a:pt x="9956" y="203232"/>
                </a:cubicBezTo>
                <a:cubicBezTo>
                  <a:pt x="23714" y="214874"/>
                  <a:pt x="56523" y="215403"/>
                  <a:pt x="86156" y="219107"/>
                </a:cubicBezTo>
                <a:cubicBezTo>
                  <a:pt x="115789" y="222811"/>
                  <a:pt x="169764" y="230220"/>
                  <a:pt x="187756" y="225457"/>
                </a:cubicBezTo>
                <a:cubicBezTo>
                  <a:pt x="205748" y="220695"/>
                  <a:pt x="195164" y="222282"/>
                  <a:pt x="194106" y="190532"/>
                </a:cubicBezTo>
                <a:cubicBezTo>
                  <a:pt x="193048" y="158782"/>
                  <a:pt x="174527" y="-2614"/>
                  <a:pt x="175056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6287CC24-9B90-7B1F-3FB7-E8441BFC1FB2}"/>
              </a:ext>
            </a:extLst>
          </p:cNvPr>
          <p:cNvSpPr/>
          <p:nvPr/>
        </p:nvSpPr>
        <p:spPr>
          <a:xfrm>
            <a:off x="8782036" y="1247734"/>
            <a:ext cx="118551" cy="80925"/>
          </a:xfrm>
          <a:custGeom>
            <a:avLst/>
            <a:gdLst>
              <a:gd name="connsiteX0" fmla="*/ 14 w 118551"/>
              <a:gd name="connsiteY0" fmla="*/ 41 h 80925"/>
              <a:gd name="connsiteX1" fmla="*/ 63514 w 118551"/>
              <a:gd name="connsiteY1" fmla="*/ 63541 h 80925"/>
              <a:gd name="connsiteX2" fmla="*/ 53989 w 118551"/>
              <a:gd name="connsiteY2" fmla="*/ 41316 h 80925"/>
              <a:gd name="connsiteX3" fmla="*/ 85739 w 118551"/>
              <a:gd name="connsiteY3" fmla="*/ 76241 h 80925"/>
              <a:gd name="connsiteX4" fmla="*/ 79389 w 118551"/>
              <a:gd name="connsiteY4" fmla="*/ 34966 h 80925"/>
              <a:gd name="connsiteX5" fmla="*/ 117489 w 118551"/>
              <a:gd name="connsiteY5" fmla="*/ 76241 h 80925"/>
              <a:gd name="connsiteX6" fmla="*/ 107964 w 118551"/>
              <a:gd name="connsiteY6" fmla="*/ 9566 h 80925"/>
              <a:gd name="connsiteX7" fmla="*/ 107964 w 118551"/>
              <a:gd name="connsiteY7" fmla="*/ 79416 h 80925"/>
              <a:gd name="connsiteX8" fmla="*/ 69864 w 118551"/>
              <a:gd name="connsiteY8" fmla="*/ 54016 h 80925"/>
              <a:gd name="connsiteX9" fmla="*/ 14 w 118551"/>
              <a:gd name="connsiteY9" fmla="*/ 41 h 8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51" h="80925">
                <a:moveTo>
                  <a:pt x="14" y="41"/>
                </a:moveTo>
                <a:cubicBezTo>
                  <a:pt x="-1044" y="1629"/>
                  <a:pt x="54518" y="56662"/>
                  <a:pt x="63514" y="63541"/>
                </a:cubicBezTo>
                <a:cubicBezTo>
                  <a:pt x="72510" y="70420"/>
                  <a:pt x="50285" y="39199"/>
                  <a:pt x="53989" y="41316"/>
                </a:cubicBezTo>
                <a:cubicBezTo>
                  <a:pt x="57693" y="43433"/>
                  <a:pt x="81506" y="77299"/>
                  <a:pt x="85739" y="76241"/>
                </a:cubicBezTo>
                <a:cubicBezTo>
                  <a:pt x="89972" y="75183"/>
                  <a:pt x="74097" y="34966"/>
                  <a:pt x="79389" y="34966"/>
                </a:cubicBezTo>
                <a:cubicBezTo>
                  <a:pt x="84681" y="34966"/>
                  <a:pt x="112727" y="80474"/>
                  <a:pt x="117489" y="76241"/>
                </a:cubicBezTo>
                <a:cubicBezTo>
                  <a:pt x="122251" y="72008"/>
                  <a:pt x="109551" y="9037"/>
                  <a:pt x="107964" y="9566"/>
                </a:cubicBezTo>
                <a:cubicBezTo>
                  <a:pt x="106377" y="10095"/>
                  <a:pt x="114314" y="72008"/>
                  <a:pt x="107964" y="79416"/>
                </a:cubicBezTo>
                <a:cubicBezTo>
                  <a:pt x="101614" y="86824"/>
                  <a:pt x="84152" y="65129"/>
                  <a:pt x="69864" y="54016"/>
                </a:cubicBezTo>
                <a:cubicBezTo>
                  <a:pt x="55577" y="42904"/>
                  <a:pt x="1072" y="-1547"/>
                  <a:pt x="14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DC6E5423-A70C-B9D3-45EC-A1381146DC8B}"/>
              </a:ext>
            </a:extLst>
          </p:cNvPr>
          <p:cNvSpPr/>
          <p:nvPr/>
        </p:nvSpPr>
        <p:spPr>
          <a:xfrm>
            <a:off x="8727985" y="1351761"/>
            <a:ext cx="439769" cy="70681"/>
          </a:xfrm>
          <a:custGeom>
            <a:avLst/>
            <a:gdLst>
              <a:gd name="connsiteX0" fmla="*/ 90 w 439769"/>
              <a:gd name="connsiteY0" fmla="*/ 3964 h 70681"/>
              <a:gd name="connsiteX1" fmla="*/ 215990 w 439769"/>
              <a:gd name="connsiteY1" fmla="*/ 7139 h 70681"/>
              <a:gd name="connsiteX2" fmla="*/ 76290 w 439769"/>
              <a:gd name="connsiteY2" fmla="*/ 32539 h 70681"/>
              <a:gd name="connsiteX3" fmla="*/ 235040 w 439769"/>
              <a:gd name="connsiteY3" fmla="*/ 38889 h 70681"/>
              <a:gd name="connsiteX4" fmla="*/ 377915 w 439769"/>
              <a:gd name="connsiteY4" fmla="*/ 32539 h 70681"/>
              <a:gd name="connsiteX5" fmla="*/ 311240 w 439769"/>
              <a:gd name="connsiteY5" fmla="*/ 35714 h 70681"/>
              <a:gd name="connsiteX6" fmla="*/ 428715 w 439769"/>
              <a:gd name="connsiteY6" fmla="*/ 38889 h 70681"/>
              <a:gd name="connsiteX7" fmla="*/ 431890 w 439769"/>
              <a:gd name="connsiteY7" fmla="*/ 70639 h 70681"/>
              <a:gd name="connsiteX8" fmla="*/ 431890 w 439769"/>
              <a:gd name="connsiteY8" fmla="*/ 45239 h 70681"/>
              <a:gd name="connsiteX9" fmla="*/ 327115 w 439769"/>
              <a:gd name="connsiteY9" fmla="*/ 26189 h 70681"/>
              <a:gd name="connsiteX10" fmla="*/ 73115 w 439769"/>
              <a:gd name="connsiteY10" fmla="*/ 19839 h 70681"/>
              <a:gd name="connsiteX11" fmla="*/ 187415 w 439769"/>
              <a:gd name="connsiteY11" fmla="*/ 789 h 70681"/>
              <a:gd name="connsiteX12" fmla="*/ 90 w 439769"/>
              <a:gd name="connsiteY12" fmla="*/ 3964 h 7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9769" h="70681">
                <a:moveTo>
                  <a:pt x="90" y="3964"/>
                </a:moveTo>
                <a:cubicBezTo>
                  <a:pt x="4852" y="5022"/>
                  <a:pt x="203290" y="2376"/>
                  <a:pt x="215990" y="7139"/>
                </a:cubicBezTo>
                <a:cubicBezTo>
                  <a:pt x="228690" y="11902"/>
                  <a:pt x="73115" y="27247"/>
                  <a:pt x="76290" y="32539"/>
                </a:cubicBezTo>
                <a:cubicBezTo>
                  <a:pt x="79465" y="37831"/>
                  <a:pt x="184769" y="38889"/>
                  <a:pt x="235040" y="38889"/>
                </a:cubicBezTo>
                <a:cubicBezTo>
                  <a:pt x="285311" y="38889"/>
                  <a:pt x="377915" y="32539"/>
                  <a:pt x="377915" y="32539"/>
                </a:cubicBezTo>
                <a:cubicBezTo>
                  <a:pt x="390615" y="32010"/>
                  <a:pt x="302773" y="34656"/>
                  <a:pt x="311240" y="35714"/>
                </a:cubicBezTo>
                <a:cubicBezTo>
                  <a:pt x="319707" y="36772"/>
                  <a:pt x="408607" y="33068"/>
                  <a:pt x="428715" y="38889"/>
                </a:cubicBezTo>
                <a:cubicBezTo>
                  <a:pt x="448823" y="44710"/>
                  <a:pt x="431361" y="69581"/>
                  <a:pt x="431890" y="70639"/>
                </a:cubicBezTo>
                <a:cubicBezTo>
                  <a:pt x="432419" y="71697"/>
                  <a:pt x="449352" y="52647"/>
                  <a:pt x="431890" y="45239"/>
                </a:cubicBezTo>
                <a:cubicBezTo>
                  <a:pt x="414428" y="37831"/>
                  <a:pt x="386911" y="30422"/>
                  <a:pt x="327115" y="26189"/>
                </a:cubicBezTo>
                <a:cubicBezTo>
                  <a:pt x="267319" y="21956"/>
                  <a:pt x="96398" y="24072"/>
                  <a:pt x="73115" y="19839"/>
                </a:cubicBezTo>
                <a:cubicBezTo>
                  <a:pt x="49832" y="15606"/>
                  <a:pt x="193765" y="3435"/>
                  <a:pt x="187415" y="789"/>
                </a:cubicBezTo>
                <a:cubicBezTo>
                  <a:pt x="181065" y="-1857"/>
                  <a:pt x="-4672" y="2906"/>
                  <a:pt x="90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E675CB8-02B7-D696-9670-E0BFBDF289D9}"/>
              </a:ext>
            </a:extLst>
          </p:cNvPr>
          <p:cNvSpPr/>
          <p:nvPr/>
        </p:nvSpPr>
        <p:spPr>
          <a:xfrm>
            <a:off x="8839168" y="1349352"/>
            <a:ext cx="292754" cy="190557"/>
          </a:xfrm>
          <a:custGeom>
            <a:avLst/>
            <a:gdLst>
              <a:gd name="connsiteX0" fmla="*/ 32 w 292754"/>
              <a:gd name="connsiteY0" fmla="*/ 23 h 190557"/>
              <a:gd name="connsiteX1" fmla="*/ 149257 w 292754"/>
              <a:gd name="connsiteY1" fmla="*/ 104798 h 190557"/>
              <a:gd name="connsiteX2" fmla="*/ 196882 w 292754"/>
              <a:gd name="connsiteY2" fmla="*/ 152423 h 190557"/>
              <a:gd name="connsiteX3" fmla="*/ 200057 w 292754"/>
              <a:gd name="connsiteY3" fmla="*/ 107973 h 190557"/>
              <a:gd name="connsiteX4" fmla="*/ 219107 w 292754"/>
              <a:gd name="connsiteY4" fmla="*/ 149248 h 190557"/>
              <a:gd name="connsiteX5" fmla="*/ 292132 w 292754"/>
              <a:gd name="connsiteY5" fmla="*/ 190523 h 190557"/>
              <a:gd name="connsiteX6" fmla="*/ 247682 w 292754"/>
              <a:gd name="connsiteY6" fmla="*/ 155598 h 190557"/>
              <a:gd name="connsiteX7" fmla="*/ 136557 w 292754"/>
              <a:gd name="connsiteY7" fmla="*/ 114323 h 190557"/>
              <a:gd name="connsiteX8" fmla="*/ 32 w 292754"/>
              <a:gd name="connsiteY8" fmla="*/ 23 h 1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54" h="190557">
                <a:moveTo>
                  <a:pt x="32" y="23"/>
                </a:moveTo>
                <a:cubicBezTo>
                  <a:pt x="2149" y="-1565"/>
                  <a:pt x="116449" y="79398"/>
                  <a:pt x="149257" y="104798"/>
                </a:cubicBezTo>
                <a:cubicBezTo>
                  <a:pt x="182065" y="130198"/>
                  <a:pt x="188415" y="151894"/>
                  <a:pt x="196882" y="152423"/>
                </a:cubicBezTo>
                <a:cubicBezTo>
                  <a:pt x="205349" y="152952"/>
                  <a:pt x="196353" y="108502"/>
                  <a:pt x="200057" y="107973"/>
                </a:cubicBezTo>
                <a:cubicBezTo>
                  <a:pt x="203761" y="107444"/>
                  <a:pt x="203761" y="135490"/>
                  <a:pt x="219107" y="149248"/>
                </a:cubicBezTo>
                <a:cubicBezTo>
                  <a:pt x="234453" y="163006"/>
                  <a:pt x="287370" y="189465"/>
                  <a:pt x="292132" y="190523"/>
                </a:cubicBezTo>
                <a:cubicBezTo>
                  <a:pt x="296894" y="191581"/>
                  <a:pt x="273611" y="168298"/>
                  <a:pt x="247682" y="155598"/>
                </a:cubicBezTo>
                <a:cubicBezTo>
                  <a:pt x="221753" y="142898"/>
                  <a:pt x="172540" y="136019"/>
                  <a:pt x="136557" y="114323"/>
                </a:cubicBezTo>
                <a:cubicBezTo>
                  <a:pt x="100574" y="92627"/>
                  <a:pt x="-2085" y="1611"/>
                  <a:pt x="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F5C683FE-334D-B6C1-AE1B-7462892490EB}"/>
              </a:ext>
            </a:extLst>
          </p:cNvPr>
          <p:cNvSpPr/>
          <p:nvPr/>
        </p:nvSpPr>
        <p:spPr>
          <a:xfrm>
            <a:off x="7833727" y="755451"/>
            <a:ext cx="70295" cy="298778"/>
          </a:xfrm>
          <a:custGeom>
            <a:avLst/>
            <a:gdLst>
              <a:gd name="connsiteX0" fmla="*/ 14873 w 70295"/>
              <a:gd name="connsiteY0" fmla="*/ 199 h 298778"/>
              <a:gd name="connsiteX1" fmla="*/ 18048 w 70295"/>
              <a:gd name="connsiteY1" fmla="*/ 133549 h 298778"/>
              <a:gd name="connsiteX2" fmla="*/ 49798 w 70295"/>
              <a:gd name="connsiteY2" fmla="*/ 222449 h 298778"/>
              <a:gd name="connsiteX3" fmla="*/ 49798 w 70295"/>
              <a:gd name="connsiteY3" fmla="*/ 298649 h 298778"/>
              <a:gd name="connsiteX4" fmla="*/ 68848 w 70295"/>
              <a:gd name="connsiteY4" fmla="*/ 238324 h 298778"/>
              <a:gd name="connsiteX5" fmla="*/ 5348 w 70295"/>
              <a:gd name="connsiteY5" fmla="*/ 152599 h 298778"/>
              <a:gd name="connsiteX6" fmla="*/ 5348 w 70295"/>
              <a:gd name="connsiteY6" fmla="*/ 165299 h 298778"/>
              <a:gd name="connsiteX7" fmla="*/ 14873 w 70295"/>
              <a:gd name="connsiteY7" fmla="*/ 199 h 29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295" h="298778">
                <a:moveTo>
                  <a:pt x="14873" y="199"/>
                </a:moveTo>
                <a:cubicBezTo>
                  <a:pt x="16990" y="-5093"/>
                  <a:pt x="12227" y="96507"/>
                  <a:pt x="18048" y="133549"/>
                </a:cubicBezTo>
                <a:cubicBezTo>
                  <a:pt x="23869" y="170591"/>
                  <a:pt x="44506" y="194932"/>
                  <a:pt x="49798" y="222449"/>
                </a:cubicBezTo>
                <a:cubicBezTo>
                  <a:pt x="55090" y="249966"/>
                  <a:pt x="46623" y="296003"/>
                  <a:pt x="49798" y="298649"/>
                </a:cubicBezTo>
                <a:cubicBezTo>
                  <a:pt x="52973" y="301295"/>
                  <a:pt x="76256" y="262666"/>
                  <a:pt x="68848" y="238324"/>
                </a:cubicBezTo>
                <a:cubicBezTo>
                  <a:pt x="61440" y="213982"/>
                  <a:pt x="5348" y="152599"/>
                  <a:pt x="5348" y="152599"/>
                </a:cubicBezTo>
                <a:cubicBezTo>
                  <a:pt x="-5235" y="140428"/>
                  <a:pt x="2702" y="185936"/>
                  <a:pt x="5348" y="165299"/>
                </a:cubicBezTo>
                <a:cubicBezTo>
                  <a:pt x="7994" y="144662"/>
                  <a:pt x="12756" y="5491"/>
                  <a:pt x="14873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C88062-C989-57C3-A744-CFBEB98FC3E2}"/>
              </a:ext>
            </a:extLst>
          </p:cNvPr>
          <p:cNvSpPr/>
          <p:nvPr/>
        </p:nvSpPr>
        <p:spPr>
          <a:xfrm>
            <a:off x="7880273" y="901700"/>
            <a:ext cx="60781" cy="209555"/>
          </a:xfrm>
          <a:custGeom>
            <a:avLst/>
            <a:gdLst>
              <a:gd name="connsiteX0" fmla="*/ 77 w 60781"/>
              <a:gd name="connsiteY0" fmla="*/ 0 h 209555"/>
              <a:gd name="connsiteX1" fmla="*/ 44527 w 60781"/>
              <a:gd name="connsiteY1" fmla="*/ 95250 h 209555"/>
              <a:gd name="connsiteX2" fmla="*/ 28652 w 60781"/>
              <a:gd name="connsiteY2" fmla="*/ 152400 h 209555"/>
              <a:gd name="connsiteX3" fmla="*/ 19127 w 60781"/>
              <a:gd name="connsiteY3" fmla="*/ 209550 h 209555"/>
              <a:gd name="connsiteX4" fmla="*/ 22302 w 60781"/>
              <a:gd name="connsiteY4" fmla="*/ 155575 h 209555"/>
              <a:gd name="connsiteX5" fmla="*/ 54052 w 60781"/>
              <a:gd name="connsiteY5" fmla="*/ 107950 h 209555"/>
              <a:gd name="connsiteX6" fmla="*/ 57227 w 60781"/>
              <a:gd name="connsiteY6" fmla="*/ 95250 h 209555"/>
              <a:gd name="connsiteX7" fmla="*/ 77 w 60781"/>
              <a:gd name="connsiteY7" fmla="*/ 0 h 20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781" h="209555">
                <a:moveTo>
                  <a:pt x="77" y="0"/>
                </a:moveTo>
                <a:cubicBezTo>
                  <a:pt x="-2040" y="0"/>
                  <a:pt x="39765" y="69850"/>
                  <a:pt x="44527" y="95250"/>
                </a:cubicBezTo>
                <a:cubicBezTo>
                  <a:pt x="49289" y="120650"/>
                  <a:pt x="32885" y="133350"/>
                  <a:pt x="28652" y="152400"/>
                </a:cubicBezTo>
                <a:cubicBezTo>
                  <a:pt x="24419" y="171450"/>
                  <a:pt x="20185" y="209021"/>
                  <a:pt x="19127" y="209550"/>
                </a:cubicBezTo>
                <a:cubicBezTo>
                  <a:pt x="18069" y="210079"/>
                  <a:pt x="16481" y="172508"/>
                  <a:pt x="22302" y="155575"/>
                </a:cubicBezTo>
                <a:cubicBezTo>
                  <a:pt x="28123" y="138642"/>
                  <a:pt x="54052" y="107950"/>
                  <a:pt x="54052" y="107950"/>
                </a:cubicBezTo>
                <a:cubicBezTo>
                  <a:pt x="59873" y="97896"/>
                  <a:pt x="64106" y="107950"/>
                  <a:pt x="57227" y="95250"/>
                </a:cubicBezTo>
                <a:cubicBezTo>
                  <a:pt x="50348" y="82550"/>
                  <a:pt x="2194" y="0"/>
                  <a:pt x="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87FE5-24D7-ACE4-7277-19C92142D7BC}"/>
              </a:ext>
            </a:extLst>
          </p:cNvPr>
          <p:cNvSpPr/>
          <p:nvPr/>
        </p:nvSpPr>
        <p:spPr>
          <a:xfrm>
            <a:off x="8113509" y="970675"/>
            <a:ext cx="14516" cy="179985"/>
          </a:xfrm>
          <a:custGeom>
            <a:avLst/>
            <a:gdLst>
              <a:gd name="connsiteX0" fmla="*/ 4966 w 14516"/>
              <a:gd name="connsiteY0" fmla="*/ 875 h 179985"/>
              <a:gd name="connsiteX1" fmla="*/ 14491 w 14516"/>
              <a:gd name="connsiteY1" fmla="*/ 77075 h 179985"/>
              <a:gd name="connsiteX2" fmla="*/ 1791 w 14516"/>
              <a:gd name="connsiteY2" fmla="*/ 178675 h 179985"/>
              <a:gd name="connsiteX3" fmla="*/ 1791 w 14516"/>
              <a:gd name="connsiteY3" fmla="*/ 127875 h 179985"/>
              <a:gd name="connsiteX4" fmla="*/ 4966 w 14516"/>
              <a:gd name="connsiteY4" fmla="*/ 875 h 17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6" h="179985">
                <a:moveTo>
                  <a:pt x="4966" y="875"/>
                </a:moveTo>
                <a:cubicBezTo>
                  <a:pt x="7083" y="-7592"/>
                  <a:pt x="15020" y="47442"/>
                  <a:pt x="14491" y="77075"/>
                </a:cubicBezTo>
                <a:cubicBezTo>
                  <a:pt x="13962" y="106708"/>
                  <a:pt x="3908" y="170208"/>
                  <a:pt x="1791" y="178675"/>
                </a:cubicBezTo>
                <a:cubicBezTo>
                  <a:pt x="-326" y="187142"/>
                  <a:pt x="-855" y="152746"/>
                  <a:pt x="1791" y="127875"/>
                </a:cubicBezTo>
                <a:cubicBezTo>
                  <a:pt x="4437" y="103004"/>
                  <a:pt x="2849" y="9342"/>
                  <a:pt x="4966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5D5A9A-8F48-635A-6D97-686542D424F7}"/>
              </a:ext>
            </a:extLst>
          </p:cNvPr>
          <p:cNvSpPr/>
          <p:nvPr/>
        </p:nvSpPr>
        <p:spPr>
          <a:xfrm>
            <a:off x="8108646" y="999947"/>
            <a:ext cx="153026" cy="154438"/>
          </a:xfrm>
          <a:custGeom>
            <a:avLst/>
            <a:gdLst>
              <a:gd name="connsiteX0" fmla="*/ 304 w 153026"/>
              <a:gd name="connsiteY0" fmla="*/ 178 h 154438"/>
              <a:gd name="connsiteX1" fmla="*/ 95554 w 153026"/>
              <a:gd name="connsiteY1" fmla="*/ 16053 h 154438"/>
              <a:gd name="connsiteX2" fmla="*/ 130479 w 153026"/>
              <a:gd name="connsiteY2" fmla="*/ 31928 h 154438"/>
              <a:gd name="connsiteX3" fmla="*/ 130479 w 153026"/>
              <a:gd name="connsiteY3" fmla="*/ 60503 h 154438"/>
              <a:gd name="connsiteX4" fmla="*/ 108254 w 153026"/>
              <a:gd name="connsiteY4" fmla="*/ 85903 h 154438"/>
              <a:gd name="connsiteX5" fmla="*/ 152704 w 153026"/>
              <a:gd name="connsiteY5" fmla="*/ 152578 h 154438"/>
              <a:gd name="connsiteX6" fmla="*/ 127304 w 153026"/>
              <a:gd name="connsiteY6" fmla="*/ 133528 h 154438"/>
              <a:gd name="connsiteX7" fmla="*/ 108254 w 153026"/>
              <a:gd name="connsiteY7" fmla="*/ 108128 h 154438"/>
              <a:gd name="connsiteX8" fmla="*/ 136829 w 153026"/>
              <a:gd name="connsiteY8" fmla="*/ 41453 h 154438"/>
              <a:gd name="connsiteX9" fmla="*/ 130479 w 153026"/>
              <a:gd name="connsiteY9" fmla="*/ 9703 h 154438"/>
              <a:gd name="connsiteX10" fmla="*/ 304 w 153026"/>
              <a:gd name="connsiteY10" fmla="*/ 178 h 15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026" h="154438">
                <a:moveTo>
                  <a:pt x="304" y="178"/>
                </a:moveTo>
                <a:cubicBezTo>
                  <a:pt x="-5517" y="1236"/>
                  <a:pt x="73858" y="10761"/>
                  <a:pt x="95554" y="16053"/>
                </a:cubicBezTo>
                <a:cubicBezTo>
                  <a:pt x="117250" y="21345"/>
                  <a:pt x="124658" y="24520"/>
                  <a:pt x="130479" y="31928"/>
                </a:cubicBezTo>
                <a:cubicBezTo>
                  <a:pt x="136300" y="39336"/>
                  <a:pt x="134183" y="51507"/>
                  <a:pt x="130479" y="60503"/>
                </a:cubicBezTo>
                <a:cubicBezTo>
                  <a:pt x="126775" y="69499"/>
                  <a:pt x="104550" y="70557"/>
                  <a:pt x="108254" y="85903"/>
                </a:cubicBezTo>
                <a:cubicBezTo>
                  <a:pt x="111958" y="101249"/>
                  <a:pt x="152704" y="152578"/>
                  <a:pt x="152704" y="152578"/>
                </a:cubicBezTo>
                <a:cubicBezTo>
                  <a:pt x="155879" y="160516"/>
                  <a:pt x="134712" y="140936"/>
                  <a:pt x="127304" y="133528"/>
                </a:cubicBezTo>
                <a:cubicBezTo>
                  <a:pt x="119896" y="126120"/>
                  <a:pt x="106667" y="123474"/>
                  <a:pt x="108254" y="108128"/>
                </a:cubicBezTo>
                <a:cubicBezTo>
                  <a:pt x="109842" y="92782"/>
                  <a:pt x="133125" y="57857"/>
                  <a:pt x="136829" y="41453"/>
                </a:cubicBezTo>
                <a:cubicBezTo>
                  <a:pt x="140533" y="25049"/>
                  <a:pt x="150058" y="16582"/>
                  <a:pt x="130479" y="9703"/>
                </a:cubicBezTo>
                <a:cubicBezTo>
                  <a:pt x="110900" y="2824"/>
                  <a:pt x="6125" y="-880"/>
                  <a:pt x="304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8052EB-C880-2440-11EC-BC0259AB5942}"/>
              </a:ext>
            </a:extLst>
          </p:cNvPr>
          <p:cNvSpPr/>
          <p:nvPr/>
        </p:nvSpPr>
        <p:spPr>
          <a:xfrm>
            <a:off x="8133652" y="1021944"/>
            <a:ext cx="16591" cy="120778"/>
          </a:xfrm>
          <a:custGeom>
            <a:avLst/>
            <a:gdLst>
              <a:gd name="connsiteX0" fmla="*/ 16573 w 16591"/>
              <a:gd name="connsiteY0" fmla="*/ 406 h 120778"/>
              <a:gd name="connsiteX1" fmla="*/ 698 w 16591"/>
              <a:gd name="connsiteY1" fmla="*/ 117881 h 120778"/>
              <a:gd name="connsiteX2" fmla="*/ 3873 w 16591"/>
              <a:gd name="connsiteY2" fmla="*/ 79781 h 120778"/>
              <a:gd name="connsiteX3" fmla="*/ 16573 w 16591"/>
              <a:gd name="connsiteY3" fmla="*/ 406 h 12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91" h="120778">
                <a:moveTo>
                  <a:pt x="16573" y="406"/>
                </a:moveTo>
                <a:cubicBezTo>
                  <a:pt x="16044" y="6756"/>
                  <a:pt x="2815" y="104652"/>
                  <a:pt x="698" y="117881"/>
                </a:cubicBezTo>
                <a:cubicBezTo>
                  <a:pt x="-1419" y="131110"/>
                  <a:pt x="1756" y="95656"/>
                  <a:pt x="3873" y="79781"/>
                </a:cubicBezTo>
                <a:cubicBezTo>
                  <a:pt x="5990" y="63906"/>
                  <a:pt x="17102" y="-5944"/>
                  <a:pt x="16573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94DE469-E00C-3CC1-972F-0447B7AE0ECC}"/>
              </a:ext>
            </a:extLst>
          </p:cNvPr>
          <p:cNvSpPr/>
          <p:nvPr/>
        </p:nvSpPr>
        <p:spPr>
          <a:xfrm>
            <a:off x="8140689" y="1022350"/>
            <a:ext cx="92410" cy="115171"/>
          </a:xfrm>
          <a:custGeom>
            <a:avLst/>
            <a:gdLst>
              <a:gd name="connsiteX0" fmla="*/ 11 w 92410"/>
              <a:gd name="connsiteY0" fmla="*/ 0 h 115171"/>
              <a:gd name="connsiteX1" fmla="*/ 85736 w 92410"/>
              <a:gd name="connsiteY1" fmla="*/ 19050 h 115171"/>
              <a:gd name="connsiteX2" fmla="*/ 82561 w 92410"/>
              <a:gd name="connsiteY2" fmla="*/ 44450 h 115171"/>
              <a:gd name="connsiteX3" fmla="*/ 60336 w 92410"/>
              <a:gd name="connsiteY3" fmla="*/ 57150 h 115171"/>
              <a:gd name="connsiteX4" fmla="*/ 82561 w 92410"/>
              <a:gd name="connsiteY4" fmla="*/ 114300 h 115171"/>
              <a:gd name="connsiteX5" fmla="*/ 53986 w 92410"/>
              <a:gd name="connsiteY5" fmla="*/ 88900 h 115171"/>
              <a:gd name="connsiteX6" fmla="*/ 60336 w 92410"/>
              <a:gd name="connsiteY6" fmla="*/ 50800 h 115171"/>
              <a:gd name="connsiteX7" fmla="*/ 92086 w 92410"/>
              <a:gd name="connsiteY7" fmla="*/ 19050 h 115171"/>
              <a:gd name="connsiteX8" fmla="*/ 11 w 92410"/>
              <a:gd name="connsiteY8" fmla="*/ 0 h 11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410" h="115171">
                <a:moveTo>
                  <a:pt x="11" y="0"/>
                </a:moveTo>
                <a:cubicBezTo>
                  <a:pt x="-1047" y="0"/>
                  <a:pt x="71978" y="11642"/>
                  <a:pt x="85736" y="19050"/>
                </a:cubicBezTo>
                <a:cubicBezTo>
                  <a:pt x="99494" y="26458"/>
                  <a:pt x="86794" y="38100"/>
                  <a:pt x="82561" y="44450"/>
                </a:cubicBezTo>
                <a:cubicBezTo>
                  <a:pt x="78328" y="50800"/>
                  <a:pt x="60336" y="45508"/>
                  <a:pt x="60336" y="57150"/>
                </a:cubicBezTo>
                <a:cubicBezTo>
                  <a:pt x="60336" y="68792"/>
                  <a:pt x="83619" y="109009"/>
                  <a:pt x="82561" y="114300"/>
                </a:cubicBezTo>
                <a:cubicBezTo>
                  <a:pt x="81503" y="119591"/>
                  <a:pt x="57690" y="99483"/>
                  <a:pt x="53986" y="88900"/>
                </a:cubicBezTo>
                <a:cubicBezTo>
                  <a:pt x="50282" y="78317"/>
                  <a:pt x="53986" y="62442"/>
                  <a:pt x="60336" y="50800"/>
                </a:cubicBezTo>
                <a:cubicBezTo>
                  <a:pt x="66686" y="39158"/>
                  <a:pt x="95790" y="27517"/>
                  <a:pt x="92086" y="19050"/>
                </a:cubicBezTo>
                <a:cubicBezTo>
                  <a:pt x="88382" y="10583"/>
                  <a:pt x="1069" y="0"/>
                  <a:pt x="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2CA2E2F-7B5F-3AD3-CB30-14010157830F}"/>
              </a:ext>
            </a:extLst>
          </p:cNvPr>
          <p:cNvSpPr/>
          <p:nvPr/>
        </p:nvSpPr>
        <p:spPr>
          <a:xfrm>
            <a:off x="8140598" y="1012339"/>
            <a:ext cx="12827" cy="136928"/>
          </a:xfrm>
          <a:custGeom>
            <a:avLst/>
            <a:gdLst>
              <a:gd name="connsiteX0" fmla="*/ 12802 w 12827"/>
              <a:gd name="connsiteY0" fmla="*/ 486 h 136928"/>
              <a:gd name="connsiteX1" fmla="*/ 3277 w 12827"/>
              <a:gd name="connsiteY1" fmla="*/ 133836 h 136928"/>
              <a:gd name="connsiteX2" fmla="*/ 102 w 12827"/>
              <a:gd name="connsiteY2" fmla="*/ 89386 h 136928"/>
              <a:gd name="connsiteX3" fmla="*/ 12802 w 12827"/>
              <a:gd name="connsiteY3" fmla="*/ 486 h 13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27" h="136928">
                <a:moveTo>
                  <a:pt x="12802" y="486"/>
                </a:moveTo>
                <a:cubicBezTo>
                  <a:pt x="13331" y="7894"/>
                  <a:pt x="5394" y="119019"/>
                  <a:pt x="3277" y="133836"/>
                </a:cubicBezTo>
                <a:cubicBezTo>
                  <a:pt x="1160" y="148653"/>
                  <a:pt x="-427" y="106319"/>
                  <a:pt x="102" y="89386"/>
                </a:cubicBezTo>
                <a:cubicBezTo>
                  <a:pt x="631" y="72453"/>
                  <a:pt x="12273" y="-6922"/>
                  <a:pt x="12802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162F9C2-E9B4-97F6-4183-D35ABECDAE81}"/>
              </a:ext>
            </a:extLst>
          </p:cNvPr>
          <p:cNvSpPr/>
          <p:nvPr/>
        </p:nvSpPr>
        <p:spPr>
          <a:xfrm>
            <a:off x="8207227" y="1089006"/>
            <a:ext cx="98730" cy="15894"/>
          </a:xfrm>
          <a:custGeom>
            <a:avLst/>
            <a:gdLst>
              <a:gd name="connsiteX0" fmla="*/ 148 w 98730"/>
              <a:gd name="connsiteY0" fmla="*/ 19 h 15894"/>
              <a:gd name="connsiteX1" fmla="*/ 95398 w 98730"/>
              <a:gd name="connsiteY1" fmla="*/ 12719 h 15894"/>
              <a:gd name="connsiteX2" fmla="*/ 73173 w 98730"/>
              <a:gd name="connsiteY2" fmla="*/ 15894 h 15894"/>
              <a:gd name="connsiteX3" fmla="*/ 148 w 98730"/>
              <a:gd name="connsiteY3" fmla="*/ 19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30" h="15894">
                <a:moveTo>
                  <a:pt x="148" y="19"/>
                </a:moveTo>
                <a:cubicBezTo>
                  <a:pt x="3852" y="-510"/>
                  <a:pt x="83227" y="10073"/>
                  <a:pt x="95398" y="12719"/>
                </a:cubicBezTo>
                <a:cubicBezTo>
                  <a:pt x="107569" y="15365"/>
                  <a:pt x="83227" y="15894"/>
                  <a:pt x="73173" y="15894"/>
                </a:cubicBezTo>
                <a:cubicBezTo>
                  <a:pt x="63119" y="15894"/>
                  <a:pt x="-3556" y="548"/>
                  <a:pt x="14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 255">
            <a:extLst>
              <a:ext uri="{FF2B5EF4-FFF2-40B4-BE49-F238E27FC236}">
                <a16:creationId xmlns:a16="http://schemas.microsoft.com/office/drawing/2014/main" id="{663351F1-B0B7-B5DB-95D0-80F88A154C28}"/>
              </a:ext>
            </a:extLst>
          </p:cNvPr>
          <p:cNvSpPr/>
          <p:nvPr/>
        </p:nvSpPr>
        <p:spPr>
          <a:xfrm>
            <a:off x="8201025" y="1046839"/>
            <a:ext cx="127126" cy="100412"/>
          </a:xfrm>
          <a:custGeom>
            <a:avLst/>
            <a:gdLst>
              <a:gd name="connsiteX0" fmla="*/ 127000 w 127126"/>
              <a:gd name="connsiteY0" fmla="*/ 23136 h 100412"/>
              <a:gd name="connsiteX1" fmla="*/ 38100 w 127126"/>
              <a:gd name="connsiteY1" fmla="*/ 26311 h 100412"/>
              <a:gd name="connsiteX2" fmla="*/ 28575 w 127126"/>
              <a:gd name="connsiteY2" fmla="*/ 48536 h 100412"/>
              <a:gd name="connsiteX3" fmla="*/ 50800 w 127126"/>
              <a:gd name="connsiteY3" fmla="*/ 99336 h 100412"/>
              <a:gd name="connsiteX4" fmla="*/ 92075 w 127126"/>
              <a:gd name="connsiteY4" fmla="*/ 83461 h 100412"/>
              <a:gd name="connsiteX5" fmla="*/ 57150 w 127126"/>
              <a:gd name="connsiteY5" fmla="*/ 86636 h 100412"/>
              <a:gd name="connsiteX6" fmla="*/ 0 w 127126"/>
              <a:gd name="connsiteY6" fmla="*/ 48536 h 100412"/>
              <a:gd name="connsiteX7" fmla="*/ 57150 w 127126"/>
              <a:gd name="connsiteY7" fmla="*/ 911 h 100412"/>
              <a:gd name="connsiteX8" fmla="*/ 127000 w 127126"/>
              <a:gd name="connsiteY8" fmla="*/ 23136 h 1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6" h="100412">
                <a:moveTo>
                  <a:pt x="127000" y="23136"/>
                </a:moveTo>
                <a:cubicBezTo>
                  <a:pt x="123825" y="27369"/>
                  <a:pt x="38100" y="26311"/>
                  <a:pt x="38100" y="26311"/>
                </a:cubicBezTo>
                <a:cubicBezTo>
                  <a:pt x="21696" y="30544"/>
                  <a:pt x="26458" y="36365"/>
                  <a:pt x="28575" y="48536"/>
                </a:cubicBezTo>
                <a:cubicBezTo>
                  <a:pt x="30692" y="60707"/>
                  <a:pt x="40217" y="93515"/>
                  <a:pt x="50800" y="99336"/>
                </a:cubicBezTo>
                <a:cubicBezTo>
                  <a:pt x="61383" y="105157"/>
                  <a:pt x="91017" y="85578"/>
                  <a:pt x="92075" y="83461"/>
                </a:cubicBezTo>
                <a:cubicBezTo>
                  <a:pt x="93133" y="81344"/>
                  <a:pt x="72496" y="92457"/>
                  <a:pt x="57150" y="86636"/>
                </a:cubicBezTo>
                <a:cubicBezTo>
                  <a:pt x="41804" y="80815"/>
                  <a:pt x="0" y="62823"/>
                  <a:pt x="0" y="48536"/>
                </a:cubicBezTo>
                <a:cubicBezTo>
                  <a:pt x="0" y="34249"/>
                  <a:pt x="41804" y="6732"/>
                  <a:pt x="57150" y="911"/>
                </a:cubicBezTo>
                <a:cubicBezTo>
                  <a:pt x="72496" y="-4910"/>
                  <a:pt x="130175" y="18903"/>
                  <a:pt x="127000" y="23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 256">
            <a:extLst>
              <a:ext uri="{FF2B5EF4-FFF2-40B4-BE49-F238E27FC236}">
                <a16:creationId xmlns:a16="http://schemas.microsoft.com/office/drawing/2014/main" id="{9750160D-7EB9-C078-13AE-FA8165D11D7A}"/>
              </a:ext>
            </a:extLst>
          </p:cNvPr>
          <p:cNvSpPr/>
          <p:nvPr/>
        </p:nvSpPr>
        <p:spPr>
          <a:xfrm>
            <a:off x="8258120" y="1022327"/>
            <a:ext cx="49204" cy="85791"/>
          </a:xfrm>
          <a:custGeom>
            <a:avLst/>
            <a:gdLst>
              <a:gd name="connsiteX0" fmla="*/ 55 w 49204"/>
              <a:gd name="connsiteY0" fmla="*/ 23 h 85791"/>
              <a:gd name="connsiteX1" fmla="*/ 38155 w 49204"/>
              <a:gd name="connsiteY1" fmla="*/ 53998 h 85791"/>
              <a:gd name="connsiteX2" fmla="*/ 41330 w 49204"/>
              <a:gd name="connsiteY2" fmla="*/ 85748 h 85791"/>
              <a:gd name="connsiteX3" fmla="*/ 47680 w 49204"/>
              <a:gd name="connsiteY3" fmla="*/ 47648 h 85791"/>
              <a:gd name="connsiteX4" fmla="*/ 55 w 49204"/>
              <a:gd name="connsiteY4" fmla="*/ 23 h 8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04" h="85791">
                <a:moveTo>
                  <a:pt x="55" y="23"/>
                </a:moveTo>
                <a:cubicBezTo>
                  <a:pt x="-1533" y="1081"/>
                  <a:pt x="31276" y="39711"/>
                  <a:pt x="38155" y="53998"/>
                </a:cubicBezTo>
                <a:cubicBezTo>
                  <a:pt x="45034" y="68286"/>
                  <a:pt x="39742" y="86806"/>
                  <a:pt x="41330" y="85748"/>
                </a:cubicBezTo>
                <a:cubicBezTo>
                  <a:pt x="42918" y="84690"/>
                  <a:pt x="52972" y="61406"/>
                  <a:pt x="47680" y="47648"/>
                </a:cubicBezTo>
                <a:cubicBezTo>
                  <a:pt x="42388" y="33890"/>
                  <a:pt x="1643" y="-1035"/>
                  <a:pt x="5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 257">
            <a:extLst>
              <a:ext uri="{FF2B5EF4-FFF2-40B4-BE49-F238E27FC236}">
                <a16:creationId xmlns:a16="http://schemas.microsoft.com/office/drawing/2014/main" id="{2AA8747A-7193-5578-6260-C228532875DE}"/>
              </a:ext>
            </a:extLst>
          </p:cNvPr>
          <p:cNvSpPr/>
          <p:nvPr/>
        </p:nvSpPr>
        <p:spPr>
          <a:xfrm>
            <a:off x="8159746" y="1006469"/>
            <a:ext cx="50887" cy="147275"/>
          </a:xfrm>
          <a:custGeom>
            <a:avLst/>
            <a:gdLst>
              <a:gd name="connsiteX0" fmla="*/ 4 w 50887"/>
              <a:gd name="connsiteY0" fmla="*/ 6 h 147275"/>
              <a:gd name="connsiteX1" fmla="*/ 50804 w 50887"/>
              <a:gd name="connsiteY1" fmla="*/ 44456 h 147275"/>
              <a:gd name="connsiteX2" fmla="*/ 12704 w 50887"/>
              <a:gd name="connsiteY2" fmla="*/ 73031 h 147275"/>
              <a:gd name="connsiteX3" fmla="*/ 41279 w 50887"/>
              <a:gd name="connsiteY3" fmla="*/ 146056 h 147275"/>
              <a:gd name="connsiteX4" fmla="*/ 22229 w 50887"/>
              <a:gd name="connsiteY4" fmla="*/ 114306 h 147275"/>
              <a:gd name="connsiteX5" fmla="*/ 31754 w 50887"/>
              <a:gd name="connsiteY5" fmla="*/ 57156 h 147275"/>
              <a:gd name="connsiteX6" fmla="*/ 47629 w 50887"/>
              <a:gd name="connsiteY6" fmla="*/ 47631 h 147275"/>
              <a:gd name="connsiteX7" fmla="*/ 4 w 50887"/>
              <a:gd name="connsiteY7" fmla="*/ 6 h 14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887" h="147275">
                <a:moveTo>
                  <a:pt x="4" y="6"/>
                </a:moveTo>
                <a:cubicBezTo>
                  <a:pt x="533" y="-523"/>
                  <a:pt x="48687" y="32285"/>
                  <a:pt x="50804" y="44456"/>
                </a:cubicBezTo>
                <a:cubicBezTo>
                  <a:pt x="52921" y="56627"/>
                  <a:pt x="14292" y="56098"/>
                  <a:pt x="12704" y="73031"/>
                </a:cubicBezTo>
                <a:cubicBezTo>
                  <a:pt x="11117" y="89964"/>
                  <a:pt x="39692" y="139177"/>
                  <a:pt x="41279" y="146056"/>
                </a:cubicBezTo>
                <a:cubicBezTo>
                  <a:pt x="42866" y="152935"/>
                  <a:pt x="23816" y="129123"/>
                  <a:pt x="22229" y="114306"/>
                </a:cubicBezTo>
                <a:cubicBezTo>
                  <a:pt x="20642" y="99489"/>
                  <a:pt x="31754" y="57156"/>
                  <a:pt x="31754" y="57156"/>
                </a:cubicBezTo>
                <a:cubicBezTo>
                  <a:pt x="35987" y="46044"/>
                  <a:pt x="51862" y="55568"/>
                  <a:pt x="47629" y="47631"/>
                </a:cubicBezTo>
                <a:cubicBezTo>
                  <a:pt x="43396" y="39694"/>
                  <a:pt x="-525" y="535"/>
                  <a:pt x="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 258">
            <a:extLst>
              <a:ext uri="{FF2B5EF4-FFF2-40B4-BE49-F238E27FC236}">
                <a16:creationId xmlns:a16="http://schemas.microsoft.com/office/drawing/2014/main" id="{69AA98E3-D61A-E6B7-8D28-C8E1DFFD026F}"/>
              </a:ext>
            </a:extLst>
          </p:cNvPr>
          <p:cNvSpPr/>
          <p:nvPr/>
        </p:nvSpPr>
        <p:spPr>
          <a:xfrm>
            <a:off x="8115046" y="1135710"/>
            <a:ext cx="210568" cy="13640"/>
          </a:xfrm>
          <a:custGeom>
            <a:avLst/>
            <a:gdLst>
              <a:gd name="connsiteX0" fmla="*/ 254 w 210568"/>
              <a:gd name="connsiteY0" fmla="*/ 940 h 13640"/>
              <a:gd name="connsiteX1" fmla="*/ 133604 w 210568"/>
              <a:gd name="connsiteY1" fmla="*/ 13640 h 13640"/>
              <a:gd name="connsiteX2" fmla="*/ 209804 w 210568"/>
              <a:gd name="connsiteY2" fmla="*/ 940 h 13640"/>
              <a:gd name="connsiteX3" fmla="*/ 174879 w 210568"/>
              <a:gd name="connsiteY3" fmla="*/ 940 h 13640"/>
              <a:gd name="connsiteX4" fmla="*/ 101854 w 210568"/>
              <a:gd name="connsiteY4" fmla="*/ 940 h 13640"/>
              <a:gd name="connsiteX5" fmla="*/ 254 w 210568"/>
              <a:gd name="connsiteY5" fmla="*/ 940 h 1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0568" h="13640">
                <a:moveTo>
                  <a:pt x="254" y="940"/>
                </a:moveTo>
                <a:cubicBezTo>
                  <a:pt x="5546" y="3057"/>
                  <a:pt x="98679" y="13640"/>
                  <a:pt x="133604" y="13640"/>
                </a:cubicBezTo>
                <a:cubicBezTo>
                  <a:pt x="168529" y="13640"/>
                  <a:pt x="202925" y="3057"/>
                  <a:pt x="209804" y="940"/>
                </a:cubicBezTo>
                <a:cubicBezTo>
                  <a:pt x="216683" y="-1177"/>
                  <a:pt x="174879" y="940"/>
                  <a:pt x="174879" y="940"/>
                </a:cubicBezTo>
                <a:cubicBezTo>
                  <a:pt x="156887" y="940"/>
                  <a:pt x="129900" y="-118"/>
                  <a:pt x="101854" y="940"/>
                </a:cubicBezTo>
                <a:cubicBezTo>
                  <a:pt x="73808" y="1998"/>
                  <a:pt x="-5038" y="-1177"/>
                  <a:pt x="254" y="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 259">
            <a:extLst>
              <a:ext uri="{FF2B5EF4-FFF2-40B4-BE49-F238E27FC236}">
                <a16:creationId xmlns:a16="http://schemas.microsoft.com/office/drawing/2014/main" id="{EC5E2E8B-2A62-48B1-62CD-1B1ED1F1B166}"/>
              </a:ext>
            </a:extLst>
          </p:cNvPr>
          <p:cNvSpPr/>
          <p:nvPr/>
        </p:nvSpPr>
        <p:spPr>
          <a:xfrm>
            <a:off x="8276562" y="1050876"/>
            <a:ext cx="137234" cy="83313"/>
          </a:xfrm>
          <a:custGeom>
            <a:avLst/>
            <a:gdLst>
              <a:gd name="connsiteX0" fmla="*/ 137188 w 137234"/>
              <a:gd name="connsiteY0" fmla="*/ 49 h 83313"/>
              <a:gd name="connsiteX1" fmla="*/ 51463 w 137234"/>
              <a:gd name="connsiteY1" fmla="*/ 15924 h 83313"/>
              <a:gd name="connsiteX2" fmla="*/ 32413 w 137234"/>
              <a:gd name="connsiteY2" fmla="*/ 41324 h 83313"/>
              <a:gd name="connsiteX3" fmla="*/ 45113 w 137234"/>
              <a:gd name="connsiteY3" fmla="*/ 60374 h 83313"/>
              <a:gd name="connsiteX4" fmla="*/ 130838 w 137234"/>
              <a:gd name="connsiteY4" fmla="*/ 79424 h 83313"/>
              <a:gd name="connsiteX5" fmla="*/ 67338 w 137234"/>
              <a:gd name="connsiteY5" fmla="*/ 82599 h 83313"/>
              <a:gd name="connsiteX6" fmla="*/ 663 w 137234"/>
              <a:gd name="connsiteY6" fmla="*/ 69899 h 83313"/>
              <a:gd name="connsiteX7" fmla="*/ 38763 w 137234"/>
              <a:gd name="connsiteY7" fmla="*/ 12749 h 83313"/>
              <a:gd name="connsiteX8" fmla="*/ 137188 w 137234"/>
              <a:gd name="connsiteY8" fmla="*/ 49 h 8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234" h="83313">
                <a:moveTo>
                  <a:pt x="137188" y="49"/>
                </a:moveTo>
                <a:cubicBezTo>
                  <a:pt x="139305" y="578"/>
                  <a:pt x="68925" y="9045"/>
                  <a:pt x="51463" y="15924"/>
                </a:cubicBezTo>
                <a:cubicBezTo>
                  <a:pt x="34001" y="22803"/>
                  <a:pt x="32413" y="41324"/>
                  <a:pt x="32413" y="41324"/>
                </a:cubicBezTo>
                <a:cubicBezTo>
                  <a:pt x="31355" y="48732"/>
                  <a:pt x="28709" y="54024"/>
                  <a:pt x="45113" y="60374"/>
                </a:cubicBezTo>
                <a:cubicBezTo>
                  <a:pt x="61517" y="66724"/>
                  <a:pt x="127134" y="75720"/>
                  <a:pt x="130838" y="79424"/>
                </a:cubicBezTo>
                <a:cubicBezTo>
                  <a:pt x="134542" y="83128"/>
                  <a:pt x="89034" y="84186"/>
                  <a:pt x="67338" y="82599"/>
                </a:cubicBezTo>
                <a:cubicBezTo>
                  <a:pt x="45642" y="81012"/>
                  <a:pt x="5425" y="81541"/>
                  <a:pt x="663" y="69899"/>
                </a:cubicBezTo>
                <a:cubicBezTo>
                  <a:pt x="-4099" y="58257"/>
                  <a:pt x="17596" y="22274"/>
                  <a:pt x="38763" y="12749"/>
                </a:cubicBezTo>
                <a:cubicBezTo>
                  <a:pt x="59930" y="3224"/>
                  <a:pt x="135071" y="-480"/>
                  <a:pt x="137188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 260">
            <a:extLst>
              <a:ext uri="{FF2B5EF4-FFF2-40B4-BE49-F238E27FC236}">
                <a16:creationId xmlns:a16="http://schemas.microsoft.com/office/drawing/2014/main" id="{CF33F93C-5B2B-5F29-A812-1C28C66DF97F}"/>
              </a:ext>
            </a:extLst>
          </p:cNvPr>
          <p:cNvSpPr/>
          <p:nvPr/>
        </p:nvSpPr>
        <p:spPr>
          <a:xfrm>
            <a:off x="8385175" y="984023"/>
            <a:ext cx="20726" cy="157801"/>
          </a:xfrm>
          <a:custGeom>
            <a:avLst/>
            <a:gdLst>
              <a:gd name="connsiteX0" fmla="*/ 19050 w 20726"/>
              <a:gd name="connsiteY0" fmla="*/ 227 h 157801"/>
              <a:gd name="connsiteX1" fmla="*/ 0 w 20726"/>
              <a:gd name="connsiteY1" fmla="*/ 92302 h 157801"/>
              <a:gd name="connsiteX2" fmla="*/ 19050 w 20726"/>
              <a:gd name="connsiteY2" fmla="*/ 155802 h 157801"/>
              <a:gd name="connsiteX3" fmla="*/ 19050 w 20726"/>
              <a:gd name="connsiteY3" fmla="*/ 143102 h 157801"/>
              <a:gd name="connsiteX4" fmla="*/ 19050 w 20726"/>
              <a:gd name="connsiteY4" fmla="*/ 114527 h 157801"/>
              <a:gd name="connsiteX5" fmla="*/ 19050 w 20726"/>
              <a:gd name="connsiteY5" fmla="*/ 66902 h 157801"/>
              <a:gd name="connsiteX6" fmla="*/ 19050 w 20726"/>
              <a:gd name="connsiteY6" fmla="*/ 227 h 15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6" h="157801">
                <a:moveTo>
                  <a:pt x="19050" y="227"/>
                </a:moveTo>
                <a:cubicBezTo>
                  <a:pt x="15875" y="4460"/>
                  <a:pt x="0" y="66373"/>
                  <a:pt x="0" y="92302"/>
                </a:cubicBezTo>
                <a:cubicBezTo>
                  <a:pt x="0" y="118231"/>
                  <a:pt x="19050" y="155802"/>
                  <a:pt x="19050" y="155802"/>
                </a:cubicBezTo>
                <a:cubicBezTo>
                  <a:pt x="22225" y="164269"/>
                  <a:pt x="19050" y="143102"/>
                  <a:pt x="19050" y="143102"/>
                </a:cubicBezTo>
                <a:lnTo>
                  <a:pt x="19050" y="114527"/>
                </a:lnTo>
                <a:cubicBezTo>
                  <a:pt x="19050" y="101827"/>
                  <a:pt x="17992" y="81719"/>
                  <a:pt x="19050" y="66902"/>
                </a:cubicBezTo>
                <a:cubicBezTo>
                  <a:pt x="20108" y="52085"/>
                  <a:pt x="22225" y="-4006"/>
                  <a:pt x="19050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 261">
            <a:extLst>
              <a:ext uri="{FF2B5EF4-FFF2-40B4-BE49-F238E27FC236}">
                <a16:creationId xmlns:a16="http://schemas.microsoft.com/office/drawing/2014/main" id="{2D8A398A-813A-DB3C-E60F-5A939016E963}"/>
              </a:ext>
            </a:extLst>
          </p:cNvPr>
          <p:cNvSpPr/>
          <p:nvPr/>
        </p:nvSpPr>
        <p:spPr>
          <a:xfrm>
            <a:off x="8320792" y="1047634"/>
            <a:ext cx="96307" cy="60511"/>
          </a:xfrm>
          <a:custGeom>
            <a:avLst/>
            <a:gdLst>
              <a:gd name="connsiteX0" fmla="*/ 96133 w 96307"/>
              <a:gd name="connsiteY0" fmla="*/ 116 h 60511"/>
              <a:gd name="connsiteX1" fmla="*/ 26283 w 96307"/>
              <a:gd name="connsiteY1" fmla="*/ 25516 h 60511"/>
              <a:gd name="connsiteX2" fmla="*/ 19933 w 96307"/>
              <a:gd name="connsiteY2" fmla="*/ 44566 h 60511"/>
              <a:gd name="connsiteX3" fmla="*/ 32633 w 96307"/>
              <a:gd name="connsiteY3" fmla="*/ 60441 h 60511"/>
              <a:gd name="connsiteX4" fmla="*/ 883 w 96307"/>
              <a:gd name="connsiteY4" fmla="*/ 38216 h 60511"/>
              <a:gd name="connsiteX5" fmla="*/ 96133 w 96307"/>
              <a:gd name="connsiteY5" fmla="*/ 116 h 6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07" h="60511">
                <a:moveTo>
                  <a:pt x="96133" y="116"/>
                </a:moveTo>
                <a:cubicBezTo>
                  <a:pt x="100366" y="-2001"/>
                  <a:pt x="26283" y="25516"/>
                  <a:pt x="26283" y="25516"/>
                </a:cubicBezTo>
                <a:cubicBezTo>
                  <a:pt x="13583" y="32924"/>
                  <a:pt x="19933" y="44566"/>
                  <a:pt x="19933" y="44566"/>
                </a:cubicBezTo>
                <a:cubicBezTo>
                  <a:pt x="20991" y="50387"/>
                  <a:pt x="35808" y="61499"/>
                  <a:pt x="32633" y="60441"/>
                </a:cubicBezTo>
                <a:cubicBezTo>
                  <a:pt x="29458" y="59383"/>
                  <a:pt x="-5996" y="46683"/>
                  <a:pt x="883" y="38216"/>
                </a:cubicBezTo>
                <a:cubicBezTo>
                  <a:pt x="7762" y="29749"/>
                  <a:pt x="91900" y="2233"/>
                  <a:pt x="96133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 262">
            <a:extLst>
              <a:ext uri="{FF2B5EF4-FFF2-40B4-BE49-F238E27FC236}">
                <a16:creationId xmlns:a16="http://schemas.microsoft.com/office/drawing/2014/main" id="{B65691FF-0B63-478B-EE96-C93DAC3CB7D8}"/>
              </a:ext>
            </a:extLst>
          </p:cNvPr>
          <p:cNvSpPr/>
          <p:nvPr/>
        </p:nvSpPr>
        <p:spPr>
          <a:xfrm>
            <a:off x="8270733" y="993711"/>
            <a:ext cx="180306" cy="153056"/>
          </a:xfrm>
          <a:custGeom>
            <a:avLst/>
            <a:gdLst>
              <a:gd name="connsiteX0" fmla="*/ 158892 w 180306"/>
              <a:gd name="connsiteY0" fmla="*/ 64 h 153056"/>
              <a:gd name="connsiteX1" fmla="*/ 158892 w 180306"/>
              <a:gd name="connsiteY1" fmla="*/ 101664 h 153056"/>
              <a:gd name="connsiteX2" fmla="*/ 171592 w 180306"/>
              <a:gd name="connsiteY2" fmla="*/ 149289 h 153056"/>
              <a:gd name="connsiteX3" fmla="*/ 139842 w 180306"/>
              <a:gd name="connsiteY3" fmla="*/ 142939 h 153056"/>
              <a:gd name="connsiteX4" fmla="*/ 142 w 180306"/>
              <a:gd name="connsiteY4" fmla="*/ 139764 h 153056"/>
              <a:gd name="connsiteX5" fmla="*/ 168417 w 180306"/>
              <a:gd name="connsiteY5" fmla="*/ 152464 h 153056"/>
              <a:gd name="connsiteX6" fmla="*/ 165242 w 180306"/>
              <a:gd name="connsiteY6" fmla="*/ 117539 h 153056"/>
              <a:gd name="connsiteX7" fmla="*/ 158892 w 180306"/>
              <a:gd name="connsiteY7" fmla="*/ 64 h 15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06" h="153056">
                <a:moveTo>
                  <a:pt x="158892" y="64"/>
                </a:moveTo>
                <a:cubicBezTo>
                  <a:pt x="157834" y="-2582"/>
                  <a:pt x="156775" y="76793"/>
                  <a:pt x="158892" y="101664"/>
                </a:cubicBezTo>
                <a:cubicBezTo>
                  <a:pt x="161009" y="126535"/>
                  <a:pt x="174767" y="142410"/>
                  <a:pt x="171592" y="149289"/>
                </a:cubicBezTo>
                <a:cubicBezTo>
                  <a:pt x="168417" y="156168"/>
                  <a:pt x="168417" y="144527"/>
                  <a:pt x="139842" y="142939"/>
                </a:cubicBezTo>
                <a:cubicBezTo>
                  <a:pt x="111267" y="141352"/>
                  <a:pt x="-4620" y="138177"/>
                  <a:pt x="142" y="139764"/>
                </a:cubicBezTo>
                <a:cubicBezTo>
                  <a:pt x="4904" y="141351"/>
                  <a:pt x="140900" y="156168"/>
                  <a:pt x="168417" y="152464"/>
                </a:cubicBezTo>
                <a:cubicBezTo>
                  <a:pt x="195934" y="148760"/>
                  <a:pt x="167359" y="138176"/>
                  <a:pt x="165242" y="117539"/>
                </a:cubicBezTo>
                <a:cubicBezTo>
                  <a:pt x="163125" y="96902"/>
                  <a:pt x="159950" y="2710"/>
                  <a:pt x="158892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 263">
            <a:extLst>
              <a:ext uri="{FF2B5EF4-FFF2-40B4-BE49-F238E27FC236}">
                <a16:creationId xmlns:a16="http://schemas.microsoft.com/office/drawing/2014/main" id="{DDD4A37E-1105-B6F5-638F-9C1772C4B5DF}"/>
              </a:ext>
            </a:extLst>
          </p:cNvPr>
          <p:cNvSpPr/>
          <p:nvPr/>
        </p:nvSpPr>
        <p:spPr>
          <a:xfrm>
            <a:off x="8438961" y="981068"/>
            <a:ext cx="25651" cy="178582"/>
          </a:xfrm>
          <a:custGeom>
            <a:avLst/>
            <a:gdLst>
              <a:gd name="connsiteX0" fmla="*/ 25589 w 25651"/>
              <a:gd name="connsiteY0" fmla="*/ 7 h 178582"/>
              <a:gd name="connsiteX1" fmla="*/ 9714 w 25651"/>
              <a:gd name="connsiteY1" fmla="*/ 120657 h 178582"/>
              <a:gd name="connsiteX2" fmla="*/ 189 w 25651"/>
              <a:gd name="connsiteY2" fmla="*/ 177807 h 178582"/>
              <a:gd name="connsiteX3" fmla="*/ 3364 w 25651"/>
              <a:gd name="connsiteY3" fmla="*/ 82557 h 178582"/>
              <a:gd name="connsiteX4" fmla="*/ 3364 w 25651"/>
              <a:gd name="connsiteY4" fmla="*/ 114307 h 178582"/>
              <a:gd name="connsiteX5" fmla="*/ 25589 w 25651"/>
              <a:gd name="connsiteY5" fmla="*/ 7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51" h="178582">
                <a:moveTo>
                  <a:pt x="25589" y="7"/>
                </a:moveTo>
                <a:cubicBezTo>
                  <a:pt x="26647" y="1065"/>
                  <a:pt x="13947" y="91024"/>
                  <a:pt x="9714" y="120657"/>
                </a:cubicBezTo>
                <a:cubicBezTo>
                  <a:pt x="5481" y="150290"/>
                  <a:pt x="1247" y="184157"/>
                  <a:pt x="189" y="177807"/>
                </a:cubicBezTo>
                <a:cubicBezTo>
                  <a:pt x="-869" y="171457"/>
                  <a:pt x="2835" y="93140"/>
                  <a:pt x="3364" y="82557"/>
                </a:cubicBezTo>
                <a:cubicBezTo>
                  <a:pt x="3893" y="71974"/>
                  <a:pt x="-340" y="123832"/>
                  <a:pt x="3364" y="114307"/>
                </a:cubicBezTo>
                <a:cubicBezTo>
                  <a:pt x="7068" y="104782"/>
                  <a:pt x="24531" y="-1051"/>
                  <a:pt x="2558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 264">
            <a:extLst>
              <a:ext uri="{FF2B5EF4-FFF2-40B4-BE49-F238E27FC236}">
                <a16:creationId xmlns:a16="http://schemas.microsoft.com/office/drawing/2014/main" id="{64523734-A03B-8D1C-7275-0A0AC3F20C54}"/>
              </a:ext>
            </a:extLst>
          </p:cNvPr>
          <p:cNvSpPr/>
          <p:nvPr/>
        </p:nvSpPr>
        <p:spPr>
          <a:xfrm>
            <a:off x="8451806" y="989802"/>
            <a:ext cx="35398" cy="159673"/>
          </a:xfrm>
          <a:custGeom>
            <a:avLst/>
            <a:gdLst>
              <a:gd name="connsiteX0" fmla="*/ 34969 w 35398"/>
              <a:gd name="connsiteY0" fmla="*/ 798 h 159673"/>
              <a:gd name="connsiteX1" fmla="*/ 19094 w 35398"/>
              <a:gd name="connsiteY1" fmla="*/ 96048 h 159673"/>
              <a:gd name="connsiteX2" fmla="*/ 12744 w 35398"/>
              <a:gd name="connsiteY2" fmla="*/ 159548 h 159673"/>
              <a:gd name="connsiteX3" fmla="*/ 19094 w 35398"/>
              <a:gd name="connsiteY3" fmla="*/ 80173 h 159673"/>
              <a:gd name="connsiteX4" fmla="*/ 44 w 35398"/>
              <a:gd name="connsiteY4" fmla="*/ 153198 h 159673"/>
              <a:gd name="connsiteX5" fmla="*/ 34969 w 35398"/>
              <a:gd name="connsiteY5" fmla="*/ 798 h 15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98" h="159673">
                <a:moveTo>
                  <a:pt x="34969" y="798"/>
                </a:moveTo>
                <a:cubicBezTo>
                  <a:pt x="38144" y="-8727"/>
                  <a:pt x="22798" y="69590"/>
                  <a:pt x="19094" y="96048"/>
                </a:cubicBezTo>
                <a:cubicBezTo>
                  <a:pt x="15390" y="122506"/>
                  <a:pt x="12744" y="162194"/>
                  <a:pt x="12744" y="159548"/>
                </a:cubicBezTo>
                <a:cubicBezTo>
                  <a:pt x="12744" y="156902"/>
                  <a:pt x="21211" y="81231"/>
                  <a:pt x="19094" y="80173"/>
                </a:cubicBezTo>
                <a:cubicBezTo>
                  <a:pt x="16977" y="79115"/>
                  <a:pt x="-1014" y="162723"/>
                  <a:pt x="44" y="153198"/>
                </a:cubicBezTo>
                <a:cubicBezTo>
                  <a:pt x="1102" y="143673"/>
                  <a:pt x="31794" y="10323"/>
                  <a:pt x="34969" y="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 265">
            <a:extLst>
              <a:ext uri="{FF2B5EF4-FFF2-40B4-BE49-F238E27FC236}">
                <a16:creationId xmlns:a16="http://schemas.microsoft.com/office/drawing/2014/main" id="{936ED41C-972A-1D6A-7B56-40AF3C60508B}"/>
              </a:ext>
            </a:extLst>
          </p:cNvPr>
          <p:cNvSpPr/>
          <p:nvPr/>
        </p:nvSpPr>
        <p:spPr>
          <a:xfrm>
            <a:off x="8432419" y="1006475"/>
            <a:ext cx="113312" cy="73413"/>
          </a:xfrm>
          <a:custGeom>
            <a:avLst/>
            <a:gdLst>
              <a:gd name="connsiteX0" fmla="*/ 381 w 113312"/>
              <a:gd name="connsiteY0" fmla="*/ 0 h 73413"/>
              <a:gd name="connsiteX1" fmla="*/ 73406 w 113312"/>
              <a:gd name="connsiteY1" fmla="*/ 22225 h 73413"/>
              <a:gd name="connsiteX2" fmla="*/ 98806 w 113312"/>
              <a:gd name="connsiteY2" fmla="*/ 44450 h 73413"/>
              <a:gd name="connsiteX3" fmla="*/ 105156 w 113312"/>
              <a:gd name="connsiteY3" fmla="*/ 73025 h 73413"/>
              <a:gd name="connsiteX4" fmla="*/ 108331 w 113312"/>
              <a:gd name="connsiteY4" fmla="*/ 22225 h 73413"/>
              <a:gd name="connsiteX5" fmla="*/ 381 w 113312"/>
              <a:gd name="connsiteY5" fmla="*/ 0 h 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2" h="73413">
                <a:moveTo>
                  <a:pt x="381" y="0"/>
                </a:moveTo>
                <a:cubicBezTo>
                  <a:pt x="-5440" y="0"/>
                  <a:pt x="57002" y="14817"/>
                  <a:pt x="73406" y="22225"/>
                </a:cubicBezTo>
                <a:cubicBezTo>
                  <a:pt x="89810" y="29633"/>
                  <a:pt x="93514" y="35983"/>
                  <a:pt x="98806" y="44450"/>
                </a:cubicBezTo>
                <a:cubicBezTo>
                  <a:pt x="104098" y="52917"/>
                  <a:pt x="103569" y="76729"/>
                  <a:pt x="105156" y="73025"/>
                </a:cubicBezTo>
                <a:cubicBezTo>
                  <a:pt x="106743" y="69321"/>
                  <a:pt x="120502" y="31221"/>
                  <a:pt x="108331" y="22225"/>
                </a:cubicBezTo>
                <a:cubicBezTo>
                  <a:pt x="96160" y="13229"/>
                  <a:pt x="6202" y="0"/>
                  <a:pt x="3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 266">
            <a:extLst>
              <a:ext uri="{FF2B5EF4-FFF2-40B4-BE49-F238E27FC236}">
                <a16:creationId xmlns:a16="http://schemas.microsoft.com/office/drawing/2014/main" id="{F275770D-5A0A-0EBC-D22B-0B5A2766B29D}"/>
              </a:ext>
            </a:extLst>
          </p:cNvPr>
          <p:cNvSpPr/>
          <p:nvPr/>
        </p:nvSpPr>
        <p:spPr>
          <a:xfrm>
            <a:off x="8442142" y="1063569"/>
            <a:ext cx="115379" cy="76256"/>
          </a:xfrm>
          <a:custGeom>
            <a:avLst/>
            <a:gdLst>
              <a:gd name="connsiteX0" fmla="*/ 38283 w 115379"/>
              <a:gd name="connsiteY0" fmla="*/ 56 h 76256"/>
              <a:gd name="connsiteX1" fmla="*/ 95433 w 115379"/>
              <a:gd name="connsiteY1" fmla="*/ 41331 h 76256"/>
              <a:gd name="connsiteX2" fmla="*/ 101783 w 115379"/>
              <a:gd name="connsiteY2" fmla="*/ 63556 h 76256"/>
              <a:gd name="connsiteX3" fmla="*/ 89083 w 115379"/>
              <a:gd name="connsiteY3" fmla="*/ 66731 h 76256"/>
              <a:gd name="connsiteX4" fmla="*/ 183 w 115379"/>
              <a:gd name="connsiteY4" fmla="*/ 69906 h 76256"/>
              <a:gd name="connsiteX5" fmla="*/ 66858 w 115379"/>
              <a:gd name="connsiteY5" fmla="*/ 73081 h 76256"/>
              <a:gd name="connsiteX6" fmla="*/ 101783 w 115379"/>
              <a:gd name="connsiteY6" fmla="*/ 76256 h 76256"/>
              <a:gd name="connsiteX7" fmla="*/ 114483 w 115379"/>
              <a:gd name="connsiteY7" fmla="*/ 50856 h 76256"/>
              <a:gd name="connsiteX8" fmla="*/ 38283 w 115379"/>
              <a:gd name="connsiteY8" fmla="*/ 56 h 7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379" h="76256">
                <a:moveTo>
                  <a:pt x="38283" y="56"/>
                </a:moveTo>
                <a:cubicBezTo>
                  <a:pt x="35108" y="-1531"/>
                  <a:pt x="84850" y="30748"/>
                  <a:pt x="95433" y="41331"/>
                </a:cubicBezTo>
                <a:cubicBezTo>
                  <a:pt x="106016" y="51914"/>
                  <a:pt x="101783" y="63556"/>
                  <a:pt x="101783" y="63556"/>
                </a:cubicBezTo>
                <a:cubicBezTo>
                  <a:pt x="100725" y="67789"/>
                  <a:pt x="106016" y="65673"/>
                  <a:pt x="89083" y="66731"/>
                </a:cubicBezTo>
                <a:cubicBezTo>
                  <a:pt x="72150" y="67789"/>
                  <a:pt x="3887" y="68848"/>
                  <a:pt x="183" y="69906"/>
                </a:cubicBezTo>
                <a:cubicBezTo>
                  <a:pt x="-3521" y="70964"/>
                  <a:pt x="49925" y="72023"/>
                  <a:pt x="66858" y="73081"/>
                </a:cubicBezTo>
                <a:cubicBezTo>
                  <a:pt x="83791" y="74139"/>
                  <a:pt x="101783" y="76256"/>
                  <a:pt x="101783" y="76256"/>
                </a:cubicBezTo>
                <a:cubicBezTo>
                  <a:pt x="109720" y="72552"/>
                  <a:pt x="118187" y="60910"/>
                  <a:pt x="114483" y="50856"/>
                </a:cubicBezTo>
                <a:cubicBezTo>
                  <a:pt x="110779" y="40802"/>
                  <a:pt x="41458" y="1643"/>
                  <a:pt x="3828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 267">
            <a:extLst>
              <a:ext uri="{FF2B5EF4-FFF2-40B4-BE49-F238E27FC236}">
                <a16:creationId xmlns:a16="http://schemas.microsoft.com/office/drawing/2014/main" id="{B47D5719-7226-4247-0855-4C6FF35F0962}"/>
              </a:ext>
            </a:extLst>
          </p:cNvPr>
          <p:cNvSpPr/>
          <p:nvPr/>
        </p:nvSpPr>
        <p:spPr>
          <a:xfrm>
            <a:off x="8466482" y="999310"/>
            <a:ext cx="88144" cy="147885"/>
          </a:xfrm>
          <a:custGeom>
            <a:avLst/>
            <a:gdLst>
              <a:gd name="connsiteX0" fmla="*/ 23468 w 88144"/>
              <a:gd name="connsiteY0" fmla="*/ 815 h 147885"/>
              <a:gd name="connsiteX1" fmla="*/ 10768 w 88144"/>
              <a:gd name="connsiteY1" fmla="*/ 86540 h 147885"/>
              <a:gd name="connsiteX2" fmla="*/ 10768 w 88144"/>
              <a:gd name="connsiteY2" fmla="*/ 111940 h 147885"/>
              <a:gd name="connsiteX3" fmla="*/ 26643 w 88144"/>
              <a:gd name="connsiteY3" fmla="*/ 124640 h 147885"/>
              <a:gd name="connsiteX4" fmla="*/ 86968 w 88144"/>
              <a:gd name="connsiteY4" fmla="*/ 105590 h 147885"/>
              <a:gd name="connsiteX5" fmla="*/ 61568 w 88144"/>
              <a:gd name="connsiteY5" fmla="*/ 121465 h 147885"/>
              <a:gd name="connsiteX6" fmla="*/ 1243 w 88144"/>
              <a:gd name="connsiteY6" fmla="*/ 143690 h 147885"/>
              <a:gd name="connsiteX7" fmla="*/ 23468 w 88144"/>
              <a:gd name="connsiteY7" fmla="*/ 815 h 1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44" h="147885">
                <a:moveTo>
                  <a:pt x="23468" y="815"/>
                </a:moveTo>
                <a:cubicBezTo>
                  <a:pt x="25056" y="-8710"/>
                  <a:pt x="12885" y="68019"/>
                  <a:pt x="10768" y="86540"/>
                </a:cubicBezTo>
                <a:cubicBezTo>
                  <a:pt x="8651" y="105061"/>
                  <a:pt x="10768" y="111940"/>
                  <a:pt x="10768" y="111940"/>
                </a:cubicBezTo>
                <a:cubicBezTo>
                  <a:pt x="13414" y="118290"/>
                  <a:pt x="13943" y="125698"/>
                  <a:pt x="26643" y="124640"/>
                </a:cubicBezTo>
                <a:cubicBezTo>
                  <a:pt x="39343" y="123582"/>
                  <a:pt x="81147" y="106119"/>
                  <a:pt x="86968" y="105590"/>
                </a:cubicBezTo>
                <a:cubicBezTo>
                  <a:pt x="92789" y="105061"/>
                  <a:pt x="75856" y="115115"/>
                  <a:pt x="61568" y="121465"/>
                </a:cubicBezTo>
                <a:cubicBezTo>
                  <a:pt x="47280" y="127815"/>
                  <a:pt x="8651" y="159036"/>
                  <a:pt x="1243" y="143690"/>
                </a:cubicBezTo>
                <a:cubicBezTo>
                  <a:pt x="-6165" y="128344"/>
                  <a:pt x="21880" y="10340"/>
                  <a:pt x="23468" y="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 268">
            <a:extLst>
              <a:ext uri="{FF2B5EF4-FFF2-40B4-BE49-F238E27FC236}">
                <a16:creationId xmlns:a16="http://schemas.microsoft.com/office/drawing/2014/main" id="{CC416598-88DE-DC9B-32CF-A4C807D33E98}"/>
              </a:ext>
            </a:extLst>
          </p:cNvPr>
          <p:cNvSpPr/>
          <p:nvPr/>
        </p:nvSpPr>
        <p:spPr>
          <a:xfrm>
            <a:off x="8410227" y="1028105"/>
            <a:ext cx="117583" cy="48437"/>
          </a:xfrm>
          <a:custGeom>
            <a:avLst/>
            <a:gdLst>
              <a:gd name="connsiteX0" fmla="*/ 348 w 117583"/>
              <a:gd name="connsiteY0" fmla="*/ 595 h 48437"/>
              <a:gd name="connsiteX1" fmla="*/ 108298 w 117583"/>
              <a:gd name="connsiteY1" fmla="*/ 6945 h 48437"/>
              <a:gd name="connsiteX2" fmla="*/ 111473 w 117583"/>
              <a:gd name="connsiteY2" fmla="*/ 48220 h 48437"/>
              <a:gd name="connsiteX3" fmla="*/ 105123 w 117583"/>
              <a:gd name="connsiteY3" fmla="*/ 22820 h 48437"/>
              <a:gd name="connsiteX4" fmla="*/ 73373 w 117583"/>
              <a:gd name="connsiteY4" fmla="*/ 13295 h 48437"/>
              <a:gd name="connsiteX5" fmla="*/ 348 w 117583"/>
              <a:gd name="connsiteY5" fmla="*/ 595 h 4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583" h="48437">
                <a:moveTo>
                  <a:pt x="348" y="595"/>
                </a:moveTo>
                <a:cubicBezTo>
                  <a:pt x="6169" y="-463"/>
                  <a:pt x="89777" y="-992"/>
                  <a:pt x="108298" y="6945"/>
                </a:cubicBezTo>
                <a:cubicBezTo>
                  <a:pt x="126819" y="14882"/>
                  <a:pt x="112002" y="45574"/>
                  <a:pt x="111473" y="48220"/>
                </a:cubicBezTo>
                <a:cubicBezTo>
                  <a:pt x="110944" y="50866"/>
                  <a:pt x="111473" y="28641"/>
                  <a:pt x="105123" y="22820"/>
                </a:cubicBezTo>
                <a:cubicBezTo>
                  <a:pt x="98773" y="16999"/>
                  <a:pt x="83427" y="14353"/>
                  <a:pt x="73373" y="13295"/>
                </a:cubicBezTo>
                <a:cubicBezTo>
                  <a:pt x="63319" y="12237"/>
                  <a:pt x="-5473" y="1653"/>
                  <a:pt x="348" y="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 269">
            <a:extLst>
              <a:ext uri="{FF2B5EF4-FFF2-40B4-BE49-F238E27FC236}">
                <a16:creationId xmlns:a16="http://schemas.microsoft.com/office/drawing/2014/main" id="{FA584186-6BA6-0963-048D-6609B7EDBD7E}"/>
              </a:ext>
            </a:extLst>
          </p:cNvPr>
          <p:cNvSpPr/>
          <p:nvPr/>
        </p:nvSpPr>
        <p:spPr>
          <a:xfrm>
            <a:off x="8552081" y="1022325"/>
            <a:ext cx="122034" cy="158012"/>
          </a:xfrm>
          <a:custGeom>
            <a:avLst/>
            <a:gdLst>
              <a:gd name="connsiteX0" fmla="*/ 4544 w 122034"/>
              <a:gd name="connsiteY0" fmla="*/ 25 h 158012"/>
              <a:gd name="connsiteX1" fmla="*/ 4544 w 122034"/>
              <a:gd name="connsiteY1" fmla="*/ 101625 h 158012"/>
              <a:gd name="connsiteX2" fmla="*/ 10894 w 122034"/>
              <a:gd name="connsiteY2" fmla="*/ 130200 h 158012"/>
              <a:gd name="connsiteX3" fmla="*/ 45819 w 122034"/>
              <a:gd name="connsiteY3" fmla="*/ 149250 h 158012"/>
              <a:gd name="connsiteX4" fmla="*/ 90269 w 122034"/>
              <a:gd name="connsiteY4" fmla="*/ 130200 h 158012"/>
              <a:gd name="connsiteX5" fmla="*/ 122019 w 122034"/>
              <a:gd name="connsiteY5" fmla="*/ 60350 h 158012"/>
              <a:gd name="connsiteX6" fmla="*/ 93444 w 122034"/>
              <a:gd name="connsiteY6" fmla="*/ 136550 h 158012"/>
              <a:gd name="connsiteX7" fmla="*/ 23594 w 122034"/>
              <a:gd name="connsiteY7" fmla="*/ 155600 h 158012"/>
              <a:gd name="connsiteX8" fmla="*/ 1369 w 122034"/>
              <a:gd name="connsiteY8" fmla="*/ 92100 h 158012"/>
              <a:gd name="connsiteX9" fmla="*/ 4544 w 122034"/>
              <a:gd name="connsiteY9" fmla="*/ 25 h 15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034" h="158012">
                <a:moveTo>
                  <a:pt x="4544" y="25"/>
                </a:moveTo>
                <a:cubicBezTo>
                  <a:pt x="5073" y="1612"/>
                  <a:pt x="3486" y="79929"/>
                  <a:pt x="4544" y="101625"/>
                </a:cubicBezTo>
                <a:cubicBezTo>
                  <a:pt x="5602" y="123321"/>
                  <a:pt x="4015" y="122262"/>
                  <a:pt x="10894" y="130200"/>
                </a:cubicBezTo>
                <a:cubicBezTo>
                  <a:pt x="17773" y="138138"/>
                  <a:pt x="32590" y="149250"/>
                  <a:pt x="45819" y="149250"/>
                </a:cubicBezTo>
                <a:cubicBezTo>
                  <a:pt x="59048" y="149250"/>
                  <a:pt x="77569" y="145017"/>
                  <a:pt x="90269" y="130200"/>
                </a:cubicBezTo>
                <a:cubicBezTo>
                  <a:pt x="102969" y="115383"/>
                  <a:pt x="121490" y="59292"/>
                  <a:pt x="122019" y="60350"/>
                </a:cubicBezTo>
                <a:cubicBezTo>
                  <a:pt x="122548" y="61408"/>
                  <a:pt x="109848" y="120675"/>
                  <a:pt x="93444" y="136550"/>
                </a:cubicBezTo>
                <a:cubicBezTo>
                  <a:pt x="77040" y="152425"/>
                  <a:pt x="38940" y="163008"/>
                  <a:pt x="23594" y="155600"/>
                </a:cubicBezTo>
                <a:cubicBezTo>
                  <a:pt x="8248" y="148192"/>
                  <a:pt x="5602" y="113267"/>
                  <a:pt x="1369" y="92100"/>
                </a:cubicBezTo>
                <a:cubicBezTo>
                  <a:pt x="-2864" y="70933"/>
                  <a:pt x="4015" y="-1562"/>
                  <a:pt x="4544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 270">
            <a:extLst>
              <a:ext uri="{FF2B5EF4-FFF2-40B4-BE49-F238E27FC236}">
                <a16:creationId xmlns:a16="http://schemas.microsoft.com/office/drawing/2014/main" id="{B49DC682-8643-9BA7-6925-3D49942DFED3}"/>
              </a:ext>
            </a:extLst>
          </p:cNvPr>
          <p:cNvSpPr/>
          <p:nvPr/>
        </p:nvSpPr>
        <p:spPr>
          <a:xfrm>
            <a:off x="8578012" y="1047696"/>
            <a:ext cx="66105" cy="117891"/>
          </a:xfrm>
          <a:custGeom>
            <a:avLst/>
            <a:gdLst>
              <a:gd name="connsiteX0" fmla="*/ 838 w 66105"/>
              <a:gd name="connsiteY0" fmla="*/ 54 h 117891"/>
              <a:gd name="connsiteX1" fmla="*/ 838 w 66105"/>
              <a:gd name="connsiteY1" fmla="*/ 76254 h 117891"/>
              <a:gd name="connsiteX2" fmla="*/ 10363 w 66105"/>
              <a:gd name="connsiteY2" fmla="*/ 108004 h 117891"/>
              <a:gd name="connsiteX3" fmla="*/ 35763 w 66105"/>
              <a:gd name="connsiteY3" fmla="*/ 108004 h 117891"/>
              <a:gd name="connsiteX4" fmla="*/ 64338 w 66105"/>
              <a:gd name="connsiteY4" fmla="*/ 54029 h 117891"/>
              <a:gd name="connsiteX5" fmla="*/ 57988 w 66105"/>
              <a:gd name="connsiteY5" fmla="*/ 101654 h 117891"/>
              <a:gd name="connsiteX6" fmla="*/ 16713 w 66105"/>
              <a:gd name="connsiteY6" fmla="*/ 117529 h 117891"/>
              <a:gd name="connsiteX7" fmla="*/ 4013 w 66105"/>
              <a:gd name="connsiteY7" fmla="*/ 88954 h 117891"/>
              <a:gd name="connsiteX8" fmla="*/ 838 w 66105"/>
              <a:gd name="connsiteY8" fmla="*/ 54 h 117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" h="117891">
                <a:moveTo>
                  <a:pt x="838" y="54"/>
                </a:moveTo>
                <a:cubicBezTo>
                  <a:pt x="309" y="-2063"/>
                  <a:pt x="-750" y="58262"/>
                  <a:pt x="838" y="76254"/>
                </a:cubicBezTo>
                <a:cubicBezTo>
                  <a:pt x="2426" y="94246"/>
                  <a:pt x="4542" y="102712"/>
                  <a:pt x="10363" y="108004"/>
                </a:cubicBezTo>
                <a:cubicBezTo>
                  <a:pt x="16184" y="113296"/>
                  <a:pt x="26767" y="117000"/>
                  <a:pt x="35763" y="108004"/>
                </a:cubicBezTo>
                <a:cubicBezTo>
                  <a:pt x="44759" y="99008"/>
                  <a:pt x="60634" y="55087"/>
                  <a:pt x="64338" y="54029"/>
                </a:cubicBezTo>
                <a:cubicBezTo>
                  <a:pt x="68042" y="52971"/>
                  <a:pt x="65925" y="91071"/>
                  <a:pt x="57988" y="101654"/>
                </a:cubicBezTo>
                <a:cubicBezTo>
                  <a:pt x="50051" y="112237"/>
                  <a:pt x="25709" y="119646"/>
                  <a:pt x="16713" y="117529"/>
                </a:cubicBezTo>
                <a:cubicBezTo>
                  <a:pt x="7717" y="115412"/>
                  <a:pt x="5071" y="109062"/>
                  <a:pt x="4013" y="88954"/>
                </a:cubicBezTo>
                <a:cubicBezTo>
                  <a:pt x="2955" y="68846"/>
                  <a:pt x="1367" y="2171"/>
                  <a:pt x="83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 271">
            <a:extLst>
              <a:ext uri="{FF2B5EF4-FFF2-40B4-BE49-F238E27FC236}">
                <a16:creationId xmlns:a16="http://schemas.microsoft.com/office/drawing/2014/main" id="{CD659637-83DC-62E8-2AB6-AB3BE80C185F}"/>
              </a:ext>
            </a:extLst>
          </p:cNvPr>
          <p:cNvSpPr/>
          <p:nvPr/>
        </p:nvSpPr>
        <p:spPr>
          <a:xfrm>
            <a:off x="8648667" y="1028097"/>
            <a:ext cx="13555" cy="149920"/>
          </a:xfrm>
          <a:custGeom>
            <a:avLst/>
            <a:gdLst>
              <a:gd name="connsiteX0" fmla="*/ 12733 w 13555"/>
              <a:gd name="connsiteY0" fmla="*/ 603 h 149920"/>
              <a:gd name="connsiteX1" fmla="*/ 33 w 13555"/>
              <a:gd name="connsiteY1" fmla="*/ 146653 h 149920"/>
              <a:gd name="connsiteX2" fmla="*/ 9558 w 13555"/>
              <a:gd name="connsiteY2" fmla="*/ 95853 h 149920"/>
              <a:gd name="connsiteX3" fmla="*/ 12733 w 13555"/>
              <a:gd name="connsiteY3" fmla="*/ 603 h 14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5" h="149920">
                <a:moveTo>
                  <a:pt x="12733" y="603"/>
                </a:moveTo>
                <a:cubicBezTo>
                  <a:pt x="11146" y="9070"/>
                  <a:pt x="562" y="130778"/>
                  <a:pt x="33" y="146653"/>
                </a:cubicBezTo>
                <a:cubicBezTo>
                  <a:pt x="-496" y="162528"/>
                  <a:pt x="5325" y="116490"/>
                  <a:pt x="9558" y="95853"/>
                </a:cubicBezTo>
                <a:cubicBezTo>
                  <a:pt x="13791" y="75216"/>
                  <a:pt x="14320" y="-7864"/>
                  <a:pt x="12733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 272">
            <a:extLst>
              <a:ext uri="{FF2B5EF4-FFF2-40B4-BE49-F238E27FC236}">
                <a16:creationId xmlns:a16="http://schemas.microsoft.com/office/drawing/2014/main" id="{E5D6C2DC-02DE-3A93-450A-6B7E041C71A1}"/>
              </a:ext>
            </a:extLst>
          </p:cNvPr>
          <p:cNvSpPr/>
          <p:nvPr/>
        </p:nvSpPr>
        <p:spPr>
          <a:xfrm>
            <a:off x="8674067" y="1038075"/>
            <a:ext cx="28649" cy="162371"/>
          </a:xfrm>
          <a:custGeom>
            <a:avLst/>
            <a:gdLst>
              <a:gd name="connsiteX0" fmla="*/ 28608 w 28649"/>
              <a:gd name="connsiteY0" fmla="*/ 150 h 162371"/>
              <a:gd name="connsiteX1" fmla="*/ 6383 w 28649"/>
              <a:gd name="connsiteY1" fmla="*/ 89050 h 162371"/>
              <a:gd name="connsiteX2" fmla="*/ 6383 w 28649"/>
              <a:gd name="connsiteY2" fmla="*/ 162075 h 162371"/>
              <a:gd name="connsiteX3" fmla="*/ 33 w 28649"/>
              <a:gd name="connsiteY3" fmla="*/ 111275 h 162371"/>
              <a:gd name="connsiteX4" fmla="*/ 28608 w 28649"/>
              <a:gd name="connsiteY4" fmla="*/ 150 h 16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49" h="162371">
                <a:moveTo>
                  <a:pt x="28608" y="150"/>
                </a:moveTo>
                <a:cubicBezTo>
                  <a:pt x="29666" y="-3554"/>
                  <a:pt x="10087" y="62063"/>
                  <a:pt x="6383" y="89050"/>
                </a:cubicBezTo>
                <a:cubicBezTo>
                  <a:pt x="2679" y="116037"/>
                  <a:pt x="7441" y="158371"/>
                  <a:pt x="6383" y="162075"/>
                </a:cubicBezTo>
                <a:cubicBezTo>
                  <a:pt x="5325" y="165779"/>
                  <a:pt x="-496" y="134029"/>
                  <a:pt x="33" y="111275"/>
                </a:cubicBezTo>
                <a:cubicBezTo>
                  <a:pt x="562" y="88521"/>
                  <a:pt x="27550" y="3854"/>
                  <a:pt x="28608" y="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 273">
            <a:extLst>
              <a:ext uri="{FF2B5EF4-FFF2-40B4-BE49-F238E27FC236}">
                <a16:creationId xmlns:a16="http://schemas.microsoft.com/office/drawing/2014/main" id="{61200749-DDDA-2B4E-DF26-DB76F8B21D74}"/>
              </a:ext>
            </a:extLst>
          </p:cNvPr>
          <p:cNvSpPr/>
          <p:nvPr/>
        </p:nvSpPr>
        <p:spPr>
          <a:xfrm>
            <a:off x="8689516" y="1038173"/>
            <a:ext cx="27369" cy="152541"/>
          </a:xfrm>
          <a:custGeom>
            <a:avLst/>
            <a:gdLst>
              <a:gd name="connsiteX0" fmla="*/ 16334 w 27369"/>
              <a:gd name="connsiteY0" fmla="*/ 52 h 152541"/>
              <a:gd name="connsiteX1" fmla="*/ 9984 w 27369"/>
              <a:gd name="connsiteY1" fmla="*/ 85777 h 152541"/>
              <a:gd name="connsiteX2" fmla="*/ 459 w 27369"/>
              <a:gd name="connsiteY2" fmla="*/ 152452 h 152541"/>
              <a:gd name="connsiteX3" fmla="*/ 25859 w 27369"/>
              <a:gd name="connsiteY3" fmla="*/ 98477 h 152541"/>
              <a:gd name="connsiteX4" fmla="*/ 16334 w 27369"/>
              <a:gd name="connsiteY4" fmla="*/ 52 h 1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9" h="152541">
                <a:moveTo>
                  <a:pt x="16334" y="52"/>
                </a:moveTo>
                <a:cubicBezTo>
                  <a:pt x="13688" y="-2065"/>
                  <a:pt x="12630" y="60377"/>
                  <a:pt x="9984" y="85777"/>
                </a:cubicBezTo>
                <a:cubicBezTo>
                  <a:pt x="7338" y="111177"/>
                  <a:pt x="-2187" y="150335"/>
                  <a:pt x="459" y="152452"/>
                </a:cubicBezTo>
                <a:cubicBezTo>
                  <a:pt x="3105" y="154569"/>
                  <a:pt x="20038" y="118585"/>
                  <a:pt x="25859" y="98477"/>
                </a:cubicBezTo>
                <a:cubicBezTo>
                  <a:pt x="31680" y="78369"/>
                  <a:pt x="18980" y="2169"/>
                  <a:pt x="16334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 274">
            <a:extLst>
              <a:ext uri="{FF2B5EF4-FFF2-40B4-BE49-F238E27FC236}">
                <a16:creationId xmlns:a16="http://schemas.microsoft.com/office/drawing/2014/main" id="{93648A42-2D08-F32E-7C25-759289FC6048}"/>
              </a:ext>
            </a:extLst>
          </p:cNvPr>
          <p:cNvSpPr/>
          <p:nvPr/>
        </p:nvSpPr>
        <p:spPr>
          <a:xfrm>
            <a:off x="8619794" y="1053470"/>
            <a:ext cx="129031" cy="146727"/>
          </a:xfrm>
          <a:custGeom>
            <a:avLst/>
            <a:gdLst>
              <a:gd name="connsiteX0" fmla="*/ 120981 w 129031"/>
              <a:gd name="connsiteY0" fmla="*/ 630 h 146727"/>
              <a:gd name="connsiteX1" fmla="*/ 105106 w 129031"/>
              <a:gd name="connsiteY1" fmla="*/ 76830 h 146727"/>
              <a:gd name="connsiteX2" fmla="*/ 114631 w 129031"/>
              <a:gd name="connsiteY2" fmla="*/ 143505 h 146727"/>
              <a:gd name="connsiteX3" fmla="*/ 86056 w 129031"/>
              <a:gd name="connsiteY3" fmla="*/ 127630 h 146727"/>
              <a:gd name="connsiteX4" fmla="*/ 331 w 129031"/>
              <a:gd name="connsiteY4" fmla="*/ 127630 h 146727"/>
              <a:gd name="connsiteX5" fmla="*/ 120981 w 129031"/>
              <a:gd name="connsiteY5" fmla="*/ 146680 h 146727"/>
              <a:gd name="connsiteX6" fmla="*/ 117806 w 129031"/>
              <a:gd name="connsiteY6" fmla="*/ 121280 h 146727"/>
              <a:gd name="connsiteX7" fmla="*/ 120981 w 129031"/>
              <a:gd name="connsiteY7" fmla="*/ 630 h 14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031" h="146727">
                <a:moveTo>
                  <a:pt x="120981" y="630"/>
                </a:moveTo>
                <a:cubicBezTo>
                  <a:pt x="118864" y="-6778"/>
                  <a:pt x="106164" y="53018"/>
                  <a:pt x="105106" y="76830"/>
                </a:cubicBezTo>
                <a:cubicBezTo>
                  <a:pt x="104048" y="100642"/>
                  <a:pt x="117806" y="135038"/>
                  <a:pt x="114631" y="143505"/>
                </a:cubicBezTo>
                <a:cubicBezTo>
                  <a:pt x="111456" y="151972"/>
                  <a:pt x="105106" y="130276"/>
                  <a:pt x="86056" y="127630"/>
                </a:cubicBezTo>
                <a:cubicBezTo>
                  <a:pt x="67006" y="124984"/>
                  <a:pt x="-5490" y="124455"/>
                  <a:pt x="331" y="127630"/>
                </a:cubicBezTo>
                <a:cubicBezTo>
                  <a:pt x="6152" y="130805"/>
                  <a:pt x="101402" y="147738"/>
                  <a:pt x="120981" y="146680"/>
                </a:cubicBezTo>
                <a:cubicBezTo>
                  <a:pt x="140560" y="145622"/>
                  <a:pt x="118335" y="140859"/>
                  <a:pt x="117806" y="121280"/>
                </a:cubicBezTo>
                <a:cubicBezTo>
                  <a:pt x="117277" y="101701"/>
                  <a:pt x="123098" y="8038"/>
                  <a:pt x="120981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 275">
            <a:extLst>
              <a:ext uri="{FF2B5EF4-FFF2-40B4-BE49-F238E27FC236}">
                <a16:creationId xmlns:a16="http://schemas.microsoft.com/office/drawing/2014/main" id="{ACA64B9E-4336-A825-5F21-CD1DBB5F8E12}"/>
              </a:ext>
            </a:extLst>
          </p:cNvPr>
          <p:cNvSpPr/>
          <p:nvPr/>
        </p:nvSpPr>
        <p:spPr>
          <a:xfrm>
            <a:off x="8105721" y="793750"/>
            <a:ext cx="136907" cy="159259"/>
          </a:xfrm>
          <a:custGeom>
            <a:avLst/>
            <a:gdLst>
              <a:gd name="connsiteX0" fmla="*/ 28629 w 136907"/>
              <a:gd name="connsiteY0" fmla="*/ 0 h 159259"/>
              <a:gd name="connsiteX1" fmla="*/ 104829 w 136907"/>
              <a:gd name="connsiteY1" fmla="*/ 44450 h 159259"/>
              <a:gd name="connsiteX2" fmla="*/ 114354 w 136907"/>
              <a:gd name="connsiteY2" fmla="*/ 50800 h 159259"/>
              <a:gd name="connsiteX3" fmla="*/ 95304 w 136907"/>
              <a:gd name="connsiteY3" fmla="*/ 85725 h 159259"/>
              <a:gd name="connsiteX4" fmla="*/ 136579 w 136907"/>
              <a:gd name="connsiteY4" fmla="*/ 88900 h 159259"/>
              <a:gd name="connsiteX5" fmla="*/ 108004 w 136907"/>
              <a:gd name="connsiteY5" fmla="*/ 104775 h 159259"/>
              <a:gd name="connsiteX6" fmla="*/ 54 w 136907"/>
              <a:gd name="connsiteY6" fmla="*/ 158750 h 159259"/>
              <a:gd name="connsiteX7" fmla="*/ 92129 w 136907"/>
              <a:gd name="connsiteY7" fmla="*/ 133350 h 159259"/>
              <a:gd name="connsiteX8" fmla="*/ 108004 w 136907"/>
              <a:gd name="connsiteY8" fmla="*/ 114300 h 159259"/>
              <a:gd name="connsiteX9" fmla="*/ 108004 w 136907"/>
              <a:gd name="connsiteY9" fmla="*/ 44450 h 159259"/>
              <a:gd name="connsiteX10" fmla="*/ 28629 w 136907"/>
              <a:gd name="connsiteY10" fmla="*/ 0 h 15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907" h="159259">
                <a:moveTo>
                  <a:pt x="28629" y="0"/>
                </a:moveTo>
                <a:cubicBezTo>
                  <a:pt x="28100" y="0"/>
                  <a:pt x="104829" y="44450"/>
                  <a:pt x="104829" y="44450"/>
                </a:cubicBezTo>
                <a:cubicBezTo>
                  <a:pt x="119117" y="52917"/>
                  <a:pt x="115941" y="43921"/>
                  <a:pt x="114354" y="50800"/>
                </a:cubicBezTo>
                <a:cubicBezTo>
                  <a:pt x="112767" y="57679"/>
                  <a:pt x="91600" y="79375"/>
                  <a:pt x="95304" y="85725"/>
                </a:cubicBezTo>
                <a:cubicBezTo>
                  <a:pt x="99008" y="92075"/>
                  <a:pt x="134462" y="85725"/>
                  <a:pt x="136579" y="88900"/>
                </a:cubicBezTo>
                <a:cubicBezTo>
                  <a:pt x="138696" y="92075"/>
                  <a:pt x="130758" y="93133"/>
                  <a:pt x="108004" y="104775"/>
                </a:cubicBezTo>
                <a:cubicBezTo>
                  <a:pt x="85250" y="116417"/>
                  <a:pt x="2700" y="153988"/>
                  <a:pt x="54" y="158750"/>
                </a:cubicBezTo>
                <a:cubicBezTo>
                  <a:pt x="-2592" y="163512"/>
                  <a:pt x="92129" y="133350"/>
                  <a:pt x="92129" y="133350"/>
                </a:cubicBezTo>
                <a:cubicBezTo>
                  <a:pt x="110121" y="125942"/>
                  <a:pt x="105358" y="129117"/>
                  <a:pt x="108004" y="114300"/>
                </a:cubicBezTo>
                <a:cubicBezTo>
                  <a:pt x="110650" y="99483"/>
                  <a:pt x="117529" y="59267"/>
                  <a:pt x="108004" y="44450"/>
                </a:cubicBezTo>
                <a:cubicBezTo>
                  <a:pt x="98479" y="29633"/>
                  <a:pt x="29158" y="0"/>
                  <a:pt x="286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 276">
            <a:extLst>
              <a:ext uri="{FF2B5EF4-FFF2-40B4-BE49-F238E27FC236}">
                <a16:creationId xmlns:a16="http://schemas.microsoft.com/office/drawing/2014/main" id="{8A1C8A4E-6B76-CF71-30B7-26BA0420FCEB}"/>
              </a:ext>
            </a:extLst>
          </p:cNvPr>
          <p:cNvSpPr/>
          <p:nvPr/>
        </p:nvSpPr>
        <p:spPr>
          <a:xfrm>
            <a:off x="8112101" y="777875"/>
            <a:ext cx="104803" cy="193528"/>
          </a:xfrm>
          <a:custGeom>
            <a:avLst/>
            <a:gdLst>
              <a:gd name="connsiteX0" fmla="*/ 104799 w 104803"/>
              <a:gd name="connsiteY0" fmla="*/ 0 h 193528"/>
              <a:gd name="connsiteX1" fmla="*/ 53999 w 104803"/>
              <a:gd name="connsiteY1" fmla="*/ 63500 h 193528"/>
              <a:gd name="connsiteX2" fmla="*/ 95274 w 104803"/>
              <a:gd name="connsiteY2" fmla="*/ 107950 h 193528"/>
              <a:gd name="connsiteX3" fmla="*/ 41299 w 104803"/>
              <a:gd name="connsiteY3" fmla="*/ 88900 h 193528"/>
              <a:gd name="connsiteX4" fmla="*/ 53999 w 104803"/>
              <a:gd name="connsiteY4" fmla="*/ 120650 h 193528"/>
              <a:gd name="connsiteX5" fmla="*/ 98449 w 104803"/>
              <a:gd name="connsiteY5" fmla="*/ 161925 h 193528"/>
              <a:gd name="connsiteX6" fmla="*/ 92099 w 104803"/>
              <a:gd name="connsiteY6" fmla="*/ 184150 h 193528"/>
              <a:gd name="connsiteX7" fmla="*/ 24 w 104803"/>
              <a:gd name="connsiteY7" fmla="*/ 187325 h 193528"/>
              <a:gd name="connsiteX8" fmla="*/ 101624 w 104803"/>
              <a:gd name="connsiteY8" fmla="*/ 190500 h 193528"/>
              <a:gd name="connsiteX9" fmla="*/ 60349 w 104803"/>
              <a:gd name="connsiteY9" fmla="*/ 139700 h 193528"/>
              <a:gd name="connsiteX10" fmla="*/ 47649 w 104803"/>
              <a:gd name="connsiteY10" fmla="*/ 101600 h 193528"/>
              <a:gd name="connsiteX11" fmla="*/ 57174 w 104803"/>
              <a:gd name="connsiteY11" fmla="*/ 41275 h 193528"/>
              <a:gd name="connsiteX12" fmla="*/ 50824 w 104803"/>
              <a:gd name="connsiteY12" fmla="*/ 63500 h 193528"/>
              <a:gd name="connsiteX13" fmla="*/ 104799 w 104803"/>
              <a:gd name="connsiteY13" fmla="*/ 0 h 19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03" h="193528">
                <a:moveTo>
                  <a:pt x="104799" y="0"/>
                </a:moveTo>
                <a:cubicBezTo>
                  <a:pt x="105328" y="0"/>
                  <a:pt x="55586" y="45508"/>
                  <a:pt x="53999" y="63500"/>
                </a:cubicBezTo>
                <a:cubicBezTo>
                  <a:pt x="52411" y="81492"/>
                  <a:pt x="97391" y="103717"/>
                  <a:pt x="95274" y="107950"/>
                </a:cubicBezTo>
                <a:cubicBezTo>
                  <a:pt x="93157" y="112183"/>
                  <a:pt x="48178" y="86783"/>
                  <a:pt x="41299" y="88900"/>
                </a:cubicBezTo>
                <a:cubicBezTo>
                  <a:pt x="34420" y="91017"/>
                  <a:pt x="44474" y="108479"/>
                  <a:pt x="53999" y="120650"/>
                </a:cubicBezTo>
                <a:cubicBezTo>
                  <a:pt x="63524" y="132821"/>
                  <a:pt x="92099" y="151342"/>
                  <a:pt x="98449" y="161925"/>
                </a:cubicBezTo>
                <a:cubicBezTo>
                  <a:pt x="104799" y="172508"/>
                  <a:pt x="108503" y="179917"/>
                  <a:pt x="92099" y="184150"/>
                </a:cubicBezTo>
                <a:cubicBezTo>
                  <a:pt x="75695" y="188383"/>
                  <a:pt x="-1564" y="186267"/>
                  <a:pt x="24" y="187325"/>
                </a:cubicBezTo>
                <a:cubicBezTo>
                  <a:pt x="1612" y="188383"/>
                  <a:pt x="91570" y="198437"/>
                  <a:pt x="101624" y="190500"/>
                </a:cubicBezTo>
                <a:cubicBezTo>
                  <a:pt x="111678" y="182563"/>
                  <a:pt x="69345" y="154517"/>
                  <a:pt x="60349" y="139700"/>
                </a:cubicBezTo>
                <a:cubicBezTo>
                  <a:pt x="51353" y="124883"/>
                  <a:pt x="48178" y="118004"/>
                  <a:pt x="47649" y="101600"/>
                </a:cubicBezTo>
                <a:cubicBezTo>
                  <a:pt x="47120" y="85196"/>
                  <a:pt x="56645" y="47625"/>
                  <a:pt x="57174" y="41275"/>
                </a:cubicBezTo>
                <a:cubicBezTo>
                  <a:pt x="57703" y="34925"/>
                  <a:pt x="42357" y="69850"/>
                  <a:pt x="50824" y="63500"/>
                </a:cubicBezTo>
                <a:cubicBezTo>
                  <a:pt x="59291" y="57150"/>
                  <a:pt x="104270" y="0"/>
                  <a:pt x="10479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 277">
            <a:extLst>
              <a:ext uri="{FF2B5EF4-FFF2-40B4-BE49-F238E27FC236}">
                <a16:creationId xmlns:a16="http://schemas.microsoft.com/office/drawing/2014/main" id="{6369147E-218D-0E5C-3F67-88AC45EF1398}"/>
              </a:ext>
            </a:extLst>
          </p:cNvPr>
          <p:cNvSpPr/>
          <p:nvPr/>
        </p:nvSpPr>
        <p:spPr>
          <a:xfrm>
            <a:off x="8146785" y="888953"/>
            <a:ext cx="200856" cy="73092"/>
          </a:xfrm>
          <a:custGeom>
            <a:avLst/>
            <a:gdLst>
              <a:gd name="connsiteX0" fmla="*/ 265 w 200856"/>
              <a:gd name="connsiteY0" fmla="*/ 73072 h 73092"/>
              <a:gd name="connsiteX1" fmla="*/ 136790 w 200856"/>
              <a:gd name="connsiteY1" fmla="*/ 31797 h 73092"/>
              <a:gd name="connsiteX2" fmla="*/ 200290 w 200856"/>
              <a:gd name="connsiteY2" fmla="*/ 57197 h 73092"/>
              <a:gd name="connsiteX3" fmla="*/ 165365 w 200856"/>
              <a:gd name="connsiteY3" fmla="*/ 31797 h 73092"/>
              <a:gd name="connsiteX4" fmla="*/ 120915 w 200856"/>
              <a:gd name="connsiteY4" fmla="*/ 31797 h 73092"/>
              <a:gd name="connsiteX5" fmla="*/ 114565 w 200856"/>
              <a:gd name="connsiteY5" fmla="*/ 47 h 73092"/>
              <a:gd name="connsiteX6" fmla="*/ 101865 w 200856"/>
              <a:gd name="connsiteY6" fmla="*/ 25447 h 73092"/>
              <a:gd name="connsiteX7" fmla="*/ 265 w 200856"/>
              <a:gd name="connsiteY7" fmla="*/ 73072 h 7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56" h="73092">
                <a:moveTo>
                  <a:pt x="265" y="73072"/>
                </a:moveTo>
                <a:cubicBezTo>
                  <a:pt x="6086" y="74130"/>
                  <a:pt x="103453" y="34443"/>
                  <a:pt x="136790" y="31797"/>
                </a:cubicBezTo>
                <a:cubicBezTo>
                  <a:pt x="170128" y="29151"/>
                  <a:pt x="195528" y="57197"/>
                  <a:pt x="200290" y="57197"/>
                </a:cubicBezTo>
                <a:cubicBezTo>
                  <a:pt x="205052" y="57197"/>
                  <a:pt x="178594" y="36030"/>
                  <a:pt x="165365" y="31797"/>
                </a:cubicBezTo>
                <a:cubicBezTo>
                  <a:pt x="152136" y="27564"/>
                  <a:pt x="129382" y="37089"/>
                  <a:pt x="120915" y="31797"/>
                </a:cubicBezTo>
                <a:cubicBezTo>
                  <a:pt x="112448" y="26505"/>
                  <a:pt x="117740" y="1105"/>
                  <a:pt x="114565" y="47"/>
                </a:cubicBezTo>
                <a:cubicBezTo>
                  <a:pt x="111390" y="-1011"/>
                  <a:pt x="117740" y="15922"/>
                  <a:pt x="101865" y="25447"/>
                </a:cubicBezTo>
                <a:cubicBezTo>
                  <a:pt x="85990" y="34972"/>
                  <a:pt x="-5556" y="72014"/>
                  <a:pt x="265" y="730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 278">
            <a:extLst>
              <a:ext uri="{FF2B5EF4-FFF2-40B4-BE49-F238E27FC236}">
                <a16:creationId xmlns:a16="http://schemas.microsoft.com/office/drawing/2014/main" id="{5AB301DF-86AE-6C79-00C6-B6259709D038}"/>
              </a:ext>
            </a:extLst>
          </p:cNvPr>
          <p:cNvSpPr/>
          <p:nvPr/>
        </p:nvSpPr>
        <p:spPr>
          <a:xfrm>
            <a:off x="8169008" y="914400"/>
            <a:ext cx="197598" cy="57362"/>
          </a:xfrm>
          <a:custGeom>
            <a:avLst/>
            <a:gdLst>
              <a:gd name="connsiteX0" fmla="*/ 267 w 197598"/>
              <a:gd name="connsiteY0" fmla="*/ 57150 h 57362"/>
              <a:gd name="connsiteX1" fmla="*/ 127267 w 197598"/>
              <a:gd name="connsiteY1" fmla="*/ 19050 h 57362"/>
              <a:gd name="connsiteX2" fmla="*/ 149492 w 197598"/>
              <a:gd name="connsiteY2" fmla="*/ 9525 h 57362"/>
              <a:gd name="connsiteX3" fmla="*/ 197117 w 197598"/>
              <a:gd name="connsiteY3" fmla="*/ 38100 h 57362"/>
              <a:gd name="connsiteX4" fmla="*/ 165367 w 197598"/>
              <a:gd name="connsiteY4" fmla="*/ 0 h 57362"/>
              <a:gd name="connsiteX5" fmla="*/ 267 w 197598"/>
              <a:gd name="connsiteY5" fmla="*/ 57150 h 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8" h="57362">
                <a:moveTo>
                  <a:pt x="267" y="57150"/>
                </a:moveTo>
                <a:cubicBezTo>
                  <a:pt x="-6083" y="60325"/>
                  <a:pt x="102396" y="26987"/>
                  <a:pt x="127267" y="19050"/>
                </a:cubicBezTo>
                <a:cubicBezTo>
                  <a:pt x="152138" y="11113"/>
                  <a:pt x="137850" y="6350"/>
                  <a:pt x="149492" y="9525"/>
                </a:cubicBezTo>
                <a:cubicBezTo>
                  <a:pt x="161134" y="12700"/>
                  <a:pt x="194471" y="39687"/>
                  <a:pt x="197117" y="38100"/>
                </a:cubicBezTo>
                <a:cubicBezTo>
                  <a:pt x="199763" y="36512"/>
                  <a:pt x="191825" y="0"/>
                  <a:pt x="165367" y="0"/>
                </a:cubicBezTo>
                <a:cubicBezTo>
                  <a:pt x="138909" y="0"/>
                  <a:pt x="6617" y="53975"/>
                  <a:pt x="267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 279">
            <a:extLst>
              <a:ext uri="{FF2B5EF4-FFF2-40B4-BE49-F238E27FC236}">
                <a16:creationId xmlns:a16="http://schemas.microsoft.com/office/drawing/2014/main" id="{6A7B60F6-CAE4-E2D4-FF49-78387249D0E2}"/>
              </a:ext>
            </a:extLst>
          </p:cNvPr>
          <p:cNvSpPr/>
          <p:nvPr/>
        </p:nvSpPr>
        <p:spPr>
          <a:xfrm>
            <a:off x="8202858" y="911203"/>
            <a:ext cx="235608" cy="50822"/>
          </a:xfrm>
          <a:custGeom>
            <a:avLst/>
            <a:gdLst>
              <a:gd name="connsiteX0" fmla="*/ 1342 w 235608"/>
              <a:gd name="connsiteY0" fmla="*/ 22 h 50822"/>
              <a:gd name="connsiteX1" fmla="*/ 74367 w 235608"/>
              <a:gd name="connsiteY1" fmla="*/ 44472 h 50822"/>
              <a:gd name="connsiteX2" fmla="*/ 141042 w 235608"/>
              <a:gd name="connsiteY2" fmla="*/ 44472 h 50822"/>
              <a:gd name="connsiteX3" fmla="*/ 229942 w 235608"/>
              <a:gd name="connsiteY3" fmla="*/ 50822 h 50822"/>
              <a:gd name="connsiteX4" fmla="*/ 217242 w 235608"/>
              <a:gd name="connsiteY4" fmla="*/ 38122 h 50822"/>
              <a:gd name="connsiteX5" fmla="*/ 141042 w 235608"/>
              <a:gd name="connsiteY5" fmla="*/ 38122 h 50822"/>
              <a:gd name="connsiteX6" fmla="*/ 1342 w 235608"/>
              <a:gd name="connsiteY6" fmla="*/ 22 h 50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08" h="50822">
                <a:moveTo>
                  <a:pt x="1342" y="22"/>
                </a:moveTo>
                <a:cubicBezTo>
                  <a:pt x="-9770" y="1080"/>
                  <a:pt x="51084" y="37064"/>
                  <a:pt x="74367" y="44472"/>
                </a:cubicBezTo>
                <a:cubicBezTo>
                  <a:pt x="97650" y="51880"/>
                  <a:pt x="115113" y="43414"/>
                  <a:pt x="141042" y="44472"/>
                </a:cubicBezTo>
                <a:cubicBezTo>
                  <a:pt x="166971" y="45530"/>
                  <a:pt x="229942" y="50822"/>
                  <a:pt x="229942" y="50822"/>
                </a:cubicBezTo>
                <a:cubicBezTo>
                  <a:pt x="242642" y="49764"/>
                  <a:pt x="232059" y="40239"/>
                  <a:pt x="217242" y="38122"/>
                </a:cubicBezTo>
                <a:cubicBezTo>
                  <a:pt x="202425" y="36005"/>
                  <a:pt x="170675" y="41297"/>
                  <a:pt x="141042" y="38122"/>
                </a:cubicBezTo>
                <a:cubicBezTo>
                  <a:pt x="111409" y="34947"/>
                  <a:pt x="12454" y="-1036"/>
                  <a:pt x="1342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 280">
            <a:extLst>
              <a:ext uri="{FF2B5EF4-FFF2-40B4-BE49-F238E27FC236}">
                <a16:creationId xmlns:a16="http://schemas.microsoft.com/office/drawing/2014/main" id="{A172A8ED-0D3A-63DB-5894-443613523EF3}"/>
              </a:ext>
            </a:extLst>
          </p:cNvPr>
          <p:cNvSpPr/>
          <p:nvPr/>
        </p:nvSpPr>
        <p:spPr>
          <a:xfrm>
            <a:off x="8137494" y="819940"/>
            <a:ext cx="333446" cy="147075"/>
          </a:xfrm>
          <a:custGeom>
            <a:avLst/>
            <a:gdLst>
              <a:gd name="connsiteX0" fmla="*/ 31 w 333446"/>
              <a:gd name="connsiteY0" fmla="*/ 24610 h 147075"/>
              <a:gd name="connsiteX1" fmla="*/ 63531 w 333446"/>
              <a:gd name="connsiteY1" fmla="*/ 78585 h 147075"/>
              <a:gd name="connsiteX2" fmla="*/ 41306 w 333446"/>
              <a:gd name="connsiteY2" fmla="*/ 78585 h 147075"/>
              <a:gd name="connsiteX3" fmla="*/ 190531 w 333446"/>
              <a:gd name="connsiteY3" fmla="*/ 21435 h 147075"/>
              <a:gd name="connsiteX4" fmla="*/ 241331 w 333446"/>
              <a:gd name="connsiteY4" fmla="*/ 21435 h 147075"/>
              <a:gd name="connsiteX5" fmla="*/ 285781 w 333446"/>
              <a:gd name="connsiteY5" fmla="*/ 72235 h 147075"/>
              <a:gd name="connsiteX6" fmla="*/ 238156 w 333446"/>
              <a:gd name="connsiteY6" fmla="*/ 43660 h 147075"/>
              <a:gd name="connsiteX7" fmla="*/ 273081 w 333446"/>
              <a:gd name="connsiteY7" fmla="*/ 88110 h 147075"/>
              <a:gd name="connsiteX8" fmla="*/ 333406 w 333446"/>
              <a:gd name="connsiteY8" fmla="*/ 145260 h 147075"/>
              <a:gd name="connsiteX9" fmla="*/ 263556 w 333446"/>
              <a:gd name="connsiteY9" fmla="*/ 15085 h 147075"/>
              <a:gd name="connsiteX10" fmla="*/ 219106 w 333446"/>
              <a:gd name="connsiteY10" fmla="*/ 2385 h 147075"/>
              <a:gd name="connsiteX11" fmla="*/ 85756 w 333446"/>
              <a:gd name="connsiteY11" fmla="*/ 11910 h 147075"/>
              <a:gd name="connsiteX12" fmla="*/ 184181 w 333446"/>
              <a:gd name="connsiteY12" fmla="*/ 2385 h 147075"/>
              <a:gd name="connsiteX13" fmla="*/ 73056 w 333446"/>
              <a:gd name="connsiteY13" fmla="*/ 46835 h 147075"/>
              <a:gd name="connsiteX14" fmla="*/ 31 w 333446"/>
              <a:gd name="connsiteY14" fmla="*/ 24610 h 14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3446" h="147075">
                <a:moveTo>
                  <a:pt x="31" y="24610"/>
                </a:moveTo>
                <a:cubicBezTo>
                  <a:pt x="-1556" y="29902"/>
                  <a:pt x="56652" y="69589"/>
                  <a:pt x="63531" y="78585"/>
                </a:cubicBezTo>
                <a:cubicBezTo>
                  <a:pt x="70410" y="87581"/>
                  <a:pt x="20139" y="88110"/>
                  <a:pt x="41306" y="78585"/>
                </a:cubicBezTo>
                <a:cubicBezTo>
                  <a:pt x="62473" y="69060"/>
                  <a:pt x="157194" y="30960"/>
                  <a:pt x="190531" y="21435"/>
                </a:cubicBezTo>
                <a:cubicBezTo>
                  <a:pt x="223869" y="11910"/>
                  <a:pt x="225456" y="12968"/>
                  <a:pt x="241331" y="21435"/>
                </a:cubicBezTo>
                <a:cubicBezTo>
                  <a:pt x="257206" y="29902"/>
                  <a:pt x="286310" y="68531"/>
                  <a:pt x="285781" y="72235"/>
                </a:cubicBezTo>
                <a:cubicBezTo>
                  <a:pt x="285252" y="75939"/>
                  <a:pt x="240273" y="41014"/>
                  <a:pt x="238156" y="43660"/>
                </a:cubicBezTo>
                <a:cubicBezTo>
                  <a:pt x="236039" y="46306"/>
                  <a:pt x="257206" y="71177"/>
                  <a:pt x="273081" y="88110"/>
                </a:cubicBezTo>
                <a:cubicBezTo>
                  <a:pt x="288956" y="105043"/>
                  <a:pt x="334993" y="157431"/>
                  <a:pt x="333406" y="145260"/>
                </a:cubicBezTo>
                <a:cubicBezTo>
                  <a:pt x="331819" y="133089"/>
                  <a:pt x="282606" y="38897"/>
                  <a:pt x="263556" y="15085"/>
                </a:cubicBezTo>
                <a:cubicBezTo>
                  <a:pt x="244506" y="-8727"/>
                  <a:pt x="248739" y="2914"/>
                  <a:pt x="219106" y="2385"/>
                </a:cubicBezTo>
                <a:cubicBezTo>
                  <a:pt x="189473" y="1856"/>
                  <a:pt x="91577" y="11910"/>
                  <a:pt x="85756" y="11910"/>
                </a:cubicBezTo>
                <a:cubicBezTo>
                  <a:pt x="79935" y="11910"/>
                  <a:pt x="186298" y="-3436"/>
                  <a:pt x="184181" y="2385"/>
                </a:cubicBezTo>
                <a:cubicBezTo>
                  <a:pt x="182064" y="8206"/>
                  <a:pt x="100573" y="40485"/>
                  <a:pt x="73056" y="46835"/>
                </a:cubicBezTo>
                <a:cubicBezTo>
                  <a:pt x="45539" y="53185"/>
                  <a:pt x="1618" y="19318"/>
                  <a:pt x="31" y="246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281">
            <a:extLst>
              <a:ext uri="{FF2B5EF4-FFF2-40B4-BE49-F238E27FC236}">
                <a16:creationId xmlns:a16="http://schemas.microsoft.com/office/drawing/2014/main" id="{D7B1AD40-84A8-7754-CC8E-CCDE3DC1125A}"/>
              </a:ext>
            </a:extLst>
          </p:cNvPr>
          <p:cNvSpPr/>
          <p:nvPr/>
        </p:nvSpPr>
        <p:spPr>
          <a:xfrm>
            <a:off x="8423259" y="838193"/>
            <a:ext cx="177839" cy="142151"/>
          </a:xfrm>
          <a:custGeom>
            <a:avLst/>
            <a:gdLst>
              <a:gd name="connsiteX0" fmla="*/ 177816 w 177839"/>
              <a:gd name="connsiteY0" fmla="*/ 7 h 142151"/>
              <a:gd name="connsiteX1" fmla="*/ 82566 w 177839"/>
              <a:gd name="connsiteY1" fmla="*/ 38107 h 142151"/>
              <a:gd name="connsiteX2" fmla="*/ 63516 w 177839"/>
              <a:gd name="connsiteY2" fmla="*/ 60332 h 142151"/>
              <a:gd name="connsiteX3" fmla="*/ 127016 w 177839"/>
              <a:gd name="connsiteY3" fmla="*/ 88907 h 142151"/>
              <a:gd name="connsiteX4" fmla="*/ 111141 w 177839"/>
              <a:gd name="connsiteY4" fmla="*/ 82557 h 142151"/>
              <a:gd name="connsiteX5" fmla="*/ 174641 w 177839"/>
              <a:gd name="connsiteY5" fmla="*/ 139707 h 142151"/>
              <a:gd name="connsiteX6" fmla="*/ 142891 w 177839"/>
              <a:gd name="connsiteY6" fmla="*/ 127007 h 142151"/>
              <a:gd name="connsiteX7" fmla="*/ 16 w 177839"/>
              <a:gd name="connsiteY7" fmla="*/ 139707 h 142151"/>
              <a:gd name="connsiteX8" fmla="*/ 133366 w 177839"/>
              <a:gd name="connsiteY8" fmla="*/ 139707 h 142151"/>
              <a:gd name="connsiteX9" fmla="*/ 114316 w 177839"/>
              <a:gd name="connsiteY9" fmla="*/ 114307 h 142151"/>
              <a:gd name="connsiteX10" fmla="*/ 98441 w 177839"/>
              <a:gd name="connsiteY10" fmla="*/ 88907 h 142151"/>
              <a:gd name="connsiteX11" fmla="*/ 76216 w 177839"/>
              <a:gd name="connsiteY11" fmla="*/ 73032 h 142151"/>
              <a:gd name="connsiteX12" fmla="*/ 120666 w 177839"/>
              <a:gd name="connsiteY12" fmla="*/ 44457 h 142151"/>
              <a:gd name="connsiteX13" fmla="*/ 73041 w 177839"/>
              <a:gd name="connsiteY13" fmla="*/ 41282 h 142151"/>
              <a:gd name="connsiteX14" fmla="*/ 177816 w 177839"/>
              <a:gd name="connsiteY14" fmla="*/ 7 h 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7839" h="142151">
                <a:moveTo>
                  <a:pt x="177816" y="7"/>
                </a:moveTo>
                <a:cubicBezTo>
                  <a:pt x="179403" y="-522"/>
                  <a:pt x="101616" y="28053"/>
                  <a:pt x="82566" y="38107"/>
                </a:cubicBezTo>
                <a:cubicBezTo>
                  <a:pt x="63516" y="48161"/>
                  <a:pt x="56108" y="51865"/>
                  <a:pt x="63516" y="60332"/>
                </a:cubicBezTo>
                <a:cubicBezTo>
                  <a:pt x="70924" y="68799"/>
                  <a:pt x="127016" y="88907"/>
                  <a:pt x="127016" y="88907"/>
                </a:cubicBezTo>
                <a:cubicBezTo>
                  <a:pt x="134953" y="92611"/>
                  <a:pt x="103203" y="74090"/>
                  <a:pt x="111141" y="82557"/>
                </a:cubicBezTo>
                <a:cubicBezTo>
                  <a:pt x="119078" y="91024"/>
                  <a:pt x="169349" y="132299"/>
                  <a:pt x="174641" y="139707"/>
                </a:cubicBezTo>
                <a:cubicBezTo>
                  <a:pt x="179933" y="147115"/>
                  <a:pt x="171995" y="127007"/>
                  <a:pt x="142891" y="127007"/>
                </a:cubicBezTo>
                <a:cubicBezTo>
                  <a:pt x="113787" y="127007"/>
                  <a:pt x="1604" y="137590"/>
                  <a:pt x="16" y="139707"/>
                </a:cubicBezTo>
                <a:cubicBezTo>
                  <a:pt x="-1572" y="141824"/>
                  <a:pt x="114316" y="143940"/>
                  <a:pt x="133366" y="139707"/>
                </a:cubicBezTo>
                <a:cubicBezTo>
                  <a:pt x="152416" y="135474"/>
                  <a:pt x="120137" y="122774"/>
                  <a:pt x="114316" y="114307"/>
                </a:cubicBezTo>
                <a:cubicBezTo>
                  <a:pt x="108495" y="105840"/>
                  <a:pt x="104791" y="95786"/>
                  <a:pt x="98441" y="88907"/>
                </a:cubicBezTo>
                <a:cubicBezTo>
                  <a:pt x="92091" y="82028"/>
                  <a:pt x="72512" y="80440"/>
                  <a:pt x="76216" y="73032"/>
                </a:cubicBezTo>
                <a:cubicBezTo>
                  <a:pt x="79920" y="65624"/>
                  <a:pt x="121195" y="49749"/>
                  <a:pt x="120666" y="44457"/>
                </a:cubicBezTo>
                <a:cubicBezTo>
                  <a:pt x="120137" y="39165"/>
                  <a:pt x="67220" y="44457"/>
                  <a:pt x="73041" y="41282"/>
                </a:cubicBezTo>
                <a:cubicBezTo>
                  <a:pt x="78862" y="38107"/>
                  <a:pt x="176229" y="536"/>
                  <a:pt x="17781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 282">
            <a:extLst>
              <a:ext uri="{FF2B5EF4-FFF2-40B4-BE49-F238E27FC236}">
                <a16:creationId xmlns:a16="http://schemas.microsoft.com/office/drawing/2014/main" id="{D574B6F7-74A2-9362-5891-DC0E50EB0731}"/>
              </a:ext>
            </a:extLst>
          </p:cNvPr>
          <p:cNvSpPr/>
          <p:nvPr/>
        </p:nvSpPr>
        <p:spPr>
          <a:xfrm>
            <a:off x="8543798" y="825497"/>
            <a:ext cx="171786" cy="130178"/>
          </a:xfrm>
          <a:custGeom>
            <a:avLst/>
            <a:gdLst>
              <a:gd name="connsiteX0" fmla="*/ 127 w 171786"/>
              <a:gd name="connsiteY0" fmla="*/ 3 h 130178"/>
              <a:gd name="connsiteX1" fmla="*/ 123952 w 171786"/>
              <a:gd name="connsiteY1" fmla="*/ 73028 h 130178"/>
              <a:gd name="connsiteX2" fmla="*/ 155702 w 171786"/>
              <a:gd name="connsiteY2" fmla="*/ 95253 h 130178"/>
              <a:gd name="connsiteX3" fmla="*/ 171577 w 171786"/>
              <a:gd name="connsiteY3" fmla="*/ 130178 h 130178"/>
              <a:gd name="connsiteX4" fmla="*/ 165227 w 171786"/>
              <a:gd name="connsiteY4" fmla="*/ 95253 h 130178"/>
              <a:gd name="connsiteX5" fmla="*/ 149352 w 171786"/>
              <a:gd name="connsiteY5" fmla="*/ 76203 h 130178"/>
              <a:gd name="connsiteX6" fmla="*/ 127 w 171786"/>
              <a:gd name="connsiteY6" fmla="*/ 3 h 130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786" h="130178">
                <a:moveTo>
                  <a:pt x="127" y="3"/>
                </a:moveTo>
                <a:cubicBezTo>
                  <a:pt x="-4106" y="-526"/>
                  <a:pt x="98023" y="57153"/>
                  <a:pt x="123952" y="73028"/>
                </a:cubicBezTo>
                <a:cubicBezTo>
                  <a:pt x="149881" y="88903"/>
                  <a:pt x="147765" y="85728"/>
                  <a:pt x="155702" y="95253"/>
                </a:cubicBezTo>
                <a:cubicBezTo>
                  <a:pt x="163639" y="104778"/>
                  <a:pt x="169990" y="130178"/>
                  <a:pt x="171577" y="130178"/>
                </a:cubicBezTo>
                <a:cubicBezTo>
                  <a:pt x="173164" y="130178"/>
                  <a:pt x="165227" y="95253"/>
                  <a:pt x="165227" y="95253"/>
                </a:cubicBezTo>
                <a:cubicBezTo>
                  <a:pt x="161523" y="86257"/>
                  <a:pt x="173164" y="89432"/>
                  <a:pt x="149352" y="76203"/>
                </a:cubicBezTo>
                <a:cubicBezTo>
                  <a:pt x="125540" y="62974"/>
                  <a:pt x="4360" y="532"/>
                  <a:pt x="12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 283">
            <a:extLst>
              <a:ext uri="{FF2B5EF4-FFF2-40B4-BE49-F238E27FC236}">
                <a16:creationId xmlns:a16="http://schemas.microsoft.com/office/drawing/2014/main" id="{8847215F-1E4A-4229-F478-1BC73F3669F6}"/>
              </a:ext>
            </a:extLst>
          </p:cNvPr>
          <p:cNvSpPr/>
          <p:nvPr/>
        </p:nvSpPr>
        <p:spPr>
          <a:xfrm>
            <a:off x="8483495" y="945845"/>
            <a:ext cx="323957" cy="87170"/>
          </a:xfrm>
          <a:custGeom>
            <a:avLst/>
            <a:gdLst>
              <a:gd name="connsiteX0" fmla="*/ 105 w 323957"/>
              <a:gd name="connsiteY0" fmla="*/ 305 h 87170"/>
              <a:gd name="connsiteX1" fmla="*/ 139805 w 323957"/>
              <a:gd name="connsiteY1" fmla="*/ 6655 h 87170"/>
              <a:gd name="connsiteX2" fmla="*/ 206480 w 323957"/>
              <a:gd name="connsiteY2" fmla="*/ 35230 h 87170"/>
              <a:gd name="connsiteX3" fmla="*/ 181080 w 323957"/>
              <a:gd name="connsiteY3" fmla="*/ 16180 h 87170"/>
              <a:gd name="connsiteX4" fmla="*/ 269980 w 323957"/>
              <a:gd name="connsiteY4" fmla="*/ 66980 h 87170"/>
              <a:gd name="connsiteX5" fmla="*/ 241405 w 323957"/>
              <a:gd name="connsiteY5" fmla="*/ 35230 h 87170"/>
              <a:gd name="connsiteX6" fmla="*/ 323955 w 323957"/>
              <a:gd name="connsiteY6" fmla="*/ 86030 h 87170"/>
              <a:gd name="connsiteX7" fmla="*/ 238230 w 323957"/>
              <a:gd name="connsiteY7" fmla="*/ 66980 h 87170"/>
              <a:gd name="connsiteX8" fmla="*/ 184255 w 323957"/>
              <a:gd name="connsiteY8" fmla="*/ 25705 h 87170"/>
              <a:gd name="connsiteX9" fmla="*/ 117580 w 323957"/>
              <a:gd name="connsiteY9" fmla="*/ 13005 h 87170"/>
              <a:gd name="connsiteX10" fmla="*/ 105 w 323957"/>
              <a:gd name="connsiteY10" fmla="*/ 305 h 8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957" h="87170">
                <a:moveTo>
                  <a:pt x="105" y="305"/>
                </a:moveTo>
                <a:cubicBezTo>
                  <a:pt x="3809" y="-753"/>
                  <a:pt x="105409" y="834"/>
                  <a:pt x="139805" y="6655"/>
                </a:cubicBezTo>
                <a:cubicBezTo>
                  <a:pt x="174201" y="12476"/>
                  <a:pt x="199601" y="33643"/>
                  <a:pt x="206480" y="35230"/>
                </a:cubicBezTo>
                <a:cubicBezTo>
                  <a:pt x="213359" y="36817"/>
                  <a:pt x="170497" y="10888"/>
                  <a:pt x="181080" y="16180"/>
                </a:cubicBezTo>
                <a:cubicBezTo>
                  <a:pt x="191663" y="21472"/>
                  <a:pt x="259926" y="63805"/>
                  <a:pt x="269980" y="66980"/>
                </a:cubicBezTo>
                <a:cubicBezTo>
                  <a:pt x="280034" y="70155"/>
                  <a:pt x="232409" y="32055"/>
                  <a:pt x="241405" y="35230"/>
                </a:cubicBezTo>
                <a:cubicBezTo>
                  <a:pt x="250401" y="38405"/>
                  <a:pt x="324484" y="80738"/>
                  <a:pt x="323955" y="86030"/>
                </a:cubicBezTo>
                <a:cubicBezTo>
                  <a:pt x="323426" y="91322"/>
                  <a:pt x="261513" y="77034"/>
                  <a:pt x="238230" y="66980"/>
                </a:cubicBezTo>
                <a:cubicBezTo>
                  <a:pt x="214947" y="56926"/>
                  <a:pt x="204363" y="34701"/>
                  <a:pt x="184255" y="25705"/>
                </a:cubicBezTo>
                <a:cubicBezTo>
                  <a:pt x="164147" y="16709"/>
                  <a:pt x="144038" y="16709"/>
                  <a:pt x="117580" y="13005"/>
                </a:cubicBezTo>
                <a:cubicBezTo>
                  <a:pt x="91122" y="9301"/>
                  <a:pt x="-3599" y="1363"/>
                  <a:pt x="105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 284">
            <a:extLst>
              <a:ext uri="{FF2B5EF4-FFF2-40B4-BE49-F238E27FC236}">
                <a16:creationId xmlns:a16="http://schemas.microsoft.com/office/drawing/2014/main" id="{6D556704-68E4-FC39-1DA2-4FF7D9D10BA2}"/>
              </a:ext>
            </a:extLst>
          </p:cNvPr>
          <p:cNvSpPr/>
          <p:nvPr/>
        </p:nvSpPr>
        <p:spPr>
          <a:xfrm>
            <a:off x="8483258" y="939757"/>
            <a:ext cx="281182" cy="92322"/>
          </a:xfrm>
          <a:custGeom>
            <a:avLst/>
            <a:gdLst>
              <a:gd name="connsiteX0" fmla="*/ 342 w 281182"/>
              <a:gd name="connsiteY0" fmla="*/ 43 h 92322"/>
              <a:gd name="connsiteX1" fmla="*/ 108292 w 281182"/>
              <a:gd name="connsiteY1" fmla="*/ 57193 h 92322"/>
              <a:gd name="connsiteX2" fmla="*/ 184492 w 281182"/>
              <a:gd name="connsiteY2" fmla="*/ 47668 h 92322"/>
              <a:gd name="connsiteX3" fmla="*/ 279742 w 281182"/>
              <a:gd name="connsiteY3" fmla="*/ 92118 h 92322"/>
              <a:gd name="connsiteX4" fmla="*/ 235292 w 281182"/>
              <a:gd name="connsiteY4" fmla="*/ 63543 h 92322"/>
              <a:gd name="connsiteX5" fmla="*/ 146392 w 281182"/>
              <a:gd name="connsiteY5" fmla="*/ 47668 h 92322"/>
              <a:gd name="connsiteX6" fmla="*/ 342 w 281182"/>
              <a:gd name="connsiteY6" fmla="*/ 43 h 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182" h="92322">
                <a:moveTo>
                  <a:pt x="342" y="43"/>
                </a:moveTo>
                <a:cubicBezTo>
                  <a:pt x="-6008" y="1631"/>
                  <a:pt x="77600" y="49256"/>
                  <a:pt x="108292" y="57193"/>
                </a:cubicBezTo>
                <a:cubicBezTo>
                  <a:pt x="138984" y="65130"/>
                  <a:pt x="155917" y="41847"/>
                  <a:pt x="184492" y="47668"/>
                </a:cubicBezTo>
                <a:cubicBezTo>
                  <a:pt x="213067" y="53489"/>
                  <a:pt x="271275" y="89472"/>
                  <a:pt x="279742" y="92118"/>
                </a:cubicBezTo>
                <a:cubicBezTo>
                  <a:pt x="288209" y="94764"/>
                  <a:pt x="257517" y="70951"/>
                  <a:pt x="235292" y="63543"/>
                </a:cubicBezTo>
                <a:cubicBezTo>
                  <a:pt x="213067" y="56135"/>
                  <a:pt x="179730" y="54547"/>
                  <a:pt x="146392" y="47668"/>
                </a:cubicBezTo>
                <a:cubicBezTo>
                  <a:pt x="113054" y="40789"/>
                  <a:pt x="6692" y="-1545"/>
                  <a:pt x="342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 285">
            <a:extLst>
              <a:ext uri="{FF2B5EF4-FFF2-40B4-BE49-F238E27FC236}">
                <a16:creationId xmlns:a16="http://schemas.microsoft.com/office/drawing/2014/main" id="{1544B19A-C4B5-D129-50E6-2C748DD951C8}"/>
              </a:ext>
            </a:extLst>
          </p:cNvPr>
          <p:cNvSpPr/>
          <p:nvPr/>
        </p:nvSpPr>
        <p:spPr>
          <a:xfrm>
            <a:off x="8540517" y="882615"/>
            <a:ext cx="82788" cy="98764"/>
          </a:xfrm>
          <a:custGeom>
            <a:avLst/>
            <a:gdLst>
              <a:gd name="connsiteX0" fmla="*/ 233 w 82788"/>
              <a:gd name="connsiteY0" fmla="*/ 35 h 98764"/>
              <a:gd name="connsiteX1" fmla="*/ 47858 w 82788"/>
              <a:gd name="connsiteY1" fmla="*/ 50835 h 98764"/>
              <a:gd name="connsiteX2" fmla="*/ 31983 w 82788"/>
              <a:gd name="connsiteY2" fmla="*/ 41310 h 98764"/>
              <a:gd name="connsiteX3" fmla="*/ 82783 w 82788"/>
              <a:gd name="connsiteY3" fmla="*/ 98460 h 98764"/>
              <a:gd name="connsiteX4" fmla="*/ 35158 w 82788"/>
              <a:gd name="connsiteY4" fmla="*/ 63535 h 98764"/>
              <a:gd name="connsiteX5" fmla="*/ 19283 w 82788"/>
              <a:gd name="connsiteY5" fmla="*/ 54010 h 98764"/>
              <a:gd name="connsiteX6" fmla="*/ 28808 w 82788"/>
              <a:gd name="connsiteY6" fmla="*/ 60360 h 98764"/>
              <a:gd name="connsiteX7" fmla="*/ 233 w 82788"/>
              <a:gd name="connsiteY7" fmla="*/ 35 h 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88" h="98764">
                <a:moveTo>
                  <a:pt x="233" y="35"/>
                </a:moveTo>
                <a:cubicBezTo>
                  <a:pt x="3408" y="-1552"/>
                  <a:pt x="47858" y="50835"/>
                  <a:pt x="47858" y="50835"/>
                </a:cubicBezTo>
                <a:cubicBezTo>
                  <a:pt x="53150" y="57714"/>
                  <a:pt x="26162" y="33373"/>
                  <a:pt x="31983" y="41310"/>
                </a:cubicBezTo>
                <a:cubicBezTo>
                  <a:pt x="37804" y="49247"/>
                  <a:pt x="82254" y="94756"/>
                  <a:pt x="82783" y="98460"/>
                </a:cubicBezTo>
                <a:cubicBezTo>
                  <a:pt x="83312" y="102164"/>
                  <a:pt x="45741" y="70943"/>
                  <a:pt x="35158" y="63535"/>
                </a:cubicBezTo>
                <a:cubicBezTo>
                  <a:pt x="24575" y="56127"/>
                  <a:pt x="19283" y="54010"/>
                  <a:pt x="19283" y="54010"/>
                </a:cubicBezTo>
                <a:cubicBezTo>
                  <a:pt x="18225" y="53481"/>
                  <a:pt x="30395" y="65122"/>
                  <a:pt x="28808" y="60360"/>
                </a:cubicBezTo>
                <a:cubicBezTo>
                  <a:pt x="27221" y="55598"/>
                  <a:pt x="-2942" y="1622"/>
                  <a:pt x="23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 286">
            <a:extLst>
              <a:ext uri="{FF2B5EF4-FFF2-40B4-BE49-F238E27FC236}">
                <a16:creationId xmlns:a16="http://schemas.microsoft.com/office/drawing/2014/main" id="{2E4F5DCA-B255-83BB-FA1A-2BD9146215E3}"/>
              </a:ext>
            </a:extLst>
          </p:cNvPr>
          <p:cNvSpPr/>
          <p:nvPr/>
        </p:nvSpPr>
        <p:spPr>
          <a:xfrm>
            <a:off x="8619410" y="904496"/>
            <a:ext cx="101397" cy="81079"/>
          </a:xfrm>
          <a:custGeom>
            <a:avLst/>
            <a:gdLst>
              <a:gd name="connsiteX0" fmla="*/ 715 w 101397"/>
              <a:gd name="connsiteY0" fmla="*/ 379 h 81079"/>
              <a:gd name="connsiteX1" fmla="*/ 48340 w 101397"/>
              <a:gd name="connsiteY1" fmla="*/ 41654 h 81079"/>
              <a:gd name="connsiteX2" fmla="*/ 99140 w 101397"/>
              <a:gd name="connsiteY2" fmla="*/ 79754 h 81079"/>
              <a:gd name="connsiteX3" fmla="*/ 86440 w 101397"/>
              <a:gd name="connsiteY3" fmla="*/ 67054 h 81079"/>
              <a:gd name="connsiteX4" fmla="*/ 715 w 101397"/>
              <a:gd name="connsiteY4" fmla="*/ 379 h 8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397" h="81079">
                <a:moveTo>
                  <a:pt x="715" y="379"/>
                </a:moveTo>
                <a:cubicBezTo>
                  <a:pt x="-5635" y="-3854"/>
                  <a:pt x="31936" y="28425"/>
                  <a:pt x="48340" y="41654"/>
                </a:cubicBezTo>
                <a:cubicBezTo>
                  <a:pt x="64744" y="54883"/>
                  <a:pt x="99140" y="79754"/>
                  <a:pt x="99140" y="79754"/>
                </a:cubicBezTo>
                <a:cubicBezTo>
                  <a:pt x="105490" y="83987"/>
                  <a:pt x="97552" y="77637"/>
                  <a:pt x="86440" y="67054"/>
                </a:cubicBezTo>
                <a:cubicBezTo>
                  <a:pt x="75328" y="56471"/>
                  <a:pt x="7065" y="4612"/>
                  <a:pt x="71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 287">
            <a:extLst>
              <a:ext uri="{FF2B5EF4-FFF2-40B4-BE49-F238E27FC236}">
                <a16:creationId xmlns:a16="http://schemas.microsoft.com/office/drawing/2014/main" id="{9DD85E42-B8D1-30AA-697A-33D2CF2D7D71}"/>
              </a:ext>
            </a:extLst>
          </p:cNvPr>
          <p:cNvSpPr/>
          <p:nvPr/>
        </p:nvSpPr>
        <p:spPr>
          <a:xfrm>
            <a:off x="8680442" y="850895"/>
            <a:ext cx="89418" cy="155912"/>
          </a:xfrm>
          <a:custGeom>
            <a:avLst/>
            <a:gdLst>
              <a:gd name="connsiteX0" fmla="*/ 69858 w 89418"/>
              <a:gd name="connsiteY0" fmla="*/ 5 h 155912"/>
              <a:gd name="connsiteX1" fmla="*/ 28583 w 89418"/>
              <a:gd name="connsiteY1" fmla="*/ 57155 h 155912"/>
              <a:gd name="connsiteX2" fmla="*/ 47633 w 89418"/>
              <a:gd name="connsiteY2" fmla="*/ 95255 h 155912"/>
              <a:gd name="connsiteX3" fmla="*/ 50808 w 89418"/>
              <a:gd name="connsiteY3" fmla="*/ 155580 h 155912"/>
              <a:gd name="connsiteX4" fmla="*/ 63508 w 89418"/>
              <a:gd name="connsiteY4" fmla="*/ 120655 h 155912"/>
              <a:gd name="connsiteX5" fmla="*/ 88908 w 89418"/>
              <a:gd name="connsiteY5" fmla="*/ 146055 h 155912"/>
              <a:gd name="connsiteX6" fmla="*/ 38108 w 89418"/>
              <a:gd name="connsiteY6" fmla="*/ 104780 h 155912"/>
              <a:gd name="connsiteX7" fmla="*/ 8 w 89418"/>
              <a:gd name="connsiteY7" fmla="*/ 53980 h 155912"/>
              <a:gd name="connsiteX8" fmla="*/ 69858 w 89418"/>
              <a:gd name="connsiteY8" fmla="*/ 5 h 15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418" h="155912">
                <a:moveTo>
                  <a:pt x="69858" y="5"/>
                </a:moveTo>
                <a:cubicBezTo>
                  <a:pt x="74621" y="534"/>
                  <a:pt x="32287" y="41280"/>
                  <a:pt x="28583" y="57155"/>
                </a:cubicBezTo>
                <a:cubicBezTo>
                  <a:pt x="24879" y="73030"/>
                  <a:pt x="43929" y="78851"/>
                  <a:pt x="47633" y="95255"/>
                </a:cubicBezTo>
                <a:cubicBezTo>
                  <a:pt x="51337" y="111659"/>
                  <a:pt x="48162" y="151347"/>
                  <a:pt x="50808" y="155580"/>
                </a:cubicBezTo>
                <a:cubicBezTo>
                  <a:pt x="53454" y="159813"/>
                  <a:pt x="57158" y="122243"/>
                  <a:pt x="63508" y="120655"/>
                </a:cubicBezTo>
                <a:cubicBezTo>
                  <a:pt x="69858" y="119068"/>
                  <a:pt x="93141" y="148701"/>
                  <a:pt x="88908" y="146055"/>
                </a:cubicBezTo>
                <a:cubicBezTo>
                  <a:pt x="84675" y="143409"/>
                  <a:pt x="52925" y="120126"/>
                  <a:pt x="38108" y="104780"/>
                </a:cubicBezTo>
                <a:cubicBezTo>
                  <a:pt x="23291" y="89434"/>
                  <a:pt x="-521" y="67209"/>
                  <a:pt x="8" y="53980"/>
                </a:cubicBezTo>
                <a:cubicBezTo>
                  <a:pt x="537" y="40751"/>
                  <a:pt x="65095" y="-524"/>
                  <a:pt x="6985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 288">
            <a:extLst>
              <a:ext uri="{FF2B5EF4-FFF2-40B4-BE49-F238E27FC236}">
                <a16:creationId xmlns:a16="http://schemas.microsoft.com/office/drawing/2014/main" id="{5459E02B-EF6B-BBDD-F02A-8968EE773B60}"/>
              </a:ext>
            </a:extLst>
          </p:cNvPr>
          <p:cNvSpPr/>
          <p:nvPr/>
        </p:nvSpPr>
        <p:spPr>
          <a:xfrm>
            <a:off x="8712200" y="803181"/>
            <a:ext cx="60598" cy="174748"/>
          </a:xfrm>
          <a:custGeom>
            <a:avLst/>
            <a:gdLst>
              <a:gd name="connsiteX0" fmla="*/ 0 w 60598"/>
              <a:gd name="connsiteY0" fmla="*/ 94 h 174748"/>
              <a:gd name="connsiteX1" fmla="*/ 44450 w 60598"/>
              <a:gd name="connsiteY1" fmla="*/ 104869 h 174748"/>
              <a:gd name="connsiteX2" fmla="*/ 38100 w 60598"/>
              <a:gd name="connsiteY2" fmla="*/ 130269 h 174748"/>
              <a:gd name="connsiteX3" fmla="*/ 3175 w 60598"/>
              <a:gd name="connsiteY3" fmla="*/ 174719 h 174748"/>
              <a:gd name="connsiteX4" fmla="*/ 57150 w 60598"/>
              <a:gd name="connsiteY4" fmla="*/ 136619 h 174748"/>
              <a:gd name="connsiteX5" fmla="*/ 53975 w 60598"/>
              <a:gd name="connsiteY5" fmla="*/ 108044 h 174748"/>
              <a:gd name="connsiteX6" fmla="*/ 44450 w 60598"/>
              <a:gd name="connsiteY6" fmla="*/ 85819 h 174748"/>
              <a:gd name="connsiteX7" fmla="*/ 0 w 60598"/>
              <a:gd name="connsiteY7" fmla="*/ 94 h 1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98" h="174748">
                <a:moveTo>
                  <a:pt x="0" y="94"/>
                </a:moveTo>
                <a:cubicBezTo>
                  <a:pt x="0" y="3269"/>
                  <a:pt x="38100" y="83173"/>
                  <a:pt x="44450" y="104869"/>
                </a:cubicBezTo>
                <a:cubicBezTo>
                  <a:pt x="50800" y="126565"/>
                  <a:pt x="44979" y="118627"/>
                  <a:pt x="38100" y="130269"/>
                </a:cubicBezTo>
                <a:cubicBezTo>
                  <a:pt x="31221" y="141911"/>
                  <a:pt x="0" y="173661"/>
                  <a:pt x="3175" y="174719"/>
                </a:cubicBezTo>
                <a:cubicBezTo>
                  <a:pt x="6350" y="175777"/>
                  <a:pt x="48683" y="147731"/>
                  <a:pt x="57150" y="136619"/>
                </a:cubicBezTo>
                <a:cubicBezTo>
                  <a:pt x="65617" y="125507"/>
                  <a:pt x="56092" y="116511"/>
                  <a:pt x="53975" y="108044"/>
                </a:cubicBezTo>
                <a:cubicBezTo>
                  <a:pt x="51858" y="99577"/>
                  <a:pt x="50800" y="96931"/>
                  <a:pt x="44450" y="85819"/>
                </a:cubicBezTo>
                <a:cubicBezTo>
                  <a:pt x="38100" y="74707"/>
                  <a:pt x="0" y="-3081"/>
                  <a:pt x="0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 289">
            <a:extLst>
              <a:ext uri="{FF2B5EF4-FFF2-40B4-BE49-F238E27FC236}">
                <a16:creationId xmlns:a16="http://schemas.microsoft.com/office/drawing/2014/main" id="{288CF495-5F43-3C73-97FD-79D57B31EAE3}"/>
              </a:ext>
            </a:extLst>
          </p:cNvPr>
          <p:cNvSpPr/>
          <p:nvPr/>
        </p:nvSpPr>
        <p:spPr>
          <a:xfrm>
            <a:off x="8404038" y="784225"/>
            <a:ext cx="35112" cy="73121"/>
          </a:xfrm>
          <a:custGeom>
            <a:avLst/>
            <a:gdLst>
              <a:gd name="connsiteX0" fmla="*/ 35112 w 35112"/>
              <a:gd name="connsiteY0" fmla="*/ 0 h 73121"/>
              <a:gd name="connsiteX1" fmla="*/ 187 w 35112"/>
              <a:gd name="connsiteY1" fmla="*/ 73025 h 73121"/>
              <a:gd name="connsiteX2" fmla="*/ 35112 w 35112"/>
              <a:gd name="connsiteY2" fmla="*/ 0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12" h="73121">
                <a:moveTo>
                  <a:pt x="35112" y="0"/>
                </a:moveTo>
                <a:cubicBezTo>
                  <a:pt x="35112" y="0"/>
                  <a:pt x="-2988" y="69850"/>
                  <a:pt x="187" y="73025"/>
                </a:cubicBezTo>
                <a:cubicBezTo>
                  <a:pt x="3362" y="76200"/>
                  <a:pt x="35112" y="0"/>
                  <a:pt x="351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 290">
            <a:extLst>
              <a:ext uri="{FF2B5EF4-FFF2-40B4-BE49-F238E27FC236}">
                <a16:creationId xmlns:a16="http://schemas.microsoft.com/office/drawing/2014/main" id="{9B325618-94F9-BAC9-61EB-A8A2FA22E5CE}"/>
              </a:ext>
            </a:extLst>
          </p:cNvPr>
          <p:cNvSpPr/>
          <p:nvPr/>
        </p:nvSpPr>
        <p:spPr>
          <a:xfrm>
            <a:off x="8284112" y="785518"/>
            <a:ext cx="298256" cy="56383"/>
          </a:xfrm>
          <a:custGeom>
            <a:avLst/>
            <a:gdLst>
              <a:gd name="connsiteX0" fmla="*/ 2638 w 298256"/>
              <a:gd name="connsiteY0" fmla="*/ 36807 h 56383"/>
              <a:gd name="connsiteX1" fmla="*/ 148688 w 298256"/>
              <a:gd name="connsiteY1" fmla="*/ 14582 h 56383"/>
              <a:gd name="connsiteX2" fmla="*/ 209013 w 298256"/>
              <a:gd name="connsiteY2" fmla="*/ 1882 h 56383"/>
              <a:gd name="connsiteX3" fmla="*/ 297913 w 298256"/>
              <a:gd name="connsiteY3" fmla="*/ 55857 h 56383"/>
              <a:gd name="connsiteX4" fmla="*/ 174088 w 298256"/>
              <a:gd name="connsiteY4" fmla="*/ 30457 h 56383"/>
              <a:gd name="connsiteX5" fmla="*/ 269338 w 298256"/>
              <a:gd name="connsiteY5" fmla="*/ 49507 h 56383"/>
              <a:gd name="connsiteX6" fmla="*/ 221713 w 298256"/>
              <a:gd name="connsiteY6" fmla="*/ 20932 h 56383"/>
              <a:gd name="connsiteX7" fmla="*/ 66138 w 298256"/>
              <a:gd name="connsiteY7" fmla="*/ 30457 h 56383"/>
              <a:gd name="connsiteX8" fmla="*/ 2638 w 298256"/>
              <a:gd name="connsiteY8" fmla="*/ 36807 h 5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256" h="56383">
                <a:moveTo>
                  <a:pt x="2638" y="36807"/>
                </a:moveTo>
                <a:cubicBezTo>
                  <a:pt x="16396" y="34161"/>
                  <a:pt x="114292" y="20403"/>
                  <a:pt x="148688" y="14582"/>
                </a:cubicBezTo>
                <a:cubicBezTo>
                  <a:pt x="183084" y="8761"/>
                  <a:pt x="184142" y="-4997"/>
                  <a:pt x="209013" y="1882"/>
                </a:cubicBezTo>
                <a:cubicBezTo>
                  <a:pt x="233884" y="8761"/>
                  <a:pt x="303734" y="51095"/>
                  <a:pt x="297913" y="55857"/>
                </a:cubicBezTo>
                <a:cubicBezTo>
                  <a:pt x="292092" y="60619"/>
                  <a:pt x="178850" y="31515"/>
                  <a:pt x="174088" y="30457"/>
                </a:cubicBezTo>
                <a:cubicBezTo>
                  <a:pt x="169326" y="29399"/>
                  <a:pt x="261400" y="51095"/>
                  <a:pt x="269338" y="49507"/>
                </a:cubicBezTo>
                <a:cubicBezTo>
                  <a:pt x="277276" y="47919"/>
                  <a:pt x="255580" y="24107"/>
                  <a:pt x="221713" y="20932"/>
                </a:cubicBezTo>
                <a:cubicBezTo>
                  <a:pt x="187846" y="17757"/>
                  <a:pt x="100534" y="26224"/>
                  <a:pt x="66138" y="30457"/>
                </a:cubicBezTo>
                <a:cubicBezTo>
                  <a:pt x="31742" y="34690"/>
                  <a:pt x="-11120" y="39453"/>
                  <a:pt x="2638" y="368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 291">
            <a:extLst>
              <a:ext uri="{FF2B5EF4-FFF2-40B4-BE49-F238E27FC236}">
                <a16:creationId xmlns:a16="http://schemas.microsoft.com/office/drawing/2014/main" id="{FEAD98CD-C859-0249-1CD9-02CDBFACD8BD}"/>
              </a:ext>
            </a:extLst>
          </p:cNvPr>
          <p:cNvSpPr/>
          <p:nvPr/>
        </p:nvSpPr>
        <p:spPr>
          <a:xfrm>
            <a:off x="8283444" y="968274"/>
            <a:ext cx="290534" cy="54352"/>
          </a:xfrm>
          <a:custGeom>
            <a:avLst/>
            <a:gdLst>
              <a:gd name="connsiteX0" fmla="*/ 131 w 290534"/>
              <a:gd name="connsiteY0" fmla="*/ 101 h 54352"/>
              <a:gd name="connsiteX1" fmla="*/ 143006 w 290534"/>
              <a:gd name="connsiteY1" fmla="*/ 19151 h 54352"/>
              <a:gd name="connsiteX2" fmla="*/ 289056 w 290534"/>
              <a:gd name="connsiteY2" fmla="*/ 19151 h 54352"/>
              <a:gd name="connsiteX3" fmla="*/ 222381 w 290534"/>
              <a:gd name="connsiteY3" fmla="*/ 28676 h 54352"/>
              <a:gd name="connsiteX4" fmla="*/ 120781 w 290534"/>
              <a:gd name="connsiteY4" fmla="*/ 41376 h 54352"/>
              <a:gd name="connsiteX5" fmla="*/ 181106 w 290534"/>
              <a:gd name="connsiteY5" fmla="*/ 54076 h 54352"/>
              <a:gd name="connsiteX6" fmla="*/ 168406 w 290534"/>
              <a:gd name="connsiteY6" fmla="*/ 28676 h 54352"/>
              <a:gd name="connsiteX7" fmla="*/ 131 w 290534"/>
              <a:gd name="connsiteY7" fmla="*/ 101 h 5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534" h="54352">
                <a:moveTo>
                  <a:pt x="131" y="101"/>
                </a:moveTo>
                <a:cubicBezTo>
                  <a:pt x="-4102" y="-1486"/>
                  <a:pt x="94852" y="15976"/>
                  <a:pt x="143006" y="19151"/>
                </a:cubicBezTo>
                <a:cubicBezTo>
                  <a:pt x="191160" y="22326"/>
                  <a:pt x="275827" y="17564"/>
                  <a:pt x="289056" y="19151"/>
                </a:cubicBezTo>
                <a:cubicBezTo>
                  <a:pt x="302285" y="20738"/>
                  <a:pt x="222381" y="28676"/>
                  <a:pt x="222381" y="28676"/>
                </a:cubicBezTo>
                <a:cubicBezTo>
                  <a:pt x="194335" y="32380"/>
                  <a:pt x="127660" y="37143"/>
                  <a:pt x="120781" y="41376"/>
                </a:cubicBezTo>
                <a:cubicBezTo>
                  <a:pt x="113902" y="45609"/>
                  <a:pt x="173169" y="56193"/>
                  <a:pt x="181106" y="54076"/>
                </a:cubicBezTo>
                <a:cubicBezTo>
                  <a:pt x="189043" y="51959"/>
                  <a:pt x="197510" y="35026"/>
                  <a:pt x="168406" y="28676"/>
                </a:cubicBezTo>
                <a:cubicBezTo>
                  <a:pt x="139302" y="22326"/>
                  <a:pt x="4364" y="1688"/>
                  <a:pt x="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 292">
            <a:extLst>
              <a:ext uri="{FF2B5EF4-FFF2-40B4-BE49-F238E27FC236}">
                <a16:creationId xmlns:a16="http://schemas.microsoft.com/office/drawing/2014/main" id="{430BFAF5-6CA1-D9DF-EB1D-62D91E5B1047}"/>
              </a:ext>
            </a:extLst>
          </p:cNvPr>
          <p:cNvSpPr/>
          <p:nvPr/>
        </p:nvSpPr>
        <p:spPr>
          <a:xfrm>
            <a:off x="8451564" y="806068"/>
            <a:ext cx="98816" cy="115030"/>
          </a:xfrm>
          <a:custGeom>
            <a:avLst/>
            <a:gdLst>
              <a:gd name="connsiteX0" fmla="*/ 12986 w 98816"/>
              <a:gd name="connsiteY0" fmla="*/ 382 h 115030"/>
              <a:gd name="connsiteX1" fmla="*/ 32036 w 98816"/>
              <a:gd name="connsiteY1" fmla="*/ 79757 h 115030"/>
              <a:gd name="connsiteX2" fmla="*/ 286 w 98816"/>
              <a:gd name="connsiteY2" fmla="*/ 114682 h 115030"/>
              <a:gd name="connsiteX3" fmla="*/ 54261 w 98816"/>
              <a:gd name="connsiteY3" fmla="*/ 60707 h 115030"/>
              <a:gd name="connsiteX4" fmla="*/ 98711 w 98816"/>
              <a:gd name="connsiteY4" fmla="*/ 28957 h 115030"/>
              <a:gd name="connsiteX5" fmla="*/ 41561 w 98816"/>
              <a:gd name="connsiteY5" fmla="*/ 48007 h 115030"/>
              <a:gd name="connsiteX6" fmla="*/ 12986 w 98816"/>
              <a:gd name="connsiteY6" fmla="*/ 382 h 11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816" h="115030">
                <a:moveTo>
                  <a:pt x="12986" y="382"/>
                </a:moveTo>
                <a:cubicBezTo>
                  <a:pt x="11399" y="5674"/>
                  <a:pt x="34153" y="60707"/>
                  <a:pt x="32036" y="79757"/>
                </a:cubicBezTo>
                <a:cubicBezTo>
                  <a:pt x="29919" y="98807"/>
                  <a:pt x="-3418" y="117857"/>
                  <a:pt x="286" y="114682"/>
                </a:cubicBezTo>
                <a:cubicBezTo>
                  <a:pt x="3990" y="111507"/>
                  <a:pt x="37857" y="74995"/>
                  <a:pt x="54261" y="60707"/>
                </a:cubicBezTo>
                <a:cubicBezTo>
                  <a:pt x="70665" y="46419"/>
                  <a:pt x="100828" y="31074"/>
                  <a:pt x="98711" y="28957"/>
                </a:cubicBezTo>
                <a:cubicBezTo>
                  <a:pt x="96594" y="26840"/>
                  <a:pt x="55848" y="49594"/>
                  <a:pt x="41561" y="48007"/>
                </a:cubicBezTo>
                <a:cubicBezTo>
                  <a:pt x="27274" y="46420"/>
                  <a:pt x="14573" y="-4910"/>
                  <a:pt x="12986" y="3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 293">
            <a:extLst>
              <a:ext uri="{FF2B5EF4-FFF2-40B4-BE49-F238E27FC236}">
                <a16:creationId xmlns:a16="http://schemas.microsoft.com/office/drawing/2014/main" id="{DB5617FA-6F84-0802-D8E7-0DA7C5BD87B1}"/>
              </a:ext>
            </a:extLst>
          </p:cNvPr>
          <p:cNvSpPr/>
          <p:nvPr/>
        </p:nvSpPr>
        <p:spPr>
          <a:xfrm>
            <a:off x="7413134" y="993470"/>
            <a:ext cx="311822" cy="178122"/>
          </a:xfrm>
          <a:custGeom>
            <a:avLst/>
            <a:gdLst>
              <a:gd name="connsiteX0" fmla="*/ 491 w 311822"/>
              <a:gd name="connsiteY0" fmla="*/ 178105 h 178122"/>
              <a:gd name="connsiteX1" fmla="*/ 187816 w 311822"/>
              <a:gd name="connsiteY1" fmla="*/ 108255 h 178122"/>
              <a:gd name="connsiteX2" fmla="*/ 146541 w 311822"/>
              <a:gd name="connsiteY2" fmla="*/ 117780 h 178122"/>
              <a:gd name="connsiteX3" fmla="*/ 248141 w 311822"/>
              <a:gd name="connsiteY3" fmla="*/ 86030 h 178122"/>
              <a:gd name="connsiteX4" fmla="*/ 286241 w 311822"/>
              <a:gd name="connsiteY4" fmla="*/ 57455 h 178122"/>
              <a:gd name="connsiteX5" fmla="*/ 311641 w 311822"/>
              <a:gd name="connsiteY5" fmla="*/ 305 h 178122"/>
              <a:gd name="connsiteX6" fmla="*/ 273541 w 311822"/>
              <a:gd name="connsiteY6" fmla="*/ 38405 h 178122"/>
              <a:gd name="connsiteX7" fmla="*/ 137016 w 311822"/>
              <a:gd name="connsiteY7" fmla="*/ 114605 h 178122"/>
              <a:gd name="connsiteX8" fmla="*/ 491 w 311822"/>
              <a:gd name="connsiteY8" fmla="*/ 178105 h 17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822" h="178122">
                <a:moveTo>
                  <a:pt x="491" y="178105"/>
                </a:moveTo>
                <a:cubicBezTo>
                  <a:pt x="8958" y="177047"/>
                  <a:pt x="163474" y="118309"/>
                  <a:pt x="187816" y="108255"/>
                </a:cubicBezTo>
                <a:cubicBezTo>
                  <a:pt x="212158" y="98201"/>
                  <a:pt x="136487" y="121484"/>
                  <a:pt x="146541" y="117780"/>
                </a:cubicBezTo>
                <a:cubicBezTo>
                  <a:pt x="156595" y="114076"/>
                  <a:pt x="224858" y="96084"/>
                  <a:pt x="248141" y="86030"/>
                </a:cubicBezTo>
                <a:cubicBezTo>
                  <a:pt x="271424" y="75976"/>
                  <a:pt x="275658" y="71742"/>
                  <a:pt x="286241" y="57455"/>
                </a:cubicBezTo>
                <a:cubicBezTo>
                  <a:pt x="296824" y="43167"/>
                  <a:pt x="313758" y="3480"/>
                  <a:pt x="311641" y="305"/>
                </a:cubicBezTo>
                <a:cubicBezTo>
                  <a:pt x="309524" y="-2870"/>
                  <a:pt x="302645" y="19355"/>
                  <a:pt x="273541" y="38405"/>
                </a:cubicBezTo>
                <a:cubicBezTo>
                  <a:pt x="244437" y="57455"/>
                  <a:pt x="178820" y="96613"/>
                  <a:pt x="137016" y="114605"/>
                </a:cubicBezTo>
                <a:cubicBezTo>
                  <a:pt x="95212" y="132597"/>
                  <a:pt x="-7976" y="179163"/>
                  <a:pt x="491" y="178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 294">
            <a:extLst>
              <a:ext uri="{FF2B5EF4-FFF2-40B4-BE49-F238E27FC236}">
                <a16:creationId xmlns:a16="http://schemas.microsoft.com/office/drawing/2014/main" id="{8A04A39E-D351-0477-D0D1-A5483ACCC87C}"/>
              </a:ext>
            </a:extLst>
          </p:cNvPr>
          <p:cNvSpPr/>
          <p:nvPr/>
        </p:nvSpPr>
        <p:spPr>
          <a:xfrm>
            <a:off x="7522031" y="1101673"/>
            <a:ext cx="85279" cy="147869"/>
          </a:xfrm>
          <a:custGeom>
            <a:avLst/>
            <a:gdLst>
              <a:gd name="connsiteX0" fmla="*/ 85269 w 85279"/>
              <a:gd name="connsiteY0" fmla="*/ 52 h 147869"/>
              <a:gd name="connsiteX1" fmla="*/ 2719 w 85279"/>
              <a:gd name="connsiteY1" fmla="*/ 60377 h 147869"/>
              <a:gd name="connsiteX2" fmla="*/ 21769 w 85279"/>
              <a:gd name="connsiteY2" fmla="*/ 69902 h 147869"/>
              <a:gd name="connsiteX3" fmla="*/ 40819 w 85279"/>
              <a:gd name="connsiteY3" fmla="*/ 120702 h 147869"/>
              <a:gd name="connsiteX4" fmla="*/ 59869 w 85279"/>
              <a:gd name="connsiteY4" fmla="*/ 146102 h 147869"/>
              <a:gd name="connsiteX5" fmla="*/ 9069 w 85279"/>
              <a:gd name="connsiteY5" fmla="*/ 73077 h 147869"/>
              <a:gd name="connsiteX6" fmla="*/ 85269 w 85279"/>
              <a:gd name="connsiteY6" fmla="*/ 52 h 14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9" h="147869">
                <a:moveTo>
                  <a:pt x="85269" y="52"/>
                </a:moveTo>
                <a:cubicBezTo>
                  <a:pt x="84211" y="-2065"/>
                  <a:pt x="2719" y="60377"/>
                  <a:pt x="2719" y="60377"/>
                </a:cubicBezTo>
                <a:cubicBezTo>
                  <a:pt x="-7864" y="72019"/>
                  <a:pt x="15419" y="59848"/>
                  <a:pt x="21769" y="69902"/>
                </a:cubicBezTo>
                <a:cubicBezTo>
                  <a:pt x="28119" y="79956"/>
                  <a:pt x="34469" y="108002"/>
                  <a:pt x="40819" y="120702"/>
                </a:cubicBezTo>
                <a:cubicBezTo>
                  <a:pt x="47169" y="133402"/>
                  <a:pt x="65161" y="154039"/>
                  <a:pt x="59869" y="146102"/>
                </a:cubicBezTo>
                <a:cubicBezTo>
                  <a:pt x="54577" y="138165"/>
                  <a:pt x="9069" y="93185"/>
                  <a:pt x="9069" y="73077"/>
                </a:cubicBezTo>
                <a:cubicBezTo>
                  <a:pt x="9069" y="52969"/>
                  <a:pt x="86327" y="2169"/>
                  <a:pt x="852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 295">
            <a:extLst>
              <a:ext uri="{FF2B5EF4-FFF2-40B4-BE49-F238E27FC236}">
                <a16:creationId xmlns:a16="http://schemas.microsoft.com/office/drawing/2014/main" id="{2F881C3C-B84D-2EF6-6E50-0527FA4C0E3B}"/>
              </a:ext>
            </a:extLst>
          </p:cNvPr>
          <p:cNvSpPr/>
          <p:nvPr/>
        </p:nvSpPr>
        <p:spPr>
          <a:xfrm>
            <a:off x="7445099" y="1146156"/>
            <a:ext cx="102147" cy="136812"/>
          </a:xfrm>
          <a:custGeom>
            <a:avLst/>
            <a:gdLst>
              <a:gd name="connsiteX0" fmla="*/ 82826 w 102147"/>
              <a:gd name="connsiteY0" fmla="*/ 19 h 136812"/>
              <a:gd name="connsiteX1" fmla="*/ 51076 w 102147"/>
              <a:gd name="connsiteY1" fmla="*/ 57169 h 136812"/>
              <a:gd name="connsiteX2" fmla="*/ 70126 w 102147"/>
              <a:gd name="connsiteY2" fmla="*/ 88919 h 136812"/>
              <a:gd name="connsiteX3" fmla="*/ 276 w 102147"/>
              <a:gd name="connsiteY3" fmla="*/ 136544 h 136812"/>
              <a:gd name="connsiteX4" fmla="*/ 47901 w 102147"/>
              <a:gd name="connsiteY4" fmla="*/ 107969 h 136812"/>
              <a:gd name="connsiteX5" fmla="*/ 101876 w 102147"/>
              <a:gd name="connsiteY5" fmla="*/ 101619 h 136812"/>
              <a:gd name="connsiteX6" fmla="*/ 70126 w 102147"/>
              <a:gd name="connsiteY6" fmla="*/ 79394 h 136812"/>
              <a:gd name="connsiteX7" fmla="*/ 47901 w 102147"/>
              <a:gd name="connsiteY7" fmla="*/ 63519 h 136812"/>
              <a:gd name="connsiteX8" fmla="*/ 82826 w 102147"/>
              <a:gd name="connsiteY8" fmla="*/ 19 h 1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47" h="136812">
                <a:moveTo>
                  <a:pt x="82826" y="19"/>
                </a:moveTo>
                <a:cubicBezTo>
                  <a:pt x="83355" y="-1039"/>
                  <a:pt x="53193" y="42352"/>
                  <a:pt x="51076" y="57169"/>
                </a:cubicBezTo>
                <a:cubicBezTo>
                  <a:pt x="48959" y="71986"/>
                  <a:pt x="78593" y="75690"/>
                  <a:pt x="70126" y="88919"/>
                </a:cubicBezTo>
                <a:cubicBezTo>
                  <a:pt x="61659" y="102148"/>
                  <a:pt x="3980" y="133369"/>
                  <a:pt x="276" y="136544"/>
                </a:cubicBezTo>
                <a:cubicBezTo>
                  <a:pt x="-3428" y="139719"/>
                  <a:pt x="30968" y="113790"/>
                  <a:pt x="47901" y="107969"/>
                </a:cubicBezTo>
                <a:cubicBezTo>
                  <a:pt x="64834" y="102148"/>
                  <a:pt x="98172" y="106381"/>
                  <a:pt x="101876" y="101619"/>
                </a:cubicBezTo>
                <a:cubicBezTo>
                  <a:pt x="105580" y="96857"/>
                  <a:pt x="70126" y="79394"/>
                  <a:pt x="70126" y="79394"/>
                </a:cubicBezTo>
                <a:cubicBezTo>
                  <a:pt x="61130" y="73044"/>
                  <a:pt x="47901" y="71986"/>
                  <a:pt x="47901" y="63519"/>
                </a:cubicBezTo>
                <a:cubicBezTo>
                  <a:pt x="47901" y="55052"/>
                  <a:pt x="82297" y="1077"/>
                  <a:pt x="8282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 296">
            <a:extLst>
              <a:ext uri="{FF2B5EF4-FFF2-40B4-BE49-F238E27FC236}">
                <a16:creationId xmlns:a16="http://schemas.microsoft.com/office/drawing/2014/main" id="{BF098D8F-21A1-D287-19C0-2C76309E96F4}"/>
              </a:ext>
            </a:extLst>
          </p:cNvPr>
          <p:cNvSpPr/>
          <p:nvPr/>
        </p:nvSpPr>
        <p:spPr>
          <a:xfrm>
            <a:off x="7390294" y="1117568"/>
            <a:ext cx="213900" cy="182245"/>
          </a:xfrm>
          <a:custGeom>
            <a:avLst/>
            <a:gdLst>
              <a:gd name="connsiteX0" fmla="*/ 213831 w 213900"/>
              <a:gd name="connsiteY0" fmla="*/ 32 h 182245"/>
              <a:gd name="connsiteX1" fmla="*/ 36031 w 213900"/>
              <a:gd name="connsiteY1" fmla="*/ 73057 h 182245"/>
              <a:gd name="connsiteX2" fmla="*/ 1106 w 213900"/>
              <a:gd name="connsiteY2" fmla="*/ 104807 h 182245"/>
              <a:gd name="connsiteX3" fmla="*/ 16981 w 213900"/>
              <a:gd name="connsiteY3" fmla="*/ 133382 h 182245"/>
              <a:gd name="connsiteX4" fmla="*/ 96356 w 213900"/>
              <a:gd name="connsiteY4" fmla="*/ 181007 h 182245"/>
              <a:gd name="connsiteX5" fmla="*/ 58256 w 213900"/>
              <a:gd name="connsiteY5" fmla="*/ 161957 h 182245"/>
              <a:gd name="connsiteX6" fmla="*/ 1106 w 213900"/>
              <a:gd name="connsiteY6" fmla="*/ 95282 h 182245"/>
              <a:gd name="connsiteX7" fmla="*/ 42381 w 213900"/>
              <a:gd name="connsiteY7" fmla="*/ 73057 h 182245"/>
              <a:gd name="connsiteX8" fmla="*/ 13806 w 213900"/>
              <a:gd name="connsiteY8" fmla="*/ 82582 h 182245"/>
              <a:gd name="connsiteX9" fmla="*/ 213831 w 213900"/>
              <a:gd name="connsiteY9" fmla="*/ 32 h 18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900" h="182245">
                <a:moveTo>
                  <a:pt x="213831" y="32"/>
                </a:moveTo>
                <a:cubicBezTo>
                  <a:pt x="217535" y="-1555"/>
                  <a:pt x="71485" y="55595"/>
                  <a:pt x="36031" y="73057"/>
                </a:cubicBezTo>
                <a:cubicBezTo>
                  <a:pt x="577" y="90519"/>
                  <a:pt x="4281" y="94753"/>
                  <a:pt x="1106" y="104807"/>
                </a:cubicBezTo>
                <a:cubicBezTo>
                  <a:pt x="-2069" y="114861"/>
                  <a:pt x="1106" y="120682"/>
                  <a:pt x="16981" y="133382"/>
                </a:cubicBezTo>
                <a:cubicBezTo>
                  <a:pt x="32856" y="146082"/>
                  <a:pt x="89477" y="176245"/>
                  <a:pt x="96356" y="181007"/>
                </a:cubicBezTo>
                <a:cubicBezTo>
                  <a:pt x="103235" y="185769"/>
                  <a:pt x="74131" y="176245"/>
                  <a:pt x="58256" y="161957"/>
                </a:cubicBezTo>
                <a:cubicBezTo>
                  <a:pt x="42381" y="147670"/>
                  <a:pt x="3752" y="110099"/>
                  <a:pt x="1106" y="95282"/>
                </a:cubicBezTo>
                <a:cubicBezTo>
                  <a:pt x="-1540" y="80465"/>
                  <a:pt x="40264" y="75174"/>
                  <a:pt x="42381" y="73057"/>
                </a:cubicBezTo>
                <a:cubicBezTo>
                  <a:pt x="44498" y="70940"/>
                  <a:pt x="-10006" y="92636"/>
                  <a:pt x="13806" y="82582"/>
                </a:cubicBezTo>
                <a:lnTo>
                  <a:pt x="213831" y="3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 297">
            <a:extLst>
              <a:ext uri="{FF2B5EF4-FFF2-40B4-BE49-F238E27FC236}">
                <a16:creationId xmlns:a16="http://schemas.microsoft.com/office/drawing/2014/main" id="{9FB72A83-C2B6-AABE-20EC-D3129906118E}"/>
              </a:ext>
            </a:extLst>
          </p:cNvPr>
          <p:cNvSpPr/>
          <p:nvPr/>
        </p:nvSpPr>
        <p:spPr>
          <a:xfrm>
            <a:off x="7270750" y="1117595"/>
            <a:ext cx="271714" cy="201185"/>
          </a:xfrm>
          <a:custGeom>
            <a:avLst/>
            <a:gdLst>
              <a:gd name="connsiteX0" fmla="*/ 269875 w 271714"/>
              <a:gd name="connsiteY0" fmla="*/ 5 h 201185"/>
              <a:gd name="connsiteX1" fmla="*/ 142875 w 271714"/>
              <a:gd name="connsiteY1" fmla="*/ 41280 h 201185"/>
              <a:gd name="connsiteX2" fmla="*/ 158750 w 271714"/>
              <a:gd name="connsiteY2" fmla="*/ 66680 h 201185"/>
              <a:gd name="connsiteX3" fmla="*/ 111125 w 271714"/>
              <a:gd name="connsiteY3" fmla="*/ 98430 h 201185"/>
              <a:gd name="connsiteX4" fmla="*/ 212725 w 271714"/>
              <a:gd name="connsiteY4" fmla="*/ 200030 h 201185"/>
              <a:gd name="connsiteX5" fmla="*/ 142875 w 271714"/>
              <a:gd name="connsiteY5" fmla="*/ 149230 h 201185"/>
              <a:gd name="connsiteX6" fmla="*/ 117475 w 271714"/>
              <a:gd name="connsiteY6" fmla="*/ 85730 h 201185"/>
              <a:gd name="connsiteX7" fmla="*/ 101600 w 271714"/>
              <a:gd name="connsiteY7" fmla="*/ 63505 h 201185"/>
              <a:gd name="connsiteX8" fmla="*/ 0 w 271714"/>
              <a:gd name="connsiteY8" fmla="*/ 38105 h 201185"/>
              <a:gd name="connsiteX9" fmla="*/ 101600 w 271714"/>
              <a:gd name="connsiteY9" fmla="*/ 38105 h 201185"/>
              <a:gd name="connsiteX10" fmla="*/ 31750 w 271714"/>
              <a:gd name="connsiteY10" fmla="*/ 38105 h 201185"/>
              <a:gd name="connsiteX11" fmla="*/ 269875 w 271714"/>
              <a:gd name="connsiteY11" fmla="*/ 5 h 201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1714" h="201185">
                <a:moveTo>
                  <a:pt x="269875" y="5"/>
                </a:moveTo>
                <a:cubicBezTo>
                  <a:pt x="288396" y="534"/>
                  <a:pt x="161396" y="30168"/>
                  <a:pt x="142875" y="41280"/>
                </a:cubicBezTo>
                <a:cubicBezTo>
                  <a:pt x="124354" y="52393"/>
                  <a:pt x="164042" y="57155"/>
                  <a:pt x="158750" y="66680"/>
                </a:cubicBezTo>
                <a:cubicBezTo>
                  <a:pt x="153458" y="76205"/>
                  <a:pt x="102129" y="76205"/>
                  <a:pt x="111125" y="98430"/>
                </a:cubicBezTo>
                <a:cubicBezTo>
                  <a:pt x="120121" y="120655"/>
                  <a:pt x="207433" y="191563"/>
                  <a:pt x="212725" y="200030"/>
                </a:cubicBezTo>
                <a:cubicBezTo>
                  <a:pt x="218017" y="208497"/>
                  <a:pt x="158750" y="168280"/>
                  <a:pt x="142875" y="149230"/>
                </a:cubicBezTo>
                <a:cubicBezTo>
                  <a:pt x="127000" y="130180"/>
                  <a:pt x="117475" y="85730"/>
                  <a:pt x="117475" y="85730"/>
                </a:cubicBezTo>
                <a:cubicBezTo>
                  <a:pt x="110596" y="71443"/>
                  <a:pt x="121179" y="71443"/>
                  <a:pt x="101600" y="63505"/>
                </a:cubicBezTo>
                <a:cubicBezTo>
                  <a:pt x="82021" y="55567"/>
                  <a:pt x="0" y="42338"/>
                  <a:pt x="0" y="38105"/>
                </a:cubicBezTo>
                <a:cubicBezTo>
                  <a:pt x="0" y="33872"/>
                  <a:pt x="101600" y="38105"/>
                  <a:pt x="101600" y="38105"/>
                </a:cubicBezTo>
                <a:cubicBezTo>
                  <a:pt x="106892" y="38105"/>
                  <a:pt x="7408" y="41280"/>
                  <a:pt x="31750" y="38105"/>
                </a:cubicBezTo>
                <a:cubicBezTo>
                  <a:pt x="56092" y="34930"/>
                  <a:pt x="251354" y="-524"/>
                  <a:pt x="26987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 298">
            <a:extLst>
              <a:ext uri="{FF2B5EF4-FFF2-40B4-BE49-F238E27FC236}">
                <a16:creationId xmlns:a16="http://schemas.microsoft.com/office/drawing/2014/main" id="{5A4F3B24-5EE8-62F9-D920-244BAE1312EC}"/>
              </a:ext>
            </a:extLst>
          </p:cNvPr>
          <p:cNvSpPr/>
          <p:nvPr/>
        </p:nvSpPr>
        <p:spPr>
          <a:xfrm>
            <a:off x="7384984" y="1092200"/>
            <a:ext cx="298705" cy="127370"/>
          </a:xfrm>
          <a:custGeom>
            <a:avLst/>
            <a:gdLst>
              <a:gd name="connsiteX0" fmla="*/ 298516 w 298705"/>
              <a:gd name="connsiteY0" fmla="*/ 0 h 127370"/>
              <a:gd name="connsiteX1" fmla="*/ 130241 w 298705"/>
              <a:gd name="connsiteY1" fmla="*/ 69850 h 127370"/>
              <a:gd name="connsiteX2" fmla="*/ 31816 w 298705"/>
              <a:gd name="connsiteY2" fmla="*/ 127000 h 127370"/>
              <a:gd name="connsiteX3" fmla="*/ 79441 w 298705"/>
              <a:gd name="connsiteY3" fmla="*/ 95250 h 127370"/>
              <a:gd name="connsiteX4" fmla="*/ 66 w 298705"/>
              <a:gd name="connsiteY4" fmla="*/ 111125 h 127370"/>
              <a:gd name="connsiteX5" fmla="*/ 95316 w 298705"/>
              <a:gd name="connsiteY5" fmla="*/ 69850 h 127370"/>
              <a:gd name="connsiteX6" fmla="*/ 298516 w 298705"/>
              <a:gd name="connsiteY6" fmla="*/ 0 h 12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5" h="127370">
                <a:moveTo>
                  <a:pt x="298516" y="0"/>
                </a:moveTo>
                <a:cubicBezTo>
                  <a:pt x="304337" y="0"/>
                  <a:pt x="174691" y="48683"/>
                  <a:pt x="130241" y="69850"/>
                </a:cubicBezTo>
                <a:cubicBezTo>
                  <a:pt x="85791" y="91017"/>
                  <a:pt x="40283" y="122767"/>
                  <a:pt x="31816" y="127000"/>
                </a:cubicBezTo>
                <a:cubicBezTo>
                  <a:pt x="23349" y="131233"/>
                  <a:pt x="84733" y="97896"/>
                  <a:pt x="79441" y="95250"/>
                </a:cubicBezTo>
                <a:cubicBezTo>
                  <a:pt x="74149" y="92604"/>
                  <a:pt x="-2580" y="115358"/>
                  <a:pt x="66" y="111125"/>
                </a:cubicBezTo>
                <a:cubicBezTo>
                  <a:pt x="2712" y="106892"/>
                  <a:pt x="47691" y="88371"/>
                  <a:pt x="95316" y="69850"/>
                </a:cubicBezTo>
                <a:cubicBezTo>
                  <a:pt x="142941" y="51329"/>
                  <a:pt x="292695" y="0"/>
                  <a:pt x="2985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 299">
            <a:extLst>
              <a:ext uri="{FF2B5EF4-FFF2-40B4-BE49-F238E27FC236}">
                <a16:creationId xmlns:a16="http://schemas.microsoft.com/office/drawing/2014/main" id="{707835C7-F4F8-19F0-B115-2DA29F9501C4}"/>
              </a:ext>
            </a:extLst>
          </p:cNvPr>
          <p:cNvSpPr/>
          <p:nvPr/>
        </p:nvSpPr>
        <p:spPr>
          <a:xfrm>
            <a:off x="7621437" y="864939"/>
            <a:ext cx="158892" cy="166034"/>
          </a:xfrm>
          <a:custGeom>
            <a:avLst/>
            <a:gdLst>
              <a:gd name="connsiteX0" fmla="*/ 1738 w 158892"/>
              <a:gd name="connsiteY0" fmla="*/ 1836 h 166034"/>
              <a:gd name="connsiteX1" fmla="*/ 74763 w 158892"/>
              <a:gd name="connsiteY1" fmla="*/ 81211 h 166034"/>
              <a:gd name="connsiteX2" fmla="*/ 90638 w 158892"/>
              <a:gd name="connsiteY2" fmla="*/ 157411 h 166034"/>
              <a:gd name="connsiteX3" fmla="*/ 106513 w 158892"/>
              <a:gd name="connsiteY3" fmla="*/ 119311 h 166034"/>
              <a:gd name="connsiteX4" fmla="*/ 157313 w 158892"/>
              <a:gd name="connsiteY4" fmla="*/ 163761 h 166034"/>
              <a:gd name="connsiteX5" fmla="*/ 1738 w 158892"/>
              <a:gd name="connsiteY5" fmla="*/ 1836 h 16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892" h="166034">
                <a:moveTo>
                  <a:pt x="1738" y="1836"/>
                </a:moveTo>
                <a:cubicBezTo>
                  <a:pt x="-12020" y="-11922"/>
                  <a:pt x="59946" y="55282"/>
                  <a:pt x="74763" y="81211"/>
                </a:cubicBezTo>
                <a:cubicBezTo>
                  <a:pt x="89580" y="107140"/>
                  <a:pt x="85346" y="151061"/>
                  <a:pt x="90638" y="157411"/>
                </a:cubicBezTo>
                <a:cubicBezTo>
                  <a:pt x="95930" y="163761"/>
                  <a:pt x="95401" y="118253"/>
                  <a:pt x="106513" y="119311"/>
                </a:cubicBezTo>
                <a:cubicBezTo>
                  <a:pt x="117625" y="120369"/>
                  <a:pt x="168426" y="178049"/>
                  <a:pt x="157313" y="163761"/>
                </a:cubicBezTo>
                <a:cubicBezTo>
                  <a:pt x="146201" y="149474"/>
                  <a:pt x="15496" y="15594"/>
                  <a:pt x="1738" y="1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 300">
            <a:extLst>
              <a:ext uri="{FF2B5EF4-FFF2-40B4-BE49-F238E27FC236}">
                <a16:creationId xmlns:a16="http://schemas.microsoft.com/office/drawing/2014/main" id="{036C557C-5632-281E-1467-F4CDFE029C9B}"/>
              </a:ext>
            </a:extLst>
          </p:cNvPr>
          <p:cNvSpPr/>
          <p:nvPr/>
        </p:nvSpPr>
        <p:spPr>
          <a:xfrm>
            <a:off x="7608780" y="885457"/>
            <a:ext cx="133997" cy="98838"/>
          </a:xfrm>
          <a:custGeom>
            <a:avLst/>
            <a:gdLst>
              <a:gd name="connsiteX0" fmla="*/ 1695 w 133997"/>
              <a:gd name="connsiteY0" fmla="*/ 368 h 98838"/>
              <a:gd name="connsiteX1" fmla="*/ 52495 w 133997"/>
              <a:gd name="connsiteY1" fmla="*/ 28943 h 98838"/>
              <a:gd name="connsiteX2" fmla="*/ 93770 w 133997"/>
              <a:gd name="connsiteY2" fmla="*/ 82918 h 98838"/>
              <a:gd name="connsiteX3" fmla="*/ 93770 w 133997"/>
              <a:gd name="connsiteY3" fmla="*/ 57518 h 98838"/>
              <a:gd name="connsiteX4" fmla="*/ 131870 w 133997"/>
              <a:gd name="connsiteY4" fmla="*/ 98793 h 98838"/>
              <a:gd name="connsiteX5" fmla="*/ 119170 w 133997"/>
              <a:gd name="connsiteY5" fmla="*/ 47993 h 98838"/>
              <a:gd name="connsiteX6" fmla="*/ 1695 w 133997"/>
              <a:gd name="connsiteY6" fmla="*/ 368 h 9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97" h="98838">
                <a:moveTo>
                  <a:pt x="1695" y="368"/>
                </a:moveTo>
                <a:cubicBezTo>
                  <a:pt x="-9418" y="-2807"/>
                  <a:pt x="37149" y="15185"/>
                  <a:pt x="52495" y="28943"/>
                </a:cubicBezTo>
                <a:cubicBezTo>
                  <a:pt x="67841" y="42701"/>
                  <a:pt x="86891" y="78156"/>
                  <a:pt x="93770" y="82918"/>
                </a:cubicBezTo>
                <a:cubicBezTo>
                  <a:pt x="100649" y="87680"/>
                  <a:pt x="87420" y="54872"/>
                  <a:pt x="93770" y="57518"/>
                </a:cubicBezTo>
                <a:cubicBezTo>
                  <a:pt x="100120" y="60164"/>
                  <a:pt x="127637" y="100380"/>
                  <a:pt x="131870" y="98793"/>
                </a:cubicBezTo>
                <a:cubicBezTo>
                  <a:pt x="136103" y="97206"/>
                  <a:pt x="135045" y="63339"/>
                  <a:pt x="119170" y="47993"/>
                </a:cubicBezTo>
                <a:cubicBezTo>
                  <a:pt x="103295" y="32647"/>
                  <a:pt x="12808" y="3543"/>
                  <a:pt x="1695" y="3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 302">
            <a:extLst>
              <a:ext uri="{FF2B5EF4-FFF2-40B4-BE49-F238E27FC236}">
                <a16:creationId xmlns:a16="http://schemas.microsoft.com/office/drawing/2014/main" id="{B2C8DB9E-BB60-8D89-F5E3-90A1FB64C6C9}"/>
              </a:ext>
            </a:extLst>
          </p:cNvPr>
          <p:cNvSpPr/>
          <p:nvPr/>
        </p:nvSpPr>
        <p:spPr>
          <a:xfrm>
            <a:off x="7290205" y="853957"/>
            <a:ext cx="366738" cy="195729"/>
          </a:xfrm>
          <a:custGeom>
            <a:avLst/>
            <a:gdLst>
              <a:gd name="connsiteX0" fmla="*/ 364720 w 366738"/>
              <a:gd name="connsiteY0" fmla="*/ 118 h 195729"/>
              <a:gd name="connsiteX1" fmla="*/ 323445 w 366738"/>
              <a:gd name="connsiteY1" fmla="*/ 60443 h 195729"/>
              <a:gd name="connsiteX2" fmla="*/ 215495 w 366738"/>
              <a:gd name="connsiteY2" fmla="*/ 123943 h 195729"/>
              <a:gd name="connsiteX3" fmla="*/ 136120 w 366738"/>
              <a:gd name="connsiteY3" fmla="*/ 158868 h 195729"/>
              <a:gd name="connsiteX4" fmla="*/ 69445 w 366738"/>
              <a:gd name="connsiteY4" fmla="*/ 174743 h 195729"/>
              <a:gd name="connsiteX5" fmla="*/ 2770 w 366738"/>
              <a:gd name="connsiteY5" fmla="*/ 193793 h 195729"/>
              <a:gd name="connsiteX6" fmla="*/ 167870 w 366738"/>
              <a:gd name="connsiteY6" fmla="*/ 123943 h 195729"/>
              <a:gd name="connsiteX7" fmla="*/ 148820 w 366738"/>
              <a:gd name="connsiteY7" fmla="*/ 133468 h 195729"/>
              <a:gd name="connsiteX8" fmla="*/ 266295 w 366738"/>
              <a:gd name="connsiteY8" fmla="*/ 76318 h 195729"/>
              <a:gd name="connsiteX9" fmla="*/ 364720 w 366738"/>
              <a:gd name="connsiteY9" fmla="*/ 118 h 19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6738" h="195729">
                <a:moveTo>
                  <a:pt x="364720" y="118"/>
                </a:moveTo>
                <a:cubicBezTo>
                  <a:pt x="374245" y="-2528"/>
                  <a:pt x="348316" y="39806"/>
                  <a:pt x="323445" y="60443"/>
                </a:cubicBezTo>
                <a:cubicBezTo>
                  <a:pt x="298574" y="81080"/>
                  <a:pt x="246716" y="107539"/>
                  <a:pt x="215495" y="123943"/>
                </a:cubicBezTo>
                <a:cubicBezTo>
                  <a:pt x="184274" y="140347"/>
                  <a:pt x="160462" y="150401"/>
                  <a:pt x="136120" y="158868"/>
                </a:cubicBezTo>
                <a:cubicBezTo>
                  <a:pt x="111778" y="167335"/>
                  <a:pt x="91670" y="168922"/>
                  <a:pt x="69445" y="174743"/>
                </a:cubicBezTo>
                <a:cubicBezTo>
                  <a:pt x="47220" y="180564"/>
                  <a:pt x="-13634" y="202260"/>
                  <a:pt x="2770" y="193793"/>
                </a:cubicBezTo>
                <a:cubicBezTo>
                  <a:pt x="19174" y="185326"/>
                  <a:pt x="167870" y="123943"/>
                  <a:pt x="167870" y="123943"/>
                </a:cubicBezTo>
                <a:cubicBezTo>
                  <a:pt x="192212" y="113889"/>
                  <a:pt x="148820" y="133468"/>
                  <a:pt x="148820" y="133468"/>
                </a:cubicBezTo>
                <a:cubicBezTo>
                  <a:pt x="165224" y="125531"/>
                  <a:pt x="235074" y="96426"/>
                  <a:pt x="266295" y="76318"/>
                </a:cubicBezTo>
                <a:cubicBezTo>
                  <a:pt x="297516" y="56210"/>
                  <a:pt x="355195" y="2764"/>
                  <a:pt x="364720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 303">
            <a:extLst>
              <a:ext uri="{FF2B5EF4-FFF2-40B4-BE49-F238E27FC236}">
                <a16:creationId xmlns:a16="http://schemas.microsoft.com/office/drawing/2014/main" id="{BDB4CCC9-AB49-0EC3-2CFC-49CFF7772202}"/>
              </a:ext>
            </a:extLst>
          </p:cNvPr>
          <p:cNvSpPr/>
          <p:nvPr/>
        </p:nvSpPr>
        <p:spPr>
          <a:xfrm>
            <a:off x="7397710" y="933342"/>
            <a:ext cx="250871" cy="95589"/>
          </a:xfrm>
          <a:custGeom>
            <a:avLst/>
            <a:gdLst>
              <a:gd name="connsiteX0" fmla="*/ 250865 w 250871"/>
              <a:gd name="connsiteY0" fmla="*/ 108 h 95589"/>
              <a:gd name="connsiteX1" fmla="*/ 101640 w 250871"/>
              <a:gd name="connsiteY1" fmla="*/ 66783 h 95589"/>
              <a:gd name="connsiteX2" fmla="*/ 60365 w 250871"/>
              <a:gd name="connsiteY2" fmla="*/ 89008 h 95589"/>
              <a:gd name="connsiteX3" fmla="*/ 40 w 250871"/>
              <a:gd name="connsiteY3" fmla="*/ 95358 h 95589"/>
              <a:gd name="connsiteX4" fmla="*/ 69890 w 250871"/>
              <a:gd name="connsiteY4" fmla="*/ 82658 h 95589"/>
              <a:gd name="connsiteX5" fmla="*/ 146090 w 250871"/>
              <a:gd name="connsiteY5" fmla="*/ 47733 h 95589"/>
              <a:gd name="connsiteX6" fmla="*/ 107990 w 250871"/>
              <a:gd name="connsiteY6" fmla="*/ 50908 h 95589"/>
              <a:gd name="connsiteX7" fmla="*/ 250865 w 250871"/>
              <a:gd name="connsiteY7" fmla="*/ 108 h 9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871" h="95589">
                <a:moveTo>
                  <a:pt x="250865" y="108"/>
                </a:moveTo>
                <a:cubicBezTo>
                  <a:pt x="249807" y="2754"/>
                  <a:pt x="133390" y="51966"/>
                  <a:pt x="101640" y="66783"/>
                </a:cubicBezTo>
                <a:cubicBezTo>
                  <a:pt x="69890" y="81600"/>
                  <a:pt x="77298" y="84246"/>
                  <a:pt x="60365" y="89008"/>
                </a:cubicBezTo>
                <a:cubicBezTo>
                  <a:pt x="43432" y="93770"/>
                  <a:pt x="-1548" y="96416"/>
                  <a:pt x="40" y="95358"/>
                </a:cubicBezTo>
                <a:cubicBezTo>
                  <a:pt x="1628" y="94300"/>
                  <a:pt x="45548" y="90595"/>
                  <a:pt x="69890" y="82658"/>
                </a:cubicBezTo>
                <a:cubicBezTo>
                  <a:pt x="94232" y="74721"/>
                  <a:pt x="139740" y="53025"/>
                  <a:pt x="146090" y="47733"/>
                </a:cubicBezTo>
                <a:cubicBezTo>
                  <a:pt x="152440" y="42441"/>
                  <a:pt x="92644" y="57787"/>
                  <a:pt x="107990" y="50908"/>
                </a:cubicBezTo>
                <a:cubicBezTo>
                  <a:pt x="123336" y="44029"/>
                  <a:pt x="251923" y="-2538"/>
                  <a:pt x="250865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 304">
            <a:extLst>
              <a:ext uri="{FF2B5EF4-FFF2-40B4-BE49-F238E27FC236}">
                <a16:creationId xmlns:a16="http://schemas.microsoft.com/office/drawing/2014/main" id="{FFD1C8DC-F90C-1CE6-AD92-616A2648D2FC}"/>
              </a:ext>
            </a:extLst>
          </p:cNvPr>
          <p:cNvSpPr/>
          <p:nvPr/>
        </p:nvSpPr>
        <p:spPr>
          <a:xfrm>
            <a:off x="7467570" y="961784"/>
            <a:ext cx="222380" cy="92328"/>
          </a:xfrm>
          <a:custGeom>
            <a:avLst/>
            <a:gdLst>
              <a:gd name="connsiteX0" fmla="*/ 30 w 222380"/>
              <a:gd name="connsiteY0" fmla="*/ 92316 h 92328"/>
              <a:gd name="connsiteX1" fmla="*/ 155605 w 222380"/>
              <a:gd name="connsiteY1" fmla="*/ 12941 h 92328"/>
              <a:gd name="connsiteX2" fmla="*/ 222280 w 222380"/>
              <a:gd name="connsiteY2" fmla="*/ 6591 h 92328"/>
              <a:gd name="connsiteX3" fmla="*/ 142905 w 222380"/>
              <a:gd name="connsiteY3" fmla="*/ 6591 h 92328"/>
              <a:gd name="connsiteX4" fmla="*/ 30 w 222380"/>
              <a:gd name="connsiteY4" fmla="*/ 92316 h 9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380" h="92328">
                <a:moveTo>
                  <a:pt x="30" y="92316"/>
                </a:moveTo>
                <a:cubicBezTo>
                  <a:pt x="2147" y="93374"/>
                  <a:pt x="118563" y="27228"/>
                  <a:pt x="155605" y="12941"/>
                </a:cubicBezTo>
                <a:cubicBezTo>
                  <a:pt x="192647" y="-1347"/>
                  <a:pt x="224397" y="7649"/>
                  <a:pt x="222280" y="6591"/>
                </a:cubicBezTo>
                <a:cubicBezTo>
                  <a:pt x="220163" y="5533"/>
                  <a:pt x="179417" y="-7696"/>
                  <a:pt x="142905" y="6591"/>
                </a:cubicBezTo>
                <a:cubicBezTo>
                  <a:pt x="106393" y="20878"/>
                  <a:pt x="-2087" y="91258"/>
                  <a:pt x="30" y="92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 305">
            <a:extLst>
              <a:ext uri="{FF2B5EF4-FFF2-40B4-BE49-F238E27FC236}">
                <a16:creationId xmlns:a16="http://schemas.microsoft.com/office/drawing/2014/main" id="{8AFCD402-AFCF-1EDF-719E-CAA9DB777FA4}"/>
              </a:ext>
            </a:extLst>
          </p:cNvPr>
          <p:cNvSpPr/>
          <p:nvPr/>
        </p:nvSpPr>
        <p:spPr>
          <a:xfrm>
            <a:off x="7419950" y="1028394"/>
            <a:ext cx="46137" cy="89467"/>
          </a:xfrm>
          <a:custGeom>
            <a:avLst/>
            <a:gdLst>
              <a:gd name="connsiteX0" fmla="*/ 25 w 46137"/>
              <a:gd name="connsiteY0" fmla="*/ 306 h 89467"/>
              <a:gd name="connsiteX1" fmla="*/ 38125 w 46137"/>
              <a:gd name="connsiteY1" fmla="*/ 51106 h 89467"/>
              <a:gd name="connsiteX2" fmla="*/ 41300 w 46137"/>
              <a:gd name="connsiteY2" fmla="*/ 89206 h 89467"/>
              <a:gd name="connsiteX3" fmla="*/ 44475 w 46137"/>
              <a:gd name="connsiteY3" fmla="*/ 32056 h 89467"/>
              <a:gd name="connsiteX4" fmla="*/ 25 w 46137"/>
              <a:gd name="connsiteY4" fmla="*/ 306 h 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7" h="89467">
                <a:moveTo>
                  <a:pt x="25" y="306"/>
                </a:moveTo>
                <a:cubicBezTo>
                  <a:pt x="-1033" y="3481"/>
                  <a:pt x="31246" y="36289"/>
                  <a:pt x="38125" y="51106"/>
                </a:cubicBezTo>
                <a:cubicBezTo>
                  <a:pt x="45004" y="65923"/>
                  <a:pt x="40242" y="92381"/>
                  <a:pt x="41300" y="89206"/>
                </a:cubicBezTo>
                <a:cubicBezTo>
                  <a:pt x="42358" y="86031"/>
                  <a:pt x="49238" y="44756"/>
                  <a:pt x="44475" y="32056"/>
                </a:cubicBezTo>
                <a:cubicBezTo>
                  <a:pt x="39712" y="19356"/>
                  <a:pt x="1083" y="-2869"/>
                  <a:pt x="25" y="3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 306">
            <a:extLst>
              <a:ext uri="{FF2B5EF4-FFF2-40B4-BE49-F238E27FC236}">
                <a16:creationId xmlns:a16="http://schemas.microsoft.com/office/drawing/2014/main" id="{C804EE54-2123-884B-4465-192CFD504566}"/>
              </a:ext>
            </a:extLst>
          </p:cNvPr>
          <p:cNvSpPr/>
          <p:nvPr/>
        </p:nvSpPr>
        <p:spPr>
          <a:xfrm>
            <a:off x="7508875" y="983892"/>
            <a:ext cx="159074" cy="82908"/>
          </a:xfrm>
          <a:custGeom>
            <a:avLst/>
            <a:gdLst>
              <a:gd name="connsiteX0" fmla="*/ 0 w 159074"/>
              <a:gd name="connsiteY0" fmla="*/ 82908 h 82908"/>
              <a:gd name="connsiteX1" fmla="*/ 149225 w 159074"/>
              <a:gd name="connsiteY1" fmla="*/ 358 h 82908"/>
              <a:gd name="connsiteX2" fmla="*/ 146050 w 159074"/>
              <a:gd name="connsiteY2" fmla="*/ 51158 h 82908"/>
              <a:gd name="connsiteX3" fmla="*/ 155575 w 159074"/>
              <a:gd name="connsiteY3" fmla="*/ 6708 h 82908"/>
              <a:gd name="connsiteX4" fmla="*/ 133350 w 159074"/>
              <a:gd name="connsiteY4" fmla="*/ 16233 h 82908"/>
              <a:gd name="connsiteX5" fmla="*/ 0 w 159074"/>
              <a:gd name="connsiteY5" fmla="*/ 82908 h 8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74" h="82908">
                <a:moveTo>
                  <a:pt x="0" y="82908"/>
                </a:moveTo>
                <a:cubicBezTo>
                  <a:pt x="62441" y="44279"/>
                  <a:pt x="124883" y="5650"/>
                  <a:pt x="149225" y="358"/>
                </a:cubicBezTo>
                <a:cubicBezTo>
                  <a:pt x="173567" y="-4934"/>
                  <a:pt x="144992" y="50100"/>
                  <a:pt x="146050" y="51158"/>
                </a:cubicBezTo>
                <a:cubicBezTo>
                  <a:pt x="147108" y="52216"/>
                  <a:pt x="157692" y="12529"/>
                  <a:pt x="155575" y="6708"/>
                </a:cubicBezTo>
                <a:cubicBezTo>
                  <a:pt x="153458" y="887"/>
                  <a:pt x="133350" y="16233"/>
                  <a:pt x="133350" y="16233"/>
                </a:cubicBezTo>
                <a:lnTo>
                  <a:pt x="0" y="829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 307">
            <a:extLst>
              <a:ext uri="{FF2B5EF4-FFF2-40B4-BE49-F238E27FC236}">
                <a16:creationId xmlns:a16="http://schemas.microsoft.com/office/drawing/2014/main" id="{58487D82-F8D4-A519-3538-3BC50ED347A5}"/>
              </a:ext>
            </a:extLst>
          </p:cNvPr>
          <p:cNvSpPr/>
          <p:nvPr/>
        </p:nvSpPr>
        <p:spPr>
          <a:xfrm>
            <a:off x="7343775" y="1003300"/>
            <a:ext cx="174673" cy="123841"/>
          </a:xfrm>
          <a:custGeom>
            <a:avLst/>
            <a:gdLst>
              <a:gd name="connsiteX0" fmla="*/ 174625 w 174673"/>
              <a:gd name="connsiteY0" fmla="*/ 0 h 123841"/>
              <a:gd name="connsiteX1" fmla="*/ 47625 w 174673"/>
              <a:gd name="connsiteY1" fmla="*/ 41275 h 123841"/>
              <a:gd name="connsiteX2" fmla="*/ 41275 w 174673"/>
              <a:gd name="connsiteY2" fmla="*/ 60325 h 123841"/>
              <a:gd name="connsiteX3" fmla="*/ 60325 w 174673"/>
              <a:gd name="connsiteY3" fmla="*/ 101600 h 123841"/>
              <a:gd name="connsiteX4" fmla="*/ 69850 w 174673"/>
              <a:gd name="connsiteY4" fmla="*/ 123825 h 123841"/>
              <a:gd name="connsiteX5" fmla="*/ 53975 w 174673"/>
              <a:gd name="connsiteY5" fmla="*/ 98425 h 123841"/>
              <a:gd name="connsiteX6" fmla="*/ 31750 w 174673"/>
              <a:gd name="connsiteY6" fmla="*/ 63500 h 123841"/>
              <a:gd name="connsiteX7" fmla="*/ 0 w 174673"/>
              <a:gd name="connsiteY7" fmla="*/ 57150 h 123841"/>
              <a:gd name="connsiteX8" fmla="*/ 31750 w 174673"/>
              <a:gd name="connsiteY8" fmla="*/ 41275 h 123841"/>
              <a:gd name="connsiteX9" fmla="*/ 174625 w 174673"/>
              <a:gd name="connsiteY9" fmla="*/ 0 h 12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73" h="123841">
                <a:moveTo>
                  <a:pt x="174625" y="0"/>
                </a:moveTo>
                <a:cubicBezTo>
                  <a:pt x="177271" y="0"/>
                  <a:pt x="69850" y="31221"/>
                  <a:pt x="47625" y="41275"/>
                </a:cubicBezTo>
                <a:cubicBezTo>
                  <a:pt x="25400" y="51329"/>
                  <a:pt x="39158" y="50271"/>
                  <a:pt x="41275" y="60325"/>
                </a:cubicBezTo>
                <a:cubicBezTo>
                  <a:pt x="43392" y="70379"/>
                  <a:pt x="55562" y="91017"/>
                  <a:pt x="60325" y="101600"/>
                </a:cubicBezTo>
                <a:cubicBezTo>
                  <a:pt x="65087" y="112183"/>
                  <a:pt x="70908" y="124354"/>
                  <a:pt x="69850" y="123825"/>
                </a:cubicBezTo>
                <a:cubicBezTo>
                  <a:pt x="68792" y="123296"/>
                  <a:pt x="60325" y="108479"/>
                  <a:pt x="53975" y="98425"/>
                </a:cubicBezTo>
                <a:cubicBezTo>
                  <a:pt x="47625" y="88371"/>
                  <a:pt x="40746" y="70379"/>
                  <a:pt x="31750" y="63500"/>
                </a:cubicBezTo>
                <a:cubicBezTo>
                  <a:pt x="22754" y="56621"/>
                  <a:pt x="0" y="60854"/>
                  <a:pt x="0" y="57150"/>
                </a:cubicBezTo>
                <a:cubicBezTo>
                  <a:pt x="0" y="53446"/>
                  <a:pt x="10054" y="52917"/>
                  <a:pt x="31750" y="41275"/>
                </a:cubicBezTo>
                <a:cubicBezTo>
                  <a:pt x="53446" y="29633"/>
                  <a:pt x="171979" y="0"/>
                  <a:pt x="1746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 308">
            <a:extLst>
              <a:ext uri="{FF2B5EF4-FFF2-40B4-BE49-F238E27FC236}">
                <a16:creationId xmlns:a16="http://schemas.microsoft.com/office/drawing/2014/main" id="{4F82AC37-F08A-4865-56C9-D0D22C021E39}"/>
              </a:ext>
            </a:extLst>
          </p:cNvPr>
          <p:cNvSpPr/>
          <p:nvPr/>
        </p:nvSpPr>
        <p:spPr>
          <a:xfrm>
            <a:off x="7391395" y="1031855"/>
            <a:ext cx="47983" cy="88964"/>
          </a:xfrm>
          <a:custGeom>
            <a:avLst/>
            <a:gdLst>
              <a:gd name="connsiteX0" fmla="*/ 5 w 47983"/>
              <a:gd name="connsiteY0" fmla="*/ 20 h 88964"/>
              <a:gd name="connsiteX1" fmla="*/ 44455 w 47983"/>
              <a:gd name="connsiteY1" fmla="*/ 53995 h 88964"/>
              <a:gd name="connsiteX2" fmla="*/ 44455 w 47983"/>
              <a:gd name="connsiteY2" fmla="*/ 88920 h 88964"/>
              <a:gd name="connsiteX3" fmla="*/ 47630 w 47983"/>
              <a:gd name="connsiteY3" fmla="*/ 60345 h 88964"/>
              <a:gd name="connsiteX4" fmla="*/ 5 w 47983"/>
              <a:gd name="connsiteY4" fmla="*/ 20 h 8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83" h="88964">
                <a:moveTo>
                  <a:pt x="5" y="20"/>
                </a:moveTo>
                <a:cubicBezTo>
                  <a:pt x="-524" y="-1038"/>
                  <a:pt x="37047" y="39178"/>
                  <a:pt x="44455" y="53995"/>
                </a:cubicBezTo>
                <a:cubicBezTo>
                  <a:pt x="51863" y="68812"/>
                  <a:pt x="43926" y="87862"/>
                  <a:pt x="44455" y="88920"/>
                </a:cubicBezTo>
                <a:cubicBezTo>
                  <a:pt x="44984" y="89978"/>
                  <a:pt x="49217" y="71987"/>
                  <a:pt x="47630" y="60345"/>
                </a:cubicBezTo>
                <a:cubicBezTo>
                  <a:pt x="46043" y="48703"/>
                  <a:pt x="534" y="1078"/>
                  <a:pt x="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 309">
            <a:extLst>
              <a:ext uri="{FF2B5EF4-FFF2-40B4-BE49-F238E27FC236}">
                <a16:creationId xmlns:a16="http://schemas.microsoft.com/office/drawing/2014/main" id="{54AAD9A8-7D6E-6C14-4972-9FEA3932CC1B}"/>
              </a:ext>
            </a:extLst>
          </p:cNvPr>
          <p:cNvSpPr/>
          <p:nvPr/>
        </p:nvSpPr>
        <p:spPr>
          <a:xfrm>
            <a:off x="7384670" y="1031598"/>
            <a:ext cx="66349" cy="80013"/>
          </a:xfrm>
          <a:custGeom>
            <a:avLst/>
            <a:gdLst>
              <a:gd name="connsiteX0" fmla="*/ 380 w 66349"/>
              <a:gd name="connsiteY0" fmla="*/ 277 h 80013"/>
              <a:gd name="connsiteX1" fmla="*/ 38480 w 66349"/>
              <a:gd name="connsiteY1" fmla="*/ 35202 h 80013"/>
              <a:gd name="connsiteX2" fmla="*/ 60705 w 66349"/>
              <a:gd name="connsiteY2" fmla="*/ 79652 h 80013"/>
              <a:gd name="connsiteX3" fmla="*/ 63880 w 66349"/>
              <a:gd name="connsiteY3" fmla="*/ 54252 h 80013"/>
              <a:gd name="connsiteX4" fmla="*/ 380 w 66349"/>
              <a:gd name="connsiteY4" fmla="*/ 277 h 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9" h="80013">
                <a:moveTo>
                  <a:pt x="380" y="277"/>
                </a:moveTo>
                <a:cubicBezTo>
                  <a:pt x="-3853" y="-2898"/>
                  <a:pt x="28426" y="21973"/>
                  <a:pt x="38480" y="35202"/>
                </a:cubicBezTo>
                <a:cubicBezTo>
                  <a:pt x="48534" y="48431"/>
                  <a:pt x="56472" y="76477"/>
                  <a:pt x="60705" y="79652"/>
                </a:cubicBezTo>
                <a:cubicBezTo>
                  <a:pt x="64938" y="82827"/>
                  <a:pt x="69172" y="64306"/>
                  <a:pt x="63880" y="54252"/>
                </a:cubicBezTo>
                <a:cubicBezTo>
                  <a:pt x="58588" y="44198"/>
                  <a:pt x="4613" y="3452"/>
                  <a:pt x="380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 310">
            <a:extLst>
              <a:ext uri="{FF2B5EF4-FFF2-40B4-BE49-F238E27FC236}">
                <a16:creationId xmlns:a16="http://schemas.microsoft.com/office/drawing/2014/main" id="{882F3656-F5DF-82C5-006D-2FED5D5BFF7D}"/>
              </a:ext>
            </a:extLst>
          </p:cNvPr>
          <p:cNvSpPr/>
          <p:nvPr/>
        </p:nvSpPr>
        <p:spPr>
          <a:xfrm>
            <a:off x="7267500" y="1057235"/>
            <a:ext cx="146885" cy="86190"/>
          </a:xfrm>
          <a:custGeom>
            <a:avLst/>
            <a:gdLst>
              <a:gd name="connsiteX0" fmla="*/ 75 w 146885"/>
              <a:gd name="connsiteY0" fmla="*/ 40 h 86190"/>
              <a:gd name="connsiteX1" fmla="*/ 88975 w 146885"/>
              <a:gd name="connsiteY1" fmla="*/ 12740 h 86190"/>
              <a:gd name="connsiteX2" fmla="*/ 146125 w 146885"/>
              <a:gd name="connsiteY2" fmla="*/ 85765 h 86190"/>
              <a:gd name="connsiteX3" fmla="*/ 120725 w 146885"/>
              <a:gd name="connsiteY3" fmla="*/ 41315 h 86190"/>
              <a:gd name="connsiteX4" fmla="*/ 104850 w 146885"/>
              <a:gd name="connsiteY4" fmla="*/ 9565 h 86190"/>
              <a:gd name="connsiteX5" fmla="*/ 75 w 146885"/>
              <a:gd name="connsiteY5" fmla="*/ 40 h 8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885" h="86190">
                <a:moveTo>
                  <a:pt x="75" y="40"/>
                </a:moveTo>
                <a:cubicBezTo>
                  <a:pt x="-2571" y="569"/>
                  <a:pt x="64633" y="-1547"/>
                  <a:pt x="88975" y="12740"/>
                </a:cubicBezTo>
                <a:cubicBezTo>
                  <a:pt x="113317" y="27027"/>
                  <a:pt x="140833" y="81003"/>
                  <a:pt x="146125" y="85765"/>
                </a:cubicBezTo>
                <a:cubicBezTo>
                  <a:pt x="151417" y="90528"/>
                  <a:pt x="127604" y="54015"/>
                  <a:pt x="120725" y="41315"/>
                </a:cubicBezTo>
                <a:cubicBezTo>
                  <a:pt x="113846" y="28615"/>
                  <a:pt x="121254" y="14857"/>
                  <a:pt x="104850" y="9565"/>
                </a:cubicBezTo>
                <a:cubicBezTo>
                  <a:pt x="88446" y="4273"/>
                  <a:pt x="2721" y="-489"/>
                  <a:pt x="7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 311">
            <a:extLst>
              <a:ext uri="{FF2B5EF4-FFF2-40B4-BE49-F238E27FC236}">
                <a16:creationId xmlns:a16="http://schemas.microsoft.com/office/drawing/2014/main" id="{90FF2642-4E9E-F803-12F0-11A3B5E2E04E}"/>
              </a:ext>
            </a:extLst>
          </p:cNvPr>
          <p:cNvSpPr/>
          <p:nvPr/>
        </p:nvSpPr>
        <p:spPr>
          <a:xfrm>
            <a:off x="7254717" y="1069518"/>
            <a:ext cx="138220" cy="79911"/>
          </a:xfrm>
          <a:custGeom>
            <a:avLst/>
            <a:gdLst>
              <a:gd name="connsiteX0" fmla="*/ 158 w 138220"/>
              <a:gd name="connsiteY0" fmla="*/ 457 h 79911"/>
              <a:gd name="connsiteX1" fmla="*/ 95408 w 138220"/>
              <a:gd name="connsiteY1" fmla="*/ 16332 h 79911"/>
              <a:gd name="connsiteX2" fmla="*/ 136683 w 138220"/>
              <a:gd name="connsiteY2" fmla="*/ 79832 h 79911"/>
              <a:gd name="connsiteX3" fmla="*/ 123983 w 138220"/>
              <a:gd name="connsiteY3" fmla="*/ 29032 h 79911"/>
              <a:gd name="connsiteX4" fmla="*/ 73183 w 138220"/>
              <a:gd name="connsiteY4" fmla="*/ 6807 h 79911"/>
              <a:gd name="connsiteX5" fmla="*/ 158 w 138220"/>
              <a:gd name="connsiteY5" fmla="*/ 457 h 7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20" h="79911">
                <a:moveTo>
                  <a:pt x="158" y="457"/>
                </a:moveTo>
                <a:cubicBezTo>
                  <a:pt x="3862" y="2044"/>
                  <a:pt x="72654" y="3103"/>
                  <a:pt x="95408" y="16332"/>
                </a:cubicBezTo>
                <a:cubicBezTo>
                  <a:pt x="118162" y="29561"/>
                  <a:pt x="131921" y="77715"/>
                  <a:pt x="136683" y="79832"/>
                </a:cubicBezTo>
                <a:cubicBezTo>
                  <a:pt x="141445" y="81949"/>
                  <a:pt x="134566" y="41203"/>
                  <a:pt x="123983" y="29032"/>
                </a:cubicBezTo>
                <a:cubicBezTo>
                  <a:pt x="113400" y="16861"/>
                  <a:pt x="87470" y="12099"/>
                  <a:pt x="73183" y="6807"/>
                </a:cubicBezTo>
                <a:cubicBezTo>
                  <a:pt x="58896" y="1515"/>
                  <a:pt x="-3546" y="-1130"/>
                  <a:pt x="158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 312">
            <a:extLst>
              <a:ext uri="{FF2B5EF4-FFF2-40B4-BE49-F238E27FC236}">
                <a16:creationId xmlns:a16="http://schemas.microsoft.com/office/drawing/2014/main" id="{0AABA466-7211-6D6E-34B1-F64FEC038B82}"/>
              </a:ext>
            </a:extLst>
          </p:cNvPr>
          <p:cNvSpPr/>
          <p:nvPr/>
        </p:nvSpPr>
        <p:spPr>
          <a:xfrm>
            <a:off x="7236367" y="1019163"/>
            <a:ext cx="218605" cy="111140"/>
          </a:xfrm>
          <a:custGeom>
            <a:avLst/>
            <a:gdLst>
              <a:gd name="connsiteX0" fmla="*/ 218533 w 218605"/>
              <a:gd name="connsiteY0" fmla="*/ 12 h 111140"/>
              <a:gd name="connsiteX1" fmla="*/ 47083 w 218605"/>
              <a:gd name="connsiteY1" fmla="*/ 38112 h 111140"/>
              <a:gd name="connsiteX2" fmla="*/ 5808 w 218605"/>
              <a:gd name="connsiteY2" fmla="*/ 111137 h 111140"/>
              <a:gd name="connsiteX3" fmla="*/ 24858 w 218605"/>
              <a:gd name="connsiteY3" fmla="*/ 34937 h 111140"/>
              <a:gd name="connsiteX4" fmla="*/ 218533 w 218605"/>
              <a:gd name="connsiteY4" fmla="*/ 12 h 11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05" h="111140">
                <a:moveTo>
                  <a:pt x="218533" y="12"/>
                </a:moveTo>
                <a:cubicBezTo>
                  <a:pt x="222237" y="541"/>
                  <a:pt x="82537" y="19591"/>
                  <a:pt x="47083" y="38112"/>
                </a:cubicBezTo>
                <a:cubicBezTo>
                  <a:pt x="11629" y="56633"/>
                  <a:pt x="9512" y="111666"/>
                  <a:pt x="5808" y="111137"/>
                </a:cubicBezTo>
                <a:cubicBezTo>
                  <a:pt x="2104" y="110608"/>
                  <a:pt x="-12184" y="53458"/>
                  <a:pt x="24858" y="34937"/>
                </a:cubicBezTo>
                <a:cubicBezTo>
                  <a:pt x="61900" y="16416"/>
                  <a:pt x="214829" y="-517"/>
                  <a:pt x="21853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 313">
            <a:extLst>
              <a:ext uri="{FF2B5EF4-FFF2-40B4-BE49-F238E27FC236}">
                <a16:creationId xmlns:a16="http://schemas.microsoft.com/office/drawing/2014/main" id="{769632C5-AD2E-EC17-C07B-B690E21C3A96}"/>
              </a:ext>
            </a:extLst>
          </p:cNvPr>
          <p:cNvSpPr/>
          <p:nvPr/>
        </p:nvSpPr>
        <p:spPr>
          <a:xfrm>
            <a:off x="7226136" y="1101418"/>
            <a:ext cx="159321" cy="58024"/>
          </a:xfrm>
          <a:custGeom>
            <a:avLst/>
            <a:gdLst>
              <a:gd name="connsiteX0" fmla="*/ 164 w 159321"/>
              <a:gd name="connsiteY0" fmla="*/ 307 h 58024"/>
              <a:gd name="connsiteX1" fmla="*/ 66839 w 159321"/>
              <a:gd name="connsiteY1" fmla="*/ 28882 h 58024"/>
              <a:gd name="connsiteX2" fmla="*/ 158914 w 159321"/>
              <a:gd name="connsiteY2" fmla="*/ 57457 h 58024"/>
              <a:gd name="connsiteX3" fmla="*/ 98589 w 159321"/>
              <a:gd name="connsiteY3" fmla="*/ 47932 h 58024"/>
              <a:gd name="connsiteX4" fmla="*/ 50964 w 159321"/>
              <a:gd name="connsiteY4" fmla="*/ 47932 h 58024"/>
              <a:gd name="connsiteX5" fmla="*/ 85889 w 159321"/>
              <a:gd name="connsiteY5" fmla="*/ 47932 h 58024"/>
              <a:gd name="connsiteX6" fmla="*/ 164 w 159321"/>
              <a:gd name="connsiteY6" fmla="*/ 307 h 5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21" h="58024">
                <a:moveTo>
                  <a:pt x="164" y="307"/>
                </a:moveTo>
                <a:cubicBezTo>
                  <a:pt x="-3011" y="-2868"/>
                  <a:pt x="40381" y="19357"/>
                  <a:pt x="66839" y="28882"/>
                </a:cubicBezTo>
                <a:cubicBezTo>
                  <a:pt x="93297" y="38407"/>
                  <a:pt x="153622" y="54282"/>
                  <a:pt x="158914" y="57457"/>
                </a:cubicBezTo>
                <a:cubicBezTo>
                  <a:pt x="164206" y="60632"/>
                  <a:pt x="116581" y="49520"/>
                  <a:pt x="98589" y="47932"/>
                </a:cubicBezTo>
                <a:cubicBezTo>
                  <a:pt x="80597" y="46345"/>
                  <a:pt x="50964" y="47932"/>
                  <a:pt x="50964" y="47932"/>
                </a:cubicBezTo>
                <a:cubicBezTo>
                  <a:pt x="48847" y="47932"/>
                  <a:pt x="88535" y="51636"/>
                  <a:pt x="85889" y="47932"/>
                </a:cubicBezTo>
                <a:cubicBezTo>
                  <a:pt x="83243" y="44228"/>
                  <a:pt x="3339" y="3482"/>
                  <a:pt x="164" y="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 314">
            <a:extLst>
              <a:ext uri="{FF2B5EF4-FFF2-40B4-BE49-F238E27FC236}">
                <a16:creationId xmlns:a16="http://schemas.microsoft.com/office/drawing/2014/main" id="{0E23A113-3B1B-3A7A-BAF3-BDA6532443D9}"/>
              </a:ext>
            </a:extLst>
          </p:cNvPr>
          <p:cNvSpPr/>
          <p:nvPr/>
        </p:nvSpPr>
        <p:spPr>
          <a:xfrm>
            <a:off x="7470774" y="669880"/>
            <a:ext cx="198711" cy="190695"/>
          </a:xfrm>
          <a:custGeom>
            <a:avLst/>
            <a:gdLst>
              <a:gd name="connsiteX0" fmla="*/ 1 w 198711"/>
              <a:gd name="connsiteY0" fmla="*/ 45 h 190695"/>
              <a:gd name="connsiteX1" fmla="*/ 158751 w 198711"/>
              <a:gd name="connsiteY1" fmla="*/ 92120 h 190695"/>
              <a:gd name="connsiteX2" fmla="*/ 187326 w 198711"/>
              <a:gd name="connsiteY2" fmla="*/ 155620 h 190695"/>
              <a:gd name="connsiteX3" fmla="*/ 177801 w 198711"/>
              <a:gd name="connsiteY3" fmla="*/ 190545 h 190695"/>
              <a:gd name="connsiteX4" fmla="*/ 196851 w 198711"/>
              <a:gd name="connsiteY4" fmla="*/ 142920 h 190695"/>
              <a:gd name="connsiteX5" fmla="*/ 123826 w 198711"/>
              <a:gd name="connsiteY5" fmla="*/ 73070 h 190695"/>
              <a:gd name="connsiteX6" fmla="*/ 155576 w 198711"/>
              <a:gd name="connsiteY6" fmla="*/ 79420 h 190695"/>
              <a:gd name="connsiteX7" fmla="*/ 1 w 198711"/>
              <a:gd name="connsiteY7" fmla="*/ 45 h 19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11" h="190695">
                <a:moveTo>
                  <a:pt x="1" y="45"/>
                </a:moveTo>
                <a:cubicBezTo>
                  <a:pt x="530" y="2162"/>
                  <a:pt x="127530" y="66191"/>
                  <a:pt x="158751" y="92120"/>
                </a:cubicBezTo>
                <a:cubicBezTo>
                  <a:pt x="189972" y="118049"/>
                  <a:pt x="184151" y="139216"/>
                  <a:pt x="187326" y="155620"/>
                </a:cubicBezTo>
                <a:cubicBezTo>
                  <a:pt x="190501" y="172024"/>
                  <a:pt x="176213" y="192662"/>
                  <a:pt x="177801" y="190545"/>
                </a:cubicBezTo>
                <a:cubicBezTo>
                  <a:pt x="179389" y="188428"/>
                  <a:pt x="205847" y="162499"/>
                  <a:pt x="196851" y="142920"/>
                </a:cubicBezTo>
                <a:cubicBezTo>
                  <a:pt x="187855" y="123341"/>
                  <a:pt x="130705" y="83653"/>
                  <a:pt x="123826" y="73070"/>
                </a:cubicBezTo>
                <a:cubicBezTo>
                  <a:pt x="116947" y="62487"/>
                  <a:pt x="171980" y="88945"/>
                  <a:pt x="155576" y="79420"/>
                </a:cubicBezTo>
                <a:cubicBezTo>
                  <a:pt x="139172" y="69895"/>
                  <a:pt x="-528" y="-2072"/>
                  <a:pt x="1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 315">
            <a:extLst>
              <a:ext uri="{FF2B5EF4-FFF2-40B4-BE49-F238E27FC236}">
                <a16:creationId xmlns:a16="http://schemas.microsoft.com/office/drawing/2014/main" id="{E27C9C4B-1015-10B2-28F9-538E5388CFE9}"/>
              </a:ext>
            </a:extLst>
          </p:cNvPr>
          <p:cNvSpPr/>
          <p:nvPr/>
        </p:nvSpPr>
        <p:spPr>
          <a:xfrm>
            <a:off x="7318373" y="650779"/>
            <a:ext cx="281394" cy="70434"/>
          </a:xfrm>
          <a:custGeom>
            <a:avLst/>
            <a:gdLst>
              <a:gd name="connsiteX0" fmla="*/ 2 w 281394"/>
              <a:gd name="connsiteY0" fmla="*/ 19146 h 70434"/>
              <a:gd name="connsiteX1" fmla="*/ 133352 w 281394"/>
              <a:gd name="connsiteY1" fmla="*/ 12796 h 70434"/>
              <a:gd name="connsiteX2" fmla="*/ 279402 w 281394"/>
              <a:gd name="connsiteY2" fmla="*/ 69946 h 70434"/>
              <a:gd name="connsiteX3" fmla="*/ 212727 w 281394"/>
              <a:gd name="connsiteY3" fmla="*/ 38196 h 70434"/>
              <a:gd name="connsiteX4" fmla="*/ 136527 w 281394"/>
              <a:gd name="connsiteY4" fmla="*/ 96 h 70434"/>
              <a:gd name="connsiteX5" fmla="*/ 2 w 281394"/>
              <a:gd name="connsiteY5" fmla="*/ 19146 h 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394" h="70434">
                <a:moveTo>
                  <a:pt x="2" y="19146"/>
                </a:moveTo>
                <a:cubicBezTo>
                  <a:pt x="-527" y="21263"/>
                  <a:pt x="86785" y="4329"/>
                  <a:pt x="133352" y="12796"/>
                </a:cubicBezTo>
                <a:cubicBezTo>
                  <a:pt x="179919" y="21263"/>
                  <a:pt x="266173" y="65713"/>
                  <a:pt x="279402" y="69946"/>
                </a:cubicBezTo>
                <a:cubicBezTo>
                  <a:pt x="292631" y="74179"/>
                  <a:pt x="236540" y="49838"/>
                  <a:pt x="212727" y="38196"/>
                </a:cubicBezTo>
                <a:cubicBezTo>
                  <a:pt x="188914" y="26554"/>
                  <a:pt x="166689" y="1683"/>
                  <a:pt x="136527" y="96"/>
                </a:cubicBezTo>
                <a:cubicBezTo>
                  <a:pt x="106365" y="-1491"/>
                  <a:pt x="531" y="17029"/>
                  <a:pt x="2" y="191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 316">
            <a:extLst>
              <a:ext uri="{FF2B5EF4-FFF2-40B4-BE49-F238E27FC236}">
                <a16:creationId xmlns:a16="http://schemas.microsoft.com/office/drawing/2014/main" id="{1C54B26D-53F1-5CBA-3BED-57F675809903}"/>
              </a:ext>
            </a:extLst>
          </p:cNvPr>
          <p:cNvSpPr/>
          <p:nvPr/>
        </p:nvSpPr>
        <p:spPr>
          <a:xfrm>
            <a:off x="7438422" y="691753"/>
            <a:ext cx="159373" cy="102037"/>
          </a:xfrm>
          <a:custGeom>
            <a:avLst/>
            <a:gdLst>
              <a:gd name="connsiteX0" fmla="*/ 603 w 159373"/>
              <a:gd name="connsiteY0" fmla="*/ 397 h 102037"/>
              <a:gd name="connsiteX1" fmla="*/ 140303 w 159373"/>
              <a:gd name="connsiteY1" fmla="*/ 48022 h 102037"/>
              <a:gd name="connsiteX2" fmla="*/ 76803 w 159373"/>
              <a:gd name="connsiteY2" fmla="*/ 67072 h 102037"/>
              <a:gd name="connsiteX3" fmla="*/ 29178 w 159373"/>
              <a:gd name="connsiteY3" fmla="*/ 101997 h 102037"/>
              <a:gd name="connsiteX4" fmla="*/ 86328 w 159373"/>
              <a:gd name="connsiteY4" fmla="*/ 73422 h 102037"/>
              <a:gd name="connsiteX5" fmla="*/ 159353 w 159373"/>
              <a:gd name="connsiteY5" fmla="*/ 44847 h 102037"/>
              <a:gd name="connsiteX6" fmla="*/ 92678 w 159373"/>
              <a:gd name="connsiteY6" fmla="*/ 25797 h 102037"/>
              <a:gd name="connsiteX7" fmla="*/ 603 w 159373"/>
              <a:gd name="connsiteY7" fmla="*/ 397 h 10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73" h="102037">
                <a:moveTo>
                  <a:pt x="603" y="397"/>
                </a:moveTo>
                <a:cubicBezTo>
                  <a:pt x="8540" y="4101"/>
                  <a:pt x="127603" y="36910"/>
                  <a:pt x="140303" y="48022"/>
                </a:cubicBezTo>
                <a:cubicBezTo>
                  <a:pt x="153003" y="59134"/>
                  <a:pt x="95324" y="58076"/>
                  <a:pt x="76803" y="67072"/>
                </a:cubicBezTo>
                <a:cubicBezTo>
                  <a:pt x="58282" y="76068"/>
                  <a:pt x="27590" y="100939"/>
                  <a:pt x="29178" y="101997"/>
                </a:cubicBezTo>
                <a:cubicBezTo>
                  <a:pt x="30766" y="103055"/>
                  <a:pt x="64632" y="82947"/>
                  <a:pt x="86328" y="73422"/>
                </a:cubicBezTo>
                <a:cubicBezTo>
                  <a:pt x="108024" y="63897"/>
                  <a:pt x="158295" y="52784"/>
                  <a:pt x="159353" y="44847"/>
                </a:cubicBezTo>
                <a:cubicBezTo>
                  <a:pt x="160411" y="36910"/>
                  <a:pt x="120195" y="31618"/>
                  <a:pt x="92678" y="25797"/>
                </a:cubicBezTo>
                <a:cubicBezTo>
                  <a:pt x="65161" y="19976"/>
                  <a:pt x="-7334" y="-3307"/>
                  <a:pt x="603" y="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フリーフォーム 317">
            <a:extLst>
              <a:ext uri="{FF2B5EF4-FFF2-40B4-BE49-F238E27FC236}">
                <a16:creationId xmlns:a16="http://schemas.microsoft.com/office/drawing/2014/main" id="{65059F44-4FA2-B9EF-3035-4A3244D44762}"/>
              </a:ext>
            </a:extLst>
          </p:cNvPr>
          <p:cNvSpPr/>
          <p:nvPr/>
        </p:nvSpPr>
        <p:spPr>
          <a:xfrm>
            <a:off x="7307251" y="777875"/>
            <a:ext cx="239724" cy="188032"/>
          </a:xfrm>
          <a:custGeom>
            <a:avLst/>
            <a:gdLst>
              <a:gd name="connsiteX0" fmla="*/ 239724 w 239724"/>
              <a:gd name="connsiteY0" fmla="*/ 0 h 188032"/>
              <a:gd name="connsiteX1" fmla="*/ 169874 w 239724"/>
              <a:gd name="connsiteY1" fmla="*/ 41275 h 188032"/>
              <a:gd name="connsiteX2" fmla="*/ 150824 w 239724"/>
              <a:gd name="connsiteY2" fmla="*/ 76200 h 188032"/>
              <a:gd name="connsiteX3" fmla="*/ 157174 w 239724"/>
              <a:gd name="connsiteY3" fmla="*/ 53975 h 188032"/>
              <a:gd name="connsiteX4" fmla="*/ 100024 w 239724"/>
              <a:gd name="connsiteY4" fmla="*/ 82550 h 188032"/>
              <a:gd name="connsiteX5" fmla="*/ 42874 w 239724"/>
              <a:gd name="connsiteY5" fmla="*/ 123825 h 188032"/>
              <a:gd name="connsiteX6" fmla="*/ 1599 w 239724"/>
              <a:gd name="connsiteY6" fmla="*/ 187325 h 188032"/>
              <a:gd name="connsiteX7" fmla="*/ 14299 w 239724"/>
              <a:gd name="connsiteY7" fmla="*/ 152400 h 188032"/>
              <a:gd name="connsiteX8" fmla="*/ 68274 w 239724"/>
              <a:gd name="connsiteY8" fmla="*/ 69850 h 188032"/>
              <a:gd name="connsiteX9" fmla="*/ 55574 w 239724"/>
              <a:gd name="connsiteY9" fmla="*/ 92075 h 188032"/>
              <a:gd name="connsiteX10" fmla="*/ 163524 w 239724"/>
              <a:gd name="connsiteY10" fmla="*/ 41275 h 188032"/>
              <a:gd name="connsiteX11" fmla="*/ 239724 w 239724"/>
              <a:gd name="connsiteY11" fmla="*/ 0 h 1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724" h="188032">
                <a:moveTo>
                  <a:pt x="239724" y="0"/>
                </a:moveTo>
                <a:cubicBezTo>
                  <a:pt x="212207" y="14287"/>
                  <a:pt x="184691" y="28575"/>
                  <a:pt x="169874" y="41275"/>
                </a:cubicBezTo>
                <a:cubicBezTo>
                  <a:pt x="155057" y="53975"/>
                  <a:pt x="152941" y="74083"/>
                  <a:pt x="150824" y="76200"/>
                </a:cubicBezTo>
                <a:cubicBezTo>
                  <a:pt x="148707" y="78317"/>
                  <a:pt x="165641" y="52917"/>
                  <a:pt x="157174" y="53975"/>
                </a:cubicBezTo>
                <a:cubicBezTo>
                  <a:pt x="148707" y="55033"/>
                  <a:pt x="119074" y="70908"/>
                  <a:pt x="100024" y="82550"/>
                </a:cubicBezTo>
                <a:cubicBezTo>
                  <a:pt x="80974" y="94192"/>
                  <a:pt x="59278" y="106363"/>
                  <a:pt x="42874" y="123825"/>
                </a:cubicBezTo>
                <a:cubicBezTo>
                  <a:pt x="26470" y="141288"/>
                  <a:pt x="6361" y="182563"/>
                  <a:pt x="1599" y="187325"/>
                </a:cubicBezTo>
                <a:cubicBezTo>
                  <a:pt x="-3163" y="192087"/>
                  <a:pt x="3187" y="171979"/>
                  <a:pt x="14299" y="152400"/>
                </a:cubicBezTo>
                <a:cubicBezTo>
                  <a:pt x="25411" y="132821"/>
                  <a:pt x="68274" y="69850"/>
                  <a:pt x="68274" y="69850"/>
                </a:cubicBezTo>
                <a:cubicBezTo>
                  <a:pt x="75153" y="59796"/>
                  <a:pt x="39699" y="96837"/>
                  <a:pt x="55574" y="92075"/>
                </a:cubicBezTo>
                <a:cubicBezTo>
                  <a:pt x="71449" y="87313"/>
                  <a:pt x="163524" y="41275"/>
                  <a:pt x="163524" y="41275"/>
                </a:cubicBezTo>
                <a:lnTo>
                  <a:pt x="23972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 318">
            <a:extLst>
              <a:ext uri="{FF2B5EF4-FFF2-40B4-BE49-F238E27FC236}">
                <a16:creationId xmlns:a16="http://schemas.microsoft.com/office/drawing/2014/main" id="{E9047A0C-22BB-2415-2F2C-6BC8496C23A5}"/>
              </a:ext>
            </a:extLst>
          </p:cNvPr>
          <p:cNvSpPr/>
          <p:nvPr/>
        </p:nvSpPr>
        <p:spPr>
          <a:xfrm>
            <a:off x="7378675" y="774568"/>
            <a:ext cx="203260" cy="105143"/>
          </a:xfrm>
          <a:custGeom>
            <a:avLst/>
            <a:gdLst>
              <a:gd name="connsiteX0" fmla="*/ 203225 w 203260"/>
              <a:gd name="connsiteY0" fmla="*/ 132 h 105143"/>
              <a:gd name="connsiteX1" fmla="*/ 104800 w 203260"/>
              <a:gd name="connsiteY1" fmla="*/ 69982 h 105143"/>
              <a:gd name="connsiteX2" fmla="*/ 25 w 203260"/>
              <a:gd name="connsiteY2" fmla="*/ 104907 h 105143"/>
              <a:gd name="connsiteX3" fmla="*/ 114325 w 203260"/>
              <a:gd name="connsiteY3" fmla="*/ 54107 h 105143"/>
              <a:gd name="connsiteX4" fmla="*/ 203225 w 203260"/>
              <a:gd name="connsiteY4" fmla="*/ 132 h 10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60" h="105143">
                <a:moveTo>
                  <a:pt x="203225" y="132"/>
                </a:moveTo>
                <a:cubicBezTo>
                  <a:pt x="201637" y="2778"/>
                  <a:pt x="138667" y="52520"/>
                  <a:pt x="104800" y="69982"/>
                </a:cubicBezTo>
                <a:cubicBezTo>
                  <a:pt x="70933" y="87445"/>
                  <a:pt x="-1563" y="107553"/>
                  <a:pt x="25" y="104907"/>
                </a:cubicBezTo>
                <a:cubicBezTo>
                  <a:pt x="1612" y="102261"/>
                  <a:pt x="76225" y="73157"/>
                  <a:pt x="114325" y="54107"/>
                </a:cubicBezTo>
                <a:cubicBezTo>
                  <a:pt x="152425" y="35057"/>
                  <a:pt x="204813" y="-2514"/>
                  <a:pt x="203225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6F89B411-FEA4-20B8-C069-391FDE8C0EB6}"/>
              </a:ext>
            </a:extLst>
          </p:cNvPr>
          <p:cNvSpPr/>
          <p:nvPr/>
        </p:nvSpPr>
        <p:spPr>
          <a:xfrm>
            <a:off x="7276965" y="936014"/>
            <a:ext cx="112437" cy="61597"/>
          </a:xfrm>
          <a:custGeom>
            <a:avLst/>
            <a:gdLst>
              <a:gd name="connsiteX0" fmla="*/ 135 w 112437"/>
              <a:gd name="connsiteY0" fmla="*/ 3786 h 61597"/>
              <a:gd name="connsiteX1" fmla="*/ 104910 w 112437"/>
              <a:gd name="connsiteY1" fmla="*/ 6961 h 61597"/>
              <a:gd name="connsiteX2" fmla="*/ 101735 w 112437"/>
              <a:gd name="connsiteY2" fmla="*/ 60936 h 61597"/>
              <a:gd name="connsiteX3" fmla="*/ 82685 w 112437"/>
              <a:gd name="connsiteY3" fmla="*/ 35536 h 61597"/>
              <a:gd name="connsiteX4" fmla="*/ 135 w 112437"/>
              <a:gd name="connsiteY4" fmla="*/ 3786 h 61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37" h="61597">
                <a:moveTo>
                  <a:pt x="135" y="3786"/>
                </a:moveTo>
                <a:cubicBezTo>
                  <a:pt x="3839" y="-976"/>
                  <a:pt x="87977" y="-2564"/>
                  <a:pt x="104910" y="6961"/>
                </a:cubicBezTo>
                <a:cubicBezTo>
                  <a:pt x="121843" y="16486"/>
                  <a:pt x="105439" y="56174"/>
                  <a:pt x="101735" y="60936"/>
                </a:cubicBezTo>
                <a:cubicBezTo>
                  <a:pt x="98031" y="65698"/>
                  <a:pt x="95385" y="43473"/>
                  <a:pt x="82685" y="35536"/>
                </a:cubicBezTo>
                <a:cubicBezTo>
                  <a:pt x="69985" y="27599"/>
                  <a:pt x="-3569" y="8548"/>
                  <a:pt x="135" y="37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AE629B15-05BC-A0C7-082B-5DA4F31D97EB}"/>
              </a:ext>
            </a:extLst>
          </p:cNvPr>
          <p:cNvSpPr/>
          <p:nvPr/>
        </p:nvSpPr>
        <p:spPr>
          <a:xfrm>
            <a:off x="7352999" y="869946"/>
            <a:ext cx="140415" cy="123909"/>
          </a:xfrm>
          <a:custGeom>
            <a:avLst/>
            <a:gdLst>
              <a:gd name="connsiteX0" fmla="*/ 301 w 140415"/>
              <a:gd name="connsiteY0" fmla="*/ 4 h 123909"/>
              <a:gd name="connsiteX1" fmla="*/ 98726 w 140415"/>
              <a:gd name="connsiteY1" fmla="*/ 57154 h 123909"/>
              <a:gd name="connsiteX2" fmla="*/ 140001 w 140415"/>
              <a:gd name="connsiteY2" fmla="*/ 76204 h 123909"/>
              <a:gd name="connsiteX3" fmla="*/ 76501 w 140415"/>
              <a:gd name="connsiteY3" fmla="*/ 95254 h 123909"/>
              <a:gd name="connsiteX4" fmla="*/ 47926 w 140415"/>
              <a:gd name="connsiteY4" fmla="*/ 123829 h 123909"/>
              <a:gd name="connsiteX5" fmla="*/ 66976 w 140415"/>
              <a:gd name="connsiteY5" fmla="*/ 85729 h 123909"/>
              <a:gd name="connsiteX6" fmla="*/ 66976 w 140415"/>
              <a:gd name="connsiteY6" fmla="*/ 60329 h 123909"/>
              <a:gd name="connsiteX7" fmla="*/ 301 w 140415"/>
              <a:gd name="connsiteY7" fmla="*/ 4 h 1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415" h="123909">
                <a:moveTo>
                  <a:pt x="301" y="4"/>
                </a:moveTo>
                <a:cubicBezTo>
                  <a:pt x="5593" y="-525"/>
                  <a:pt x="75443" y="44454"/>
                  <a:pt x="98726" y="57154"/>
                </a:cubicBezTo>
                <a:cubicBezTo>
                  <a:pt x="122009" y="69854"/>
                  <a:pt x="143705" y="69854"/>
                  <a:pt x="140001" y="76204"/>
                </a:cubicBezTo>
                <a:cubicBezTo>
                  <a:pt x="136297" y="82554"/>
                  <a:pt x="91847" y="87317"/>
                  <a:pt x="76501" y="95254"/>
                </a:cubicBezTo>
                <a:cubicBezTo>
                  <a:pt x="61155" y="103191"/>
                  <a:pt x="49513" y="125416"/>
                  <a:pt x="47926" y="123829"/>
                </a:cubicBezTo>
                <a:cubicBezTo>
                  <a:pt x="46339" y="122242"/>
                  <a:pt x="63801" y="96312"/>
                  <a:pt x="66976" y="85729"/>
                </a:cubicBezTo>
                <a:cubicBezTo>
                  <a:pt x="70151" y="75146"/>
                  <a:pt x="72797" y="69325"/>
                  <a:pt x="66976" y="60329"/>
                </a:cubicBezTo>
                <a:cubicBezTo>
                  <a:pt x="61155" y="51333"/>
                  <a:pt x="-4991" y="533"/>
                  <a:pt x="30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414D299A-F5E1-9CD9-940E-85D9BC370002}"/>
              </a:ext>
            </a:extLst>
          </p:cNvPr>
          <p:cNvSpPr/>
          <p:nvPr/>
        </p:nvSpPr>
        <p:spPr>
          <a:xfrm>
            <a:off x="7407046" y="803257"/>
            <a:ext cx="198532" cy="104951"/>
          </a:xfrm>
          <a:custGeom>
            <a:avLst/>
            <a:gdLst>
              <a:gd name="connsiteX0" fmla="*/ 229 w 198532"/>
              <a:gd name="connsiteY0" fmla="*/ 95268 h 104951"/>
              <a:gd name="connsiteX1" fmla="*/ 155804 w 198532"/>
              <a:gd name="connsiteY1" fmla="*/ 19068 h 104951"/>
              <a:gd name="connsiteX2" fmla="*/ 73254 w 198532"/>
              <a:gd name="connsiteY2" fmla="*/ 73043 h 104951"/>
              <a:gd name="connsiteX3" fmla="*/ 89129 w 198532"/>
              <a:gd name="connsiteY3" fmla="*/ 104793 h 104951"/>
              <a:gd name="connsiteX4" fmla="*/ 111354 w 198532"/>
              <a:gd name="connsiteY4" fmla="*/ 60343 h 104951"/>
              <a:gd name="connsiteX5" fmla="*/ 197079 w 198532"/>
              <a:gd name="connsiteY5" fmla="*/ 18 h 104951"/>
              <a:gd name="connsiteX6" fmla="*/ 229 w 198532"/>
              <a:gd name="connsiteY6" fmla="*/ 95268 h 10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532" h="104951">
                <a:moveTo>
                  <a:pt x="229" y="95268"/>
                </a:moveTo>
                <a:cubicBezTo>
                  <a:pt x="-6650" y="98443"/>
                  <a:pt x="143633" y="22772"/>
                  <a:pt x="155804" y="19068"/>
                </a:cubicBezTo>
                <a:cubicBezTo>
                  <a:pt x="167975" y="15364"/>
                  <a:pt x="84367" y="58755"/>
                  <a:pt x="73254" y="73043"/>
                </a:cubicBezTo>
                <a:cubicBezTo>
                  <a:pt x="62142" y="87330"/>
                  <a:pt x="82779" y="106910"/>
                  <a:pt x="89129" y="104793"/>
                </a:cubicBezTo>
                <a:cubicBezTo>
                  <a:pt x="95479" y="102676"/>
                  <a:pt x="93362" y="77805"/>
                  <a:pt x="111354" y="60343"/>
                </a:cubicBezTo>
                <a:cubicBezTo>
                  <a:pt x="129346" y="42881"/>
                  <a:pt x="210308" y="-1040"/>
                  <a:pt x="197079" y="18"/>
                </a:cubicBezTo>
                <a:cubicBezTo>
                  <a:pt x="183850" y="1076"/>
                  <a:pt x="7108" y="92093"/>
                  <a:pt x="229" y="95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542B61BE-7D74-A7CC-3777-393D30A58B01}"/>
              </a:ext>
            </a:extLst>
          </p:cNvPr>
          <p:cNvSpPr/>
          <p:nvPr/>
        </p:nvSpPr>
        <p:spPr>
          <a:xfrm>
            <a:off x="7515332" y="831049"/>
            <a:ext cx="133765" cy="97198"/>
          </a:xfrm>
          <a:custGeom>
            <a:avLst/>
            <a:gdLst>
              <a:gd name="connsiteX0" fmla="*/ 133243 w 133765"/>
              <a:gd name="connsiteY0" fmla="*/ 801 h 97198"/>
              <a:gd name="connsiteX1" fmla="*/ 3068 w 133765"/>
              <a:gd name="connsiteY1" fmla="*/ 96051 h 97198"/>
              <a:gd name="connsiteX2" fmla="*/ 47518 w 133765"/>
              <a:gd name="connsiteY2" fmla="*/ 51601 h 97198"/>
              <a:gd name="connsiteX3" fmla="*/ 133243 w 133765"/>
              <a:gd name="connsiteY3" fmla="*/ 801 h 9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65" h="97198">
                <a:moveTo>
                  <a:pt x="133243" y="801"/>
                </a:moveTo>
                <a:cubicBezTo>
                  <a:pt x="125835" y="8209"/>
                  <a:pt x="17356" y="87584"/>
                  <a:pt x="3068" y="96051"/>
                </a:cubicBezTo>
                <a:cubicBezTo>
                  <a:pt x="-11220" y="104518"/>
                  <a:pt x="27939" y="63772"/>
                  <a:pt x="47518" y="51601"/>
                </a:cubicBezTo>
                <a:cubicBezTo>
                  <a:pt x="67097" y="39430"/>
                  <a:pt x="140651" y="-6607"/>
                  <a:pt x="133243" y="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151F259A-B14D-F5F6-63A5-CA4E7E0E99F5}"/>
              </a:ext>
            </a:extLst>
          </p:cNvPr>
          <p:cNvSpPr/>
          <p:nvPr/>
        </p:nvSpPr>
        <p:spPr>
          <a:xfrm>
            <a:off x="7200798" y="649685"/>
            <a:ext cx="232111" cy="64877"/>
          </a:xfrm>
          <a:custGeom>
            <a:avLst/>
            <a:gdLst>
              <a:gd name="connsiteX0" fmla="*/ 102 w 232111"/>
              <a:gd name="connsiteY0" fmla="*/ 64690 h 64877"/>
              <a:gd name="connsiteX1" fmla="*/ 123927 w 232111"/>
              <a:gd name="connsiteY1" fmla="*/ 29765 h 64877"/>
              <a:gd name="connsiteX2" fmla="*/ 231877 w 232111"/>
              <a:gd name="connsiteY2" fmla="*/ 1190 h 64877"/>
              <a:gd name="connsiteX3" fmla="*/ 149327 w 232111"/>
              <a:gd name="connsiteY3" fmla="*/ 10715 h 64877"/>
              <a:gd name="connsiteX4" fmla="*/ 102 w 232111"/>
              <a:gd name="connsiteY4" fmla="*/ 64690 h 6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111" h="64877">
                <a:moveTo>
                  <a:pt x="102" y="64690"/>
                </a:moveTo>
                <a:cubicBezTo>
                  <a:pt x="-4131" y="67865"/>
                  <a:pt x="123927" y="29765"/>
                  <a:pt x="123927" y="29765"/>
                </a:cubicBezTo>
                <a:cubicBezTo>
                  <a:pt x="162556" y="19182"/>
                  <a:pt x="227644" y="4365"/>
                  <a:pt x="231877" y="1190"/>
                </a:cubicBezTo>
                <a:cubicBezTo>
                  <a:pt x="236110" y="-1985"/>
                  <a:pt x="182135" y="1190"/>
                  <a:pt x="149327" y="10715"/>
                </a:cubicBezTo>
                <a:cubicBezTo>
                  <a:pt x="116519" y="20240"/>
                  <a:pt x="4335" y="61515"/>
                  <a:pt x="102" y="6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4557063-0026-04D5-1D80-3951BB82E215}"/>
              </a:ext>
            </a:extLst>
          </p:cNvPr>
          <p:cNvSpPr/>
          <p:nvPr/>
        </p:nvSpPr>
        <p:spPr>
          <a:xfrm>
            <a:off x="6886532" y="707996"/>
            <a:ext cx="344992" cy="76234"/>
          </a:xfrm>
          <a:custGeom>
            <a:avLst/>
            <a:gdLst>
              <a:gd name="connsiteX0" fmla="*/ 43 w 344992"/>
              <a:gd name="connsiteY0" fmla="*/ 76229 h 76234"/>
              <a:gd name="connsiteX1" fmla="*/ 155618 w 344992"/>
              <a:gd name="connsiteY1" fmla="*/ 22254 h 76234"/>
              <a:gd name="connsiteX2" fmla="*/ 234993 w 344992"/>
              <a:gd name="connsiteY2" fmla="*/ 9554 h 76234"/>
              <a:gd name="connsiteX3" fmla="*/ 206418 w 344992"/>
              <a:gd name="connsiteY3" fmla="*/ 9554 h 76234"/>
              <a:gd name="connsiteX4" fmla="*/ 342943 w 344992"/>
              <a:gd name="connsiteY4" fmla="*/ 29 h 76234"/>
              <a:gd name="connsiteX5" fmla="*/ 292143 w 344992"/>
              <a:gd name="connsiteY5" fmla="*/ 6379 h 76234"/>
              <a:gd name="connsiteX6" fmla="*/ 171493 w 344992"/>
              <a:gd name="connsiteY6" fmla="*/ 25429 h 76234"/>
              <a:gd name="connsiteX7" fmla="*/ 43 w 344992"/>
              <a:gd name="connsiteY7" fmla="*/ 76229 h 7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992" h="76234">
                <a:moveTo>
                  <a:pt x="43" y="76229"/>
                </a:moveTo>
                <a:cubicBezTo>
                  <a:pt x="-2603" y="75700"/>
                  <a:pt x="116460" y="33366"/>
                  <a:pt x="155618" y="22254"/>
                </a:cubicBezTo>
                <a:cubicBezTo>
                  <a:pt x="194776" y="11141"/>
                  <a:pt x="226526" y="11671"/>
                  <a:pt x="234993" y="9554"/>
                </a:cubicBezTo>
                <a:cubicBezTo>
                  <a:pt x="243460" y="7437"/>
                  <a:pt x="188426" y="11141"/>
                  <a:pt x="206418" y="9554"/>
                </a:cubicBezTo>
                <a:cubicBezTo>
                  <a:pt x="224410" y="7966"/>
                  <a:pt x="328656" y="558"/>
                  <a:pt x="342943" y="29"/>
                </a:cubicBezTo>
                <a:cubicBezTo>
                  <a:pt x="357231" y="-500"/>
                  <a:pt x="292143" y="6379"/>
                  <a:pt x="292143" y="6379"/>
                </a:cubicBezTo>
                <a:cubicBezTo>
                  <a:pt x="263568" y="10612"/>
                  <a:pt x="214885" y="11671"/>
                  <a:pt x="171493" y="25429"/>
                </a:cubicBezTo>
                <a:cubicBezTo>
                  <a:pt x="128101" y="39187"/>
                  <a:pt x="2689" y="76758"/>
                  <a:pt x="43" y="762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3E1B4B94-3F66-47B0-C527-0441C16BF621}"/>
              </a:ext>
            </a:extLst>
          </p:cNvPr>
          <p:cNvSpPr/>
          <p:nvPr/>
        </p:nvSpPr>
        <p:spPr>
          <a:xfrm>
            <a:off x="6940544" y="688494"/>
            <a:ext cx="394508" cy="108475"/>
          </a:xfrm>
          <a:custGeom>
            <a:avLst/>
            <a:gdLst>
              <a:gd name="connsiteX0" fmla="*/ 6 w 394508"/>
              <a:gd name="connsiteY0" fmla="*/ 108431 h 108475"/>
              <a:gd name="connsiteX1" fmla="*/ 180981 w 394508"/>
              <a:gd name="connsiteY1" fmla="*/ 44931 h 108475"/>
              <a:gd name="connsiteX2" fmla="*/ 323856 w 394508"/>
              <a:gd name="connsiteY2" fmla="*/ 38581 h 108475"/>
              <a:gd name="connsiteX3" fmla="*/ 393706 w 394508"/>
              <a:gd name="connsiteY3" fmla="*/ 481 h 108475"/>
              <a:gd name="connsiteX4" fmla="*/ 349256 w 394508"/>
              <a:gd name="connsiteY4" fmla="*/ 19531 h 108475"/>
              <a:gd name="connsiteX5" fmla="*/ 174631 w 394508"/>
              <a:gd name="connsiteY5" fmla="*/ 54456 h 108475"/>
              <a:gd name="connsiteX6" fmla="*/ 6 w 394508"/>
              <a:gd name="connsiteY6" fmla="*/ 108431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508" h="108475">
                <a:moveTo>
                  <a:pt x="6" y="108431"/>
                </a:moveTo>
                <a:cubicBezTo>
                  <a:pt x="1064" y="106843"/>
                  <a:pt x="127006" y="56573"/>
                  <a:pt x="180981" y="44931"/>
                </a:cubicBezTo>
                <a:cubicBezTo>
                  <a:pt x="234956" y="33289"/>
                  <a:pt x="288402" y="45989"/>
                  <a:pt x="323856" y="38581"/>
                </a:cubicBezTo>
                <a:cubicBezTo>
                  <a:pt x="359310" y="31173"/>
                  <a:pt x="389473" y="3656"/>
                  <a:pt x="393706" y="481"/>
                </a:cubicBezTo>
                <a:cubicBezTo>
                  <a:pt x="397939" y="-2694"/>
                  <a:pt x="385768" y="10535"/>
                  <a:pt x="349256" y="19531"/>
                </a:cubicBezTo>
                <a:cubicBezTo>
                  <a:pt x="312744" y="28527"/>
                  <a:pt x="229664" y="40168"/>
                  <a:pt x="174631" y="54456"/>
                </a:cubicBezTo>
                <a:cubicBezTo>
                  <a:pt x="119598" y="68743"/>
                  <a:pt x="-1052" y="110019"/>
                  <a:pt x="6" y="108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B5004091-DD24-0C8E-FC9C-9E5CF4505BE0}"/>
              </a:ext>
            </a:extLst>
          </p:cNvPr>
          <p:cNvSpPr/>
          <p:nvPr/>
        </p:nvSpPr>
        <p:spPr>
          <a:xfrm>
            <a:off x="7453905" y="682621"/>
            <a:ext cx="32904" cy="168314"/>
          </a:xfrm>
          <a:custGeom>
            <a:avLst/>
            <a:gdLst>
              <a:gd name="connsiteX0" fmla="*/ 32745 w 32904"/>
              <a:gd name="connsiteY0" fmla="*/ 4 h 168314"/>
              <a:gd name="connsiteX1" fmla="*/ 13695 w 32904"/>
              <a:gd name="connsiteY1" fmla="*/ 69854 h 168314"/>
              <a:gd name="connsiteX2" fmla="*/ 23220 w 32904"/>
              <a:gd name="connsiteY2" fmla="*/ 130179 h 168314"/>
              <a:gd name="connsiteX3" fmla="*/ 16870 w 32904"/>
              <a:gd name="connsiteY3" fmla="*/ 168279 h 168314"/>
              <a:gd name="connsiteX4" fmla="*/ 4170 w 32904"/>
              <a:gd name="connsiteY4" fmla="*/ 123829 h 168314"/>
              <a:gd name="connsiteX5" fmla="*/ 995 w 32904"/>
              <a:gd name="connsiteY5" fmla="*/ 66679 h 168314"/>
              <a:gd name="connsiteX6" fmla="*/ 32745 w 32904"/>
              <a:gd name="connsiteY6" fmla="*/ 4 h 16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904" h="168314">
                <a:moveTo>
                  <a:pt x="32745" y="4"/>
                </a:moveTo>
                <a:cubicBezTo>
                  <a:pt x="34862" y="533"/>
                  <a:pt x="15282" y="48158"/>
                  <a:pt x="13695" y="69854"/>
                </a:cubicBezTo>
                <a:cubicBezTo>
                  <a:pt x="12108" y="91550"/>
                  <a:pt x="22691" y="113775"/>
                  <a:pt x="23220" y="130179"/>
                </a:cubicBezTo>
                <a:cubicBezTo>
                  <a:pt x="23749" y="146583"/>
                  <a:pt x="20045" y="169337"/>
                  <a:pt x="16870" y="168279"/>
                </a:cubicBezTo>
                <a:cubicBezTo>
                  <a:pt x="13695" y="167221"/>
                  <a:pt x="6816" y="140762"/>
                  <a:pt x="4170" y="123829"/>
                </a:cubicBezTo>
                <a:cubicBezTo>
                  <a:pt x="1524" y="106896"/>
                  <a:pt x="-1651" y="85200"/>
                  <a:pt x="995" y="66679"/>
                </a:cubicBezTo>
                <a:cubicBezTo>
                  <a:pt x="3641" y="48158"/>
                  <a:pt x="30628" y="-525"/>
                  <a:pt x="3274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4F2E5DA0-DA3D-7519-3186-A2FBFA18AD6F}"/>
              </a:ext>
            </a:extLst>
          </p:cNvPr>
          <p:cNvSpPr/>
          <p:nvPr/>
        </p:nvSpPr>
        <p:spPr>
          <a:xfrm>
            <a:off x="7340518" y="708021"/>
            <a:ext cx="9676" cy="161932"/>
          </a:xfrm>
          <a:custGeom>
            <a:avLst/>
            <a:gdLst>
              <a:gd name="connsiteX0" fmla="*/ 9607 w 9676"/>
              <a:gd name="connsiteY0" fmla="*/ 4 h 161932"/>
              <a:gd name="connsiteX1" fmla="*/ 3257 w 9676"/>
              <a:gd name="connsiteY1" fmla="*/ 76204 h 161932"/>
              <a:gd name="connsiteX2" fmla="*/ 82 w 9676"/>
              <a:gd name="connsiteY2" fmla="*/ 161929 h 161932"/>
              <a:gd name="connsiteX3" fmla="*/ 6432 w 9676"/>
              <a:gd name="connsiteY3" fmla="*/ 79379 h 161932"/>
              <a:gd name="connsiteX4" fmla="*/ 9607 w 9676"/>
              <a:gd name="connsiteY4" fmla="*/ 4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" h="161932">
                <a:moveTo>
                  <a:pt x="9607" y="4"/>
                </a:moveTo>
                <a:cubicBezTo>
                  <a:pt x="9078" y="-525"/>
                  <a:pt x="4844" y="49217"/>
                  <a:pt x="3257" y="76204"/>
                </a:cubicBezTo>
                <a:cubicBezTo>
                  <a:pt x="1670" y="103191"/>
                  <a:pt x="-447" y="161400"/>
                  <a:pt x="82" y="161929"/>
                </a:cubicBezTo>
                <a:cubicBezTo>
                  <a:pt x="611" y="162458"/>
                  <a:pt x="5374" y="106366"/>
                  <a:pt x="6432" y="79379"/>
                </a:cubicBezTo>
                <a:cubicBezTo>
                  <a:pt x="7490" y="52392"/>
                  <a:pt x="10136" y="533"/>
                  <a:pt x="960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C858BED1-161D-A566-F701-7021EF8003C8}"/>
              </a:ext>
            </a:extLst>
          </p:cNvPr>
          <p:cNvSpPr/>
          <p:nvPr/>
        </p:nvSpPr>
        <p:spPr>
          <a:xfrm>
            <a:off x="7314131" y="742898"/>
            <a:ext cx="20134" cy="165676"/>
          </a:xfrm>
          <a:custGeom>
            <a:avLst/>
            <a:gdLst>
              <a:gd name="connsiteX0" fmla="*/ 1069 w 20134"/>
              <a:gd name="connsiteY0" fmla="*/ 52 h 165676"/>
              <a:gd name="connsiteX1" fmla="*/ 4244 w 20134"/>
              <a:gd name="connsiteY1" fmla="*/ 133402 h 165676"/>
              <a:gd name="connsiteX2" fmla="*/ 20119 w 20134"/>
              <a:gd name="connsiteY2" fmla="*/ 165152 h 165676"/>
              <a:gd name="connsiteX3" fmla="*/ 1069 w 20134"/>
              <a:gd name="connsiteY3" fmla="*/ 117527 h 165676"/>
              <a:gd name="connsiteX4" fmla="*/ 1069 w 20134"/>
              <a:gd name="connsiteY4" fmla="*/ 52 h 16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34" h="165676">
                <a:moveTo>
                  <a:pt x="1069" y="52"/>
                </a:moveTo>
                <a:cubicBezTo>
                  <a:pt x="1598" y="2698"/>
                  <a:pt x="1069" y="105885"/>
                  <a:pt x="4244" y="133402"/>
                </a:cubicBezTo>
                <a:cubicBezTo>
                  <a:pt x="7419" y="160919"/>
                  <a:pt x="20648" y="167798"/>
                  <a:pt x="20119" y="165152"/>
                </a:cubicBezTo>
                <a:cubicBezTo>
                  <a:pt x="19590" y="162506"/>
                  <a:pt x="3186" y="140281"/>
                  <a:pt x="1069" y="117527"/>
                </a:cubicBezTo>
                <a:cubicBezTo>
                  <a:pt x="-1048" y="94773"/>
                  <a:pt x="540" y="-2594"/>
                  <a:pt x="106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70EDFA09-B632-ECA3-B39C-F61E2EBB81AA}"/>
              </a:ext>
            </a:extLst>
          </p:cNvPr>
          <p:cNvSpPr/>
          <p:nvPr/>
        </p:nvSpPr>
        <p:spPr>
          <a:xfrm>
            <a:off x="7663601" y="1414850"/>
            <a:ext cx="200604" cy="153971"/>
          </a:xfrm>
          <a:custGeom>
            <a:avLst/>
            <a:gdLst>
              <a:gd name="connsiteX0" fmla="*/ 140549 w 200604"/>
              <a:gd name="connsiteY0" fmla="*/ 7550 h 153971"/>
              <a:gd name="connsiteX1" fmla="*/ 80224 w 200604"/>
              <a:gd name="connsiteY1" fmla="*/ 71050 h 153971"/>
              <a:gd name="connsiteX2" fmla="*/ 16724 w 200604"/>
              <a:gd name="connsiteY2" fmla="*/ 118675 h 153971"/>
              <a:gd name="connsiteX3" fmla="*/ 849 w 200604"/>
              <a:gd name="connsiteY3" fmla="*/ 153600 h 153971"/>
              <a:gd name="connsiteX4" fmla="*/ 35774 w 200604"/>
              <a:gd name="connsiteY4" fmla="*/ 96450 h 153971"/>
              <a:gd name="connsiteX5" fmla="*/ 70699 w 200604"/>
              <a:gd name="connsiteY5" fmla="*/ 13900 h 153971"/>
              <a:gd name="connsiteX6" fmla="*/ 197699 w 200604"/>
              <a:gd name="connsiteY6" fmla="*/ 1200 h 153971"/>
              <a:gd name="connsiteX7" fmla="*/ 140549 w 200604"/>
              <a:gd name="connsiteY7" fmla="*/ 7550 h 15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04" h="153971">
                <a:moveTo>
                  <a:pt x="140549" y="7550"/>
                </a:moveTo>
                <a:cubicBezTo>
                  <a:pt x="120970" y="19192"/>
                  <a:pt x="100861" y="52529"/>
                  <a:pt x="80224" y="71050"/>
                </a:cubicBezTo>
                <a:cubicBezTo>
                  <a:pt x="59587" y="89571"/>
                  <a:pt x="29953" y="104917"/>
                  <a:pt x="16724" y="118675"/>
                </a:cubicBezTo>
                <a:cubicBezTo>
                  <a:pt x="3495" y="132433"/>
                  <a:pt x="-2326" y="157304"/>
                  <a:pt x="849" y="153600"/>
                </a:cubicBezTo>
                <a:cubicBezTo>
                  <a:pt x="4024" y="149896"/>
                  <a:pt x="24132" y="119733"/>
                  <a:pt x="35774" y="96450"/>
                </a:cubicBezTo>
                <a:cubicBezTo>
                  <a:pt x="47416" y="73167"/>
                  <a:pt x="43711" y="29775"/>
                  <a:pt x="70699" y="13900"/>
                </a:cubicBezTo>
                <a:cubicBezTo>
                  <a:pt x="97686" y="-1975"/>
                  <a:pt x="181824" y="1200"/>
                  <a:pt x="197699" y="1200"/>
                </a:cubicBezTo>
                <a:cubicBezTo>
                  <a:pt x="213574" y="1200"/>
                  <a:pt x="160128" y="-4092"/>
                  <a:pt x="140549" y="7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648E0928-5E30-92CF-D963-8D674D4043A0}"/>
              </a:ext>
            </a:extLst>
          </p:cNvPr>
          <p:cNvSpPr/>
          <p:nvPr/>
        </p:nvSpPr>
        <p:spPr>
          <a:xfrm>
            <a:off x="7544595" y="1343012"/>
            <a:ext cx="189722" cy="158597"/>
          </a:xfrm>
          <a:custGeom>
            <a:avLst/>
            <a:gdLst>
              <a:gd name="connsiteX0" fmla="*/ 189705 w 189722"/>
              <a:gd name="connsiteY0" fmla="*/ 79388 h 158597"/>
              <a:gd name="connsiteX1" fmla="*/ 135730 w 189722"/>
              <a:gd name="connsiteY1" fmla="*/ 133363 h 158597"/>
              <a:gd name="connsiteX2" fmla="*/ 135730 w 189722"/>
              <a:gd name="connsiteY2" fmla="*/ 155588 h 158597"/>
              <a:gd name="connsiteX3" fmla="*/ 84930 w 189722"/>
              <a:gd name="connsiteY3" fmla="*/ 146063 h 158597"/>
              <a:gd name="connsiteX4" fmla="*/ 2380 w 189722"/>
              <a:gd name="connsiteY4" fmla="*/ 44463 h 158597"/>
              <a:gd name="connsiteX5" fmla="*/ 21430 w 189722"/>
              <a:gd name="connsiteY5" fmla="*/ 66688 h 158597"/>
              <a:gd name="connsiteX6" fmla="*/ 11905 w 189722"/>
              <a:gd name="connsiteY6" fmla="*/ 13 h 158597"/>
              <a:gd name="connsiteX7" fmla="*/ 72230 w 189722"/>
              <a:gd name="connsiteY7" fmla="*/ 60338 h 158597"/>
              <a:gd name="connsiteX8" fmla="*/ 50005 w 189722"/>
              <a:gd name="connsiteY8" fmla="*/ 63513 h 158597"/>
              <a:gd name="connsiteX9" fmla="*/ 65880 w 189722"/>
              <a:gd name="connsiteY9" fmla="*/ 111138 h 158597"/>
              <a:gd name="connsiteX10" fmla="*/ 113505 w 189722"/>
              <a:gd name="connsiteY10" fmla="*/ 146063 h 158597"/>
              <a:gd name="connsiteX11" fmla="*/ 129380 w 189722"/>
              <a:gd name="connsiteY11" fmla="*/ 114313 h 158597"/>
              <a:gd name="connsiteX12" fmla="*/ 189705 w 189722"/>
              <a:gd name="connsiteY12" fmla="*/ 79388 h 15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9722" h="158597">
                <a:moveTo>
                  <a:pt x="189705" y="79388"/>
                </a:moveTo>
                <a:cubicBezTo>
                  <a:pt x="190763" y="82563"/>
                  <a:pt x="144726" y="120663"/>
                  <a:pt x="135730" y="133363"/>
                </a:cubicBezTo>
                <a:cubicBezTo>
                  <a:pt x="126734" y="146063"/>
                  <a:pt x="144197" y="153471"/>
                  <a:pt x="135730" y="155588"/>
                </a:cubicBezTo>
                <a:cubicBezTo>
                  <a:pt x="127263" y="157705"/>
                  <a:pt x="107155" y="164584"/>
                  <a:pt x="84930" y="146063"/>
                </a:cubicBezTo>
                <a:cubicBezTo>
                  <a:pt x="62705" y="127542"/>
                  <a:pt x="12963" y="57692"/>
                  <a:pt x="2380" y="44463"/>
                </a:cubicBezTo>
                <a:cubicBezTo>
                  <a:pt x="-8203" y="31234"/>
                  <a:pt x="19843" y="74096"/>
                  <a:pt x="21430" y="66688"/>
                </a:cubicBezTo>
                <a:cubicBezTo>
                  <a:pt x="23017" y="59280"/>
                  <a:pt x="3438" y="1071"/>
                  <a:pt x="11905" y="13"/>
                </a:cubicBezTo>
                <a:cubicBezTo>
                  <a:pt x="20372" y="-1045"/>
                  <a:pt x="72230" y="60338"/>
                  <a:pt x="72230" y="60338"/>
                </a:cubicBezTo>
                <a:cubicBezTo>
                  <a:pt x="78580" y="70921"/>
                  <a:pt x="51063" y="55046"/>
                  <a:pt x="50005" y="63513"/>
                </a:cubicBezTo>
                <a:cubicBezTo>
                  <a:pt x="48947" y="71980"/>
                  <a:pt x="55297" y="97380"/>
                  <a:pt x="65880" y="111138"/>
                </a:cubicBezTo>
                <a:cubicBezTo>
                  <a:pt x="76463" y="124896"/>
                  <a:pt x="102922" y="145534"/>
                  <a:pt x="113505" y="146063"/>
                </a:cubicBezTo>
                <a:cubicBezTo>
                  <a:pt x="124088" y="146592"/>
                  <a:pt x="112976" y="126484"/>
                  <a:pt x="129380" y="114313"/>
                </a:cubicBezTo>
                <a:cubicBezTo>
                  <a:pt x="145784" y="102142"/>
                  <a:pt x="188647" y="76213"/>
                  <a:pt x="189705" y="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33D9FB30-770E-B08B-C685-6BFB9259F135}"/>
              </a:ext>
            </a:extLst>
          </p:cNvPr>
          <p:cNvSpPr/>
          <p:nvPr/>
        </p:nvSpPr>
        <p:spPr>
          <a:xfrm>
            <a:off x="7448215" y="1473196"/>
            <a:ext cx="267135" cy="71589"/>
          </a:xfrm>
          <a:custGeom>
            <a:avLst/>
            <a:gdLst>
              <a:gd name="connsiteX0" fmla="*/ 335 w 267135"/>
              <a:gd name="connsiteY0" fmla="*/ 4 h 71589"/>
              <a:gd name="connsiteX1" fmla="*/ 146385 w 267135"/>
              <a:gd name="connsiteY1" fmla="*/ 47629 h 71589"/>
              <a:gd name="connsiteX2" fmla="*/ 213060 w 267135"/>
              <a:gd name="connsiteY2" fmla="*/ 69854 h 71589"/>
              <a:gd name="connsiteX3" fmla="*/ 267035 w 267135"/>
              <a:gd name="connsiteY3" fmla="*/ 3179 h 71589"/>
              <a:gd name="connsiteX4" fmla="*/ 225760 w 267135"/>
              <a:gd name="connsiteY4" fmla="*/ 44454 h 71589"/>
              <a:gd name="connsiteX5" fmla="*/ 197185 w 267135"/>
              <a:gd name="connsiteY5" fmla="*/ 50804 h 71589"/>
              <a:gd name="connsiteX6" fmla="*/ 335 w 267135"/>
              <a:gd name="connsiteY6" fmla="*/ 4 h 7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135" h="71589">
                <a:moveTo>
                  <a:pt x="335" y="4"/>
                </a:moveTo>
                <a:cubicBezTo>
                  <a:pt x="-8132" y="-525"/>
                  <a:pt x="146385" y="47629"/>
                  <a:pt x="146385" y="47629"/>
                </a:cubicBezTo>
                <a:cubicBezTo>
                  <a:pt x="181839" y="59271"/>
                  <a:pt x="192952" y="77262"/>
                  <a:pt x="213060" y="69854"/>
                </a:cubicBezTo>
                <a:cubicBezTo>
                  <a:pt x="233168" y="62446"/>
                  <a:pt x="264918" y="7412"/>
                  <a:pt x="267035" y="3179"/>
                </a:cubicBezTo>
                <a:cubicBezTo>
                  <a:pt x="269152" y="-1054"/>
                  <a:pt x="237402" y="36517"/>
                  <a:pt x="225760" y="44454"/>
                </a:cubicBezTo>
                <a:cubicBezTo>
                  <a:pt x="214118" y="52392"/>
                  <a:pt x="229464" y="55567"/>
                  <a:pt x="197185" y="50804"/>
                </a:cubicBezTo>
                <a:cubicBezTo>
                  <a:pt x="164906" y="46042"/>
                  <a:pt x="8802" y="533"/>
                  <a:pt x="33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791401F3-B3D7-58C2-68FA-998AF819F636}"/>
              </a:ext>
            </a:extLst>
          </p:cNvPr>
          <p:cNvSpPr/>
          <p:nvPr/>
        </p:nvSpPr>
        <p:spPr>
          <a:xfrm>
            <a:off x="7302500" y="1477805"/>
            <a:ext cx="361915" cy="78742"/>
          </a:xfrm>
          <a:custGeom>
            <a:avLst/>
            <a:gdLst>
              <a:gd name="connsiteX0" fmla="*/ 0 w 361915"/>
              <a:gd name="connsiteY0" fmla="*/ 17620 h 78742"/>
              <a:gd name="connsiteX1" fmla="*/ 190500 w 361915"/>
              <a:gd name="connsiteY1" fmla="*/ 23970 h 78742"/>
              <a:gd name="connsiteX2" fmla="*/ 155575 w 361915"/>
              <a:gd name="connsiteY2" fmla="*/ 1745 h 78742"/>
              <a:gd name="connsiteX3" fmla="*/ 358775 w 361915"/>
              <a:gd name="connsiteY3" fmla="*/ 77945 h 78742"/>
              <a:gd name="connsiteX4" fmla="*/ 273050 w 361915"/>
              <a:gd name="connsiteY4" fmla="*/ 39845 h 78742"/>
              <a:gd name="connsiteX5" fmla="*/ 190500 w 361915"/>
              <a:gd name="connsiteY5" fmla="*/ 11270 h 78742"/>
              <a:gd name="connsiteX6" fmla="*/ 133350 w 361915"/>
              <a:gd name="connsiteY6" fmla="*/ 14445 h 78742"/>
              <a:gd name="connsiteX7" fmla="*/ 0 w 361915"/>
              <a:gd name="connsiteY7" fmla="*/ 17620 h 7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915" h="78742">
                <a:moveTo>
                  <a:pt x="0" y="17620"/>
                </a:moveTo>
                <a:cubicBezTo>
                  <a:pt x="82285" y="22118"/>
                  <a:pt x="164571" y="26616"/>
                  <a:pt x="190500" y="23970"/>
                </a:cubicBezTo>
                <a:cubicBezTo>
                  <a:pt x="216429" y="21324"/>
                  <a:pt x="127529" y="-7251"/>
                  <a:pt x="155575" y="1745"/>
                </a:cubicBezTo>
                <a:cubicBezTo>
                  <a:pt x="183621" y="10741"/>
                  <a:pt x="339196" y="71595"/>
                  <a:pt x="358775" y="77945"/>
                </a:cubicBezTo>
                <a:cubicBezTo>
                  <a:pt x="378354" y="84295"/>
                  <a:pt x="301096" y="50958"/>
                  <a:pt x="273050" y="39845"/>
                </a:cubicBezTo>
                <a:cubicBezTo>
                  <a:pt x="245004" y="28733"/>
                  <a:pt x="213783" y="15503"/>
                  <a:pt x="190500" y="11270"/>
                </a:cubicBezTo>
                <a:cubicBezTo>
                  <a:pt x="167217" y="7037"/>
                  <a:pt x="133350" y="14445"/>
                  <a:pt x="133350" y="14445"/>
                </a:cubicBezTo>
                <a:lnTo>
                  <a:pt x="0" y="1762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53C525DD-933F-8E08-E90E-A01C50DB5552}"/>
              </a:ext>
            </a:extLst>
          </p:cNvPr>
          <p:cNvSpPr/>
          <p:nvPr/>
        </p:nvSpPr>
        <p:spPr>
          <a:xfrm>
            <a:off x="7070265" y="1387226"/>
            <a:ext cx="315035" cy="131923"/>
          </a:xfrm>
          <a:custGeom>
            <a:avLst/>
            <a:gdLst>
              <a:gd name="connsiteX0" fmla="*/ 460 w 315035"/>
              <a:gd name="connsiteY0" fmla="*/ 249 h 131923"/>
              <a:gd name="connsiteX1" fmla="*/ 98885 w 315035"/>
              <a:gd name="connsiteY1" fmla="*/ 31999 h 131923"/>
              <a:gd name="connsiteX2" fmla="*/ 165560 w 315035"/>
              <a:gd name="connsiteY2" fmla="*/ 41524 h 131923"/>
              <a:gd name="connsiteX3" fmla="*/ 146510 w 315035"/>
              <a:gd name="connsiteY3" fmla="*/ 31999 h 131923"/>
              <a:gd name="connsiteX4" fmla="*/ 187785 w 315035"/>
              <a:gd name="connsiteY4" fmla="*/ 82799 h 131923"/>
              <a:gd name="connsiteX5" fmla="*/ 311610 w 315035"/>
              <a:gd name="connsiteY5" fmla="*/ 130424 h 131923"/>
              <a:gd name="connsiteX6" fmla="*/ 283035 w 315035"/>
              <a:gd name="connsiteY6" fmla="*/ 120899 h 131923"/>
              <a:gd name="connsiteX7" fmla="*/ 70310 w 315035"/>
              <a:gd name="connsiteY7" fmla="*/ 51049 h 131923"/>
              <a:gd name="connsiteX8" fmla="*/ 460 w 315035"/>
              <a:gd name="connsiteY8" fmla="*/ 249 h 13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35" h="131923">
                <a:moveTo>
                  <a:pt x="460" y="249"/>
                </a:moveTo>
                <a:cubicBezTo>
                  <a:pt x="5222" y="-2926"/>
                  <a:pt x="71368" y="25120"/>
                  <a:pt x="98885" y="31999"/>
                </a:cubicBezTo>
                <a:cubicBezTo>
                  <a:pt x="126402" y="38878"/>
                  <a:pt x="165560" y="41524"/>
                  <a:pt x="165560" y="41524"/>
                </a:cubicBezTo>
                <a:cubicBezTo>
                  <a:pt x="173497" y="41524"/>
                  <a:pt x="142806" y="25120"/>
                  <a:pt x="146510" y="31999"/>
                </a:cubicBezTo>
                <a:cubicBezTo>
                  <a:pt x="150214" y="38878"/>
                  <a:pt x="160268" y="66395"/>
                  <a:pt x="187785" y="82799"/>
                </a:cubicBezTo>
                <a:cubicBezTo>
                  <a:pt x="215302" y="99203"/>
                  <a:pt x="295735" y="124074"/>
                  <a:pt x="311610" y="130424"/>
                </a:cubicBezTo>
                <a:cubicBezTo>
                  <a:pt x="327485" y="136774"/>
                  <a:pt x="283035" y="120899"/>
                  <a:pt x="283035" y="120899"/>
                </a:cubicBezTo>
                <a:cubicBezTo>
                  <a:pt x="242818" y="107670"/>
                  <a:pt x="112114" y="67453"/>
                  <a:pt x="70310" y="51049"/>
                </a:cubicBezTo>
                <a:cubicBezTo>
                  <a:pt x="28506" y="34645"/>
                  <a:pt x="-4302" y="3424"/>
                  <a:pt x="460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7A541F49-E096-1647-E611-FDFA5D75496C}"/>
              </a:ext>
            </a:extLst>
          </p:cNvPr>
          <p:cNvSpPr/>
          <p:nvPr/>
        </p:nvSpPr>
        <p:spPr>
          <a:xfrm>
            <a:off x="6854775" y="1272846"/>
            <a:ext cx="264859" cy="149911"/>
          </a:xfrm>
          <a:custGeom>
            <a:avLst/>
            <a:gdLst>
              <a:gd name="connsiteX0" fmla="*/ 50 w 264859"/>
              <a:gd name="connsiteY0" fmla="*/ 329 h 149911"/>
              <a:gd name="connsiteX1" fmla="*/ 139750 w 264859"/>
              <a:gd name="connsiteY1" fmla="*/ 54304 h 149911"/>
              <a:gd name="connsiteX2" fmla="*/ 111175 w 264859"/>
              <a:gd name="connsiteY2" fmla="*/ 32079 h 149911"/>
              <a:gd name="connsiteX3" fmla="*/ 190550 w 264859"/>
              <a:gd name="connsiteY3" fmla="*/ 89229 h 149911"/>
              <a:gd name="connsiteX4" fmla="*/ 263575 w 264859"/>
              <a:gd name="connsiteY4" fmla="*/ 149554 h 149911"/>
              <a:gd name="connsiteX5" fmla="*/ 231825 w 264859"/>
              <a:gd name="connsiteY5" fmla="*/ 111454 h 149911"/>
              <a:gd name="connsiteX6" fmla="*/ 165150 w 264859"/>
              <a:gd name="connsiteY6" fmla="*/ 54304 h 149911"/>
              <a:gd name="connsiteX7" fmla="*/ 123875 w 264859"/>
              <a:gd name="connsiteY7" fmla="*/ 32079 h 149911"/>
              <a:gd name="connsiteX8" fmla="*/ 50 w 264859"/>
              <a:gd name="connsiteY8" fmla="*/ 329 h 14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859" h="149911">
                <a:moveTo>
                  <a:pt x="50" y="329"/>
                </a:moveTo>
                <a:cubicBezTo>
                  <a:pt x="2696" y="4033"/>
                  <a:pt x="121229" y="49012"/>
                  <a:pt x="139750" y="54304"/>
                </a:cubicBezTo>
                <a:cubicBezTo>
                  <a:pt x="158271" y="59596"/>
                  <a:pt x="102708" y="26258"/>
                  <a:pt x="111175" y="32079"/>
                </a:cubicBezTo>
                <a:cubicBezTo>
                  <a:pt x="119642" y="37900"/>
                  <a:pt x="165150" y="69650"/>
                  <a:pt x="190550" y="89229"/>
                </a:cubicBezTo>
                <a:cubicBezTo>
                  <a:pt x="215950" y="108808"/>
                  <a:pt x="256696" y="145850"/>
                  <a:pt x="263575" y="149554"/>
                </a:cubicBezTo>
                <a:cubicBezTo>
                  <a:pt x="270454" y="153258"/>
                  <a:pt x="248229" y="127329"/>
                  <a:pt x="231825" y="111454"/>
                </a:cubicBezTo>
                <a:cubicBezTo>
                  <a:pt x="215421" y="95579"/>
                  <a:pt x="183142" y="67533"/>
                  <a:pt x="165150" y="54304"/>
                </a:cubicBezTo>
                <a:cubicBezTo>
                  <a:pt x="147158" y="41075"/>
                  <a:pt x="147687" y="38958"/>
                  <a:pt x="123875" y="32079"/>
                </a:cubicBezTo>
                <a:cubicBezTo>
                  <a:pt x="100063" y="25200"/>
                  <a:pt x="-2596" y="-3375"/>
                  <a:pt x="50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988ECA75-3ABC-F17C-6867-3D0F411227D4}"/>
              </a:ext>
            </a:extLst>
          </p:cNvPr>
          <p:cNvSpPr/>
          <p:nvPr/>
        </p:nvSpPr>
        <p:spPr>
          <a:xfrm>
            <a:off x="6842077" y="1235073"/>
            <a:ext cx="263628" cy="155593"/>
          </a:xfrm>
          <a:custGeom>
            <a:avLst/>
            <a:gdLst>
              <a:gd name="connsiteX0" fmla="*/ 48 w 263628"/>
              <a:gd name="connsiteY0" fmla="*/ 2 h 155593"/>
              <a:gd name="connsiteX1" fmla="*/ 133398 w 263628"/>
              <a:gd name="connsiteY1" fmla="*/ 111127 h 155593"/>
              <a:gd name="connsiteX2" fmla="*/ 174673 w 263628"/>
              <a:gd name="connsiteY2" fmla="*/ 136527 h 155593"/>
              <a:gd name="connsiteX3" fmla="*/ 263573 w 263628"/>
              <a:gd name="connsiteY3" fmla="*/ 155577 h 155593"/>
              <a:gd name="connsiteX4" fmla="*/ 187373 w 263628"/>
              <a:gd name="connsiteY4" fmla="*/ 133352 h 155593"/>
              <a:gd name="connsiteX5" fmla="*/ 149273 w 263628"/>
              <a:gd name="connsiteY5" fmla="*/ 114302 h 155593"/>
              <a:gd name="connsiteX6" fmla="*/ 48 w 263628"/>
              <a:gd name="connsiteY6" fmla="*/ 2 h 15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628" h="155593">
                <a:moveTo>
                  <a:pt x="48" y="2"/>
                </a:moveTo>
                <a:cubicBezTo>
                  <a:pt x="-2598" y="-527"/>
                  <a:pt x="104294" y="88373"/>
                  <a:pt x="133398" y="111127"/>
                </a:cubicBezTo>
                <a:cubicBezTo>
                  <a:pt x="162502" y="133881"/>
                  <a:pt x="152977" y="129119"/>
                  <a:pt x="174673" y="136527"/>
                </a:cubicBezTo>
                <a:cubicBezTo>
                  <a:pt x="196369" y="143935"/>
                  <a:pt x="261456" y="156106"/>
                  <a:pt x="263573" y="155577"/>
                </a:cubicBezTo>
                <a:cubicBezTo>
                  <a:pt x="265690" y="155048"/>
                  <a:pt x="206423" y="140231"/>
                  <a:pt x="187373" y="133352"/>
                </a:cubicBezTo>
                <a:cubicBezTo>
                  <a:pt x="168323" y="126473"/>
                  <a:pt x="175731" y="131765"/>
                  <a:pt x="149273" y="114302"/>
                </a:cubicBezTo>
                <a:cubicBezTo>
                  <a:pt x="122815" y="96839"/>
                  <a:pt x="2694" y="531"/>
                  <a:pt x="4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FF2CA33F-C9D1-8174-0794-34C01CC5F47C}"/>
              </a:ext>
            </a:extLst>
          </p:cNvPr>
          <p:cNvSpPr/>
          <p:nvPr/>
        </p:nvSpPr>
        <p:spPr>
          <a:xfrm>
            <a:off x="6860066" y="730225"/>
            <a:ext cx="493375" cy="146120"/>
          </a:xfrm>
          <a:custGeom>
            <a:avLst/>
            <a:gdLst>
              <a:gd name="connsiteX0" fmla="*/ 1109 w 493375"/>
              <a:gd name="connsiteY0" fmla="*/ 146075 h 146120"/>
              <a:gd name="connsiteX1" fmla="*/ 134459 w 493375"/>
              <a:gd name="connsiteY1" fmla="*/ 69875 h 146120"/>
              <a:gd name="connsiteX2" fmla="*/ 118584 w 493375"/>
              <a:gd name="connsiteY2" fmla="*/ 111150 h 146120"/>
              <a:gd name="connsiteX3" fmla="*/ 178909 w 493375"/>
              <a:gd name="connsiteY3" fmla="*/ 73050 h 146120"/>
              <a:gd name="connsiteX4" fmla="*/ 204309 w 493375"/>
              <a:gd name="connsiteY4" fmla="*/ 41300 h 146120"/>
              <a:gd name="connsiteX5" fmla="*/ 210659 w 493375"/>
              <a:gd name="connsiteY5" fmla="*/ 79400 h 146120"/>
              <a:gd name="connsiteX6" fmla="*/ 283684 w 493375"/>
              <a:gd name="connsiteY6" fmla="*/ 54000 h 146120"/>
              <a:gd name="connsiteX7" fmla="*/ 296384 w 493375"/>
              <a:gd name="connsiteY7" fmla="*/ 69875 h 146120"/>
              <a:gd name="connsiteX8" fmla="*/ 305909 w 493375"/>
              <a:gd name="connsiteY8" fmla="*/ 22250 h 146120"/>
              <a:gd name="connsiteX9" fmla="*/ 334484 w 493375"/>
              <a:gd name="connsiteY9" fmla="*/ 34950 h 146120"/>
              <a:gd name="connsiteX10" fmla="*/ 493234 w 493375"/>
              <a:gd name="connsiteY10" fmla="*/ 25 h 146120"/>
              <a:gd name="connsiteX11" fmla="*/ 359884 w 493375"/>
              <a:gd name="connsiteY11" fmla="*/ 41300 h 146120"/>
              <a:gd name="connsiteX12" fmla="*/ 220184 w 493375"/>
              <a:gd name="connsiteY12" fmla="*/ 57175 h 146120"/>
              <a:gd name="connsiteX13" fmla="*/ 1109 w 493375"/>
              <a:gd name="connsiteY13" fmla="*/ 146075 h 14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3375" h="146120">
                <a:moveTo>
                  <a:pt x="1109" y="146075"/>
                </a:moveTo>
                <a:cubicBezTo>
                  <a:pt x="-13179" y="148192"/>
                  <a:pt x="114880" y="75696"/>
                  <a:pt x="134459" y="69875"/>
                </a:cubicBezTo>
                <a:cubicBezTo>
                  <a:pt x="154038" y="64054"/>
                  <a:pt x="111176" y="110621"/>
                  <a:pt x="118584" y="111150"/>
                </a:cubicBezTo>
                <a:cubicBezTo>
                  <a:pt x="125992" y="111679"/>
                  <a:pt x="164622" y="84692"/>
                  <a:pt x="178909" y="73050"/>
                </a:cubicBezTo>
                <a:cubicBezTo>
                  <a:pt x="193196" y="61408"/>
                  <a:pt x="199018" y="40242"/>
                  <a:pt x="204309" y="41300"/>
                </a:cubicBezTo>
                <a:cubicBezTo>
                  <a:pt x="209600" y="42358"/>
                  <a:pt x="197430" y="77283"/>
                  <a:pt x="210659" y="79400"/>
                </a:cubicBezTo>
                <a:cubicBezTo>
                  <a:pt x="223888" y="81517"/>
                  <a:pt x="269397" y="55587"/>
                  <a:pt x="283684" y="54000"/>
                </a:cubicBezTo>
                <a:cubicBezTo>
                  <a:pt x="297971" y="52413"/>
                  <a:pt x="292680" y="75167"/>
                  <a:pt x="296384" y="69875"/>
                </a:cubicBezTo>
                <a:cubicBezTo>
                  <a:pt x="300088" y="64583"/>
                  <a:pt x="299559" y="28071"/>
                  <a:pt x="305909" y="22250"/>
                </a:cubicBezTo>
                <a:cubicBezTo>
                  <a:pt x="312259" y="16429"/>
                  <a:pt x="303263" y="38654"/>
                  <a:pt x="334484" y="34950"/>
                </a:cubicBezTo>
                <a:cubicBezTo>
                  <a:pt x="365705" y="31246"/>
                  <a:pt x="489001" y="-1033"/>
                  <a:pt x="493234" y="25"/>
                </a:cubicBezTo>
                <a:cubicBezTo>
                  <a:pt x="497467" y="1083"/>
                  <a:pt x="405392" y="31775"/>
                  <a:pt x="359884" y="41300"/>
                </a:cubicBezTo>
                <a:cubicBezTo>
                  <a:pt x="314376" y="50825"/>
                  <a:pt x="276276" y="43417"/>
                  <a:pt x="220184" y="57175"/>
                </a:cubicBezTo>
                <a:cubicBezTo>
                  <a:pt x="164092" y="70933"/>
                  <a:pt x="15397" y="143958"/>
                  <a:pt x="1109" y="146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23073D54-EF1F-5789-FAF4-EE97E7C17E0A}"/>
              </a:ext>
            </a:extLst>
          </p:cNvPr>
          <p:cNvSpPr/>
          <p:nvPr/>
        </p:nvSpPr>
        <p:spPr>
          <a:xfrm>
            <a:off x="7048500" y="901354"/>
            <a:ext cx="257318" cy="242494"/>
          </a:xfrm>
          <a:custGeom>
            <a:avLst/>
            <a:gdLst>
              <a:gd name="connsiteX0" fmla="*/ 257175 w 257318"/>
              <a:gd name="connsiteY0" fmla="*/ 346 h 242494"/>
              <a:gd name="connsiteX1" fmla="*/ 177800 w 257318"/>
              <a:gd name="connsiteY1" fmla="*/ 120996 h 242494"/>
              <a:gd name="connsiteX2" fmla="*/ 177800 w 257318"/>
              <a:gd name="connsiteY2" fmla="*/ 241646 h 242494"/>
              <a:gd name="connsiteX3" fmla="*/ 165100 w 257318"/>
              <a:gd name="connsiteY3" fmla="*/ 171796 h 242494"/>
              <a:gd name="connsiteX4" fmla="*/ 187325 w 257318"/>
              <a:gd name="connsiteY4" fmla="*/ 114646 h 242494"/>
              <a:gd name="connsiteX5" fmla="*/ 60325 w 257318"/>
              <a:gd name="connsiteY5" fmla="*/ 98771 h 242494"/>
              <a:gd name="connsiteX6" fmla="*/ 0 w 257318"/>
              <a:gd name="connsiteY6" fmla="*/ 98771 h 242494"/>
              <a:gd name="connsiteX7" fmla="*/ 184150 w 257318"/>
              <a:gd name="connsiteY7" fmla="*/ 95596 h 242494"/>
              <a:gd name="connsiteX8" fmla="*/ 168275 w 257318"/>
              <a:gd name="connsiteY8" fmla="*/ 41621 h 242494"/>
              <a:gd name="connsiteX9" fmla="*/ 196850 w 257318"/>
              <a:gd name="connsiteY9" fmla="*/ 82896 h 242494"/>
              <a:gd name="connsiteX10" fmla="*/ 257175 w 257318"/>
              <a:gd name="connsiteY10" fmla="*/ 346 h 24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18" h="242494">
                <a:moveTo>
                  <a:pt x="257175" y="346"/>
                </a:moveTo>
                <a:cubicBezTo>
                  <a:pt x="254000" y="6696"/>
                  <a:pt x="191029" y="80779"/>
                  <a:pt x="177800" y="120996"/>
                </a:cubicBezTo>
                <a:cubicBezTo>
                  <a:pt x="164571" y="161213"/>
                  <a:pt x="179917" y="233179"/>
                  <a:pt x="177800" y="241646"/>
                </a:cubicBezTo>
                <a:cubicBezTo>
                  <a:pt x="175683" y="250113"/>
                  <a:pt x="163513" y="192963"/>
                  <a:pt x="165100" y="171796"/>
                </a:cubicBezTo>
                <a:cubicBezTo>
                  <a:pt x="166687" y="150629"/>
                  <a:pt x="204787" y="126817"/>
                  <a:pt x="187325" y="114646"/>
                </a:cubicBezTo>
                <a:cubicBezTo>
                  <a:pt x="169863" y="102475"/>
                  <a:pt x="91546" y="101417"/>
                  <a:pt x="60325" y="98771"/>
                </a:cubicBezTo>
                <a:cubicBezTo>
                  <a:pt x="29104" y="96125"/>
                  <a:pt x="0" y="98771"/>
                  <a:pt x="0" y="98771"/>
                </a:cubicBezTo>
                <a:cubicBezTo>
                  <a:pt x="20637" y="98242"/>
                  <a:pt x="156104" y="105121"/>
                  <a:pt x="184150" y="95596"/>
                </a:cubicBezTo>
                <a:cubicBezTo>
                  <a:pt x="212196" y="86071"/>
                  <a:pt x="166158" y="43738"/>
                  <a:pt x="168275" y="41621"/>
                </a:cubicBezTo>
                <a:cubicBezTo>
                  <a:pt x="170392" y="39504"/>
                  <a:pt x="183621" y="88717"/>
                  <a:pt x="196850" y="82896"/>
                </a:cubicBezTo>
                <a:cubicBezTo>
                  <a:pt x="210079" y="77075"/>
                  <a:pt x="260350" y="-6004"/>
                  <a:pt x="257175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B5DC8995-A08C-9A30-6F02-E23B9882A269}"/>
              </a:ext>
            </a:extLst>
          </p:cNvPr>
          <p:cNvSpPr/>
          <p:nvPr/>
        </p:nvSpPr>
        <p:spPr>
          <a:xfrm>
            <a:off x="6962047" y="1120431"/>
            <a:ext cx="388437" cy="244930"/>
          </a:xfrm>
          <a:custGeom>
            <a:avLst/>
            <a:gdLst>
              <a:gd name="connsiteX0" fmla="*/ 728 w 388437"/>
              <a:gd name="connsiteY0" fmla="*/ 344 h 244930"/>
              <a:gd name="connsiteX1" fmla="*/ 76928 w 388437"/>
              <a:gd name="connsiteY1" fmla="*/ 73369 h 244930"/>
              <a:gd name="connsiteX2" fmla="*/ 197578 w 388437"/>
              <a:gd name="connsiteY2" fmla="*/ 127344 h 244930"/>
              <a:gd name="connsiteX3" fmla="*/ 169003 w 388437"/>
              <a:gd name="connsiteY3" fmla="*/ 98769 h 244930"/>
              <a:gd name="connsiteX4" fmla="*/ 321403 w 388437"/>
              <a:gd name="connsiteY4" fmla="*/ 184494 h 244930"/>
              <a:gd name="connsiteX5" fmla="*/ 388078 w 388437"/>
              <a:gd name="connsiteY5" fmla="*/ 244819 h 244930"/>
              <a:gd name="connsiteX6" fmla="*/ 340453 w 388437"/>
              <a:gd name="connsiteY6" fmla="*/ 197194 h 244930"/>
              <a:gd name="connsiteX7" fmla="*/ 191228 w 388437"/>
              <a:gd name="connsiteY7" fmla="*/ 117819 h 244930"/>
              <a:gd name="connsiteX8" fmla="*/ 121378 w 388437"/>
              <a:gd name="connsiteY8" fmla="*/ 105119 h 244930"/>
              <a:gd name="connsiteX9" fmla="*/ 728 w 388437"/>
              <a:gd name="connsiteY9" fmla="*/ 344 h 24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437" h="244930">
                <a:moveTo>
                  <a:pt x="728" y="344"/>
                </a:moveTo>
                <a:cubicBezTo>
                  <a:pt x="-6680" y="-4948"/>
                  <a:pt x="44120" y="52202"/>
                  <a:pt x="76928" y="73369"/>
                </a:cubicBezTo>
                <a:cubicBezTo>
                  <a:pt x="109736" y="94536"/>
                  <a:pt x="182232" y="123111"/>
                  <a:pt x="197578" y="127344"/>
                </a:cubicBezTo>
                <a:cubicBezTo>
                  <a:pt x="212924" y="131577"/>
                  <a:pt x="148366" y="89244"/>
                  <a:pt x="169003" y="98769"/>
                </a:cubicBezTo>
                <a:cubicBezTo>
                  <a:pt x="189640" y="108294"/>
                  <a:pt x="284891" y="160152"/>
                  <a:pt x="321403" y="184494"/>
                </a:cubicBezTo>
                <a:cubicBezTo>
                  <a:pt x="357916" y="208836"/>
                  <a:pt x="384903" y="242702"/>
                  <a:pt x="388078" y="244819"/>
                </a:cubicBezTo>
                <a:cubicBezTo>
                  <a:pt x="391253" y="246936"/>
                  <a:pt x="373261" y="218361"/>
                  <a:pt x="340453" y="197194"/>
                </a:cubicBezTo>
                <a:cubicBezTo>
                  <a:pt x="307645" y="176027"/>
                  <a:pt x="227740" y="133165"/>
                  <a:pt x="191228" y="117819"/>
                </a:cubicBezTo>
                <a:cubicBezTo>
                  <a:pt x="154716" y="102473"/>
                  <a:pt x="151011" y="118877"/>
                  <a:pt x="121378" y="105119"/>
                </a:cubicBezTo>
                <a:cubicBezTo>
                  <a:pt x="91745" y="91361"/>
                  <a:pt x="8136" y="5636"/>
                  <a:pt x="72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68446E39-4862-50C2-B0BF-DB3C5ED8AA33}"/>
              </a:ext>
            </a:extLst>
          </p:cNvPr>
          <p:cNvSpPr/>
          <p:nvPr/>
        </p:nvSpPr>
        <p:spPr>
          <a:xfrm>
            <a:off x="7067343" y="1263110"/>
            <a:ext cx="279884" cy="116318"/>
          </a:xfrm>
          <a:custGeom>
            <a:avLst/>
            <a:gdLst>
              <a:gd name="connsiteX0" fmla="*/ 207 w 279884"/>
              <a:gd name="connsiteY0" fmla="*/ 540 h 116318"/>
              <a:gd name="connsiteX1" fmla="*/ 184357 w 279884"/>
              <a:gd name="connsiteY1" fmla="*/ 83090 h 116318"/>
              <a:gd name="connsiteX2" fmla="*/ 197057 w 279884"/>
              <a:gd name="connsiteY2" fmla="*/ 54515 h 116318"/>
              <a:gd name="connsiteX3" fmla="*/ 235157 w 279884"/>
              <a:gd name="connsiteY3" fmla="*/ 102140 h 116318"/>
              <a:gd name="connsiteX4" fmla="*/ 279607 w 279884"/>
              <a:gd name="connsiteY4" fmla="*/ 114840 h 116318"/>
              <a:gd name="connsiteX5" fmla="*/ 212932 w 279884"/>
              <a:gd name="connsiteY5" fmla="*/ 73565 h 116318"/>
              <a:gd name="connsiteX6" fmla="*/ 149432 w 279884"/>
              <a:gd name="connsiteY6" fmla="*/ 48165 h 116318"/>
              <a:gd name="connsiteX7" fmla="*/ 207 w 279884"/>
              <a:gd name="connsiteY7" fmla="*/ 540 h 11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84" h="116318">
                <a:moveTo>
                  <a:pt x="207" y="540"/>
                </a:moveTo>
                <a:cubicBezTo>
                  <a:pt x="6028" y="6361"/>
                  <a:pt x="151549" y="74094"/>
                  <a:pt x="184357" y="83090"/>
                </a:cubicBezTo>
                <a:cubicBezTo>
                  <a:pt x="217165" y="92086"/>
                  <a:pt x="188590" y="51340"/>
                  <a:pt x="197057" y="54515"/>
                </a:cubicBezTo>
                <a:cubicBezTo>
                  <a:pt x="205524" y="57690"/>
                  <a:pt x="221399" y="92086"/>
                  <a:pt x="235157" y="102140"/>
                </a:cubicBezTo>
                <a:cubicBezTo>
                  <a:pt x="248915" y="112194"/>
                  <a:pt x="283311" y="119602"/>
                  <a:pt x="279607" y="114840"/>
                </a:cubicBezTo>
                <a:cubicBezTo>
                  <a:pt x="275903" y="110078"/>
                  <a:pt x="234628" y="84677"/>
                  <a:pt x="212932" y="73565"/>
                </a:cubicBezTo>
                <a:cubicBezTo>
                  <a:pt x="191236" y="62453"/>
                  <a:pt x="186474" y="58748"/>
                  <a:pt x="149432" y="48165"/>
                </a:cubicBezTo>
                <a:cubicBezTo>
                  <a:pt x="112390" y="37582"/>
                  <a:pt x="-5614" y="-5281"/>
                  <a:pt x="207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8DD25E04-6CDA-F61B-0045-7E5C791A13E6}"/>
              </a:ext>
            </a:extLst>
          </p:cNvPr>
          <p:cNvSpPr/>
          <p:nvPr/>
        </p:nvSpPr>
        <p:spPr>
          <a:xfrm>
            <a:off x="7476689" y="1314450"/>
            <a:ext cx="70286" cy="16341"/>
          </a:xfrm>
          <a:custGeom>
            <a:avLst/>
            <a:gdLst>
              <a:gd name="connsiteX0" fmla="*/ 70286 w 70286"/>
              <a:gd name="connsiteY0" fmla="*/ 0 h 16341"/>
              <a:gd name="connsiteX1" fmla="*/ 436 w 70286"/>
              <a:gd name="connsiteY1" fmla="*/ 15875 h 16341"/>
              <a:gd name="connsiteX2" fmla="*/ 70286 w 70286"/>
              <a:gd name="connsiteY2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286" h="16341">
                <a:moveTo>
                  <a:pt x="70286" y="0"/>
                </a:moveTo>
                <a:cubicBezTo>
                  <a:pt x="70286" y="0"/>
                  <a:pt x="7315" y="12171"/>
                  <a:pt x="436" y="15875"/>
                </a:cubicBezTo>
                <a:cubicBezTo>
                  <a:pt x="-6443" y="19579"/>
                  <a:pt x="70286" y="0"/>
                  <a:pt x="7028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0BE5D96C-E0FD-A5C0-92D3-DD6B85E5D240}"/>
              </a:ext>
            </a:extLst>
          </p:cNvPr>
          <p:cNvSpPr/>
          <p:nvPr/>
        </p:nvSpPr>
        <p:spPr>
          <a:xfrm>
            <a:off x="7311905" y="1310671"/>
            <a:ext cx="235194" cy="118281"/>
          </a:xfrm>
          <a:custGeom>
            <a:avLst/>
            <a:gdLst>
              <a:gd name="connsiteX0" fmla="*/ 235070 w 235194"/>
              <a:gd name="connsiteY0" fmla="*/ 13304 h 118281"/>
              <a:gd name="connsiteX1" fmla="*/ 120770 w 235194"/>
              <a:gd name="connsiteY1" fmla="*/ 22829 h 118281"/>
              <a:gd name="connsiteX2" fmla="*/ 152520 w 235194"/>
              <a:gd name="connsiteY2" fmla="*/ 22829 h 118281"/>
              <a:gd name="connsiteX3" fmla="*/ 82670 w 235194"/>
              <a:gd name="connsiteY3" fmla="*/ 70454 h 118281"/>
              <a:gd name="connsiteX4" fmla="*/ 120 w 235194"/>
              <a:gd name="connsiteY4" fmla="*/ 118079 h 118281"/>
              <a:gd name="connsiteX5" fmla="*/ 101720 w 235194"/>
              <a:gd name="connsiteY5" fmla="*/ 51404 h 118281"/>
              <a:gd name="connsiteX6" fmla="*/ 133470 w 235194"/>
              <a:gd name="connsiteY6" fmla="*/ 604 h 118281"/>
              <a:gd name="connsiteX7" fmla="*/ 95370 w 235194"/>
              <a:gd name="connsiteY7" fmla="*/ 22829 h 118281"/>
              <a:gd name="connsiteX8" fmla="*/ 235070 w 235194"/>
              <a:gd name="connsiteY8" fmla="*/ 13304 h 11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94" h="118281">
                <a:moveTo>
                  <a:pt x="235070" y="13304"/>
                </a:moveTo>
                <a:cubicBezTo>
                  <a:pt x="239303" y="13304"/>
                  <a:pt x="134528" y="21242"/>
                  <a:pt x="120770" y="22829"/>
                </a:cubicBezTo>
                <a:cubicBezTo>
                  <a:pt x="107012" y="24416"/>
                  <a:pt x="158870" y="14892"/>
                  <a:pt x="152520" y="22829"/>
                </a:cubicBezTo>
                <a:cubicBezTo>
                  <a:pt x="146170" y="30766"/>
                  <a:pt x="108070" y="54579"/>
                  <a:pt x="82670" y="70454"/>
                </a:cubicBezTo>
                <a:cubicBezTo>
                  <a:pt x="57270" y="86329"/>
                  <a:pt x="-3055" y="121254"/>
                  <a:pt x="120" y="118079"/>
                </a:cubicBezTo>
                <a:cubicBezTo>
                  <a:pt x="3295" y="114904"/>
                  <a:pt x="79495" y="70983"/>
                  <a:pt x="101720" y="51404"/>
                </a:cubicBezTo>
                <a:cubicBezTo>
                  <a:pt x="123945" y="31825"/>
                  <a:pt x="134528" y="5366"/>
                  <a:pt x="133470" y="604"/>
                </a:cubicBezTo>
                <a:cubicBezTo>
                  <a:pt x="132412" y="-4158"/>
                  <a:pt x="73674" y="20712"/>
                  <a:pt x="95370" y="22829"/>
                </a:cubicBezTo>
                <a:cubicBezTo>
                  <a:pt x="117066" y="24946"/>
                  <a:pt x="230837" y="13304"/>
                  <a:pt x="235070" y="13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FDF82F5F-16A6-1F01-BE13-C0A5046E5CA6}"/>
              </a:ext>
            </a:extLst>
          </p:cNvPr>
          <p:cNvSpPr/>
          <p:nvPr/>
        </p:nvSpPr>
        <p:spPr>
          <a:xfrm>
            <a:off x="6933612" y="844438"/>
            <a:ext cx="203956" cy="130287"/>
          </a:xfrm>
          <a:custGeom>
            <a:avLst/>
            <a:gdLst>
              <a:gd name="connsiteX0" fmla="*/ 162513 w 203956"/>
              <a:gd name="connsiteY0" fmla="*/ 112 h 130287"/>
              <a:gd name="connsiteX1" fmla="*/ 60913 w 203956"/>
              <a:gd name="connsiteY1" fmla="*/ 54087 h 130287"/>
              <a:gd name="connsiteX2" fmla="*/ 10113 w 203956"/>
              <a:gd name="connsiteY2" fmla="*/ 69962 h 130287"/>
              <a:gd name="connsiteX3" fmla="*/ 92663 w 203956"/>
              <a:gd name="connsiteY3" fmla="*/ 114412 h 130287"/>
              <a:gd name="connsiteX4" fmla="*/ 51388 w 203956"/>
              <a:gd name="connsiteY4" fmla="*/ 120762 h 130287"/>
              <a:gd name="connsiteX5" fmla="*/ 203788 w 203956"/>
              <a:gd name="connsiteY5" fmla="*/ 130287 h 130287"/>
              <a:gd name="connsiteX6" fmla="*/ 79963 w 203956"/>
              <a:gd name="connsiteY6" fmla="*/ 120762 h 130287"/>
              <a:gd name="connsiteX7" fmla="*/ 16463 w 203956"/>
              <a:gd name="connsiteY7" fmla="*/ 120762 h 130287"/>
              <a:gd name="connsiteX8" fmla="*/ 35513 w 203956"/>
              <a:gd name="connsiteY8" fmla="*/ 98537 h 130287"/>
              <a:gd name="connsiteX9" fmla="*/ 6938 w 203956"/>
              <a:gd name="connsiteY9" fmla="*/ 69962 h 130287"/>
              <a:gd name="connsiteX10" fmla="*/ 162513 w 203956"/>
              <a:gd name="connsiteY10" fmla="*/ 112 h 13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956" h="130287">
                <a:moveTo>
                  <a:pt x="162513" y="112"/>
                </a:moveTo>
                <a:cubicBezTo>
                  <a:pt x="171509" y="-2534"/>
                  <a:pt x="86313" y="42445"/>
                  <a:pt x="60913" y="54087"/>
                </a:cubicBezTo>
                <a:cubicBezTo>
                  <a:pt x="35513" y="65729"/>
                  <a:pt x="4821" y="59908"/>
                  <a:pt x="10113" y="69962"/>
                </a:cubicBezTo>
                <a:cubicBezTo>
                  <a:pt x="15405" y="80016"/>
                  <a:pt x="85784" y="105945"/>
                  <a:pt x="92663" y="114412"/>
                </a:cubicBezTo>
                <a:cubicBezTo>
                  <a:pt x="99542" y="122879"/>
                  <a:pt x="32867" y="118116"/>
                  <a:pt x="51388" y="120762"/>
                </a:cubicBezTo>
                <a:cubicBezTo>
                  <a:pt x="69909" y="123408"/>
                  <a:pt x="199026" y="130287"/>
                  <a:pt x="203788" y="130287"/>
                </a:cubicBezTo>
                <a:cubicBezTo>
                  <a:pt x="208550" y="130287"/>
                  <a:pt x="111184" y="122349"/>
                  <a:pt x="79963" y="120762"/>
                </a:cubicBezTo>
                <a:cubicBezTo>
                  <a:pt x="48742" y="119175"/>
                  <a:pt x="23871" y="124466"/>
                  <a:pt x="16463" y="120762"/>
                </a:cubicBezTo>
                <a:cubicBezTo>
                  <a:pt x="9055" y="117058"/>
                  <a:pt x="37100" y="107004"/>
                  <a:pt x="35513" y="98537"/>
                </a:cubicBezTo>
                <a:cubicBezTo>
                  <a:pt x="33926" y="90070"/>
                  <a:pt x="-18462" y="80016"/>
                  <a:pt x="6938" y="69962"/>
                </a:cubicBezTo>
                <a:cubicBezTo>
                  <a:pt x="32338" y="59908"/>
                  <a:pt x="153517" y="2758"/>
                  <a:pt x="16251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314FA0FA-919E-2E51-74E0-FCE1DC9305E1}"/>
              </a:ext>
            </a:extLst>
          </p:cNvPr>
          <p:cNvSpPr/>
          <p:nvPr/>
        </p:nvSpPr>
        <p:spPr>
          <a:xfrm>
            <a:off x="7125893" y="812771"/>
            <a:ext cx="110004" cy="114505"/>
          </a:xfrm>
          <a:custGeom>
            <a:avLst/>
            <a:gdLst>
              <a:gd name="connsiteX0" fmla="*/ 94057 w 110004"/>
              <a:gd name="connsiteY0" fmla="*/ 29 h 114505"/>
              <a:gd name="connsiteX1" fmla="*/ 59132 w 110004"/>
              <a:gd name="connsiteY1" fmla="*/ 79404 h 114505"/>
              <a:gd name="connsiteX2" fmla="*/ 109932 w 110004"/>
              <a:gd name="connsiteY2" fmla="*/ 114329 h 114505"/>
              <a:gd name="connsiteX3" fmla="*/ 68657 w 110004"/>
              <a:gd name="connsiteY3" fmla="*/ 92104 h 114505"/>
              <a:gd name="connsiteX4" fmla="*/ 1982 w 110004"/>
              <a:gd name="connsiteY4" fmla="*/ 73054 h 114505"/>
              <a:gd name="connsiteX5" fmla="*/ 27382 w 110004"/>
              <a:gd name="connsiteY5" fmla="*/ 88929 h 114505"/>
              <a:gd name="connsiteX6" fmla="*/ 94057 w 110004"/>
              <a:gd name="connsiteY6" fmla="*/ 29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004" h="114505">
                <a:moveTo>
                  <a:pt x="94057" y="29"/>
                </a:moveTo>
                <a:cubicBezTo>
                  <a:pt x="99349" y="-1558"/>
                  <a:pt x="56486" y="60354"/>
                  <a:pt x="59132" y="79404"/>
                </a:cubicBezTo>
                <a:cubicBezTo>
                  <a:pt x="61778" y="98454"/>
                  <a:pt x="108344" y="112212"/>
                  <a:pt x="109932" y="114329"/>
                </a:cubicBezTo>
                <a:cubicBezTo>
                  <a:pt x="111520" y="116446"/>
                  <a:pt x="86649" y="98983"/>
                  <a:pt x="68657" y="92104"/>
                </a:cubicBezTo>
                <a:cubicBezTo>
                  <a:pt x="50665" y="85225"/>
                  <a:pt x="8861" y="73583"/>
                  <a:pt x="1982" y="73054"/>
                </a:cubicBezTo>
                <a:cubicBezTo>
                  <a:pt x="-4897" y="72525"/>
                  <a:pt x="6744" y="97925"/>
                  <a:pt x="27382" y="88929"/>
                </a:cubicBezTo>
                <a:cubicBezTo>
                  <a:pt x="48019" y="79933"/>
                  <a:pt x="88765" y="1616"/>
                  <a:pt x="9405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3F2B17B1-9764-0984-22CF-3DD697BCE932}"/>
              </a:ext>
            </a:extLst>
          </p:cNvPr>
          <p:cNvSpPr/>
          <p:nvPr/>
        </p:nvSpPr>
        <p:spPr>
          <a:xfrm>
            <a:off x="6892501" y="974387"/>
            <a:ext cx="240680" cy="115480"/>
          </a:xfrm>
          <a:custGeom>
            <a:avLst/>
            <a:gdLst>
              <a:gd name="connsiteX0" fmla="*/ 424 w 240680"/>
              <a:gd name="connsiteY0" fmla="*/ 101938 h 115480"/>
              <a:gd name="connsiteX1" fmla="*/ 111549 w 240680"/>
              <a:gd name="connsiteY1" fmla="*/ 105113 h 115480"/>
              <a:gd name="connsiteX2" fmla="*/ 162349 w 240680"/>
              <a:gd name="connsiteY2" fmla="*/ 76538 h 115480"/>
              <a:gd name="connsiteX3" fmla="*/ 238549 w 240680"/>
              <a:gd name="connsiteY3" fmla="*/ 338 h 115480"/>
              <a:gd name="connsiteX4" fmla="*/ 206799 w 240680"/>
              <a:gd name="connsiteY4" fmla="*/ 51138 h 115480"/>
              <a:gd name="connsiteX5" fmla="*/ 238549 w 240680"/>
              <a:gd name="connsiteY5" fmla="*/ 111463 h 115480"/>
              <a:gd name="connsiteX6" fmla="*/ 133774 w 240680"/>
              <a:gd name="connsiteY6" fmla="*/ 108288 h 115480"/>
              <a:gd name="connsiteX7" fmla="*/ 225849 w 240680"/>
              <a:gd name="connsiteY7" fmla="*/ 95588 h 115480"/>
              <a:gd name="connsiteX8" fmla="*/ 213149 w 240680"/>
              <a:gd name="connsiteY8" fmla="*/ 63838 h 115480"/>
              <a:gd name="connsiteX9" fmla="*/ 155999 w 240680"/>
              <a:gd name="connsiteY9" fmla="*/ 89238 h 115480"/>
              <a:gd name="connsiteX10" fmla="*/ 424 w 240680"/>
              <a:gd name="connsiteY10" fmla="*/ 101938 h 11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680" h="115480">
                <a:moveTo>
                  <a:pt x="424" y="101938"/>
                </a:moveTo>
                <a:cubicBezTo>
                  <a:pt x="-6984" y="104584"/>
                  <a:pt x="84562" y="109346"/>
                  <a:pt x="111549" y="105113"/>
                </a:cubicBezTo>
                <a:cubicBezTo>
                  <a:pt x="138537" y="100880"/>
                  <a:pt x="141182" y="94000"/>
                  <a:pt x="162349" y="76538"/>
                </a:cubicBezTo>
                <a:cubicBezTo>
                  <a:pt x="183516" y="59076"/>
                  <a:pt x="231141" y="4571"/>
                  <a:pt x="238549" y="338"/>
                </a:cubicBezTo>
                <a:cubicBezTo>
                  <a:pt x="245957" y="-3895"/>
                  <a:pt x="206799" y="32617"/>
                  <a:pt x="206799" y="51138"/>
                </a:cubicBezTo>
                <a:cubicBezTo>
                  <a:pt x="206799" y="69659"/>
                  <a:pt x="250720" y="101938"/>
                  <a:pt x="238549" y="111463"/>
                </a:cubicBezTo>
                <a:cubicBezTo>
                  <a:pt x="226378" y="120988"/>
                  <a:pt x="135891" y="110934"/>
                  <a:pt x="133774" y="108288"/>
                </a:cubicBezTo>
                <a:cubicBezTo>
                  <a:pt x="131657" y="105642"/>
                  <a:pt x="212620" y="102996"/>
                  <a:pt x="225849" y="95588"/>
                </a:cubicBezTo>
                <a:cubicBezTo>
                  <a:pt x="239078" y="88180"/>
                  <a:pt x="224791" y="64896"/>
                  <a:pt x="213149" y="63838"/>
                </a:cubicBezTo>
                <a:cubicBezTo>
                  <a:pt x="201507" y="62780"/>
                  <a:pt x="188278" y="81301"/>
                  <a:pt x="155999" y="89238"/>
                </a:cubicBezTo>
                <a:cubicBezTo>
                  <a:pt x="123720" y="97175"/>
                  <a:pt x="7832" y="99292"/>
                  <a:pt x="424" y="101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05351DE3-31FB-4F16-FB7D-A3FB0734D945}"/>
              </a:ext>
            </a:extLst>
          </p:cNvPr>
          <p:cNvSpPr/>
          <p:nvPr/>
        </p:nvSpPr>
        <p:spPr>
          <a:xfrm>
            <a:off x="6911939" y="1196685"/>
            <a:ext cx="446179" cy="214192"/>
          </a:xfrm>
          <a:custGeom>
            <a:avLst/>
            <a:gdLst>
              <a:gd name="connsiteX0" fmla="*/ 36 w 446179"/>
              <a:gd name="connsiteY0" fmla="*/ 290 h 214192"/>
              <a:gd name="connsiteX1" fmla="*/ 111161 w 446179"/>
              <a:gd name="connsiteY1" fmla="*/ 35215 h 214192"/>
              <a:gd name="connsiteX2" fmla="*/ 136561 w 446179"/>
              <a:gd name="connsiteY2" fmla="*/ 35215 h 214192"/>
              <a:gd name="connsiteX3" fmla="*/ 111161 w 446179"/>
              <a:gd name="connsiteY3" fmla="*/ 73315 h 214192"/>
              <a:gd name="connsiteX4" fmla="*/ 234986 w 446179"/>
              <a:gd name="connsiteY4" fmla="*/ 146340 h 214192"/>
              <a:gd name="connsiteX5" fmla="*/ 231811 w 446179"/>
              <a:gd name="connsiteY5" fmla="*/ 143165 h 214192"/>
              <a:gd name="connsiteX6" fmla="*/ 444536 w 446179"/>
              <a:gd name="connsiteY6" fmla="*/ 209840 h 214192"/>
              <a:gd name="connsiteX7" fmla="*/ 320711 w 446179"/>
              <a:gd name="connsiteY7" fmla="*/ 197140 h 214192"/>
              <a:gd name="connsiteX8" fmla="*/ 146086 w 446179"/>
              <a:gd name="connsiteY8" fmla="*/ 111415 h 214192"/>
              <a:gd name="connsiteX9" fmla="*/ 123861 w 446179"/>
              <a:gd name="connsiteY9" fmla="*/ 57440 h 214192"/>
              <a:gd name="connsiteX10" fmla="*/ 36 w 446179"/>
              <a:gd name="connsiteY10" fmla="*/ 290 h 21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179" h="214192">
                <a:moveTo>
                  <a:pt x="36" y="290"/>
                </a:moveTo>
                <a:cubicBezTo>
                  <a:pt x="-2081" y="-3414"/>
                  <a:pt x="88407" y="29394"/>
                  <a:pt x="111161" y="35215"/>
                </a:cubicBezTo>
                <a:cubicBezTo>
                  <a:pt x="133915" y="41036"/>
                  <a:pt x="136561" y="28865"/>
                  <a:pt x="136561" y="35215"/>
                </a:cubicBezTo>
                <a:cubicBezTo>
                  <a:pt x="136561" y="41565"/>
                  <a:pt x="94757" y="54794"/>
                  <a:pt x="111161" y="73315"/>
                </a:cubicBezTo>
                <a:cubicBezTo>
                  <a:pt x="127565" y="91836"/>
                  <a:pt x="214878" y="134698"/>
                  <a:pt x="234986" y="146340"/>
                </a:cubicBezTo>
                <a:cubicBezTo>
                  <a:pt x="255094" y="157982"/>
                  <a:pt x="196886" y="132582"/>
                  <a:pt x="231811" y="143165"/>
                </a:cubicBezTo>
                <a:cubicBezTo>
                  <a:pt x="266736" y="153748"/>
                  <a:pt x="429719" y="200844"/>
                  <a:pt x="444536" y="209840"/>
                </a:cubicBezTo>
                <a:cubicBezTo>
                  <a:pt x="459353" y="218836"/>
                  <a:pt x="370453" y="213544"/>
                  <a:pt x="320711" y="197140"/>
                </a:cubicBezTo>
                <a:cubicBezTo>
                  <a:pt x="270969" y="180736"/>
                  <a:pt x="178894" y="134698"/>
                  <a:pt x="146086" y="111415"/>
                </a:cubicBezTo>
                <a:cubicBezTo>
                  <a:pt x="113278" y="88132"/>
                  <a:pt x="146615" y="73315"/>
                  <a:pt x="123861" y="57440"/>
                </a:cubicBezTo>
                <a:cubicBezTo>
                  <a:pt x="101107" y="41565"/>
                  <a:pt x="2153" y="3994"/>
                  <a:pt x="36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2B3AF1BD-93CA-38E7-F99E-EB16470AC4C7}"/>
              </a:ext>
            </a:extLst>
          </p:cNvPr>
          <p:cNvSpPr/>
          <p:nvPr/>
        </p:nvSpPr>
        <p:spPr>
          <a:xfrm>
            <a:off x="7013566" y="1104329"/>
            <a:ext cx="371489" cy="162662"/>
          </a:xfrm>
          <a:custGeom>
            <a:avLst/>
            <a:gdLst>
              <a:gd name="connsiteX0" fmla="*/ 9 w 371489"/>
              <a:gd name="connsiteY0" fmla="*/ 32321 h 162662"/>
              <a:gd name="connsiteX1" fmla="*/ 130184 w 371489"/>
              <a:gd name="connsiteY1" fmla="*/ 64071 h 162662"/>
              <a:gd name="connsiteX2" fmla="*/ 238134 w 371489"/>
              <a:gd name="connsiteY2" fmla="*/ 102171 h 162662"/>
              <a:gd name="connsiteX3" fmla="*/ 219084 w 371489"/>
              <a:gd name="connsiteY3" fmla="*/ 79946 h 162662"/>
              <a:gd name="connsiteX4" fmla="*/ 301634 w 371489"/>
              <a:gd name="connsiteY4" fmla="*/ 105346 h 162662"/>
              <a:gd name="connsiteX5" fmla="*/ 371484 w 371489"/>
              <a:gd name="connsiteY5" fmla="*/ 162496 h 162662"/>
              <a:gd name="connsiteX6" fmla="*/ 304809 w 371489"/>
              <a:gd name="connsiteY6" fmla="*/ 121221 h 162662"/>
              <a:gd name="connsiteX7" fmla="*/ 193684 w 371489"/>
              <a:gd name="connsiteY7" fmla="*/ 76771 h 162662"/>
              <a:gd name="connsiteX8" fmla="*/ 130184 w 371489"/>
              <a:gd name="connsiteY8" fmla="*/ 54546 h 162662"/>
              <a:gd name="connsiteX9" fmla="*/ 161934 w 371489"/>
              <a:gd name="connsiteY9" fmla="*/ 571 h 162662"/>
              <a:gd name="connsiteX10" fmla="*/ 136534 w 371489"/>
              <a:gd name="connsiteY10" fmla="*/ 25971 h 162662"/>
              <a:gd name="connsiteX11" fmla="*/ 9 w 371489"/>
              <a:gd name="connsiteY11" fmla="*/ 32321 h 162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489" h="162662">
                <a:moveTo>
                  <a:pt x="9" y="32321"/>
                </a:moveTo>
                <a:cubicBezTo>
                  <a:pt x="-1049" y="38671"/>
                  <a:pt x="90497" y="52429"/>
                  <a:pt x="130184" y="64071"/>
                </a:cubicBezTo>
                <a:cubicBezTo>
                  <a:pt x="169872" y="75713"/>
                  <a:pt x="223317" y="99525"/>
                  <a:pt x="238134" y="102171"/>
                </a:cubicBezTo>
                <a:cubicBezTo>
                  <a:pt x="252951" y="104817"/>
                  <a:pt x="208501" y="79417"/>
                  <a:pt x="219084" y="79946"/>
                </a:cubicBezTo>
                <a:cubicBezTo>
                  <a:pt x="229667" y="80475"/>
                  <a:pt x="276234" y="91588"/>
                  <a:pt x="301634" y="105346"/>
                </a:cubicBezTo>
                <a:cubicBezTo>
                  <a:pt x="327034" y="119104"/>
                  <a:pt x="370955" y="159850"/>
                  <a:pt x="371484" y="162496"/>
                </a:cubicBezTo>
                <a:cubicBezTo>
                  <a:pt x="372013" y="165142"/>
                  <a:pt x="334442" y="135509"/>
                  <a:pt x="304809" y="121221"/>
                </a:cubicBezTo>
                <a:cubicBezTo>
                  <a:pt x="275176" y="106933"/>
                  <a:pt x="222788" y="87884"/>
                  <a:pt x="193684" y="76771"/>
                </a:cubicBezTo>
                <a:cubicBezTo>
                  <a:pt x="164580" y="65659"/>
                  <a:pt x="135476" y="67246"/>
                  <a:pt x="130184" y="54546"/>
                </a:cubicBezTo>
                <a:cubicBezTo>
                  <a:pt x="124892" y="41846"/>
                  <a:pt x="160876" y="5333"/>
                  <a:pt x="161934" y="571"/>
                </a:cubicBezTo>
                <a:cubicBezTo>
                  <a:pt x="162992" y="-4191"/>
                  <a:pt x="169342" y="22267"/>
                  <a:pt x="136534" y="25971"/>
                </a:cubicBezTo>
                <a:cubicBezTo>
                  <a:pt x="103726" y="29675"/>
                  <a:pt x="1067" y="25971"/>
                  <a:pt x="9" y="32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31C949BB-F5BB-CB80-DE7A-6CC5ADE66917}"/>
              </a:ext>
            </a:extLst>
          </p:cNvPr>
          <p:cNvSpPr/>
          <p:nvPr/>
        </p:nvSpPr>
        <p:spPr>
          <a:xfrm>
            <a:off x="7216749" y="1381123"/>
            <a:ext cx="327707" cy="105212"/>
          </a:xfrm>
          <a:custGeom>
            <a:avLst/>
            <a:gdLst>
              <a:gd name="connsiteX0" fmla="*/ 26 w 327707"/>
              <a:gd name="connsiteY0" fmla="*/ 41277 h 105212"/>
              <a:gd name="connsiteX1" fmla="*/ 155601 w 327707"/>
              <a:gd name="connsiteY1" fmla="*/ 82552 h 105212"/>
              <a:gd name="connsiteX2" fmla="*/ 206401 w 327707"/>
              <a:gd name="connsiteY2" fmla="*/ 82552 h 105212"/>
              <a:gd name="connsiteX3" fmla="*/ 327051 w 327707"/>
              <a:gd name="connsiteY3" fmla="*/ 104777 h 105212"/>
              <a:gd name="connsiteX4" fmla="*/ 250851 w 327707"/>
              <a:gd name="connsiteY4" fmla="*/ 88902 h 105212"/>
              <a:gd name="connsiteX5" fmla="*/ 168301 w 327707"/>
              <a:gd name="connsiteY5" fmla="*/ 2 h 105212"/>
              <a:gd name="connsiteX6" fmla="*/ 273076 w 327707"/>
              <a:gd name="connsiteY6" fmla="*/ 85727 h 105212"/>
              <a:gd name="connsiteX7" fmla="*/ 168301 w 327707"/>
              <a:gd name="connsiteY7" fmla="*/ 79377 h 105212"/>
              <a:gd name="connsiteX8" fmla="*/ 26 w 327707"/>
              <a:gd name="connsiteY8" fmla="*/ 41277 h 10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707" h="105212">
                <a:moveTo>
                  <a:pt x="26" y="41277"/>
                </a:moveTo>
                <a:cubicBezTo>
                  <a:pt x="-2091" y="41806"/>
                  <a:pt x="121205" y="75673"/>
                  <a:pt x="155601" y="82552"/>
                </a:cubicBezTo>
                <a:cubicBezTo>
                  <a:pt x="189997" y="89431"/>
                  <a:pt x="177826" y="78848"/>
                  <a:pt x="206401" y="82552"/>
                </a:cubicBezTo>
                <a:cubicBezTo>
                  <a:pt x="234976" y="86256"/>
                  <a:pt x="319643" y="103719"/>
                  <a:pt x="327051" y="104777"/>
                </a:cubicBezTo>
                <a:cubicBezTo>
                  <a:pt x="334459" y="105835"/>
                  <a:pt x="277309" y="106365"/>
                  <a:pt x="250851" y="88902"/>
                </a:cubicBezTo>
                <a:cubicBezTo>
                  <a:pt x="224393" y="71439"/>
                  <a:pt x="164597" y="531"/>
                  <a:pt x="168301" y="2"/>
                </a:cubicBezTo>
                <a:cubicBezTo>
                  <a:pt x="172005" y="-527"/>
                  <a:pt x="273076" y="72498"/>
                  <a:pt x="273076" y="85727"/>
                </a:cubicBezTo>
                <a:cubicBezTo>
                  <a:pt x="273076" y="98956"/>
                  <a:pt x="211164" y="84140"/>
                  <a:pt x="168301" y="79377"/>
                </a:cubicBezTo>
                <a:cubicBezTo>
                  <a:pt x="125439" y="74615"/>
                  <a:pt x="2143" y="40748"/>
                  <a:pt x="26" y="41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F30D56C-72C6-9A44-1CB5-9BA2729698D6}"/>
              </a:ext>
            </a:extLst>
          </p:cNvPr>
          <p:cNvSpPr/>
          <p:nvPr/>
        </p:nvSpPr>
        <p:spPr>
          <a:xfrm>
            <a:off x="7200370" y="1191386"/>
            <a:ext cx="200967" cy="187130"/>
          </a:xfrm>
          <a:custGeom>
            <a:avLst/>
            <a:gdLst>
              <a:gd name="connsiteX0" fmla="*/ 3705 w 200967"/>
              <a:gd name="connsiteY0" fmla="*/ 2414 h 187130"/>
              <a:gd name="connsiteX1" fmla="*/ 152930 w 200967"/>
              <a:gd name="connsiteY1" fmla="*/ 123064 h 187130"/>
              <a:gd name="connsiteX2" fmla="*/ 162455 w 200967"/>
              <a:gd name="connsiteY2" fmla="*/ 186564 h 187130"/>
              <a:gd name="connsiteX3" fmla="*/ 168805 w 200967"/>
              <a:gd name="connsiteY3" fmla="*/ 151639 h 187130"/>
              <a:gd name="connsiteX4" fmla="*/ 200555 w 200967"/>
              <a:gd name="connsiteY4" fmla="*/ 107189 h 187130"/>
              <a:gd name="connsiteX5" fmla="*/ 143405 w 200967"/>
              <a:gd name="connsiteY5" fmla="*/ 110364 h 187130"/>
              <a:gd name="connsiteX6" fmla="*/ 51330 w 200967"/>
              <a:gd name="connsiteY6" fmla="*/ 46864 h 187130"/>
              <a:gd name="connsiteX7" fmla="*/ 3705 w 200967"/>
              <a:gd name="connsiteY7" fmla="*/ 2414 h 18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67" h="187130">
                <a:moveTo>
                  <a:pt x="3705" y="2414"/>
                </a:moveTo>
                <a:cubicBezTo>
                  <a:pt x="20638" y="15114"/>
                  <a:pt x="126472" y="92372"/>
                  <a:pt x="152930" y="123064"/>
                </a:cubicBezTo>
                <a:cubicBezTo>
                  <a:pt x="179388" y="153756"/>
                  <a:pt x="159809" y="181802"/>
                  <a:pt x="162455" y="186564"/>
                </a:cubicBezTo>
                <a:cubicBezTo>
                  <a:pt x="165101" y="191326"/>
                  <a:pt x="162455" y="164868"/>
                  <a:pt x="168805" y="151639"/>
                </a:cubicBezTo>
                <a:cubicBezTo>
                  <a:pt x="175155" y="138410"/>
                  <a:pt x="204788" y="114068"/>
                  <a:pt x="200555" y="107189"/>
                </a:cubicBezTo>
                <a:cubicBezTo>
                  <a:pt x="196322" y="100310"/>
                  <a:pt x="168276" y="120418"/>
                  <a:pt x="143405" y="110364"/>
                </a:cubicBezTo>
                <a:cubicBezTo>
                  <a:pt x="118534" y="100310"/>
                  <a:pt x="70380" y="63268"/>
                  <a:pt x="51330" y="46864"/>
                </a:cubicBezTo>
                <a:cubicBezTo>
                  <a:pt x="32280" y="30460"/>
                  <a:pt x="-13228" y="-10286"/>
                  <a:pt x="3705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816FCA06-35CC-DBD9-E93F-5D271FE994A9}"/>
              </a:ext>
            </a:extLst>
          </p:cNvPr>
          <p:cNvSpPr/>
          <p:nvPr/>
        </p:nvSpPr>
        <p:spPr>
          <a:xfrm>
            <a:off x="7499248" y="1390645"/>
            <a:ext cx="120954" cy="107961"/>
          </a:xfrm>
          <a:custGeom>
            <a:avLst/>
            <a:gdLst>
              <a:gd name="connsiteX0" fmla="*/ 102 w 120954"/>
              <a:gd name="connsiteY0" fmla="*/ 5 h 107961"/>
              <a:gd name="connsiteX1" fmla="*/ 66777 w 120954"/>
              <a:gd name="connsiteY1" fmla="*/ 57155 h 107961"/>
              <a:gd name="connsiteX2" fmla="*/ 120752 w 120954"/>
              <a:gd name="connsiteY2" fmla="*/ 107955 h 107961"/>
              <a:gd name="connsiteX3" fmla="*/ 82652 w 120954"/>
              <a:gd name="connsiteY3" fmla="*/ 60330 h 107961"/>
              <a:gd name="connsiteX4" fmla="*/ 102 w 120954"/>
              <a:gd name="connsiteY4" fmla="*/ 5 h 10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4" h="107961">
                <a:moveTo>
                  <a:pt x="102" y="5"/>
                </a:moveTo>
                <a:cubicBezTo>
                  <a:pt x="-2544" y="-524"/>
                  <a:pt x="46669" y="39163"/>
                  <a:pt x="66777" y="57155"/>
                </a:cubicBezTo>
                <a:cubicBezTo>
                  <a:pt x="86885" y="75147"/>
                  <a:pt x="118106" y="107426"/>
                  <a:pt x="120752" y="107955"/>
                </a:cubicBezTo>
                <a:cubicBezTo>
                  <a:pt x="123398" y="108484"/>
                  <a:pt x="99585" y="77263"/>
                  <a:pt x="82652" y="60330"/>
                </a:cubicBezTo>
                <a:cubicBezTo>
                  <a:pt x="65719" y="43397"/>
                  <a:pt x="2748" y="534"/>
                  <a:pt x="102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5BFD1A8A-2770-821D-C307-03E3F4EBEB3A}"/>
              </a:ext>
            </a:extLst>
          </p:cNvPr>
          <p:cNvSpPr/>
          <p:nvPr/>
        </p:nvSpPr>
        <p:spPr>
          <a:xfrm>
            <a:off x="6857435" y="768338"/>
            <a:ext cx="45121" cy="499026"/>
          </a:xfrm>
          <a:custGeom>
            <a:avLst/>
            <a:gdLst>
              <a:gd name="connsiteX0" fmla="*/ 45015 w 45121"/>
              <a:gd name="connsiteY0" fmla="*/ 12 h 499026"/>
              <a:gd name="connsiteX1" fmla="*/ 13265 w 45121"/>
              <a:gd name="connsiteY1" fmla="*/ 101612 h 499026"/>
              <a:gd name="connsiteX2" fmla="*/ 22790 w 45121"/>
              <a:gd name="connsiteY2" fmla="*/ 222262 h 499026"/>
              <a:gd name="connsiteX3" fmla="*/ 19615 w 45121"/>
              <a:gd name="connsiteY3" fmla="*/ 161937 h 499026"/>
              <a:gd name="connsiteX4" fmla="*/ 19615 w 45121"/>
              <a:gd name="connsiteY4" fmla="*/ 273062 h 499026"/>
              <a:gd name="connsiteX5" fmla="*/ 13265 w 45121"/>
              <a:gd name="connsiteY5" fmla="*/ 349262 h 499026"/>
              <a:gd name="connsiteX6" fmla="*/ 19615 w 45121"/>
              <a:gd name="connsiteY6" fmla="*/ 282587 h 499026"/>
              <a:gd name="connsiteX7" fmla="*/ 6915 w 45121"/>
              <a:gd name="connsiteY7" fmla="*/ 396887 h 499026"/>
              <a:gd name="connsiteX8" fmla="*/ 3740 w 45121"/>
              <a:gd name="connsiteY8" fmla="*/ 498487 h 499026"/>
              <a:gd name="connsiteX9" fmla="*/ 3740 w 45121"/>
              <a:gd name="connsiteY9" fmla="*/ 428637 h 499026"/>
              <a:gd name="connsiteX10" fmla="*/ 6915 w 45121"/>
              <a:gd name="connsiteY10" fmla="*/ 254012 h 499026"/>
              <a:gd name="connsiteX11" fmla="*/ 10090 w 45121"/>
              <a:gd name="connsiteY11" fmla="*/ 314337 h 499026"/>
              <a:gd name="connsiteX12" fmla="*/ 6915 w 45121"/>
              <a:gd name="connsiteY12" fmla="*/ 120662 h 499026"/>
              <a:gd name="connsiteX13" fmla="*/ 565 w 45121"/>
              <a:gd name="connsiteY13" fmla="*/ 107962 h 499026"/>
              <a:gd name="connsiteX14" fmla="*/ 45015 w 45121"/>
              <a:gd name="connsiteY14" fmla="*/ 12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121" h="499026">
                <a:moveTo>
                  <a:pt x="45015" y="12"/>
                </a:moveTo>
                <a:cubicBezTo>
                  <a:pt x="47132" y="-1046"/>
                  <a:pt x="16969" y="64570"/>
                  <a:pt x="13265" y="101612"/>
                </a:cubicBezTo>
                <a:cubicBezTo>
                  <a:pt x="9561" y="138654"/>
                  <a:pt x="21732" y="212208"/>
                  <a:pt x="22790" y="222262"/>
                </a:cubicBezTo>
                <a:cubicBezTo>
                  <a:pt x="23848" y="232316"/>
                  <a:pt x="20144" y="153470"/>
                  <a:pt x="19615" y="161937"/>
                </a:cubicBezTo>
                <a:cubicBezTo>
                  <a:pt x="19086" y="170404"/>
                  <a:pt x="20673" y="241841"/>
                  <a:pt x="19615" y="273062"/>
                </a:cubicBezTo>
                <a:cubicBezTo>
                  <a:pt x="18557" y="304283"/>
                  <a:pt x="13265" y="347675"/>
                  <a:pt x="13265" y="349262"/>
                </a:cubicBezTo>
                <a:cubicBezTo>
                  <a:pt x="13265" y="350849"/>
                  <a:pt x="20673" y="274650"/>
                  <a:pt x="19615" y="282587"/>
                </a:cubicBezTo>
                <a:cubicBezTo>
                  <a:pt x="18557" y="290524"/>
                  <a:pt x="9561" y="360904"/>
                  <a:pt x="6915" y="396887"/>
                </a:cubicBezTo>
                <a:cubicBezTo>
                  <a:pt x="4269" y="432870"/>
                  <a:pt x="4269" y="493195"/>
                  <a:pt x="3740" y="498487"/>
                </a:cubicBezTo>
                <a:cubicBezTo>
                  <a:pt x="3211" y="503779"/>
                  <a:pt x="3211" y="469383"/>
                  <a:pt x="3740" y="428637"/>
                </a:cubicBezTo>
                <a:cubicBezTo>
                  <a:pt x="4269" y="387891"/>
                  <a:pt x="5857" y="273062"/>
                  <a:pt x="6915" y="254012"/>
                </a:cubicBezTo>
                <a:cubicBezTo>
                  <a:pt x="7973" y="234962"/>
                  <a:pt x="10090" y="336562"/>
                  <a:pt x="10090" y="314337"/>
                </a:cubicBezTo>
                <a:cubicBezTo>
                  <a:pt x="10090" y="292112"/>
                  <a:pt x="6915" y="120662"/>
                  <a:pt x="6915" y="120662"/>
                </a:cubicBezTo>
                <a:cubicBezTo>
                  <a:pt x="5327" y="86266"/>
                  <a:pt x="-2081" y="122779"/>
                  <a:pt x="565" y="107962"/>
                </a:cubicBezTo>
                <a:cubicBezTo>
                  <a:pt x="3211" y="93145"/>
                  <a:pt x="42898" y="1070"/>
                  <a:pt x="4501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8EABF4A8-F6D8-446A-3332-B2DC0DF90420}"/>
              </a:ext>
            </a:extLst>
          </p:cNvPr>
          <p:cNvSpPr/>
          <p:nvPr/>
        </p:nvSpPr>
        <p:spPr>
          <a:xfrm>
            <a:off x="6756399" y="755331"/>
            <a:ext cx="268941" cy="22593"/>
          </a:xfrm>
          <a:custGeom>
            <a:avLst/>
            <a:gdLst>
              <a:gd name="connsiteX0" fmla="*/ 1 w 268941"/>
              <a:gd name="connsiteY0" fmla="*/ 319 h 22593"/>
              <a:gd name="connsiteX1" fmla="*/ 136526 w 268941"/>
              <a:gd name="connsiteY1" fmla="*/ 22544 h 22593"/>
              <a:gd name="connsiteX2" fmla="*/ 266701 w 268941"/>
              <a:gd name="connsiteY2" fmla="*/ 6669 h 22593"/>
              <a:gd name="connsiteX3" fmla="*/ 212726 w 268941"/>
              <a:gd name="connsiteY3" fmla="*/ 19369 h 22593"/>
              <a:gd name="connsiteX4" fmla="*/ 133351 w 268941"/>
              <a:gd name="connsiteY4" fmla="*/ 9844 h 22593"/>
              <a:gd name="connsiteX5" fmla="*/ 1 w 268941"/>
              <a:gd name="connsiteY5" fmla="*/ 319 h 22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8941" h="22593">
                <a:moveTo>
                  <a:pt x="1" y="319"/>
                </a:moveTo>
                <a:cubicBezTo>
                  <a:pt x="530" y="2436"/>
                  <a:pt x="92076" y="21486"/>
                  <a:pt x="136526" y="22544"/>
                </a:cubicBezTo>
                <a:cubicBezTo>
                  <a:pt x="180976" y="23602"/>
                  <a:pt x="254001" y="7198"/>
                  <a:pt x="266701" y="6669"/>
                </a:cubicBezTo>
                <a:cubicBezTo>
                  <a:pt x="279401" y="6140"/>
                  <a:pt x="234951" y="18840"/>
                  <a:pt x="212726" y="19369"/>
                </a:cubicBezTo>
                <a:cubicBezTo>
                  <a:pt x="190501" y="19898"/>
                  <a:pt x="161397" y="12490"/>
                  <a:pt x="133351" y="9844"/>
                </a:cubicBezTo>
                <a:cubicBezTo>
                  <a:pt x="105305" y="7198"/>
                  <a:pt x="-528" y="-1798"/>
                  <a:pt x="1" y="3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C1780357-2354-6D50-BC11-678C43C5355B}"/>
              </a:ext>
            </a:extLst>
          </p:cNvPr>
          <p:cNvSpPr/>
          <p:nvPr/>
        </p:nvSpPr>
        <p:spPr>
          <a:xfrm>
            <a:off x="6812772" y="806444"/>
            <a:ext cx="64888" cy="238159"/>
          </a:xfrm>
          <a:custGeom>
            <a:avLst/>
            <a:gdLst>
              <a:gd name="connsiteX0" fmla="*/ 64278 w 64888"/>
              <a:gd name="connsiteY0" fmla="*/ 6 h 238159"/>
              <a:gd name="connsiteX1" fmla="*/ 32528 w 64888"/>
              <a:gd name="connsiteY1" fmla="*/ 139706 h 238159"/>
              <a:gd name="connsiteX2" fmla="*/ 26178 w 64888"/>
              <a:gd name="connsiteY2" fmla="*/ 234956 h 238159"/>
              <a:gd name="connsiteX3" fmla="*/ 26178 w 64888"/>
              <a:gd name="connsiteY3" fmla="*/ 203206 h 238159"/>
              <a:gd name="connsiteX4" fmla="*/ 23003 w 64888"/>
              <a:gd name="connsiteY4" fmla="*/ 82556 h 238159"/>
              <a:gd name="connsiteX5" fmla="*/ 778 w 64888"/>
              <a:gd name="connsiteY5" fmla="*/ 133356 h 238159"/>
              <a:gd name="connsiteX6" fmla="*/ 64278 w 64888"/>
              <a:gd name="connsiteY6" fmla="*/ 6 h 23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888" h="238159">
                <a:moveTo>
                  <a:pt x="64278" y="6"/>
                </a:moveTo>
                <a:cubicBezTo>
                  <a:pt x="69569" y="1064"/>
                  <a:pt x="38878" y="100548"/>
                  <a:pt x="32528" y="139706"/>
                </a:cubicBezTo>
                <a:cubicBezTo>
                  <a:pt x="26178" y="178864"/>
                  <a:pt x="26178" y="234956"/>
                  <a:pt x="26178" y="234956"/>
                </a:cubicBezTo>
                <a:cubicBezTo>
                  <a:pt x="25120" y="245539"/>
                  <a:pt x="26707" y="228606"/>
                  <a:pt x="26178" y="203206"/>
                </a:cubicBezTo>
                <a:cubicBezTo>
                  <a:pt x="25649" y="177806"/>
                  <a:pt x="27236" y="94198"/>
                  <a:pt x="23003" y="82556"/>
                </a:cubicBezTo>
                <a:cubicBezTo>
                  <a:pt x="18770" y="70914"/>
                  <a:pt x="-4514" y="143939"/>
                  <a:pt x="778" y="133356"/>
                </a:cubicBezTo>
                <a:cubicBezTo>
                  <a:pt x="6070" y="122773"/>
                  <a:pt x="58987" y="-1052"/>
                  <a:pt x="6427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B66D43D5-6CED-020A-B608-157B37B3AB6A}"/>
              </a:ext>
            </a:extLst>
          </p:cNvPr>
          <p:cNvSpPr/>
          <p:nvPr/>
        </p:nvSpPr>
        <p:spPr>
          <a:xfrm>
            <a:off x="6809957" y="812507"/>
            <a:ext cx="32168" cy="286313"/>
          </a:xfrm>
          <a:custGeom>
            <a:avLst/>
            <a:gdLst>
              <a:gd name="connsiteX0" fmla="*/ 32168 w 32168"/>
              <a:gd name="connsiteY0" fmla="*/ 293 h 286313"/>
              <a:gd name="connsiteX1" fmla="*/ 3593 w 32168"/>
              <a:gd name="connsiteY1" fmla="*/ 124118 h 286313"/>
              <a:gd name="connsiteX2" fmla="*/ 418 w 32168"/>
              <a:gd name="connsiteY2" fmla="*/ 286043 h 286313"/>
              <a:gd name="connsiteX3" fmla="*/ 3593 w 32168"/>
              <a:gd name="connsiteY3" fmla="*/ 159043 h 286313"/>
              <a:gd name="connsiteX4" fmla="*/ 32168 w 32168"/>
              <a:gd name="connsiteY4" fmla="*/ 293 h 28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8" h="286313">
                <a:moveTo>
                  <a:pt x="32168" y="293"/>
                </a:moveTo>
                <a:cubicBezTo>
                  <a:pt x="32168" y="-5528"/>
                  <a:pt x="8885" y="76493"/>
                  <a:pt x="3593" y="124118"/>
                </a:cubicBezTo>
                <a:cubicBezTo>
                  <a:pt x="-1699" y="171743"/>
                  <a:pt x="418" y="280222"/>
                  <a:pt x="418" y="286043"/>
                </a:cubicBezTo>
                <a:cubicBezTo>
                  <a:pt x="418" y="291864"/>
                  <a:pt x="2535" y="202435"/>
                  <a:pt x="3593" y="159043"/>
                </a:cubicBezTo>
                <a:cubicBezTo>
                  <a:pt x="4651" y="115651"/>
                  <a:pt x="32168" y="6114"/>
                  <a:pt x="32168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5F2B02F3-DC32-DA9E-8F2F-D150101A09A0}"/>
              </a:ext>
            </a:extLst>
          </p:cNvPr>
          <p:cNvSpPr/>
          <p:nvPr/>
        </p:nvSpPr>
        <p:spPr>
          <a:xfrm>
            <a:off x="6679586" y="1003220"/>
            <a:ext cx="197738" cy="229300"/>
          </a:xfrm>
          <a:custGeom>
            <a:avLst/>
            <a:gdLst>
              <a:gd name="connsiteX0" fmla="*/ 197464 w 197738"/>
              <a:gd name="connsiteY0" fmla="*/ 80 h 229300"/>
              <a:gd name="connsiteX1" fmla="*/ 159364 w 197738"/>
              <a:gd name="connsiteY1" fmla="*/ 82630 h 229300"/>
              <a:gd name="connsiteX2" fmla="*/ 156189 w 197738"/>
              <a:gd name="connsiteY2" fmla="*/ 120730 h 229300"/>
              <a:gd name="connsiteX3" fmla="*/ 156189 w 197738"/>
              <a:gd name="connsiteY3" fmla="*/ 79455 h 229300"/>
              <a:gd name="connsiteX4" fmla="*/ 130789 w 197738"/>
              <a:gd name="connsiteY4" fmla="*/ 69930 h 229300"/>
              <a:gd name="connsiteX5" fmla="*/ 121264 w 197738"/>
              <a:gd name="connsiteY5" fmla="*/ 139780 h 229300"/>
              <a:gd name="connsiteX6" fmla="*/ 130789 w 197738"/>
              <a:gd name="connsiteY6" fmla="*/ 228680 h 229300"/>
              <a:gd name="connsiteX7" fmla="*/ 121264 w 197738"/>
              <a:gd name="connsiteY7" fmla="*/ 92155 h 229300"/>
              <a:gd name="connsiteX8" fmla="*/ 70464 w 197738"/>
              <a:gd name="connsiteY8" fmla="*/ 73105 h 229300"/>
              <a:gd name="connsiteX9" fmla="*/ 16489 w 197738"/>
              <a:gd name="connsiteY9" fmla="*/ 63580 h 229300"/>
              <a:gd name="connsiteX10" fmla="*/ 57764 w 197738"/>
              <a:gd name="connsiteY10" fmla="*/ 69930 h 229300"/>
              <a:gd name="connsiteX11" fmla="*/ 614 w 197738"/>
              <a:gd name="connsiteY11" fmla="*/ 28655 h 229300"/>
              <a:gd name="connsiteX12" fmla="*/ 102214 w 197738"/>
              <a:gd name="connsiteY12" fmla="*/ 63580 h 229300"/>
              <a:gd name="connsiteX13" fmla="*/ 137139 w 197738"/>
              <a:gd name="connsiteY13" fmla="*/ 66755 h 229300"/>
              <a:gd name="connsiteX14" fmla="*/ 197464 w 197738"/>
              <a:gd name="connsiteY14" fmla="*/ 80 h 22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738" h="229300">
                <a:moveTo>
                  <a:pt x="197464" y="80"/>
                </a:moveTo>
                <a:cubicBezTo>
                  <a:pt x="201168" y="2726"/>
                  <a:pt x="166243" y="62522"/>
                  <a:pt x="159364" y="82630"/>
                </a:cubicBezTo>
                <a:cubicBezTo>
                  <a:pt x="152485" y="102738"/>
                  <a:pt x="156718" y="121259"/>
                  <a:pt x="156189" y="120730"/>
                </a:cubicBezTo>
                <a:cubicBezTo>
                  <a:pt x="155660" y="120201"/>
                  <a:pt x="160422" y="87922"/>
                  <a:pt x="156189" y="79455"/>
                </a:cubicBezTo>
                <a:cubicBezTo>
                  <a:pt x="151956" y="70988"/>
                  <a:pt x="136610" y="59876"/>
                  <a:pt x="130789" y="69930"/>
                </a:cubicBezTo>
                <a:cubicBezTo>
                  <a:pt x="124968" y="79984"/>
                  <a:pt x="121264" y="113322"/>
                  <a:pt x="121264" y="139780"/>
                </a:cubicBezTo>
                <a:cubicBezTo>
                  <a:pt x="121264" y="166238"/>
                  <a:pt x="130789" y="236617"/>
                  <a:pt x="130789" y="228680"/>
                </a:cubicBezTo>
                <a:cubicBezTo>
                  <a:pt x="130789" y="220743"/>
                  <a:pt x="131318" y="118084"/>
                  <a:pt x="121264" y="92155"/>
                </a:cubicBezTo>
                <a:cubicBezTo>
                  <a:pt x="111210" y="66226"/>
                  <a:pt x="87927" y="77868"/>
                  <a:pt x="70464" y="73105"/>
                </a:cubicBezTo>
                <a:cubicBezTo>
                  <a:pt x="53001" y="68342"/>
                  <a:pt x="18606" y="64109"/>
                  <a:pt x="16489" y="63580"/>
                </a:cubicBezTo>
                <a:cubicBezTo>
                  <a:pt x="14372" y="63051"/>
                  <a:pt x="60410" y="75751"/>
                  <a:pt x="57764" y="69930"/>
                </a:cubicBezTo>
                <a:cubicBezTo>
                  <a:pt x="55118" y="64109"/>
                  <a:pt x="-6794" y="29713"/>
                  <a:pt x="614" y="28655"/>
                </a:cubicBezTo>
                <a:cubicBezTo>
                  <a:pt x="8022" y="27597"/>
                  <a:pt x="79460" y="57230"/>
                  <a:pt x="102214" y="63580"/>
                </a:cubicBezTo>
                <a:cubicBezTo>
                  <a:pt x="124968" y="69930"/>
                  <a:pt x="115972" y="72576"/>
                  <a:pt x="137139" y="66755"/>
                </a:cubicBezTo>
                <a:cubicBezTo>
                  <a:pt x="158306" y="60934"/>
                  <a:pt x="193760" y="-2566"/>
                  <a:pt x="197464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05FB4C48-882A-94EA-8AD6-BC9CA182D3E2}"/>
              </a:ext>
            </a:extLst>
          </p:cNvPr>
          <p:cNvSpPr/>
          <p:nvPr/>
        </p:nvSpPr>
        <p:spPr>
          <a:xfrm>
            <a:off x="6692635" y="800097"/>
            <a:ext cx="140034" cy="343853"/>
          </a:xfrm>
          <a:custGeom>
            <a:avLst/>
            <a:gdLst>
              <a:gd name="connsiteX0" fmla="*/ 139965 w 140034"/>
              <a:gd name="connsiteY0" fmla="*/ 3 h 343853"/>
              <a:gd name="connsiteX1" fmla="*/ 47890 w 140034"/>
              <a:gd name="connsiteY1" fmla="*/ 92078 h 343853"/>
              <a:gd name="connsiteX2" fmla="*/ 16140 w 140034"/>
              <a:gd name="connsiteY2" fmla="*/ 215903 h 343853"/>
              <a:gd name="connsiteX3" fmla="*/ 19315 w 140034"/>
              <a:gd name="connsiteY3" fmla="*/ 168278 h 343853"/>
              <a:gd name="connsiteX4" fmla="*/ 265 w 140034"/>
              <a:gd name="connsiteY4" fmla="*/ 342903 h 343853"/>
              <a:gd name="connsiteX5" fmla="*/ 9790 w 140034"/>
              <a:gd name="connsiteY5" fmla="*/ 231778 h 343853"/>
              <a:gd name="connsiteX6" fmla="*/ 32015 w 140034"/>
              <a:gd name="connsiteY6" fmla="*/ 95253 h 343853"/>
              <a:gd name="connsiteX7" fmla="*/ 139965 w 140034"/>
              <a:gd name="connsiteY7" fmla="*/ 3 h 34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034" h="343853">
                <a:moveTo>
                  <a:pt x="139965" y="3"/>
                </a:moveTo>
                <a:cubicBezTo>
                  <a:pt x="142611" y="-526"/>
                  <a:pt x="68527" y="56095"/>
                  <a:pt x="47890" y="92078"/>
                </a:cubicBezTo>
                <a:cubicBezTo>
                  <a:pt x="27253" y="128061"/>
                  <a:pt x="20903" y="203203"/>
                  <a:pt x="16140" y="215903"/>
                </a:cubicBezTo>
                <a:cubicBezTo>
                  <a:pt x="11377" y="228603"/>
                  <a:pt x="21961" y="147111"/>
                  <a:pt x="19315" y="168278"/>
                </a:cubicBezTo>
                <a:cubicBezTo>
                  <a:pt x="16669" y="189445"/>
                  <a:pt x="1852" y="332320"/>
                  <a:pt x="265" y="342903"/>
                </a:cubicBezTo>
                <a:cubicBezTo>
                  <a:pt x="-1323" y="353486"/>
                  <a:pt x="4498" y="273053"/>
                  <a:pt x="9790" y="231778"/>
                </a:cubicBezTo>
                <a:cubicBezTo>
                  <a:pt x="15082" y="190503"/>
                  <a:pt x="5557" y="131765"/>
                  <a:pt x="32015" y="95253"/>
                </a:cubicBezTo>
                <a:cubicBezTo>
                  <a:pt x="58473" y="58741"/>
                  <a:pt x="137319" y="532"/>
                  <a:pt x="13996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56DC271C-EACC-EE6E-6444-167FB20ED543}"/>
              </a:ext>
            </a:extLst>
          </p:cNvPr>
          <p:cNvSpPr/>
          <p:nvPr/>
        </p:nvSpPr>
        <p:spPr>
          <a:xfrm>
            <a:off x="6651577" y="1163846"/>
            <a:ext cx="294175" cy="183443"/>
          </a:xfrm>
          <a:custGeom>
            <a:avLst/>
            <a:gdLst>
              <a:gd name="connsiteX0" fmla="*/ 48 w 294175"/>
              <a:gd name="connsiteY0" fmla="*/ 1379 h 183443"/>
              <a:gd name="connsiteX1" fmla="*/ 130223 w 294175"/>
              <a:gd name="connsiteY1" fmla="*/ 74404 h 183443"/>
              <a:gd name="connsiteX2" fmla="*/ 292148 w 294175"/>
              <a:gd name="connsiteY2" fmla="*/ 163304 h 183443"/>
              <a:gd name="connsiteX3" fmla="*/ 225473 w 294175"/>
              <a:gd name="connsiteY3" fmla="*/ 112504 h 183443"/>
              <a:gd name="connsiteX4" fmla="*/ 292148 w 294175"/>
              <a:gd name="connsiteY4" fmla="*/ 182354 h 183443"/>
              <a:gd name="connsiteX5" fmla="*/ 174673 w 294175"/>
              <a:gd name="connsiteY5" fmla="*/ 156954 h 183443"/>
              <a:gd name="connsiteX6" fmla="*/ 85773 w 294175"/>
              <a:gd name="connsiteY6" fmla="*/ 137904 h 183443"/>
              <a:gd name="connsiteX7" fmla="*/ 114348 w 294175"/>
              <a:gd name="connsiteY7" fmla="*/ 153779 h 183443"/>
              <a:gd name="connsiteX8" fmla="*/ 48 w 294175"/>
              <a:gd name="connsiteY8" fmla="*/ 1379 h 1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175" h="183443">
                <a:moveTo>
                  <a:pt x="48" y="1379"/>
                </a:moveTo>
                <a:cubicBezTo>
                  <a:pt x="2694" y="-11850"/>
                  <a:pt x="130223" y="74404"/>
                  <a:pt x="130223" y="74404"/>
                </a:cubicBezTo>
                <a:cubicBezTo>
                  <a:pt x="178906" y="101392"/>
                  <a:pt x="276273" y="156954"/>
                  <a:pt x="292148" y="163304"/>
                </a:cubicBezTo>
                <a:cubicBezTo>
                  <a:pt x="308023" y="169654"/>
                  <a:pt x="225473" y="109329"/>
                  <a:pt x="225473" y="112504"/>
                </a:cubicBezTo>
                <a:cubicBezTo>
                  <a:pt x="225473" y="115679"/>
                  <a:pt x="300615" y="174946"/>
                  <a:pt x="292148" y="182354"/>
                </a:cubicBezTo>
                <a:cubicBezTo>
                  <a:pt x="283681" y="189762"/>
                  <a:pt x="174673" y="156954"/>
                  <a:pt x="174673" y="156954"/>
                </a:cubicBezTo>
                <a:cubicBezTo>
                  <a:pt x="140277" y="149546"/>
                  <a:pt x="95827" y="138433"/>
                  <a:pt x="85773" y="137904"/>
                </a:cubicBezTo>
                <a:cubicBezTo>
                  <a:pt x="75719" y="137375"/>
                  <a:pt x="125460" y="171770"/>
                  <a:pt x="114348" y="153779"/>
                </a:cubicBezTo>
                <a:cubicBezTo>
                  <a:pt x="103236" y="135788"/>
                  <a:pt x="-2598" y="14608"/>
                  <a:pt x="48" y="1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CF5CBA07-536F-DD18-3EB2-9C99A201EE59}"/>
              </a:ext>
            </a:extLst>
          </p:cNvPr>
          <p:cNvSpPr/>
          <p:nvPr/>
        </p:nvSpPr>
        <p:spPr>
          <a:xfrm>
            <a:off x="6511925" y="666379"/>
            <a:ext cx="454121" cy="689638"/>
          </a:xfrm>
          <a:custGeom>
            <a:avLst/>
            <a:gdLst>
              <a:gd name="connsiteX0" fmla="*/ 454025 w 454121"/>
              <a:gd name="connsiteY0" fmla="*/ 95621 h 689638"/>
              <a:gd name="connsiteX1" fmla="*/ 279400 w 454121"/>
              <a:gd name="connsiteY1" fmla="*/ 105146 h 689638"/>
              <a:gd name="connsiteX2" fmla="*/ 228600 w 454121"/>
              <a:gd name="connsiteY2" fmla="*/ 206746 h 689638"/>
              <a:gd name="connsiteX3" fmla="*/ 225425 w 454121"/>
              <a:gd name="connsiteY3" fmla="*/ 168646 h 689638"/>
              <a:gd name="connsiteX4" fmla="*/ 165100 w 454121"/>
              <a:gd name="connsiteY4" fmla="*/ 168646 h 689638"/>
              <a:gd name="connsiteX5" fmla="*/ 0 w 454121"/>
              <a:gd name="connsiteY5" fmla="*/ 130546 h 689638"/>
              <a:gd name="connsiteX6" fmla="*/ 165100 w 454121"/>
              <a:gd name="connsiteY6" fmla="*/ 146421 h 689638"/>
              <a:gd name="connsiteX7" fmla="*/ 219075 w 454121"/>
              <a:gd name="connsiteY7" fmla="*/ 136896 h 689638"/>
              <a:gd name="connsiteX8" fmla="*/ 257175 w 454121"/>
              <a:gd name="connsiteY8" fmla="*/ 371 h 689638"/>
              <a:gd name="connsiteX9" fmla="*/ 266700 w 454121"/>
              <a:gd name="connsiteY9" fmla="*/ 98796 h 689638"/>
              <a:gd name="connsiteX10" fmla="*/ 196850 w 454121"/>
              <a:gd name="connsiteY10" fmla="*/ 168646 h 689638"/>
              <a:gd name="connsiteX11" fmla="*/ 111125 w 454121"/>
              <a:gd name="connsiteY11" fmla="*/ 317871 h 689638"/>
              <a:gd name="connsiteX12" fmla="*/ 180975 w 454121"/>
              <a:gd name="connsiteY12" fmla="*/ 267071 h 689638"/>
              <a:gd name="connsiteX13" fmla="*/ 136525 w 454121"/>
              <a:gd name="connsiteY13" fmla="*/ 375021 h 689638"/>
              <a:gd name="connsiteX14" fmla="*/ 174625 w 454121"/>
              <a:gd name="connsiteY14" fmla="*/ 540121 h 689638"/>
              <a:gd name="connsiteX15" fmla="*/ 139700 w 454121"/>
              <a:gd name="connsiteY15" fmla="*/ 422646 h 689638"/>
              <a:gd name="connsiteX16" fmla="*/ 139700 w 454121"/>
              <a:gd name="connsiteY16" fmla="*/ 527421 h 689638"/>
              <a:gd name="connsiteX17" fmla="*/ 177800 w 454121"/>
              <a:gd name="connsiteY17" fmla="*/ 587746 h 689638"/>
              <a:gd name="connsiteX18" fmla="*/ 301625 w 454121"/>
              <a:gd name="connsiteY18" fmla="*/ 689346 h 689638"/>
              <a:gd name="connsiteX19" fmla="*/ 161925 w 454121"/>
              <a:gd name="connsiteY19" fmla="*/ 609971 h 689638"/>
              <a:gd name="connsiteX20" fmla="*/ 133350 w 454121"/>
              <a:gd name="connsiteY20" fmla="*/ 381371 h 689638"/>
              <a:gd name="connsiteX21" fmla="*/ 254000 w 454121"/>
              <a:gd name="connsiteY21" fmla="*/ 105146 h 689638"/>
              <a:gd name="connsiteX22" fmla="*/ 323850 w 454121"/>
              <a:gd name="connsiteY22" fmla="*/ 67046 h 689638"/>
              <a:gd name="connsiteX23" fmla="*/ 304800 w 454121"/>
              <a:gd name="connsiteY23" fmla="*/ 95621 h 689638"/>
              <a:gd name="connsiteX24" fmla="*/ 454025 w 454121"/>
              <a:gd name="connsiteY24" fmla="*/ 95621 h 6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4121" h="689638">
                <a:moveTo>
                  <a:pt x="454025" y="95621"/>
                </a:moveTo>
                <a:cubicBezTo>
                  <a:pt x="449792" y="97208"/>
                  <a:pt x="316971" y="86625"/>
                  <a:pt x="279400" y="105146"/>
                </a:cubicBezTo>
                <a:cubicBezTo>
                  <a:pt x="241829" y="123667"/>
                  <a:pt x="237596" y="196163"/>
                  <a:pt x="228600" y="206746"/>
                </a:cubicBezTo>
                <a:cubicBezTo>
                  <a:pt x="219604" y="217329"/>
                  <a:pt x="236008" y="174996"/>
                  <a:pt x="225425" y="168646"/>
                </a:cubicBezTo>
                <a:cubicBezTo>
                  <a:pt x="214842" y="162296"/>
                  <a:pt x="202671" y="174996"/>
                  <a:pt x="165100" y="168646"/>
                </a:cubicBezTo>
                <a:cubicBezTo>
                  <a:pt x="127529" y="162296"/>
                  <a:pt x="0" y="134250"/>
                  <a:pt x="0" y="130546"/>
                </a:cubicBezTo>
                <a:cubicBezTo>
                  <a:pt x="0" y="126842"/>
                  <a:pt x="128588" y="145363"/>
                  <a:pt x="165100" y="146421"/>
                </a:cubicBezTo>
                <a:cubicBezTo>
                  <a:pt x="201612" y="147479"/>
                  <a:pt x="203729" y="161238"/>
                  <a:pt x="219075" y="136896"/>
                </a:cubicBezTo>
                <a:cubicBezTo>
                  <a:pt x="234421" y="112554"/>
                  <a:pt x="249238" y="6721"/>
                  <a:pt x="257175" y="371"/>
                </a:cubicBezTo>
                <a:cubicBezTo>
                  <a:pt x="265112" y="-5979"/>
                  <a:pt x="276754" y="70750"/>
                  <a:pt x="266700" y="98796"/>
                </a:cubicBezTo>
                <a:cubicBezTo>
                  <a:pt x="256646" y="126842"/>
                  <a:pt x="222779" y="132133"/>
                  <a:pt x="196850" y="168646"/>
                </a:cubicBezTo>
                <a:cubicBezTo>
                  <a:pt x="170921" y="205159"/>
                  <a:pt x="113771" y="301467"/>
                  <a:pt x="111125" y="317871"/>
                </a:cubicBezTo>
                <a:cubicBezTo>
                  <a:pt x="108479" y="334275"/>
                  <a:pt x="176742" y="257546"/>
                  <a:pt x="180975" y="267071"/>
                </a:cubicBezTo>
                <a:cubicBezTo>
                  <a:pt x="185208" y="276596"/>
                  <a:pt x="137583" y="329513"/>
                  <a:pt x="136525" y="375021"/>
                </a:cubicBezTo>
                <a:cubicBezTo>
                  <a:pt x="135467" y="420529"/>
                  <a:pt x="174096" y="532184"/>
                  <a:pt x="174625" y="540121"/>
                </a:cubicBezTo>
                <a:cubicBezTo>
                  <a:pt x="175154" y="548059"/>
                  <a:pt x="145521" y="424763"/>
                  <a:pt x="139700" y="422646"/>
                </a:cubicBezTo>
                <a:cubicBezTo>
                  <a:pt x="133879" y="420529"/>
                  <a:pt x="133350" y="499904"/>
                  <a:pt x="139700" y="527421"/>
                </a:cubicBezTo>
                <a:cubicBezTo>
                  <a:pt x="146050" y="554938"/>
                  <a:pt x="150813" y="560759"/>
                  <a:pt x="177800" y="587746"/>
                </a:cubicBezTo>
                <a:cubicBezTo>
                  <a:pt x="204787" y="614733"/>
                  <a:pt x="304271" y="685642"/>
                  <a:pt x="301625" y="689346"/>
                </a:cubicBezTo>
                <a:cubicBezTo>
                  <a:pt x="298979" y="693050"/>
                  <a:pt x="189971" y="661300"/>
                  <a:pt x="161925" y="609971"/>
                </a:cubicBezTo>
                <a:cubicBezTo>
                  <a:pt x="133879" y="558642"/>
                  <a:pt x="118004" y="465508"/>
                  <a:pt x="133350" y="381371"/>
                </a:cubicBezTo>
                <a:cubicBezTo>
                  <a:pt x="148696" y="297234"/>
                  <a:pt x="222250" y="157533"/>
                  <a:pt x="254000" y="105146"/>
                </a:cubicBezTo>
                <a:cubicBezTo>
                  <a:pt x="285750" y="52759"/>
                  <a:pt x="315383" y="68633"/>
                  <a:pt x="323850" y="67046"/>
                </a:cubicBezTo>
                <a:cubicBezTo>
                  <a:pt x="332317" y="65459"/>
                  <a:pt x="287867" y="90329"/>
                  <a:pt x="304800" y="95621"/>
                </a:cubicBezTo>
                <a:cubicBezTo>
                  <a:pt x="321733" y="100913"/>
                  <a:pt x="458258" y="94034"/>
                  <a:pt x="454025" y="95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85A8B60B-7737-CAC1-B1BA-6BF467488A3A}"/>
              </a:ext>
            </a:extLst>
          </p:cNvPr>
          <p:cNvSpPr/>
          <p:nvPr/>
        </p:nvSpPr>
        <p:spPr>
          <a:xfrm>
            <a:off x="6663224" y="768317"/>
            <a:ext cx="141045" cy="514691"/>
          </a:xfrm>
          <a:custGeom>
            <a:avLst/>
            <a:gdLst>
              <a:gd name="connsiteX0" fmla="*/ 140801 w 141045"/>
              <a:gd name="connsiteY0" fmla="*/ 33 h 514691"/>
              <a:gd name="connsiteX1" fmla="*/ 58251 w 141045"/>
              <a:gd name="connsiteY1" fmla="*/ 136558 h 514691"/>
              <a:gd name="connsiteX2" fmla="*/ 13801 w 141045"/>
              <a:gd name="connsiteY2" fmla="*/ 247683 h 514691"/>
              <a:gd name="connsiteX3" fmla="*/ 42376 w 141045"/>
              <a:gd name="connsiteY3" fmla="*/ 200058 h 514691"/>
              <a:gd name="connsiteX4" fmla="*/ 36026 w 141045"/>
              <a:gd name="connsiteY4" fmla="*/ 342933 h 514691"/>
              <a:gd name="connsiteX5" fmla="*/ 51901 w 141045"/>
              <a:gd name="connsiteY5" fmla="*/ 438183 h 514691"/>
              <a:gd name="connsiteX6" fmla="*/ 7451 w 141045"/>
              <a:gd name="connsiteY6" fmla="*/ 361983 h 514691"/>
              <a:gd name="connsiteX7" fmla="*/ 36026 w 141045"/>
              <a:gd name="connsiteY7" fmla="*/ 514383 h 514691"/>
              <a:gd name="connsiteX8" fmla="*/ 1101 w 141045"/>
              <a:gd name="connsiteY8" fmla="*/ 314358 h 514691"/>
              <a:gd name="connsiteX9" fmla="*/ 10626 w 141045"/>
              <a:gd name="connsiteY9" fmla="*/ 181008 h 514691"/>
              <a:gd name="connsiteX10" fmla="*/ 29676 w 141045"/>
              <a:gd name="connsiteY10" fmla="*/ 123858 h 514691"/>
              <a:gd name="connsiteX11" fmla="*/ 140801 w 141045"/>
              <a:gd name="connsiteY11" fmla="*/ 33 h 51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045" h="514691">
                <a:moveTo>
                  <a:pt x="140801" y="33"/>
                </a:moveTo>
                <a:cubicBezTo>
                  <a:pt x="145563" y="2150"/>
                  <a:pt x="79418" y="95283"/>
                  <a:pt x="58251" y="136558"/>
                </a:cubicBezTo>
                <a:cubicBezTo>
                  <a:pt x="37084" y="177833"/>
                  <a:pt x="16447" y="237100"/>
                  <a:pt x="13801" y="247683"/>
                </a:cubicBezTo>
                <a:cubicBezTo>
                  <a:pt x="11155" y="258266"/>
                  <a:pt x="38672" y="184183"/>
                  <a:pt x="42376" y="200058"/>
                </a:cubicBezTo>
                <a:cubicBezTo>
                  <a:pt x="46080" y="215933"/>
                  <a:pt x="34439" y="303246"/>
                  <a:pt x="36026" y="342933"/>
                </a:cubicBezTo>
                <a:cubicBezTo>
                  <a:pt x="37613" y="382620"/>
                  <a:pt x="56663" y="435008"/>
                  <a:pt x="51901" y="438183"/>
                </a:cubicBezTo>
                <a:cubicBezTo>
                  <a:pt x="47139" y="441358"/>
                  <a:pt x="10097" y="349283"/>
                  <a:pt x="7451" y="361983"/>
                </a:cubicBezTo>
                <a:cubicBezTo>
                  <a:pt x="4805" y="374683"/>
                  <a:pt x="37084" y="522320"/>
                  <a:pt x="36026" y="514383"/>
                </a:cubicBezTo>
                <a:cubicBezTo>
                  <a:pt x="34968" y="506446"/>
                  <a:pt x="5334" y="369921"/>
                  <a:pt x="1101" y="314358"/>
                </a:cubicBezTo>
                <a:cubicBezTo>
                  <a:pt x="-3132" y="258795"/>
                  <a:pt x="5864" y="212758"/>
                  <a:pt x="10626" y="181008"/>
                </a:cubicBezTo>
                <a:cubicBezTo>
                  <a:pt x="15388" y="149258"/>
                  <a:pt x="11155" y="150316"/>
                  <a:pt x="29676" y="123858"/>
                </a:cubicBezTo>
                <a:cubicBezTo>
                  <a:pt x="48197" y="97400"/>
                  <a:pt x="136039" y="-2084"/>
                  <a:pt x="14080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5847103D-51D4-9D9F-AC1F-07D5979F3F64}"/>
              </a:ext>
            </a:extLst>
          </p:cNvPr>
          <p:cNvSpPr/>
          <p:nvPr/>
        </p:nvSpPr>
        <p:spPr>
          <a:xfrm>
            <a:off x="6558975" y="613877"/>
            <a:ext cx="197134" cy="97396"/>
          </a:xfrm>
          <a:custGeom>
            <a:avLst/>
            <a:gdLst>
              <a:gd name="connsiteX0" fmla="*/ 575 w 197134"/>
              <a:gd name="connsiteY0" fmla="*/ 97323 h 97396"/>
              <a:gd name="connsiteX1" fmla="*/ 111700 w 197134"/>
              <a:gd name="connsiteY1" fmla="*/ 17948 h 97396"/>
              <a:gd name="connsiteX2" fmla="*/ 194250 w 197134"/>
              <a:gd name="connsiteY2" fmla="*/ 24298 h 97396"/>
              <a:gd name="connsiteX3" fmla="*/ 162500 w 197134"/>
              <a:gd name="connsiteY3" fmla="*/ 2073 h 97396"/>
              <a:gd name="connsiteX4" fmla="*/ 575 w 197134"/>
              <a:gd name="connsiteY4" fmla="*/ 97323 h 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134" h="97396">
                <a:moveTo>
                  <a:pt x="575" y="97323"/>
                </a:moveTo>
                <a:cubicBezTo>
                  <a:pt x="-7892" y="99969"/>
                  <a:pt x="79421" y="30119"/>
                  <a:pt x="111700" y="17948"/>
                </a:cubicBezTo>
                <a:cubicBezTo>
                  <a:pt x="143979" y="5777"/>
                  <a:pt x="185783" y="26944"/>
                  <a:pt x="194250" y="24298"/>
                </a:cubicBezTo>
                <a:cubicBezTo>
                  <a:pt x="202717" y="21652"/>
                  <a:pt x="192662" y="-7981"/>
                  <a:pt x="162500" y="2073"/>
                </a:cubicBezTo>
                <a:cubicBezTo>
                  <a:pt x="132338" y="12127"/>
                  <a:pt x="9042" y="94677"/>
                  <a:pt x="575" y="97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5FA3C4DE-C701-3BCA-D7CE-32551076E49E}"/>
              </a:ext>
            </a:extLst>
          </p:cNvPr>
          <p:cNvSpPr/>
          <p:nvPr/>
        </p:nvSpPr>
        <p:spPr>
          <a:xfrm>
            <a:off x="6521403" y="599666"/>
            <a:ext cx="233497" cy="124392"/>
          </a:xfrm>
          <a:custGeom>
            <a:avLst/>
            <a:gdLst>
              <a:gd name="connsiteX0" fmla="*/ 47 w 233497"/>
              <a:gd name="connsiteY0" fmla="*/ 124234 h 124392"/>
              <a:gd name="connsiteX1" fmla="*/ 92122 w 233497"/>
              <a:gd name="connsiteY1" fmla="*/ 63909 h 124392"/>
              <a:gd name="connsiteX2" fmla="*/ 146097 w 233497"/>
              <a:gd name="connsiteY2" fmla="*/ 16284 h 124392"/>
              <a:gd name="connsiteX3" fmla="*/ 231822 w 233497"/>
              <a:gd name="connsiteY3" fmla="*/ 16284 h 124392"/>
              <a:gd name="connsiteX4" fmla="*/ 200072 w 233497"/>
              <a:gd name="connsiteY4" fmla="*/ 3584 h 124392"/>
              <a:gd name="connsiteX5" fmla="*/ 165147 w 233497"/>
              <a:gd name="connsiteY5" fmla="*/ 3584 h 124392"/>
              <a:gd name="connsiteX6" fmla="*/ 104822 w 233497"/>
              <a:gd name="connsiteY6" fmla="*/ 44859 h 124392"/>
              <a:gd name="connsiteX7" fmla="*/ 47 w 233497"/>
              <a:gd name="connsiteY7" fmla="*/ 124234 h 12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497" h="124392">
                <a:moveTo>
                  <a:pt x="47" y="124234"/>
                </a:moveTo>
                <a:cubicBezTo>
                  <a:pt x="-2070" y="127409"/>
                  <a:pt x="67780" y="81901"/>
                  <a:pt x="92122" y="63909"/>
                </a:cubicBezTo>
                <a:cubicBezTo>
                  <a:pt x="116464" y="45917"/>
                  <a:pt x="122814" y="24221"/>
                  <a:pt x="146097" y="16284"/>
                </a:cubicBezTo>
                <a:cubicBezTo>
                  <a:pt x="169380" y="8346"/>
                  <a:pt x="222826" y="18401"/>
                  <a:pt x="231822" y="16284"/>
                </a:cubicBezTo>
                <a:cubicBezTo>
                  <a:pt x="240818" y="14167"/>
                  <a:pt x="211184" y="5701"/>
                  <a:pt x="200072" y="3584"/>
                </a:cubicBezTo>
                <a:cubicBezTo>
                  <a:pt x="188960" y="1467"/>
                  <a:pt x="181022" y="-3295"/>
                  <a:pt x="165147" y="3584"/>
                </a:cubicBezTo>
                <a:cubicBezTo>
                  <a:pt x="149272" y="10463"/>
                  <a:pt x="129164" y="24751"/>
                  <a:pt x="104822" y="44859"/>
                </a:cubicBezTo>
                <a:cubicBezTo>
                  <a:pt x="80480" y="64967"/>
                  <a:pt x="2164" y="121059"/>
                  <a:pt x="47" y="124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96986EC0-5D4A-1E68-F1BD-EE956E77D74C}"/>
              </a:ext>
            </a:extLst>
          </p:cNvPr>
          <p:cNvSpPr/>
          <p:nvPr/>
        </p:nvSpPr>
        <p:spPr>
          <a:xfrm>
            <a:off x="6537321" y="654039"/>
            <a:ext cx="222653" cy="175057"/>
          </a:xfrm>
          <a:custGeom>
            <a:avLst/>
            <a:gdLst>
              <a:gd name="connsiteX0" fmla="*/ 180979 w 222653"/>
              <a:gd name="connsiteY0" fmla="*/ 11 h 175057"/>
              <a:gd name="connsiteX1" fmla="*/ 41279 w 222653"/>
              <a:gd name="connsiteY1" fmla="*/ 88911 h 175057"/>
              <a:gd name="connsiteX2" fmla="*/ 6354 w 222653"/>
              <a:gd name="connsiteY2" fmla="*/ 123836 h 175057"/>
              <a:gd name="connsiteX3" fmla="*/ 133354 w 222653"/>
              <a:gd name="connsiteY3" fmla="*/ 142886 h 175057"/>
              <a:gd name="connsiteX4" fmla="*/ 184154 w 222653"/>
              <a:gd name="connsiteY4" fmla="*/ 136536 h 175057"/>
              <a:gd name="connsiteX5" fmla="*/ 190504 w 222653"/>
              <a:gd name="connsiteY5" fmla="*/ 73036 h 175057"/>
              <a:gd name="connsiteX6" fmla="*/ 190504 w 222653"/>
              <a:gd name="connsiteY6" fmla="*/ 114311 h 175057"/>
              <a:gd name="connsiteX7" fmla="*/ 222254 w 222653"/>
              <a:gd name="connsiteY7" fmla="*/ 127011 h 175057"/>
              <a:gd name="connsiteX8" fmla="*/ 165104 w 222653"/>
              <a:gd name="connsiteY8" fmla="*/ 174636 h 175057"/>
              <a:gd name="connsiteX9" fmla="*/ 50804 w 222653"/>
              <a:gd name="connsiteY9" fmla="*/ 149236 h 175057"/>
              <a:gd name="connsiteX10" fmla="*/ 4 w 222653"/>
              <a:gd name="connsiteY10" fmla="*/ 130186 h 175057"/>
              <a:gd name="connsiteX11" fmla="*/ 47629 w 222653"/>
              <a:gd name="connsiteY11" fmla="*/ 79386 h 175057"/>
              <a:gd name="connsiteX12" fmla="*/ 12704 w 222653"/>
              <a:gd name="connsiteY12" fmla="*/ 95261 h 175057"/>
              <a:gd name="connsiteX13" fmla="*/ 180979 w 222653"/>
              <a:gd name="connsiteY13" fmla="*/ 11 h 17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53" h="175057">
                <a:moveTo>
                  <a:pt x="180979" y="11"/>
                </a:moveTo>
                <a:cubicBezTo>
                  <a:pt x="185741" y="-1047"/>
                  <a:pt x="70383" y="68274"/>
                  <a:pt x="41279" y="88911"/>
                </a:cubicBezTo>
                <a:cubicBezTo>
                  <a:pt x="12175" y="109549"/>
                  <a:pt x="-8992" y="114840"/>
                  <a:pt x="6354" y="123836"/>
                </a:cubicBezTo>
                <a:cubicBezTo>
                  <a:pt x="21700" y="132832"/>
                  <a:pt x="103721" y="140769"/>
                  <a:pt x="133354" y="142886"/>
                </a:cubicBezTo>
                <a:cubicBezTo>
                  <a:pt x="162987" y="145003"/>
                  <a:pt x="174629" y="148178"/>
                  <a:pt x="184154" y="136536"/>
                </a:cubicBezTo>
                <a:cubicBezTo>
                  <a:pt x="193679" y="124894"/>
                  <a:pt x="189446" y="76740"/>
                  <a:pt x="190504" y="73036"/>
                </a:cubicBezTo>
                <a:cubicBezTo>
                  <a:pt x="191562" y="69332"/>
                  <a:pt x="185212" y="105315"/>
                  <a:pt x="190504" y="114311"/>
                </a:cubicBezTo>
                <a:cubicBezTo>
                  <a:pt x="195796" y="123307"/>
                  <a:pt x="226487" y="116957"/>
                  <a:pt x="222254" y="127011"/>
                </a:cubicBezTo>
                <a:cubicBezTo>
                  <a:pt x="218021" y="137065"/>
                  <a:pt x="193679" y="170932"/>
                  <a:pt x="165104" y="174636"/>
                </a:cubicBezTo>
                <a:cubicBezTo>
                  <a:pt x="136529" y="178340"/>
                  <a:pt x="78321" y="156644"/>
                  <a:pt x="50804" y="149236"/>
                </a:cubicBezTo>
                <a:cubicBezTo>
                  <a:pt x="23287" y="141828"/>
                  <a:pt x="533" y="141828"/>
                  <a:pt x="4" y="130186"/>
                </a:cubicBezTo>
                <a:cubicBezTo>
                  <a:pt x="-525" y="118544"/>
                  <a:pt x="45512" y="85207"/>
                  <a:pt x="47629" y="79386"/>
                </a:cubicBezTo>
                <a:cubicBezTo>
                  <a:pt x="49746" y="73565"/>
                  <a:pt x="-6346" y="104786"/>
                  <a:pt x="12704" y="95261"/>
                </a:cubicBezTo>
                <a:cubicBezTo>
                  <a:pt x="31754" y="85736"/>
                  <a:pt x="176217" y="1069"/>
                  <a:pt x="18097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9DD7DF85-7A3F-1926-6A2F-B1209FC89B21}"/>
              </a:ext>
            </a:extLst>
          </p:cNvPr>
          <p:cNvSpPr/>
          <p:nvPr/>
        </p:nvSpPr>
        <p:spPr>
          <a:xfrm>
            <a:off x="6505227" y="599804"/>
            <a:ext cx="181324" cy="244838"/>
          </a:xfrm>
          <a:custGeom>
            <a:avLst/>
            <a:gdLst>
              <a:gd name="connsiteX0" fmla="*/ 181323 w 181324"/>
              <a:gd name="connsiteY0" fmla="*/ 271 h 244838"/>
              <a:gd name="connsiteX1" fmla="*/ 22573 w 181324"/>
              <a:gd name="connsiteY1" fmla="*/ 171721 h 244838"/>
              <a:gd name="connsiteX2" fmla="*/ 44798 w 181324"/>
              <a:gd name="connsiteY2" fmla="*/ 244746 h 244838"/>
              <a:gd name="connsiteX3" fmla="*/ 348 w 181324"/>
              <a:gd name="connsiteY3" fmla="*/ 159021 h 244838"/>
              <a:gd name="connsiteX4" fmla="*/ 73373 w 181324"/>
              <a:gd name="connsiteY4" fmla="*/ 117746 h 244838"/>
              <a:gd name="connsiteX5" fmla="*/ 76548 w 181324"/>
              <a:gd name="connsiteY5" fmla="*/ 105046 h 244838"/>
              <a:gd name="connsiteX6" fmla="*/ 19398 w 181324"/>
              <a:gd name="connsiteY6" fmla="*/ 130446 h 244838"/>
              <a:gd name="connsiteX7" fmla="*/ 181323 w 181324"/>
              <a:gd name="connsiteY7" fmla="*/ 271 h 24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324" h="244838">
                <a:moveTo>
                  <a:pt x="181323" y="271"/>
                </a:moveTo>
                <a:cubicBezTo>
                  <a:pt x="181852" y="7150"/>
                  <a:pt x="45327" y="130975"/>
                  <a:pt x="22573" y="171721"/>
                </a:cubicBezTo>
                <a:cubicBezTo>
                  <a:pt x="-181" y="212467"/>
                  <a:pt x="48502" y="246863"/>
                  <a:pt x="44798" y="244746"/>
                </a:cubicBezTo>
                <a:cubicBezTo>
                  <a:pt x="41094" y="242629"/>
                  <a:pt x="-4414" y="180188"/>
                  <a:pt x="348" y="159021"/>
                </a:cubicBezTo>
                <a:cubicBezTo>
                  <a:pt x="5110" y="137854"/>
                  <a:pt x="60673" y="126742"/>
                  <a:pt x="73373" y="117746"/>
                </a:cubicBezTo>
                <a:cubicBezTo>
                  <a:pt x="86073" y="108750"/>
                  <a:pt x="85544" y="102929"/>
                  <a:pt x="76548" y="105046"/>
                </a:cubicBezTo>
                <a:cubicBezTo>
                  <a:pt x="67552" y="107163"/>
                  <a:pt x="6698" y="141558"/>
                  <a:pt x="19398" y="130446"/>
                </a:cubicBezTo>
                <a:cubicBezTo>
                  <a:pt x="32098" y="119334"/>
                  <a:pt x="180794" y="-6608"/>
                  <a:pt x="181323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BAED6236-3B35-0CC0-A411-93BCFCA2F4FC}"/>
              </a:ext>
            </a:extLst>
          </p:cNvPr>
          <p:cNvSpPr/>
          <p:nvPr/>
        </p:nvSpPr>
        <p:spPr>
          <a:xfrm>
            <a:off x="6634425" y="621782"/>
            <a:ext cx="104372" cy="178679"/>
          </a:xfrm>
          <a:custGeom>
            <a:avLst/>
            <a:gdLst>
              <a:gd name="connsiteX0" fmla="*/ 64825 w 104372"/>
              <a:gd name="connsiteY0" fmla="*/ 518 h 178679"/>
              <a:gd name="connsiteX1" fmla="*/ 96575 w 104372"/>
              <a:gd name="connsiteY1" fmla="*/ 83068 h 178679"/>
              <a:gd name="connsiteX2" fmla="*/ 102925 w 104372"/>
              <a:gd name="connsiteY2" fmla="*/ 178318 h 178679"/>
              <a:gd name="connsiteX3" fmla="*/ 102925 w 104372"/>
              <a:gd name="connsiteY3" fmla="*/ 105293 h 178679"/>
              <a:gd name="connsiteX4" fmla="*/ 87050 w 104372"/>
              <a:gd name="connsiteY4" fmla="*/ 178318 h 178679"/>
              <a:gd name="connsiteX5" fmla="*/ 87050 w 104372"/>
              <a:gd name="connsiteY5" fmla="*/ 67193 h 178679"/>
              <a:gd name="connsiteX6" fmla="*/ 1325 w 104372"/>
              <a:gd name="connsiteY6" fmla="*/ 70368 h 178679"/>
              <a:gd name="connsiteX7" fmla="*/ 39425 w 104372"/>
              <a:gd name="connsiteY7" fmla="*/ 48143 h 178679"/>
              <a:gd name="connsiteX8" fmla="*/ 64825 w 104372"/>
              <a:gd name="connsiteY8" fmla="*/ 518 h 17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72" h="178679">
                <a:moveTo>
                  <a:pt x="64825" y="518"/>
                </a:moveTo>
                <a:cubicBezTo>
                  <a:pt x="74350" y="6339"/>
                  <a:pt x="90225" y="53435"/>
                  <a:pt x="96575" y="83068"/>
                </a:cubicBezTo>
                <a:cubicBezTo>
                  <a:pt x="102925" y="112701"/>
                  <a:pt x="101867" y="174614"/>
                  <a:pt x="102925" y="178318"/>
                </a:cubicBezTo>
                <a:cubicBezTo>
                  <a:pt x="103983" y="182022"/>
                  <a:pt x="105571" y="105293"/>
                  <a:pt x="102925" y="105293"/>
                </a:cubicBezTo>
                <a:cubicBezTo>
                  <a:pt x="100279" y="105293"/>
                  <a:pt x="89696" y="184668"/>
                  <a:pt x="87050" y="178318"/>
                </a:cubicBezTo>
                <a:cubicBezTo>
                  <a:pt x="84404" y="171968"/>
                  <a:pt x="101338" y="85185"/>
                  <a:pt x="87050" y="67193"/>
                </a:cubicBezTo>
                <a:cubicBezTo>
                  <a:pt x="72762" y="49201"/>
                  <a:pt x="9263" y="73543"/>
                  <a:pt x="1325" y="70368"/>
                </a:cubicBezTo>
                <a:cubicBezTo>
                  <a:pt x="-6613" y="67193"/>
                  <a:pt x="23021" y="56610"/>
                  <a:pt x="39425" y="48143"/>
                </a:cubicBezTo>
                <a:cubicBezTo>
                  <a:pt x="55829" y="39676"/>
                  <a:pt x="55300" y="-5303"/>
                  <a:pt x="64825" y="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553ECC66-CF13-8F6E-38DD-959A943F656D}"/>
              </a:ext>
            </a:extLst>
          </p:cNvPr>
          <p:cNvSpPr/>
          <p:nvPr/>
        </p:nvSpPr>
        <p:spPr>
          <a:xfrm>
            <a:off x="6702185" y="577850"/>
            <a:ext cx="67943" cy="222437"/>
          </a:xfrm>
          <a:custGeom>
            <a:avLst/>
            <a:gdLst>
              <a:gd name="connsiteX0" fmla="*/ 240 w 67943"/>
              <a:gd name="connsiteY0" fmla="*/ 0 h 222437"/>
              <a:gd name="connsiteX1" fmla="*/ 41515 w 67943"/>
              <a:gd name="connsiteY1" fmla="*/ 88900 h 222437"/>
              <a:gd name="connsiteX2" fmla="*/ 28815 w 67943"/>
              <a:gd name="connsiteY2" fmla="*/ 222250 h 222437"/>
              <a:gd name="connsiteX3" fmla="*/ 51040 w 67943"/>
              <a:gd name="connsiteY3" fmla="*/ 117475 h 222437"/>
              <a:gd name="connsiteX4" fmla="*/ 63740 w 67943"/>
              <a:gd name="connsiteY4" fmla="*/ 88900 h 222437"/>
              <a:gd name="connsiteX5" fmla="*/ 240 w 67943"/>
              <a:gd name="connsiteY5" fmla="*/ 0 h 22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943" h="222437">
                <a:moveTo>
                  <a:pt x="240" y="0"/>
                </a:moveTo>
                <a:cubicBezTo>
                  <a:pt x="-3464" y="0"/>
                  <a:pt x="36753" y="51858"/>
                  <a:pt x="41515" y="88900"/>
                </a:cubicBezTo>
                <a:cubicBezTo>
                  <a:pt x="46277" y="125942"/>
                  <a:pt x="27228" y="217488"/>
                  <a:pt x="28815" y="222250"/>
                </a:cubicBezTo>
                <a:cubicBezTo>
                  <a:pt x="30402" y="227012"/>
                  <a:pt x="45219" y="139700"/>
                  <a:pt x="51040" y="117475"/>
                </a:cubicBezTo>
                <a:cubicBezTo>
                  <a:pt x="56861" y="95250"/>
                  <a:pt x="76440" y="102129"/>
                  <a:pt x="63740" y="88900"/>
                </a:cubicBezTo>
                <a:cubicBezTo>
                  <a:pt x="51040" y="75671"/>
                  <a:pt x="3944" y="0"/>
                  <a:pt x="2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48A4FBD3-204B-6187-55CF-D40A2A7E90D6}"/>
              </a:ext>
            </a:extLst>
          </p:cNvPr>
          <p:cNvSpPr/>
          <p:nvPr/>
        </p:nvSpPr>
        <p:spPr>
          <a:xfrm>
            <a:off x="6688000" y="660224"/>
            <a:ext cx="243522" cy="22548"/>
          </a:xfrm>
          <a:custGeom>
            <a:avLst/>
            <a:gdLst>
              <a:gd name="connsiteX0" fmla="*/ 1725 w 243522"/>
              <a:gd name="connsiteY0" fmla="*/ 6526 h 22548"/>
              <a:gd name="connsiteX1" fmla="*/ 150950 w 243522"/>
              <a:gd name="connsiteY1" fmla="*/ 9701 h 22548"/>
              <a:gd name="connsiteX2" fmla="*/ 243025 w 243522"/>
              <a:gd name="connsiteY2" fmla="*/ 22401 h 22548"/>
              <a:gd name="connsiteX3" fmla="*/ 182700 w 243522"/>
              <a:gd name="connsiteY3" fmla="*/ 176 h 22548"/>
              <a:gd name="connsiteX4" fmla="*/ 77925 w 243522"/>
              <a:gd name="connsiteY4" fmla="*/ 12876 h 22548"/>
              <a:gd name="connsiteX5" fmla="*/ 1725 w 243522"/>
              <a:gd name="connsiteY5" fmla="*/ 6526 h 2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522" h="22548">
                <a:moveTo>
                  <a:pt x="1725" y="6526"/>
                </a:moveTo>
                <a:cubicBezTo>
                  <a:pt x="13896" y="5997"/>
                  <a:pt x="110733" y="7055"/>
                  <a:pt x="150950" y="9701"/>
                </a:cubicBezTo>
                <a:cubicBezTo>
                  <a:pt x="191167" y="12347"/>
                  <a:pt x="237733" y="23988"/>
                  <a:pt x="243025" y="22401"/>
                </a:cubicBezTo>
                <a:cubicBezTo>
                  <a:pt x="248317" y="20814"/>
                  <a:pt x="210217" y="1763"/>
                  <a:pt x="182700" y="176"/>
                </a:cubicBezTo>
                <a:cubicBezTo>
                  <a:pt x="155183" y="-1411"/>
                  <a:pt x="111262" y="8114"/>
                  <a:pt x="77925" y="12876"/>
                </a:cubicBezTo>
                <a:cubicBezTo>
                  <a:pt x="44588" y="17638"/>
                  <a:pt x="-10446" y="7055"/>
                  <a:pt x="1725" y="6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6CC9DD78-AB6F-1FA0-7B2E-B223A3E866D6}"/>
              </a:ext>
            </a:extLst>
          </p:cNvPr>
          <p:cNvSpPr/>
          <p:nvPr/>
        </p:nvSpPr>
        <p:spPr>
          <a:xfrm>
            <a:off x="6680200" y="694385"/>
            <a:ext cx="279400" cy="58221"/>
          </a:xfrm>
          <a:custGeom>
            <a:avLst/>
            <a:gdLst>
              <a:gd name="connsiteX0" fmla="*/ 0 w 279400"/>
              <a:gd name="connsiteY0" fmla="*/ 940 h 58221"/>
              <a:gd name="connsiteX1" fmla="*/ 200025 w 279400"/>
              <a:gd name="connsiteY1" fmla="*/ 4115 h 58221"/>
              <a:gd name="connsiteX2" fmla="*/ 222250 w 279400"/>
              <a:gd name="connsiteY2" fmla="*/ 23165 h 58221"/>
              <a:gd name="connsiteX3" fmla="*/ 193675 w 279400"/>
              <a:gd name="connsiteY3" fmla="*/ 48565 h 58221"/>
              <a:gd name="connsiteX4" fmla="*/ 149225 w 279400"/>
              <a:gd name="connsiteY4" fmla="*/ 32690 h 58221"/>
              <a:gd name="connsiteX5" fmla="*/ 101600 w 279400"/>
              <a:gd name="connsiteY5" fmla="*/ 48565 h 58221"/>
              <a:gd name="connsiteX6" fmla="*/ 190500 w 279400"/>
              <a:gd name="connsiteY6" fmla="*/ 54915 h 58221"/>
              <a:gd name="connsiteX7" fmla="*/ 241300 w 279400"/>
              <a:gd name="connsiteY7" fmla="*/ 54915 h 58221"/>
              <a:gd name="connsiteX8" fmla="*/ 247650 w 279400"/>
              <a:gd name="connsiteY8" fmla="*/ 13640 h 58221"/>
              <a:gd name="connsiteX9" fmla="*/ 209550 w 279400"/>
              <a:gd name="connsiteY9" fmla="*/ 940 h 58221"/>
              <a:gd name="connsiteX10" fmla="*/ 279400 w 279400"/>
              <a:gd name="connsiteY10" fmla="*/ 940 h 58221"/>
              <a:gd name="connsiteX11" fmla="*/ 0 w 279400"/>
              <a:gd name="connsiteY11" fmla="*/ 940 h 5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400" h="58221">
                <a:moveTo>
                  <a:pt x="0" y="940"/>
                </a:moveTo>
                <a:cubicBezTo>
                  <a:pt x="81491" y="675"/>
                  <a:pt x="162983" y="411"/>
                  <a:pt x="200025" y="4115"/>
                </a:cubicBezTo>
                <a:cubicBezTo>
                  <a:pt x="237067" y="7819"/>
                  <a:pt x="223308" y="15757"/>
                  <a:pt x="222250" y="23165"/>
                </a:cubicBezTo>
                <a:cubicBezTo>
                  <a:pt x="221192" y="30573"/>
                  <a:pt x="205846" y="46978"/>
                  <a:pt x="193675" y="48565"/>
                </a:cubicBezTo>
                <a:cubicBezTo>
                  <a:pt x="181504" y="50152"/>
                  <a:pt x="164571" y="32690"/>
                  <a:pt x="149225" y="32690"/>
                </a:cubicBezTo>
                <a:cubicBezTo>
                  <a:pt x="133879" y="32690"/>
                  <a:pt x="94721" y="44861"/>
                  <a:pt x="101600" y="48565"/>
                </a:cubicBezTo>
                <a:cubicBezTo>
                  <a:pt x="108479" y="52269"/>
                  <a:pt x="167217" y="53857"/>
                  <a:pt x="190500" y="54915"/>
                </a:cubicBezTo>
                <a:cubicBezTo>
                  <a:pt x="213783" y="55973"/>
                  <a:pt x="231775" y="61794"/>
                  <a:pt x="241300" y="54915"/>
                </a:cubicBezTo>
                <a:cubicBezTo>
                  <a:pt x="250825" y="48036"/>
                  <a:pt x="252942" y="22636"/>
                  <a:pt x="247650" y="13640"/>
                </a:cubicBezTo>
                <a:cubicBezTo>
                  <a:pt x="242358" y="4644"/>
                  <a:pt x="204258" y="3057"/>
                  <a:pt x="209550" y="940"/>
                </a:cubicBezTo>
                <a:cubicBezTo>
                  <a:pt x="214842" y="-1177"/>
                  <a:pt x="279400" y="940"/>
                  <a:pt x="279400" y="940"/>
                </a:cubicBezTo>
                <a:lnTo>
                  <a:pt x="0" y="94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59328375-AB58-5F89-4F15-06F461912DE6}"/>
              </a:ext>
            </a:extLst>
          </p:cNvPr>
          <p:cNvSpPr/>
          <p:nvPr/>
        </p:nvSpPr>
        <p:spPr>
          <a:xfrm>
            <a:off x="6434305" y="806379"/>
            <a:ext cx="93654" cy="479904"/>
          </a:xfrm>
          <a:custGeom>
            <a:avLst/>
            <a:gdLst>
              <a:gd name="connsiteX0" fmla="*/ 93495 w 93654"/>
              <a:gd name="connsiteY0" fmla="*/ 71 h 479904"/>
              <a:gd name="connsiteX1" fmla="*/ 23645 w 93654"/>
              <a:gd name="connsiteY1" fmla="*/ 222321 h 479904"/>
              <a:gd name="connsiteX2" fmla="*/ 23645 w 93654"/>
              <a:gd name="connsiteY2" fmla="*/ 171521 h 479904"/>
              <a:gd name="connsiteX3" fmla="*/ 17295 w 93654"/>
              <a:gd name="connsiteY3" fmla="*/ 349321 h 479904"/>
              <a:gd name="connsiteX4" fmla="*/ 58570 w 93654"/>
              <a:gd name="connsiteY4" fmla="*/ 479496 h 479904"/>
              <a:gd name="connsiteX5" fmla="*/ 17295 w 93654"/>
              <a:gd name="connsiteY5" fmla="*/ 384246 h 479904"/>
              <a:gd name="connsiteX6" fmla="*/ 7770 w 93654"/>
              <a:gd name="connsiteY6" fmla="*/ 219146 h 479904"/>
              <a:gd name="connsiteX7" fmla="*/ 10945 w 93654"/>
              <a:gd name="connsiteY7" fmla="*/ 238196 h 479904"/>
              <a:gd name="connsiteX8" fmla="*/ 39520 w 93654"/>
              <a:gd name="connsiteY8" fmla="*/ 130246 h 479904"/>
              <a:gd name="connsiteX9" fmla="*/ 1420 w 93654"/>
              <a:gd name="connsiteY9" fmla="*/ 196921 h 479904"/>
              <a:gd name="connsiteX10" fmla="*/ 93495 w 93654"/>
              <a:gd name="connsiteY10" fmla="*/ 71 h 47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54" h="479904">
                <a:moveTo>
                  <a:pt x="93495" y="71"/>
                </a:moveTo>
                <a:cubicBezTo>
                  <a:pt x="97199" y="4304"/>
                  <a:pt x="35287" y="193746"/>
                  <a:pt x="23645" y="222321"/>
                </a:cubicBezTo>
                <a:cubicBezTo>
                  <a:pt x="12003" y="250896"/>
                  <a:pt x="24703" y="150354"/>
                  <a:pt x="23645" y="171521"/>
                </a:cubicBezTo>
                <a:cubicBezTo>
                  <a:pt x="22587" y="192688"/>
                  <a:pt x="11474" y="297992"/>
                  <a:pt x="17295" y="349321"/>
                </a:cubicBezTo>
                <a:cubicBezTo>
                  <a:pt x="23116" y="400650"/>
                  <a:pt x="58570" y="473675"/>
                  <a:pt x="58570" y="479496"/>
                </a:cubicBezTo>
                <a:cubicBezTo>
                  <a:pt x="58570" y="485317"/>
                  <a:pt x="25762" y="427638"/>
                  <a:pt x="17295" y="384246"/>
                </a:cubicBezTo>
                <a:cubicBezTo>
                  <a:pt x="8828" y="340854"/>
                  <a:pt x="8828" y="243488"/>
                  <a:pt x="7770" y="219146"/>
                </a:cubicBezTo>
                <a:cubicBezTo>
                  <a:pt x="6712" y="194804"/>
                  <a:pt x="5653" y="253013"/>
                  <a:pt x="10945" y="238196"/>
                </a:cubicBezTo>
                <a:cubicBezTo>
                  <a:pt x="16237" y="223379"/>
                  <a:pt x="41107" y="137125"/>
                  <a:pt x="39520" y="130246"/>
                </a:cubicBezTo>
                <a:cubicBezTo>
                  <a:pt x="37933" y="123367"/>
                  <a:pt x="-8634" y="213854"/>
                  <a:pt x="1420" y="196921"/>
                </a:cubicBezTo>
                <a:cubicBezTo>
                  <a:pt x="11474" y="179988"/>
                  <a:pt x="89791" y="-4162"/>
                  <a:pt x="9349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FA9F360A-FDC4-E989-6105-06F8CF166BC2}"/>
              </a:ext>
            </a:extLst>
          </p:cNvPr>
          <p:cNvSpPr/>
          <p:nvPr/>
        </p:nvSpPr>
        <p:spPr>
          <a:xfrm>
            <a:off x="6591300" y="819098"/>
            <a:ext cx="104805" cy="318256"/>
          </a:xfrm>
          <a:custGeom>
            <a:avLst/>
            <a:gdLst>
              <a:gd name="connsiteX0" fmla="*/ 104775 w 104805"/>
              <a:gd name="connsiteY0" fmla="*/ 52 h 318256"/>
              <a:gd name="connsiteX1" fmla="*/ 28575 w 104805"/>
              <a:gd name="connsiteY1" fmla="*/ 174677 h 318256"/>
              <a:gd name="connsiteX2" fmla="*/ 0 w 104805"/>
              <a:gd name="connsiteY2" fmla="*/ 317552 h 318256"/>
              <a:gd name="connsiteX3" fmla="*/ 28575 w 104805"/>
              <a:gd name="connsiteY3" fmla="*/ 114352 h 318256"/>
              <a:gd name="connsiteX4" fmla="*/ 19050 w 104805"/>
              <a:gd name="connsiteY4" fmla="*/ 155627 h 318256"/>
              <a:gd name="connsiteX5" fmla="*/ 104775 w 104805"/>
              <a:gd name="connsiteY5" fmla="*/ 52 h 31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05" h="318256">
                <a:moveTo>
                  <a:pt x="104775" y="52"/>
                </a:moveTo>
                <a:cubicBezTo>
                  <a:pt x="106362" y="3227"/>
                  <a:pt x="46037" y="121760"/>
                  <a:pt x="28575" y="174677"/>
                </a:cubicBezTo>
                <a:cubicBezTo>
                  <a:pt x="11112" y="227594"/>
                  <a:pt x="0" y="327606"/>
                  <a:pt x="0" y="317552"/>
                </a:cubicBezTo>
                <a:cubicBezTo>
                  <a:pt x="0" y="307498"/>
                  <a:pt x="25400" y="141340"/>
                  <a:pt x="28575" y="114352"/>
                </a:cubicBezTo>
                <a:cubicBezTo>
                  <a:pt x="31750" y="87364"/>
                  <a:pt x="8996" y="171502"/>
                  <a:pt x="19050" y="155627"/>
                </a:cubicBezTo>
                <a:cubicBezTo>
                  <a:pt x="29104" y="139752"/>
                  <a:pt x="103188" y="-3123"/>
                  <a:pt x="104775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46373B2-EC2A-62D9-03A7-FCF638B3CD23}"/>
              </a:ext>
            </a:extLst>
          </p:cNvPr>
          <p:cNvSpPr/>
          <p:nvPr/>
        </p:nvSpPr>
        <p:spPr>
          <a:xfrm>
            <a:off x="6606428" y="779894"/>
            <a:ext cx="101000" cy="519247"/>
          </a:xfrm>
          <a:custGeom>
            <a:avLst/>
            <a:gdLst>
              <a:gd name="connsiteX0" fmla="*/ 95997 w 101000"/>
              <a:gd name="connsiteY0" fmla="*/ 13856 h 519247"/>
              <a:gd name="connsiteX1" fmla="*/ 3922 w 101000"/>
              <a:gd name="connsiteY1" fmla="*/ 280556 h 519247"/>
              <a:gd name="connsiteX2" fmla="*/ 16622 w 101000"/>
              <a:gd name="connsiteY2" fmla="*/ 350406 h 519247"/>
              <a:gd name="connsiteX3" fmla="*/ 13447 w 101000"/>
              <a:gd name="connsiteY3" fmla="*/ 296431 h 519247"/>
              <a:gd name="connsiteX4" fmla="*/ 45197 w 101000"/>
              <a:gd name="connsiteY4" fmla="*/ 471056 h 519247"/>
              <a:gd name="connsiteX5" fmla="*/ 73772 w 101000"/>
              <a:gd name="connsiteY5" fmla="*/ 518681 h 519247"/>
              <a:gd name="connsiteX6" fmla="*/ 61072 w 101000"/>
              <a:gd name="connsiteY6" fmla="*/ 448831 h 519247"/>
              <a:gd name="connsiteX7" fmla="*/ 19797 w 101000"/>
              <a:gd name="connsiteY7" fmla="*/ 305956 h 519247"/>
              <a:gd name="connsiteX8" fmla="*/ 80122 w 101000"/>
              <a:gd name="connsiteY8" fmla="*/ 64656 h 519247"/>
              <a:gd name="connsiteX9" fmla="*/ 95997 w 101000"/>
              <a:gd name="connsiteY9" fmla="*/ 13856 h 51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1000" h="519247">
                <a:moveTo>
                  <a:pt x="95997" y="13856"/>
                </a:moveTo>
                <a:cubicBezTo>
                  <a:pt x="83297" y="49839"/>
                  <a:pt x="17151" y="224464"/>
                  <a:pt x="3922" y="280556"/>
                </a:cubicBezTo>
                <a:cubicBezTo>
                  <a:pt x="-9307" y="336648"/>
                  <a:pt x="15034" y="347760"/>
                  <a:pt x="16622" y="350406"/>
                </a:cubicBezTo>
                <a:cubicBezTo>
                  <a:pt x="18209" y="353052"/>
                  <a:pt x="8685" y="276323"/>
                  <a:pt x="13447" y="296431"/>
                </a:cubicBezTo>
                <a:cubicBezTo>
                  <a:pt x="18209" y="316539"/>
                  <a:pt x="35143" y="434014"/>
                  <a:pt x="45197" y="471056"/>
                </a:cubicBezTo>
                <a:cubicBezTo>
                  <a:pt x="55251" y="508098"/>
                  <a:pt x="71126" y="522385"/>
                  <a:pt x="73772" y="518681"/>
                </a:cubicBezTo>
                <a:cubicBezTo>
                  <a:pt x="76418" y="514977"/>
                  <a:pt x="70068" y="484285"/>
                  <a:pt x="61072" y="448831"/>
                </a:cubicBezTo>
                <a:cubicBezTo>
                  <a:pt x="52076" y="413377"/>
                  <a:pt x="16622" y="369985"/>
                  <a:pt x="19797" y="305956"/>
                </a:cubicBezTo>
                <a:cubicBezTo>
                  <a:pt x="22972" y="241927"/>
                  <a:pt x="65305" y="111223"/>
                  <a:pt x="80122" y="64656"/>
                </a:cubicBezTo>
                <a:cubicBezTo>
                  <a:pt x="94939" y="18089"/>
                  <a:pt x="108697" y="-22127"/>
                  <a:pt x="95997" y="138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B38E89DD-2F93-1C12-A958-354BA463800D}"/>
              </a:ext>
            </a:extLst>
          </p:cNvPr>
          <p:cNvSpPr/>
          <p:nvPr/>
        </p:nvSpPr>
        <p:spPr>
          <a:xfrm>
            <a:off x="6463282" y="1050416"/>
            <a:ext cx="42605" cy="227585"/>
          </a:xfrm>
          <a:custGeom>
            <a:avLst/>
            <a:gdLst>
              <a:gd name="connsiteX0" fmla="*/ 1018 w 42605"/>
              <a:gd name="connsiteY0" fmla="*/ 509 h 227585"/>
              <a:gd name="connsiteX1" fmla="*/ 23243 w 42605"/>
              <a:gd name="connsiteY1" fmla="*/ 194184 h 227585"/>
              <a:gd name="connsiteX2" fmla="*/ 42293 w 42605"/>
              <a:gd name="connsiteY2" fmla="*/ 222759 h 227585"/>
              <a:gd name="connsiteX3" fmla="*/ 7368 w 42605"/>
              <a:gd name="connsiteY3" fmla="*/ 140209 h 227585"/>
              <a:gd name="connsiteX4" fmla="*/ 1018 w 42605"/>
              <a:gd name="connsiteY4" fmla="*/ 509 h 22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5" h="227585">
                <a:moveTo>
                  <a:pt x="1018" y="509"/>
                </a:moveTo>
                <a:cubicBezTo>
                  <a:pt x="3664" y="9505"/>
                  <a:pt x="16364" y="157142"/>
                  <a:pt x="23243" y="194184"/>
                </a:cubicBezTo>
                <a:cubicBezTo>
                  <a:pt x="30122" y="231226"/>
                  <a:pt x="44939" y="231755"/>
                  <a:pt x="42293" y="222759"/>
                </a:cubicBezTo>
                <a:cubicBezTo>
                  <a:pt x="39647" y="213763"/>
                  <a:pt x="13718" y="176192"/>
                  <a:pt x="7368" y="140209"/>
                </a:cubicBezTo>
                <a:cubicBezTo>
                  <a:pt x="1018" y="104226"/>
                  <a:pt x="-1628" y="-8487"/>
                  <a:pt x="101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8F06537-433F-4630-2F37-4C6D7542BE0A}"/>
              </a:ext>
            </a:extLst>
          </p:cNvPr>
          <p:cNvSpPr/>
          <p:nvPr/>
        </p:nvSpPr>
        <p:spPr>
          <a:xfrm>
            <a:off x="6448425" y="1263650"/>
            <a:ext cx="352686" cy="44950"/>
          </a:xfrm>
          <a:custGeom>
            <a:avLst/>
            <a:gdLst>
              <a:gd name="connsiteX0" fmla="*/ 0 w 352686"/>
              <a:gd name="connsiteY0" fmla="*/ 0 h 44950"/>
              <a:gd name="connsiteX1" fmla="*/ 260350 w 352686"/>
              <a:gd name="connsiteY1" fmla="*/ 38100 h 44950"/>
              <a:gd name="connsiteX2" fmla="*/ 352425 w 352686"/>
              <a:gd name="connsiteY2" fmla="*/ 44450 h 44950"/>
              <a:gd name="connsiteX3" fmla="*/ 285750 w 352686"/>
              <a:gd name="connsiteY3" fmla="*/ 31750 h 44950"/>
              <a:gd name="connsiteX4" fmla="*/ 215900 w 352686"/>
              <a:gd name="connsiteY4" fmla="*/ 22225 h 44950"/>
              <a:gd name="connsiteX5" fmla="*/ 0 w 352686"/>
              <a:gd name="connsiteY5" fmla="*/ 0 h 4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86" h="44950">
                <a:moveTo>
                  <a:pt x="0" y="0"/>
                </a:moveTo>
                <a:lnTo>
                  <a:pt x="260350" y="38100"/>
                </a:lnTo>
                <a:cubicBezTo>
                  <a:pt x="319087" y="45508"/>
                  <a:pt x="348192" y="45508"/>
                  <a:pt x="352425" y="44450"/>
                </a:cubicBezTo>
                <a:cubicBezTo>
                  <a:pt x="356658" y="43392"/>
                  <a:pt x="308504" y="35454"/>
                  <a:pt x="285750" y="31750"/>
                </a:cubicBezTo>
                <a:cubicBezTo>
                  <a:pt x="262996" y="28046"/>
                  <a:pt x="215900" y="22225"/>
                  <a:pt x="215900" y="222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0C3C0ED7-B26B-9F0B-F1E0-A324DF77E350}"/>
              </a:ext>
            </a:extLst>
          </p:cNvPr>
          <p:cNvSpPr/>
          <p:nvPr/>
        </p:nvSpPr>
        <p:spPr>
          <a:xfrm>
            <a:off x="6654764" y="600014"/>
            <a:ext cx="28611" cy="194804"/>
          </a:xfrm>
          <a:custGeom>
            <a:avLst/>
            <a:gdLst>
              <a:gd name="connsiteX0" fmla="*/ 36 w 28611"/>
              <a:gd name="connsiteY0" fmla="*/ 61 h 194804"/>
              <a:gd name="connsiteX1" fmla="*/ 22261 w 28611"/>
              <a:gd name="connsiteY1" fmla="*/ 149286 h 194804"/>
              <a:gd name="connsiteX2" fmla="*/ 6386 w 28611"/>
              <a:gd name="connsiteY2" fmla="*/ 193736 h 194804"/>
              <a:gd name="connsiteX3" fmla="*/ 28611 w 28611"/>
              <a:gd name="connsiteY3" fmla="*/ 168336 h 194804"/>
              <a:gd name="connsiteX4" fmla="*/ 36 w 28611"/>
              <a:gd name="connsiteY4" fmla="*/ 61 h 19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11" h="194804">
                <a:moveTo>
                  <a:pt x="36" y="61"/>
                </a:moveTo>
                <a:cubicBezTo>
                  <a:pt x="-1022" y="-3114"/>
                  <a:pt x="21203" y="117007"/>
                  <a:pt x="22261" y="149286"/>
                </a:cubicBezTo>
                <a:cubicBezTo>
                  <a:pt x="23319" y="181565"/>
                  <a:pt x="5328" y="190561"/>
                  <a:pt x="6386" y="193736"/>
                </a:cubicBezTo>
                <a:cubicBezTo>
                  <a:pt x="7444" y="196911"/>
                  <a:pt x="28611" y="194265"/>
                  <a:pt x="28611" y="168336"/>
                </a:cubicBezTo>
                <a:cubicBezTo>
                  <a:pt x="28611" y="142407"/>
                  <a:pt x="1094" y="3236"/>
                  <a:pt x="36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3900E9FF-F978-66B9-1298-05570E6DE98A}"/>
              </a:ext>
            </a:extLst>
          </p:cNvPr>
          <p:cNvSpPr/>
          <p:nvPr/>
        </p:nvSpPr>
        <p:spPr>
          <a:xfrm>
            <a:off x="6502276" y="803202"/>
            <a:ext cx="136672" cy="457714"/>
          </a:xfrm>
          <a:custGeom>
            <a:avLst/>
            <a:gdLst>
              <a:gd name="connsiteX0" fmla="*/ 114424 w 136672"/>
              <a:gd name="connsiteY0" fmla="*/ 73 h 457714"/>
              <a:gd name="connsiteX1" fmla="*/ 117599 w 136672"/>
              <a:gd name="connsiteY1" fmla="*/ 85798 h 457714"/>
              <a:gd name="connsiteX2" fmla="*/ 35049 w 136672"/>
              <a:gd name="connsiteY2" fmla="*/ 114373 h 457714"/>
              <a:gd name="connsiteX3" fmla="*/ 95374 w 136672"/>
              <a:gd name="connsiteY3" fmla="*/ 76273 h 457714"/>
              <a:gd name="connsiteX4" fmla="*/ 54099 w 136672"/>
              <a:gd name="connsiteY4" fmla="*/ 136598 h 457714"/>
              <a:gd name="connsiteX5" fmla="*/ 44574 w 136672"/>
              <a:gd name="connsiteY5" fmla="*/ 215973 h 457714"/>
              <a:gd name="connsiteX6" fmla="*/ 63624 w 136672"/>
              <a:gd name="connsiteY6" fmla="*/ 165173 h 457714"/>
              <a:gd name="connsiteX7" fmla="*/ 25524 w 136672"/>
              <a:gd name="connsiteY7" fmla="*/ 174698 h 457714"/>
              <a:gd name="connsiteX8" fmla="*/ 19174 w 136672"/>
              <a:gd name="connsiteY8" fmla="*/ 263598 h 457714"/>
              <a:gd name="connsiteX9" fmla="*/ 66799 w 136672"/>
              <a:gd name="connsiteY9" fmla="*/ 304873 h 457714"/>
              <a:gd name="connsiteX10" fmla="*/ 9649 w 136672"/>
              <a:gd name="connsiteY10" fmla="*/ 269948 h 457714"/>
              <a:gd name="connsiteX11" fmla="*/ 12824 w 136672"/>
              <a:gd name="connsiteY11" fmla="*/ 374723 h 457714"/>
              <a:gd name="connsiteX12" fmla="*/ 108074 w 136672"/>
              <a:gd name="connsiteY12" fmla="*/ 384248 h 457714"/>
              <a:gd name="connsiteX13" fmla="*/ 25524 w 136672"/>
              <a:gd name="connsiteY13" fmla="*/ 387423 h 457714"/>
              <a:gd name="connsiteX14" fmla="*/ 136649 w 136672"/>
              <a:gd name="connsiteY14" fmla="*/ 457273 h 457714"/>
              <a:gd name="connsiteX15" fmla="*/ 35049 w 136672"/>
              <a:gd name="connsiteY15" fmla="*/ 349323 h 457714"/>
              <a:gd name="connsiteX16" fmla="*/ 124 w 136672"/>
              <a:gd name="connsiteY16" fmla="*/ 342973 h 457714"/>
              <a:gd name="connsiteX17" fmla="*/ 44574 w 136672"/>
              <a:gd name="connsiteY17" fmla="*/ 196923 h 457714"/>
              <a:gd name="connsiteX18" fmla="*/ 101724 w 136672"/>
              <a:gd name="connsiteY18" fmla="*/ 73098 h 457714"/>
              <a:gd name="connsiteX19" fmla="*/ 114424 w 136672"/>
              <a:gd name="connsiteY19" fmla="*/ 73 h 4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72" h="457714">
                <a:moveTo>
                  <a:pt x="114424" y="73"/>
                </a:moveTo>
                <a:cubicBezTo>
                  <a:pt x="117070" y="2190"/>
                  <a:pt x="130828" y="66748"/>
                  <a:pt x="117599" y="85798"/>
                </a:cubicBezTo>
                <a:cubicBezTo>
                  <a:pt x="104370" y="104848"/>
                  <a:pt x="38753" y="115960"/>
                  <a:pt x="35049" y="114373"/>
                </a:cubicBezTo>
                <a:cubicBezTo>
                  <a:pt x="31345" y="112786"/>
                  <a:pt x="92199" y="72569"/>
                  <a:pt x="95374" y="76273"/>
                </a:cubicBezTo>
                <a:cubicBezTo>
                  <a:pt x="98549" y="79977"/>
                  <a:pt x="62566" y="113315"/>
                  <a:pt x="54099" y="136598"/>
                </a:cubicBezTo>
                <a:cubicBezTo>
                  <a:pt x="45632" y="159881"/>
                  <a:pt x="42987" y="211211"/>
                  <a:pt x="44574" y="215973"/>
                </a:cubicBezTo>
                <a:cubicBezTo>
                  <a:pt x="46161" y="220735"/>
                  <a:pt x="66799" y="172052"/>
                  <a:pt x="63624" y="165173"/>
                </a:cubicBezTo>
                <a:cubicBezTo>
                  <a:pt x="60449" y="158294"/>
                  <a:pt x="32932" y="158294"/>
                  <a:pt x="25524" y="174698"/>
                </a:cubicBezTo>
                <a:cubicBezTo>
                  <a:pt x="18116" y="191102"/>
                  <a:pt x="12295" y="241902"/>
                  <a:pt x="19174" y="263598"/>
                </a:cubicBezTo>
                <a:cubicBezTo>
                  <a:pt x="26053" y="285294"/>
                  <a:pt x="68387" y="303815"/>
                  <a:pt x="66799" y="304873"/>
                </a:cubicBezTo>
                <a:cubicBezTo>
                  <a:pt x="65211" y="305931"/>
                  <a:pt x="18645" y="258306"/>
                  <a:pt x="9649" y="269948"/>
                </a:cubicBezTo>
                <a:cubicBezTo>
                  <a:pt x="653" y="281590"/>
                  <a:pt x="-3580" y="355673"/>
                  <a:pt x="12824" y="374723"/>
                </a:cubicBezTo>
                <a:cubicBezTo>
                  <a:pt x="29228" y="393773"/>
                  <a:pt x="105957" y="382131"/>
                  <a:pt x="108074" y="384248"/>
                </a:cubicBezTo>
                <a:cubicBezTo>
                  <a:pt x="110191" y="386365"/>
                  <a:pt x="20762" y="375252"/>
                  <a:pt x="25524" y="387423"/>
                </a:cubicBezTo>
                <a:cubicBezTo>
                  <a:pt x="30286" y="399594"/>
                  <a:pt x="135062" y="463623"/>
                  <a:pt x="136649" y="457273"/>
                </a:cubicBezTo>
                <a:cubicBezTo>
                  <a:pt x="138237" y="450923"/>
                  <a:pt x="57803" y="368373"/>
                  <a:pt x="35049" y="349323"/>
                </a:cubicBezTo>
                <a:cubicBezTo>
                  <a:pt x="12295" y="330273"/>
                  <a:pt x="-1464" y="368373"/>
                  <a:pt x="124" y="342973"/>
                </a:cubicBezTo>
                <a:cubicBezTo>
                  <a:pt x="1711" y="317573"/>
                  <a:pt x="27641" y="241902"/>
                  <a:pt x="44574" y="196923"/>
                </a:cubicBezTo>
                <a:cubicBezTo>
                  <a:pt x="61507" y="151944"/>
                  <a:pt x="90082" y="104319"/>
                  <a:pt x="101724" y="73098"/>
                </a:cubicBezTo>
                <a:cubicBezTo>
                  <a:pt x="113366" y="41877"/>
                  <a:pt x="111778" y="-2044"/>
                  <a:pt x="1144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5022D595-0ABB-064E-7DFB-94EF65A2ACFA}"/>
              </a:ext>
            </a:extLst>
          </p:cNvPr>
          <p:cNvSpPr/>
          <p:nvPr/>
        </p:nvSpPr>
        <p:spPr>
          <a:xfrm>
            <a:off x="6067388" y="571475"/>
            <a:ext cx="517108" cy="155778"/>
          </a:xfrm>
          <a:custGeom>
            <a:avLst/>
            <a:gdLst>
              <a:gd name="connsiteX0" fmla="*/ 37 w 517108"/>
              <a:gd name="connsiteY0" fmla="*/ 25 h 155778"/>
              <a:gd name="connsiteX1" fmla="*/ 292137 w 517108"/>
              <a:gd name="connsiteY1" fmla="*/ 82575 h 155778"/>
              <a:gd name="connsiteX2" fmla="*/ 250862 w 517108"/>
              <a:gd name="connsiteY2" fmla="*/ 66700 h 155778"/>
              <a:gd name="connsiteX3" fmla="*/ 508037 w 517108"/>
              <a:gd name="connsiteY3" fmla="*/ 152425 h 155778"/>
              <a:gd name="connsiteX4" fmla="*/ 463587 w 517108"/>
              <a:gd name="connsiteY4" fmla="*/ 139725 h 155778"/>
              <a:gd name="connsiteX5" fmla="*/ 273087 w 517108"/>
              <a:gd name="connsiteY5" fmla="*/ 92100 h 155778"/>
              <a:gd name="connsiteX6" fmla="*/ 37 w 517108"/>
              <a:gd name="connsiteY6" fmla="*/ 25 h 15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108" h="155778">
                <a:moveTo>
                  <a:pt x="37" y="25"/>
                </a:moveTo>
                <a:cubicBezTo>
                  <a:pt x="3212" y="-1562"/>
                  <a:pt x="250333" y="71463"/>
                  <a:pt x="292137" y="82575"/>
                </a:cubicBezTo>
                <a:cubicBezTo>
                  <a:pt x="333941" y="93687"/>
                  <a:pt x="250862" y="66700"/>
                  <a:pt x="250862" y="66700"/>
                </a:cubicBezTo>
                <a:lnTo>
                  <a:pt x="508037" y="152425"/>
                </a:lnTo>
                <a:cubicBezTo>
                  <a:pt x="543491" y="164596"/>
                  <a:pt x="463587" y="139725"/>
                  <a:pt x="463587" y="139725"/>
                </a:cubicBezTo>
                <a:cubicBezTo>
                  <a:pt x="424429" y="129671"/>
                  <a:pt x="350874" y="113796"/>
                  <a:pt x="273087" y="92100"/>
                </a:cubicBezTo>
                <a:cubicBezTo>
                  <a:pt x="195300" y="70404"/>
                  <a:pt x="-3138" y="1612"/>
                  <a:pt x="3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8990706E-67F8-40E9-C84A-8FA21764C945}"/>
              </a:ext>
            </a:extLst>
          </p:cNvPr>
          <p:cNvSpPr/>
          <p:nvPr/>
        </p:nvSpPr>
        <p:spPr>
          <a:xfrm>
            <a:off x="5387383" y="415790"/>
            <a:ext cx="798081" cy="202706"/>
          </a:xfrm>
          <a:custGeom>
            <a:avLst/>
            <a:gdLst>
              <a:gd name="connsiteX0" fmla="*/ 592 w 798081"/>
              <a:gd name="connsiteY0" fmla="*/ 38235 h 202706"/>
              <a:gd name="connsiteX1" fmla="*/ 311742 w 798081"/>
              <a:gd name="connsiteY1" fmla="*/ 69985 h 202706"/>
              <a:gd name="connsiteX2" fmla="*/ 337142 w 798081"/>
              <a:gd name="connsiteY2" fmla="*/ 54110 h 202706"/>
              <a:gd name="connsiteX3" fmla="*/ 772117 w 798081"/>
              <a:gd name="connsiteY3" fmla="*/ 196985 h 202706"/>
              <a:gd name="connsiteX4" fmla="*/ 718142 w 798081"/>
              <a:gd name="connsiteY4" fmla="*/ 165235 h 202706"/>
              <a:gd name="connsiteX5" fmla="*/ 467317 w 798081"/>
              <a:gd name="connsiteY5" fmla="*/ 79510 h 202706"/>
              <a:gd name="connsiteX6" fmla="*/ 57742 w 798081"/>
              <a:gd name="connsiteY6" fmla="*/ 135 h 202706"/>
              <a:gd name="connsiteX7" fmla="*/ 229192 w 798081"/>
              <a:gd name="connsiteY7" fmla="*/ 60460 h 202706"/>
              <a:gd name="connsiteX8" fmla="*/ 592 w 798081"/>
              <a:gd name="connsiteY8" fmla="*/ 38235 h 20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8081" h="202706">
                <a:moveTo>
                  <a:pt x="592" y="38235"/>
                </a:moveTo>
                <a:cubicBezTo>
                  <a:pt x="14350" y="39822"/>
                  <a:pt x="255650" y="67339"/>
                  <a:pt x="311742" y="69985"/>
                </a:cubicBezTo>
                <a:cubicBezTo>
                  <a:pt x="367834" y="72631"/>
                  <a:pt x="260413" y="32943"/>
                  <a:pt x="337142" y="54110"/>
                </a:cubicBezTo>
                <a:cubicBezTo>
                  <a:pt x="413871" y="75277"/>
                  <a:pt x="708617" y="178464"/>
                  <a:pt x="772117" y="196985"/>
                </a:cubicBezTo>
                <a:cubicBezTo>
                  <a:pt x="835617" y="215506"/>
                  <a:pt x="768942" y="184814"/>
                  <a:pt x="718142" y="165235"/>
                </a:cubicBezTo>
                <a:cubicBezTo>
                  <a:pt x="667342" y="145656"/>
                  <a:pt x="577384" y="107027"/>
                  <a:pt x="467317" y="79510"/>
                </a:cubicBezTo>
                <a:cubicBezTo>
                  <a:pt x="357250" y="51993"/>
                  <a:pt x="97429" y="3310"/>
                  <a:pt x="57742" y="135"/>
                </a:cubicBezTo>
                <a:cubicBezTo>
                  <a:pt x="18055" y="-3040"/>
                  <a:pt x="241363" y="50406"/>
                  <a:pt x="229192" y="60460"/>
                </a:cubicBezTo>
                <a:cubicBezTo>
                  <a:pt x="217021" y="70514"/>
                  <a:pt x="-13166" y="36648"/>
                  <a:pt x="592" y="3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A56391DA-F713-DDE5-2F8A-55FF59AA8980}"/>
              </a:ext>
            </a:extLst>
          </p:cNvPr>
          <p:cNvSpPr/>
          <p:nvPr/>
        </p:nvSpPr>
        <p:spPr>
          <a:xfrm>
            <a:off x="5067410" y="424548"/>
            <a:ext cx="480095" cy="58074"/>
          </a:xfrm>
          <a:custGeom>
            <a:avLst/>
            <a:gdLst>
              <a:gd name="connsiteX0" fmla="*/ 3065 w 480095"/>
              <a:gd name="connsiteY0" fmla="*/ 58052 h 58074"/>
              <a:gd name="connsiteX1" fmla="*/ 469790 w 480095"/>
              <a:gd name="connsiteY1" fmla="*/ 16777 h 58074"/>
              <a:gd name="connsiteX2" fmla="*/ 307865 w 480095"/>
              <a:gd name="connsiteY2" fmla="*/ 26302 h 58074"/>
              <a:gd name="connsiteX3" fmla="*/ 95140 w 480095"/>
              <a:gd name="connsiteY3" fmla="*/ 902 h 58074"/>
              <a:gd name="connsiteX4" fmla="*/ 260240 w 480095"/>
              <a:gd name="connsiteY4" fmla="*/ 10427 h 58074"/>
              <a:gd name="connsiteX5" fmla="*/ 3065 w 480095"/>
              <a:gd name="connsiteY5" fmla="*/ 58052 h 5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95" h="58074">
                <a:moveTo>
                  <a:pt x="3065" y="58052"/>
                </a:moveTo>
                <a:cubicBezTo>
                  <a:pt x="37990" y="59110"/>
                  <a:pt x="418990" y="22069"/>
                  <a:pt x="469790" y="16777"/>
                </a:cubicBezTo>
                <a:cubicBezTo>
                  <a:pt x="520590" y="11485"/>
                  <a:pt x="370307" y="28948"/>
                  <a:pt x="307865" y="26302"/>
                </a:cubicBezTo>
                <a:cubicBezTo>
                  <a:pt x="245423" y="23656"/>
                  <a:pt x="103077" y="3548"/>
                  <a:pt x="95140" y="902"/>
                </a:cubicBezTo>
                <a:cubicBezTo>
                  <a:pt x="87203" y="-1744"/>
                  <a:pt x="277703" y="1431"/>
                  <a:pt x="260240" y="10427"/>
                </a:cubicBezTo>
                <a:cubicBezTo>
                  <a:pt x="242778" y="19423"/>
                  <a:pt x="-31860" y="56994"/>
                  <a:pt x="3065" y="58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8479E3DB-1805-6FEC-7E69-463720BB97D6}"/>
              </a:ext>
            </a:extLst>
          </p:cNvPr>
          <p:cNvSpPr/>
          <p:nvPr/>
        </p:nvSpPr>
        <p:spPr>
          <a:xfrm>
            <a:off x="4889563" y="447942"/>
            <a:ext cx="308668" cy="168508"/>
          </a:xfrm>
          <a:custGeom>
            <a:avLst/>
            <a:gdLst>
              <a:gd name="connsiteX0" fmla="*/ 307912 w 308668"/>
              <a:gd name="connsiteY0" fmla="*/ 2908 h 168508"/>
              <a:gd name="connsiteX1" fmla="*/ 9462 w 308668"/>
              <a:gd name="connsiteY1" fmla="*/ 161658 h 168508"/>
              <a:gd name="connsiteX2" fmla="*/ 85662 w 308668"/>
              <a:gd name="connsiteY2" fmla="*/ 129908 h 168508"/>
              <a:gd name="connsiteX3" fmla="*/ 199962 w 308668"/>
              <a:gd name="connsiteY3" fmla="*/ 41008 h 168508"/>
              <a:gd name="connsiteX4" fmla="*/ 98362 w 308668"/>
              <a:gd name="connsiteY4" fmla="*/ 56883 h 168508"/>
              <a:gd name="connsiteX5" fmla="*/ 307912 w 308668"/>
              <a:gd name="connsiteY5" fmla="*/ 2908 h 16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668" h="168508">
                <a:moveTo>
                  <a:pt x="307912" y="2908"/>
                </a:moveTo>
                <a:cubicBezTo>
                  <a:pt x="293095" y="20370"/>
                  <a:pt x="46504" y="140491"/>
                  <a:pt x="9462" y="161658"/>
                </a:cubicBezTo>
                <a:cubicBezTo>
                  <a:pt x="-27580" y="182825"/>
                  <a:pt x="53912" y="150016"/>
                  <a:pt x="85662" y="129908"/>
                </a:cubicBezTo>
                <a:cubicBezTo>
                  <a:pt x="117412" y="109800"/>
                  <a:pt x="197845" y="53179"/>
                  <a:pt x="199962" y="41008"/>
                </a:cubicBezTo>
                <a:cubicBezTo>
                  <a:pt x="202079" y="28837"/>
                  <a:pt x="81429" y="61645"/>
                  <a:pt x="98362" y="56883"/>
                </a:cubicBezTo>
                <a:cubicBezTo>
                  <a:pt x="115295" y="52121"/>
                  <a:pt x="322729" y="-14554"/>
                  <a:pt x="307912" y="2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CF8E9F17-FAB2-1CB6-A98E-3A91513801B0}"/>
              </a:ext>
            </a:extLst>
          </p:cNvPr>
          <p:cNvSpPr/>
          <p:nvPr/>
        </p:nvSpPr>
        <p:spPr>
          <a:xfrm>
            <a:off x="4894528" y="565106"/>
            <a:ext cx="627927" cy="946858"/>
          </a:xfrm>
          <a:custGeom>
            <a:avLst/>
            <a:gdLst>
              <a:gd name="connsiteX0" fmla="*/ 36247 w 627927"/>
              <a:gd name="connsiteY0" fmla="*/ 44 h 946858"/>
              <a:gd name="connsiteX1" fmla="*/ 36247 w 627927"/>
              <a:gd name="connsiteY1" fmla="*/ 130219 h 946858"/>
              <a:gd name="connsiteX2" fmla="*/ 42597 w 627927"/>
              <a:gd name="connsiteY2" fmla="*/ 320719 h 946858"/>
              <a:gd name="connsiteX3" fmla="*/ 33072 w 627927"/>
              <a:gd name="connsiteY3" fmla="*/ 273094 h 946858"/>
              <a:gd name="connsiteX4" fmla="*/ 106097 w 627927"/>
              <a:gd name="connsiteY4" fmla="*/ 419144 h 946858"/>
              <a:gd name="connsiteX5" fmla="*/ 109272 w 627927"/>
              <a:gd name="connsiteY5" fmla="*/ 400094 h 946858"/>
              <a:gd name="connsiteX6" fmla="*/ 220397 w 627927"/>
              <a:gd name="connsiteY6" fmla="*/ 536619 h 946858"/>
              <a:gd name="connsiteX7" fmla="*/ 252147 w 627927"/>
              <a:gd name="connsiteY7" fmla="*/ 549319 h 946858"/>
              <a:gd name="connsiteX8" fmla="*/ 417247 w 627927"/>
              <a:gd name="connsiteY8" fmla="*/ 698544 h 946858"/>
              <a:gd name="connsiteX9" fmla="*/ 347397 w 627927"/>
              <a:gd name="connsiteY9" fmla="*/ 619169 h 946858"/>
              <a:gd name="connsiteX10" fmla="*/ 458522 w 627927"/>
              <a:gd name="connsiteY10" fmla="*/ 781094 h 946858"/>
              <a:gd name="connsiteX11" fmla="*/ 626797 w 627927"/>
              <a:gd name="connsiteY11" fmla="*/ 946194 h 946858"/>
              <a:gd name="connsiteX12" fmla="*/ 515672 w 627927"/>
              <a:gd name="connsiteY12" fmla="*/ 828719 h 946858"/>
              <a:gd name="connsiteX13" fmla="*/ 214047 w 627927"/>
              <a:gd name="connsiteY13" fmla="*/ 581069 h 946858"/>
              <a:gd name="connsiteX14" fmla="*/ 239447 w 627927"/>
              <a:gd name="connsiteY14" fmla="*/ 596944 h 946858"/>
              <a:gd name="connsiteX15" fmla="*/ 26722 w 627927"/>
              <a:gd name="connsiteY15" fmla="*/ 320719 h 946858"/>
              <a:gd name="connsiteX16" fmla="*/ 4497 w 627927"/>
              <a:gd name="connsiteY16" fmla="*/ 139744 h 946858"/>
              <a:gd name="connsiteX17" fmla="*/ 39422 w 627927"/>
              <a:gd name="connsiteY17" fmla="*/ 260394 h 946858"/>
              <a:gd name="connsiteX18" fmla="*/ 4497 w 627927"/>
              <a:gd name="connsiteY18" fmla="*/ 117519 h 946858"/>
              <a:gd name="connsiteX19" fmla="*/ 36247 w 627927"/>
              <a:gd name="connsiteY19" fmla="*/ 44 h 94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7927" h="946858">
                <a:moveTo>
                  <a:pt x="36247" y="44"/>
                </a:moveTo>
                <a:cubicBezTo>
                  <a:pt x="41539" y="2161"/>
                  <a:pt x="35189" y="76773"/>
                  <a:pt x="36247" y="130219"/>
                </a:cubicBezTo>
                <a:cubicBezTo>
                  <a:pt x="37305" y="183665"/>
                  <a:pt x="43126" y="296907"/>
                  <a:pt x="42597" y="320719"/>
                </a:cubicBezTo>
                <a:cubicBezTo>
                  <a:pt x="42068" y="344531"/>
                  <a:pt x="22489" y="256690"/>
                  <a:pt x="33072" y="273094"/>
                </a:cubicBezTo>
                <a:cubicBezTo>
                  <a:pt x="43655" y="289498"/>
                  <a:pt x="93397" y="397977"/>
                  <a:pt x="106097" y="419144"/>
                </a:cubicBezTo>
                <a:cubicBezTo>
                  <a:pt x="118797" y="440311"/>
                  <a:pt x="90222" y="380515"/>
                  <a:pt x="109272" y="400094"/>
                </a:cubicBezTo>
                <a:cubicBezTo>
                  <a:pt x="128322" y="419673"/>
                  <a:pt x="196585" y="511748"/>
                  <a:pt x="220397" y="536619"/>
                </a:cubicBezTo>
                <a:cubicBezTo>
                  <a:pt x="244209" y="561490"/>
                  <a:pt x="219339" y="522332"/>
                  <a:pt x="252147" y="549319"/>
                </a:cubicBezTo>
                <a:cubicBezTo>
                  <a:pt x="284955" y="576307"/>
                  <a:pt x="401372" y="686902"/>
                  <a:pt x="417247" y="698544"/>
                </a:cubicBezTo>
                <a:cubicBezTo>
                  <a:pt x="433122" y="710186"/>
                  <a:pt x="340518" y="605411"/>
                  <a:pt x="347397" y="619169"/>
                </a:cubicBezTo>
                <a:cubicBezTo>
                  <a:pt x="354276" y="632927"/>
                  <a:pt x="411955" y="726590"/>
                  <a:pt x="458522" y="781094"/>
                </a:cubicBezTo>
                <a:cubicBezTo>
                  <a:pt x="505089" y="835598"/>
                  <a:pt x="617272" y="938257"/>
                  <a:pt x="626797" y="946194"/>
                </a:cubicBezTo>
                <a:cubicBezTo>
                  <a:pt x="636322" y="954131"/>
                  <a:pt x="584464" y="889573"/>
                  <a:pt x="515672" y="828719"/>
                </a:cubicBezTo>
                <a:cubicBezTo>
                  <a:pt x="446880" y="767865"/>
                  <a:pt x="260084" y="619698"/>
                  <a:pt x="214047" y="581069"/>
                </a:cubicBezTo>
                <a:cubicBezTo>
                  <a:pt x="168010" y="542440"/>
                  <a:pt x="270668" y="640336"/>
                  <a:pt x="239447" y="596944"/>
                </a:cubicBezTo>
                <a:cubicBezTo>
                  <a:pt x="208226" y="553552"/>
                  <a:pt x="65880" y="396919"/>
                  <a:pt x="26722" y="320719"/>
                </a:cubicBezTo>
                <a:cubicBezTo>
                  <a:pt x="-12436" y="244519"/>
                  <a:pt x="2380" y="149798"/>
                  <a:pt x="4497" y="139744"/>
                </a:cubicBezTo>
                <a:cubicBezTo>
                  <a:pt x="6614" y="129690"/>
                  <a:pt x="39422" y="264098"/>
                  <a:pt x="39422" y="260394"/>
                </a:cubicBezTo>
                <a:cubicBezTo>
                  <a:pt x="39422" y="256690"/>
                  <a:pt x="9789" y="163557"/>
                  <a:pt x="4497" y="117519"/>
                </a:cubicBezTo>
                <a:cubicBezTo>
                  <a:pt x="-795" y="71482"/>
                  <a:pt x="30955" y="-2073"/>
                  <a:pt x="36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1CCA9EBB-8E17-CB0A-DF08-BCE7256CF7A0}"/>
              </a:ext>
            </a:extLst>
          </p:cNvPr>
          <p:cNvSpPr/>
          <p:nvPr/>
        </p:nvSpPr>
        <p:spPr>
          <a:xfrm>
            <a:off x="4904597" y="501650"/>
            <a:ext cx="379400" cy="144176"/>
          </a:xfrm>
          <a:custGeom>
            <a:avLst/>
            <a:gdLst>
              <a:gd name="connsiteX0" fmla="*/ 378603 w 379400"/>
              <a:gd name="connsiteY0" fmla="*/ 0 h 144176"/>
              <a:gd name="connsiteX1" fmla="*/ 302403 w 379400"/>
              <a:gd name="connsiteY1" fmla="*/ 47625 h 144176"/>
              <a:gd name="connsiteX2" fmla="*/ 111903 w 379400"/>
              <a:gd name="connsiteY2" fmla="*/ 82550 h 144176"/>
              <a:gd name="connsiteX3" fmla="*/ 153178 w 379400"/>
              <a:gd name="connsiteY3" fmla="*/ 101600 h 144176"/>
              <a:gd name="connsiteX4" fmla="*/ 778 w 379400"/>
              <a:gd name="connsiteY4" fmla="*/ 142875 h 144176"/>
              <a:gd name="connsiteX5" fmla="*/ 229378 w 379400"/>
              <a:gd name="connsiteY5" fmla="*/ 47625 h 144176"/>
              <a:gd name="connsiteX6" fmla="*/ 289703 w 379400"/>
              <a:gd name="connsiteY6" fmla="*/ 6350 h 144176"/>
              <a:gd name="connsiteX7" fmla="*/ 261128 w 379400"/>
              <a:gd name="connsiteY7" fmla="*/ 47625 h 144176"/>
              <a:gd name="connsiteX8" fmla="*/ 378603 w 379400"/>
              <a:gd name="connsiteY8" fmla="*/ 0 h 14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400" h="144176">
                <a:moveTo>
                  <a:pt x="378603" y="0"/>
                </a:moveTo>
                <a:cubicBezTo>
                  <a:pt x="385482" y="0"/>
                  <a:pt x="346853" y="33867"/>
                  <a:pt x="302403" y="47625"/>
                </a:cubicBezTo>
                <a:cubicBezTo>
                  <a:pt x="257953" y="61383"/>
                  <a:pt x="136774" y="73554"/>
                  <a:pt x="111903" y="82550"/>
                </a:cubicBezTo>
                <a:cubicBezTo>
                  <a:pt x="87032" y="91546"/>
                  <a:pt x="171699" y="91546"/>
                  <a:pt x="153178" y="101600"/>
                </a:cubicBezTo>
                <a:cubicBezTo>
                  <a:pt x="134657" y="111654"/>
                  <a:pt x="-11922" y="151871"/>
                  <a:pt x="778" y="142875"/>
                </a:cubicBezTo>
                <a:cubicBezTo>
                  <a:pt x="13478" y="133879"/>
                  <a:pt x="181224" y="70379"/>
                  <a:pt x="229378" y="47625"/>
                </a:cubicBezTo>
                <a:cubicBezTo>
                  <a:pt x="277532" y="24871"/>
                  <a:pt x="284411" y="6350"/>
                  <a:pt x="289703" y="6350"/>
                </a:cubicBezTo>
                <a:cubicBezTo>
                  <a:pt x="294995" y="6350"/>
                  <a:pt x="243666" y="43921"/>
                  <a:pt x="261128" y="47625"/>
                </a:cubicBezTo>
                <a:cubicBezTo>
                  <a:pt x="278590" y="51329"/>
                  <a:pt x="371724" y="0"/>
                  <a:pt x="3786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A00E39E4-5DE7-DD37-0985-DA4B13B213D7}"/>
              </a:ext>
            </a:extLst>
          </p:cNvPr>
          <p:cNvSpPr/>
          <p:nvPr/>
        </p:nvSpPr>
        <p:spPr>
          <a:xfrm>
            <a:off x="5234096" y="501326"/>
            <a:ext cx="903180" cy="114624"/>
          </a:xfrm>
          <a:custGeom>
            <a:avLst/>
            <a:gdLst>
              <a:gd name="connsiteX0" fmla="*/ 71329 w 903180"/>
              <a:gd name="connsiteY0" fmla="*/ 16199 h 114624"/>
              <a:gd name="connsiteX1" fmla="*/ 509479 w 903180"/>
              <a:gd name="connsiteY1" fmla="*/ 16199 h 114624"/>
              <a:gd name="connsiteX2" fmla="*/ 417404 w 903180"/>
              <a:gd name="connsiteY2" fmla="*/ 28899 h 114624"/>
              <a:gd name="connsiteX3" fmla="*/ 582504 w 903180"/>
              <a:gd name="connsiteY3" fmla="*/ 35249 h 114624"/>
              <a:gd name="connsiteX4" fmla="*/ 696804 w 903180"/>
              <a:gd name="connsiteY4" fmla="*/ 73349 h 114624"/>
              <a:gd name="connsiteX5" fmla="*/ 684104 w 903180"/>
              <a:gd name="connsiteY5" fmla="*/ 60649 h 114624"/>
              <a:gd name="connsiteX6" fmla="*/ 903179 w 903180"/>
              <a:gd name="connsiteY6" fmla="*/ 114624 h 114624"/>
              <a:gd name="connsiteX7" fmla="*/ 687279 w 903180"/>
              <a:gd name="connsiteY7" fmla="*/ 60649 h 114624"/>
              <a:gd name="connsiteX8" fmla="*/ 322154 w 903180"/>
              <a:gd name="connsiteY8" fmla="*/ 13024 h 114624"/>
              <a:gd name="connsiteX9" fmla="*/ 290404 w 903180"/>
              <a:gd name="connsiteY9" fmla="*/ 324 h 114624"/>
              <a:gd name="connsiteX10" fmla="*/ 20529 w 903180"/>
              <a:gd name="connsiteY10" fmla="*/ 22549 h 114624"/>
              <a:gd name="connsiteX11" fmla="*/ 71329 w 903180"/>
              <a:gd name="connsiteY11" fmla="*/ 16199 h 11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180" h="114624">
                <a:moveTo>
                  <a:pt x="71329" y="16199"/>
                </a:moveTo>
                <a:cubicBezTo>
                  <a:pt x="152821" y="15141"/>
                  <a:pt x="451800" y="14082"/>
                  <a:pt x="509479" y="16199"/>
                </a:cubicBezTo>
                <a:cubicBezTo>
                  <a:pt x="567158" y="18316"/>
                  <a:pt x="405233" y="25724"/>
                  <a:pt x="417404" y="28899"/>
                </a:cubicBezTo>
                <a:cubicBezTo>
                  <a:pt x="429575" y="32074"/>
                  <a:pt x="535937" y="27841"/>
                  <a:pt x="582504" y="35249"/>
                </a:cubicBezTo>
                <a:cubicBezTo>
                  <a:pt x="629071" y="42657"/>
                  <a:pt x="679871" y="69116"/>
                  <a:pt x="696804" y="73349"/>
                </a:cubicBezTo>
                <a:cubicBezTo>
                  <a:pt x="713737" y="77582"/>
                  <a:pt x="649708" y="53770"/>
                  <a:pt x="684104" y="60649"/>
                </a:cubicBezTo>
                <a:cubicBezTo>
                  <a:pt x="718500" y="67528"/>
                  <a:pt x="902650" y="114624"/>
                  <a:pt x="903179" y="114624"/>
                </a:cubicBezTo>
                <a:cubicBezTo>
                  <a:pt x="903708" y="114624"/>
                  <a:pt x="784116" y="77582"/>
                  <a:pt x="687279" y="60649"/>
                </a:cubicBezTo>
                <a:cubicBezTo>
                  <a:pt x="590442" y="43716"/>
                  <a:pt x="388300" y="23078"/>
                  <a:pt x="322154" y="13024"/>
                </a:cubicBezTo>
                <a:cubicBezTo>
                  <a:pt x="256008" y="2970"/>
                  <a:pt x="340675" y="-1263"/>
                  <a:pt x="290404" y="324"/>
                </a:cubicBezTo>
                <a:cubicBezTo>
                  <a:pt x="240133" y="1911"/>
                  <a:pt x="54925" y="20432"/>
                  <a:pt x="20529" y="22549"/>
                </a:cubicBezTo>
                <a:cubicBezTo>
                  <a:pt x="-13867" y="24666"/>
                  <a:pt x="-10163" y="17257"/>
                  <a:pt x="71329" y="16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71DA113-2F51-97E9-B9BD-A9EC84C90AB4}"/>
              </a:ext>
            </a:extLst>
          </p:cNvPr>
          <p:cNvSpPr/>
          <p:nvPr/>
        </p:nvSpPr>
        <p:spPr>
          <a:xfrm>
            <a:off x="6076514" y="634988"/>
            <a:ext cx="442795" cy="92717"/>
          </a:xfrm>
          <a:custGeom>
            <a:avLst/>
            <a:gdLst>
              <a:gd name="connsiteX0" fmla="*/ 436 w 442795"/>
              <a:gd name="connsiteY0" fmla="*/ 31762 h 92717"/>
              <a:gd name="connsiteX1" fmla="*/ 267136 w 442795"/>
              <a:gd name="connsiteY1" fmla="*/ 73037 h 92717"/>
              <a:gd name="connsiteX2" fmla="*/ 441761 w 442795"/>
              <a:gd name="connsiteY2" fmla="*/ 92087 h 92717"/>
              <a:gd name="connsiteX3" fmla="*/ 327461 w 442795"/>
              <a:gd name="connsiteY3" fmla="*/ 79387 h 92717"/>
              <a:gd name="connsiteX4" fmla="*/ 86161 w 442795"/>
              <a:gd name="connsiteY4" fmla="*/ 12 h 92717"/>
              <a:gd name="connsiteX5" fmla="*/ 333811 w 442795"/>
              <a:gd name="connsiteY5" fmla="*/ 73037 h 92717"/>
              <a:gd name="connsiteX6" fmla="*/ 436 w 442795"/>
              <a:gd name="connsiteY6" fmla="*/ 31762 h 9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95" h="92717">
                <a:moveTo>
                  <a:pt x="436" y="31762"/>
                </a:moveTo>
                <a:cubicBezTo>
                  <a:pt x="-10676" y="31762"/>
                  <a:pt x="193582" y="62983"/>
                  <a:pt x="267136" y="73037"/>
                </a:cubicBezTo>
                <a:cubicBezTo>
                  <a:pt x="340690" y="83091"/>
                  <a:pt x="441761" y="92087"/>
                  <a:pt x="441761" y="92087"/>
                </a:cubicBezTo>
                <a:cubicBezTo>
                  <a:pt x="451815" y="93145"/>
                  <a:pt x="386728" y="94733"/>
                  <a:pt x="327461" y="79387"/>
                </a:cubicBezTo>
                <a:cubicBezTo>
                  <a:pt x="268194" y="64041"/>
                  <a:pt x="85103" y="1070"/>
                  <a:pt x="86161" y="12"/>
                </a:cubicBezTo>
                <a:cubicBezTo>
                  <a:pt x="87219" y="-1046"/>
                  <a:pt x="347040" y="63512"/>
                  <a:pt x="333811" y="73037"/>
                </a:cubicBezTo>
                <a:cubicBezTo>
                  <a:pt x="320582" y="82562"/>
                  <a:pt x="11548" y="31762"/>
                  <a:pt x="436" y="31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0E552815-2E13-400E-1832-D47DD2618A85}"/>
              </a:ext>
            </a:extLst>
          </p:cNvPr>
          <p:cNvSpPr/>
          <p:nvPr/>
        </p:nvSpPr>
        <p:spPr>
          <a:xfrm>
            <a:off x="5187605" y="562069"/>
            <a:ext cx="173070" cy="239309"/>
          </a:xfrm>
          <a:custGeom>
            <a:avLst/>
            <a:gdLst>
              <a:gd name="connsiteX0" fmla="*/ 95595 w 173070"/>
              <a:gd name="connsiteY0" fmla="*/ 15781 h 239309"/>
              <a:gd name="connsiteX1" fmla="*/ 35270 w 173070"/>
              <a:gd name="connsiteY1" fmla="*/ 120556 h 239309"/>
              <a:gd name="connsiteX2" fmla="*/ 79720 w 173070"/>
              <a:gd name="connsiteY2" fmla="*/ 238031 h 239309"/>
              <a:gd name="connsiteX3" fmla="*/ 41620 w 173070"/>
              <a:gd name="connsiteY3" fmla="*/ 177706 h 239309"/>
              <a:gd name="connsiteX4" fmla="*/ 345 w 173070"/>
              <a:gd name="connsiteY4" fmla="*/ 95156 h 239309"/>
              <a:gd name="connsiteX5" fmla="*/ 22570 w 173070"/>
              <a:gd name="connsiteY5" fmla="*/ 133256 h 239309"/>
              <a:gd name="connsiteX6" fmla="*/ 35270 w 173070"/>
              <a:gd name="connsiteY6" fmla="*/ 69756 h 239309"/>
              <a:gd name="connsiteX7" fmla="*/ 171795 w 173070"/>
              <a:gd name="connsiteY7" fmla="*/ 6256 h 239309"/>
              <a:gd name="connsiteX8" fmla="*/ 95595 w 173070"/>
              <a:gd name="connsiteY8" fmla="*/ 15781 h 23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070" h="239309">
                <a:moveTo>
                  <a:pt x="95595" y="15781"/>
                </a:moveTo>
                <a:cubicBezTo>
                  <a:pt x="72841" y="34831"/>
                  <a:pt x="37916" y="83514"/>
                  <a:pt x="35270" y="120556"/>
                </a:cubicBezTo>
                <a:cubicBezTo>
                  <a:pt x="32624" y="157598"/>
                  <a:pt x="78662" y="228506"/>
                  <a:pt x="79720" y="238031"/>
                </a:cubicBezTo>
                <a:cubicBezTo>
                  <a:pt x="80778" y="247556"/>
                  <a:pt x="54849" y="201518"/>
                  <a:pt x="41620" y="177706"/>
                </a:cubicBezTo>
                <a:cubicBezTo>
                  <a:pt x="28391" y="153894"/>
                  <a:pt x="3520" y="102564"/>
                  <a:pt x="345" y="95156"/>
                </a:cubicBezTo>
                <a:cubicBezTo>
                  <a:pt x="-2830" y="87748"/>
                  <a:pt x="16749" y="137489"/>
                  <a:pt x="22570" y="133256"/>
                </a:cubicBezTo>
                <a:cubicBezTo>
                  <a:pt x="28391" y="129023"/>
                  <a:pt x="10399" y="90923"/>
                  <a:pt x="35270" y="69756"/>
                </a:cubicBezTo>
                <a:cubicBezTo>
                  <a:pt x="60141" y="48589"/>
                  <a:pt x="160683" y="15781"/>
                  <a:pt x="171795" y="6256"/>
                </a:cubicBezTo>
                <a:cubicBezTo>
                  <a:pt x="182908" y="-3269"/>
                  <a:pt x="118349" y="-3269"/>
                  <a:pt x="95595" y="15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4A18AC0F-E3A3-6319-8807-14FD13D5F0AF}"/>
              </a:ext>
            </a:extLst>
          </p:cNvPr>
          <p:cNvSpPr/>
          <p:nvPr/>
        </p:nvSpPr>
        <p:spPr>
          <a:xfrm>
            <a:off x="5711648" y="666012"/>
            <a:ext cx="711490" cy="87352"/>
          </a:xfrm>
          <a:custGeom>
            <a:avLst/>
            <a:gdLst>
              <a:gd name="connsiteX0" fmla="*/ 384352 w 711490"/>
              <a:gd name="connsiteY0" fmla="*/ 738 h 87352"/>
              <a:gd name="connsiteX1" fmla="*/ 197027 w 711490"/>
              <a:gd name="connsiteY1" fmla="*/ 26138 h 87352"/>
              <a:gd name="connsiteX2" fmla="*/ 177 w 711490"/>
              <a:gd name="connsiteY2" fmla="*/ 29313 h 87352"/>
              <a:gd name="connsiteX3" fmla="*/ 231952 w 711490"/>
              <a:gd name="connsiteY3" fmla="*/ 29313 h 87352"/>
              <a:gd name="connsiteX4" fmla="*/ 552627 w 711490"/>
              <a:gd name="connsiteY4" fmla="*/ 80113 h 87352"/>
              <a:gd name="connsiteX5" fmla="*/ 428802 w 711490"/>
              <a:gd name="connsiteY5" fmla="*/ 80113 h 87352"/>
              <a:gd name="connsiteX6" fmla="*/ 711377 w 711490"/>
              <a:gd name="connsiteY6" fmla="*/ 86463 h 87352"/>
              <a:gd name="connsiteX7" fmla="*/ 390702 w 711490"/>
              <a:gd name="connsiteY7" fmla="*/ 57888 h 87352"/>
              <a:gd name="connsiteX8" fmla="*/ 92252 w 711490"/>
              <a:gd name="connsiteY8" fmla="*/ 10263 h 87352"/>
              <a:gd name="connsiteX9" fmla="*/ 384352 w 711490"/>
              <a:gd name="connsiteY9" fmla="*/ 738 h 8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490" h="87352">
                <a:moveTo>
                  <a:pt x="384352" y="738"/>
                </a:moveTo>
                <a:cubicBezTo>
                  <a:pt x="401815" y="3384"/>
                  <a:pt x="261056" y="21375"/>
                  <a:pt x="197027" y="26138"/>
                </a:cubicBezTo>
                <a:cubicBezTo>
                  <a:pt x="132998" y="30901"/>
                  <a:pt x="-5644" y="28784"/>
                  <a:pt x="177" y="29313"/>
                </a:cubicBezTo>
                <a:cubicBezTo>
                  <a:pt x="5998" y="29842"/>
                  <a:pt x="139877" y="20846"/>
                  <a:pt x="231952" y="29313"/>
                </a:cubicBezTo>
                <a:cubicBezTo>
                  <a:pt x="324027" y="37780"/>
                  <a:pt x="519819" y="71646"/>
                  <a:pt x="552627" y="80113"/>
                </a:cubicBezTo>
                <a:cubicBezTo>
                  <a:pt x="585435" y="88580"/>
                  <a:pt x="402344" y="79055"/>
                  <a:pt x="428802" y="80113"/>
                </a:cubicBezTo>
                <a:cubicBezTo>
                  <a:pt x="455260" y="81171"/>
                  <a:pt x="717727" y="90167"/>
                  <a:pt x="711377" y="86463"/>
                </a:cubicBezTo>
                <a:cubicBezTo>
                  <a:pt x="705027" y="82759"/>
                  <a:pt x="493889" y="70588"/>
                  <a:pt x="390702" y="57888"/>
                </a:cubicBezTo>
                <a:cubicBezTo>
                  <a:pt x="287515" y="45188"/>
                  <a:pt x="96485" y="17671"/>
                  <a:pt x="92252" y="10263"/>
                </a:cubicBezTo>
                <a:cubicBezTo>
                  <a:pt x="88019" y="2855"/>
                  <a:pt x="366889" y="-1908"/>
                  <a:pt x="384352" y="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AA80932E-0FD5-EC21-C26E-5FB368A01C96}"/>
              </a:ext>
            </a:extLst>
          </p:cNvPr>
          <p:cNvSpPr/>
          <p:nvPr/>
        </p:nvSpPr>
        <p:spPr>
          <a:xfrm>
            <a:off x="6343605" y="720725"/>
            <a:ext cx="206850" cy="433232"/>
          </a:xfrm>
          <a:custGeom>
            <a:avLst/>
            <a:gdLst>
              <a:gd name="connsiteX0" fmla="*/ 206420 w 206850"/>
              <a:gd name="connsiteY0" fmla="*/ 0 h 433232"/>
              <a:gd name="connsiteX1" fmla="*/ 50845 w 206850"/>
              <a:gd name="connsiteY1" fmla="*/ 285750 h 433232"/>
              <a:gd name="connsiteX2" fmla="*/ 45 w 206850"/>
              <a:gd name="connsiteY2" fmla="*/ 396875 h 433232"/>
              <a:gd name="connsiteX3" fmla="*/ 57195 w 206850"/>
              <a:gd name="connsiteY3" fmla="*/ 320675 h 433232"/>
              <a:gd name="connsiteX4" fmla="*/ 76245 w 206850"/>
              <a:gd name="connsiteY4" fmla="*/ 406400 h 433232"/>
              <a:gd name="connsiteX5" fmla="*/ 82595 w 206850"/>
              <a:gd name="connsiteY5" fmla="*/ 415925 h 433232"/>
              <a:gd name="connsiteX6" fmla="*/ 149270 w 206850"/>
              <a:gd name="connsiteY6" fmla="*/ 187325 h 433232"/>
              <a:gd name="connsiteX7" fmla="*/ 98470 w 206850"/>
              <a:gd name="connsiteY7" fmla="*/ 285750 h 433232"/>
              <a:gd name="connsiteX8" fmla="*/ 206420 w 206850"/>
              <a:gd name="connsiteY8" fmla="*/ 0 h 43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850" h="433232">
                <a:moveTo>
                  <a:pt x="206420" y="0"/>
                </a:moveTo>
                <a:cubicBezTo>
                  <a:pt x="198483" y="0"/>
                  <a:pt x="85241" y="219604"/>
                  <a:pt x="50845" y="285750"/>
                </a:cubicBezTo>
                <a:cubicBezTo>
                  <a:pt x="16449" y="351896"/>
                  <a:pt x="-1013" y="391054"/>
                  <a:pt x="45" y="396875"/>
                </a:cubicBezTo>
                <a:cubicBezTo>
                  <a:pt x="1103" y="402696"/>
                  <a:pt x="44495" y="319088"/>
                  <a:pt x="57195" y="320675"/>
                </a:cubicBezTo>
                <a:cubicBezTo>
                  <a:pt x="69895" y="322262"/>
                  <a:pt x="72012" y="390525"/>
                  <a:pt x="76245" y="406400"/>
                </a:cubicBezTo>
                <a:cubicBezTo>
                  <a:pt x="80478" y="422275"/>
                  <a:pt x="70424" y="452437"/>
                  <a:pt x="82595" y="415925"/>
                </a:cubicBezTo>
                <a:cubicBezTo>
                  <a:pt x="94766" y="379413"/>
                  <a:pt x="146624" y="209021"/>
                  <a:pt x="149270" y="187325"/>
                </a:cubicBezTo>
                <a:cubicBezTo>
                  <a:pt x="151916" y="165629"/>
                  <a:pt x="86828" y="310621"/>
                  <a:pt x="98470" y="285750"/>
                </a:cubicBezTo>
                <a:cubicBezTo>
                  <a:pt x="110112" y="260879"/>
                  <a:pt x="214357" y="0"/>
                  <a:pt x="20642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5FA52503-E64A-A4E2-6560-B514063134C6}"/>
              </a:ext>
            </a:extLst>
          </p:cNvPr>
          <p:cNvSpPr/>
          <p:nvPr/>
        </p:nvSpPr>
        <p:spPr>
          <a:xfrm>
            <a:off x="5375274" y="723491"/>
            <a:ext cx="1067819" cy="98854"/>
          </a:xfrm>
          <a:custGeom>
            <a:avLst/>
            <a:gdLst>
              <a:gd name="connsiteX0" fmla="*/ 1 w 1067819"/>
              <a:gd name="connsiteY0" fmla="*/ 63909 h 98854"/>
              <a:gd name="connsiteX1" fmla="*/ 530226 w 1067819"/>
              <a:gd name="connsiteY1" fmla="*/ 60734 h 98854"/>
              <a:gd name="connsiteX2" fmla="*/ 371476 w 1067819"/>
              <a:gd name="connsiteY2" fmla="*/ 35334 h 98854"/>
              <a:gd name="connsiteX3" fmla="*/ 762001 w 1067819"/>
              <a:gd name="connsiteY3" fmla="*/ 70259 h 98854"/>
              <a:gd name="connsiteX4" fmla="*/ 609601 w 1067819"/>
              <a:gd name="connsiteY4" fmla="*/ 70259 h 98854"/>
              <a:gd name="connsiteX5" fmla="*/ 1066801 w 1067819"/>
              <a:gd name="connsiteY5" fmla="*/ 98834 h 98854"/>
              <a:gd name="connsiteX6" fmla="*/ 717551 w 1067819"/>
              <a:gd name="connsiteY6" fmla="*/ 73434 h 98854"/>
              <a:gd name="connsiteX7" fmla="*/ 209551 w 1067819"/>
              <a:gd name="connsiteY7" fmla="*/ 409 h 98854"/>
              <a:gd name="connsiteX8" fmla="*/ 523876 w 1067819"/>
              <a:gd name="connsiteY8" fmla="*/ 44859 h 98854"/>
              <a:gd name="connsiteX9" fmla="*/ 1 w 1067819"/>
              <a:gd name="connsiteY9" fmla="*/ 63909 h 98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819" h="98854">
                <a:moveTo>
                  <a:pt x="1" y="63909"/>
                </a:moveTo>
                <a:cubicBezTo>
                  <a:pt x="1059" y="66555"/>
                  <a:pt x="468314" y="65497"/>
                  <a:pt x="530226" y="60734"/>
                </a:cubicBezTo>
                <a:cubicBezTo>
                  <a:pt x="592139" y="55971"/>
                  <a:pt x="332847" y="33747"/>
                  <a:pt x="371476" y="35334"/>
                </a:cubicBezTo>
                <a:cubicBezTo>
                  <a:pt x="410105" y="36921"/>
                  <a:pt x="722314" y="64438"/>
                  <a:pt x="762001" y="70259"/>
                </a:cubicBezTo>
                <a:cubicBezTo>
                  <a:pt x="801688" y="76080"/>
                  <a:pt x="558801" y="65497"/>
                  <a:pt x="609601" y="70259"/>
                </a:cubicBezTo>
                <a:cubicBezTo>
                  <a:pt x="660401" y="75021"/>
                  <a:pt x="1048809" y="98305"/>
                  <a:pt x="1066801" y="98834"/>
                </a:cubicBezTo>
                <a:cubicBezTo>
                  <a:pt x="1084793" y="99363"/>
                  <a:pt x="860426" y="89838"/>
                  <a:pt x="717551" y="73434"/>
                </a:cubicBezTo>
                <a:cubicBezTo>
                  <a:pt x="574676" y="57030"/>
                  <a:pt x="209551" y="409"/>
                  <a:pt x="209551" y="409"/>
                </a:cubicBezTo>
                <a:cubicBezTo>
                  <a:pt x="177272" y="-4354"/>
                  <a:pt x="558272" y="33746"/>
                  <a:pt x="523876" y="44859"/>
                </a:cubicBezTo>
                <a:cubicBezTo>
                  <a:pt x="489480" y="55972"/>
                  <a:pt x="-1057" y="61263"/>
                  <a:pt x="1" y="639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33A27BAD-DEFF-FF2A-19D0-BC2434A73429}"/>
              </a:ext>
            </a:extLst>
          </p:cNvPr>
          <p:cNvSpPr/>
          <p:nvPr/>
        </p:nvSpPr>
        <p:spPr>
          <a:xfrm>
            <a:off x="4930561" y="568325"/>
            <a:ext cx="435195" cy="314328"/>
          </a:xfrm>
          <a:custGeom>
            <a:avLst/>
            <a:gdLst>
              <a:gd name="connsiteX0" fmla="*/ 384389 w 435195"/>
              <a:gd name="connsiteY0" fmla="*/ 0 h 314328"/>
              <a:gd name="connsiteX1" fmla="*/ 152614 w 435195"/>
              <a:gd name="connsiteY1" fmla="*/ 76200 h 314328"/>
              <a:gd name="connsiteX2" fmla="*/ 214 w 435195"/>
              <a:gd name="connsiteY2" fmla="*/ 95250 h 314328"/>
              <a:gd name="connsiteX3" fmla="*/ 184364 w 435195"/>
              <a:gd name="connsiteY3" fmla="*/ 76200 h 314328"/>
              <a:gd name="connsiteX4" fmla="*/ 228814 w 435195"/>
              <a:gd name="connsiteY4" fmla="*/ 142875 h 314328"/>
              <a:gd name="connsiteX5" fmla="*/ 216114 w 435195"/>
              <a:gd name="connsiteY5" fmla="*/ 155575 h 314328"/>
              <a:gd name="connsiteX6" fmla="*/ 305014 w 435195"/>
              <a:gd name="connsiteY6" fmla="*/ 254000 h 314328"/>
              <a:gd name="connsiteX7" fmla="*/ 285964 w 435195"/>
              <a:gd name="connsiteY7" fmla="*/ 238125 h 314328"/>
              <a:gd name="connsiteX8" fmla="*/ 435189 w 435195"/>
              <a:gd name="connsiteY8" fmla="*/ 314325 h 314328"/>
              <a:gd name="connsiteX9" fmla="*/ 279614 w 435195"/>
              <a:gd name="connsiteY9" fmla="*/ 234950 h 314328"/>
              <a:gd name="connsiteX10" fmla="*/ 219289 w 435195"/>
              <a:gd name="connsiteY10" fmla="*/ 98425 h 314328"/>
              <a:gd name="connsiteX11" fmla="*/ 82764 w 435195"/>
              <a:gd name="connsiteY11" fmla="*/ 76200 h 314328"/>
              <a:gd name="connsiteX12" fmla="*/ 384389 w 435195"/>
              <a:gd name="connsiteY12" fmla="*/ 0 h 31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5195" h="314328">
                <a:moveTo>
                  <a:pt x="384389" y="0"/>
                </a:moveTo>
                <a:cubicBezTo>
                  <a:pt x="396031" y="0"/>
                  <a:pt x="216643" y="60325"/>
                  <a:pt x="152614" y="76200"/>
                </a:cubicBezTo>
                <a:cubicBezTo>
                  <a:pt x="88585" y="92075"/>
                  <a:pt x="-5078" y="95250"/>
                  <a:pt x="214" y="95250"/>
                </a:cubicBezTo>
                <a:cubicBezTo>
                  <a:pt x="5506" y="95250"/>
                  <a:pt x="146264" y="68263"/>
                  <a:pt x="184364" y="76200"/>
                </a:cubicBezTo>
                <a:cubicBezTo>
                  <a:pt x="222464" y="84137"/>
                  <a:pt x="223522" y="129646"/>
                  <a:pt x="228814" y="142875"/>
                </a:cubicBezTo>
                <a:cubicBezTo>
                  <a:pt x="234106" y="156104"/>
                  <a:pt x="203414" y="137054"/>
                  <a:pt x="216114" y="155575"/>
                </a:cubicBezTo>
                <a:cubicBezTo>
                  <a:pt x="228814" y="174096"/>
                  <a:pt x="293372" y="240242"/>
                  <a:pt x="305014" y="254000"/>
                </a:cubicBezTo>
                <a:cubicBezTo>
                  <a:pt x="316656" y="267758"/>
                  <a:pt x="264268" y="228071"/>
                  <a:pt x="285964" y="238125"/>
                </a:cubicBezTo>
                <a:cubicBezTo>
                  <a:pt x="307660" y="248179"/>
                  <a:pt x="436247" y="314854"/>
                  <a:pt x="435189" y="314325"/>
                </a:cubicBezTo>
                <a:cubicBezTo>
                  <a:pt x="434131" y="313796"/>
                  <a:pt x="315597" y="270933"/>
                  <a:pt x="279614" y="234950"/>
                </a:cubicBezTo>
                <a:cubicBezTo>
                  <a:pt x="243631" y="198967"/>
                  <a:pt x="252097" y="124883"/>
                  <a:pt x="219289" y="98425"/>
                </a:cubicBezTo>
                <a:cubicBezTo>
                  <a:pt x="186481" y="71967"/>
                  <a:pt x="53131" y="89429"/>
                  <a:pt x="82764" y="76200"/>
                </a:cubicBezTo>
                <a:cubicBezTo>
                  <a:pt x="112397" y="62971"/>
                  <a:pt x="372747" y="0"/>
                  <a:pt x="3843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3E861038-798F-0925-5B85-A4C2561587F2}"/>
              </a:ext>
            </a:extLst>
          </p:cNvPr>
          <p:cNvSpPr/>
          <p:nvPr/>
        </p:nvSpPr>
        <p:spPr>
          <a:xfrm>
            <a:off x="5239454" y="1097345"/>
            <a:ext cx="1027362" cy="382045"/>
          </a:xfrm>
          <a:custGeom>
            <a:avLst/>
            <a:gdLst>
              <a:gd name="connsiteX0" fmla="*/ 78671 w 1027362"/>
              <a:gd name="connsiteY0" fmla="*/ 1205 h 382045"/>
              <a:gd name="connsiteX1" fmla="*/ 516821 w 1027362"/>
              <a:gd name="connsiteY1" fmla="*/ 58355 h 382045"/>
              <a:gd name="connsiteX2" fmla="*/ 504121 w 1027362"/>
              <a:gd name="connsiteY2" fmla="*/ 32955 h 382045"/>
              <a:gd name="connsiteX3" fmla="*/ 913696 w 1027362"/>
              <a:gd name="connsiteY3" fmla="*/ 36130 h 382045"/>
              <a:gd name="connsiteX4" fmla="*/ 1018471 w 1027362"/>
              <a:gd name="connsiteY4" fmla="*/ 93280 h 382045"/>
              <a:gd name="connsiteX5" fmla="*/ 983546 w 1027362"/>
              <a:gd name="connsiteY5" fmla="*/ 77405 h 382045"/>
              <a:gd name="connsiteX6" fmla="*/ 681921 w 1027362"/>
              <a:gd name="connsiteY6" fmla="*/ 77405 h 382045"/>
              <a:gd name="connsiteX7" fmla="*/ 408871 w 1027362"/>
              <a:gd name="connsiteY7" fmla="*/ 83755 h 382045"/>
              <a:gd name="connsiteX8" fmla="*/ 418396 w 1027362"/>
              <a:gd name="connsiteY8" fmla="*/ 112330 h 382045"/>
              <a:gd name="connsiteX9" fmla="*/ 367596 w 1027362"/>
              <a:gd name="connsiteY9" fmla="*/ 204405 h 382045"/>
              <a:gd name="connsiteX10" fmla="*/ 418396 w 1027362"/>
              <a:gd name="connsiteY10" fmla="*/ 163130 h 382045"/>
              <a:gd name="connsiteX11" fmla="*/ 319971 w 1027362"/>
              <a:gd name="connsiteY11" fmla="*/ 379030 h 382045"/>
              <a:gd name="connsiteX12" fmla="*/ 326321 w 1027362"/>
              <a:gd name="connsiteY12" fmla="*/ 277430 h 382045"/>
              <a:gd name="connsiteX13" fmla="*/ 380296 w 1027362"/>
              <a:gd name="connsiteY13" fmla="*/ 109155 h 382045"/>
              <a:gd name="connsiteX14" fmla="*/ 218371 w 1027362"/>
              <a:gd name="connsiteY14" fmla="*/ 99630 h 382045"/>
              <a:gd name="connsiteX15" fmla="*/ 5646 w 1027362"/>
              <a:gd name="connsiteY15" fmla="*/ 58355 h 382045"/>
              <a:gd name="connsiteX16" fmla="*/ 462846 w 1027362"/>
              <a:gd name="connsiteY16" fmla="*/ 115505 h 382045"/>
              <a:gd name="connsiteX17" fmla="*/ 250121 w 1027362"/>
              <a:gd name="connsiteY17" fmla="*/ 39305 h 382045"/>
              <a:gd name="connsiteX18" fmla="*/ 437446 w 1027362"/>
              <a:gd name="connsiteY18" fmla="*/ 121855 h 382045"/>
              <a:gd name="connsiteX19" fmla="*/ 78671 w 1027362"/>
              <a:gd name="connsiteY19" fmla="*/ 1205 h 38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27362" h="382045">
                <a:moveTo>
                  <a:pt x="78671" y="1205"/>
                </a:moveTo>
                <a:cubicBezTo>
                  <a:pt x="91900" y="-9378"/>
                  <a:pt x="445913" y="53063"/>
                  <a:pt x="516821" y="58355"/>
                </a:cubicBezTo>
                <a:cubicBezTo>
                  <a:pt x="587729" y="63647"/>
                  <a:pt x="437975" y="36659"/>
                  <a:pt x="504121" y="32955"/>
                </a:cubicBezTo>
                <a:cubicBezTo>
                  <a:pt x="570267" y="29251"/>
                  <a:pt x="827971" y="26076"/>
                  <a:pt x="913696" y="36130"/>
                </a:cubicBezTo>
                <a:cubicBezTo>
                  <a:pt x="999421" y="46184"/>
                  <a:pt x="1006829" y="86401"/>
                  <a:pt x="1018471" y="93280"/>
                </a:cubicBezTo>
                <a:cubicBezTo>
                  <a:pt x="1030113" y="100159"/>
                  <a:pt x="1039638" y="80051"/>
                  <a:pt x="983546" y="77405"/>
                </a:cubicBezTo>
                <a:cubicBezTo>
                  <a:pt x="927454" y="74759"/>
                  <a:pt x="777700" y="76347"/>
                  <a:pt x="681921" y="77405"/>
                </a:cubicBezTo>
                <a:cubicBezTo>
                  <a:pt x="586142" y="78463"/>
                  <a:pt x="452792" y="77934"/>
                  <a:pt x="408871" y="83755"/>
                </a:cubicBezTo>
                <a:cubicBezTo>
                  <a:pt x="364950" y="89576"/>
                  <a:pt x="425275" y="92222"/>
                  <a:pt x="418396" y="112330"/>
                </a:cubicBezTo>
                <a:cubicBezTo>
                  <a:pt x="411517" y="132438"/>
                  <a:pt x="367596" y="195938"/>
                  <a:pt x="367596" y="204405"/>
                </a:cubicBezTo>
                <a:cubicBezTo>
                  <a:pt x="367596" y="212872"/>
                  <a:pt x="426333" y="134026"/>
                  <a:pt x="418396" y="163130"/>
                </a:cubicBezTo>
                <a:cubicBezTo>
                  <a:pt x="410459" y="192234"/>
                  <a:pt x="335317" y="359980"/>
                  <a:pt x="319971" y="379030"/>
                </a:cubicBezTo>
                <a:cubicBezTo>
                  <a:pt x="304625" y="398080"/>
                  <a:pt x="316267" y="322409"/>
                  <a:pt x="326321" y="277430"/>
                </a:cubicBezTo>
                <a:cubicBezTo>
                  <a:pt x="336375" y="232451"/>
                  <a:pt x="398288" y="138788"/>
                  <a:pt x="380296" y="109155"/>
                </a:cubicBezTo>
                <a:cubicBezTo>
                  <a:pt x="362304" y="79522"/>
                  <a:pt x="280813" y="108097"/>
                  <a:pt x="218371" y="99630"/>
                </a:cubicBezTo>
                <a:cubicBezTo>
                  <a:pt x="155929" y="91163"/>
                  <a:pt x="-35100" y="55709"/>
                  <a:pt x="5646" y="58355"/>
                </a:cubicBezTo>
                <a:cubicBezTo>
                  <a:pt x="46392" y="61001"/>
                  <a:pt x="422100" y="118680"/>
                  <a:pt x="462846" y="115505"/>
                </a:cubicBezTo>
                <a:cubicBezTo>
                  <a:pt x="503592" y="112330"/>
                  <a:pt x="254354" y="38247"/>
                  <a:pt x="250121" y="39305"/>
                </a:cubicBezTo>
                <a:cubicBezTo>
                  <a:pt x="245888" y="40363"/>
                  <a:pt x="464433" y="123442"/>
                  <a:pt x="437446" y="121855"/>
                </a:cubicBezTo>
                <a:cubicBezTo>
                  <a:pt x="410459" y="120268"/>
                  <a:pt x="65442" y="11788"/>
                  <a:pt x="78671" y="1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7B59FF31-E3AC-58C9-EE14-B1EAFCFEDC77}"/>
              </a:ext>
            </a:extLst>
          </p:cNvPr>
          <p:cNvSpPr/>
          <p:nvPr/>
        </p:nvSpPr>
        <p:spPr>
          <a:xfrm>
            <a:off x="5685287" y="1148792"/>
            <a:ext cx="625078" cy="124460"/>
          </a:xfrm>
          <a:custGeom>
            <a:avLst/>
            <a:gdLst>
              <a:gd name="connsiteX0" fmla="*/ 29713 w 625078"/>
              <a:gd name="connsiteY0" fmla="*/ 558 h 124460"/>
              <a:gd name="connsiteX1" fmla="*/ 559938 w 625078"/>
              <a:gd name="connsiteY1" fmla="*/ 45008 h 124460"/>
              <a:gd name="connsiteX2" fmla="*/ 594863 w 625078"/>
              <a:gd name="connsiteY2" fmla="*/ 45008 h 124460"/>
              <a:gd name="connsiteX3" fmla="*/ 363088 w 625078"/>
              <a:gd name="connsiteY3" fmla="*/ 105333 h 124460"/>
              <a:gd name="connsiteX4" fmla="*/ 267838 w 625078"/>
              <a:gd name="connsiteY4" fmla="*/ 124383 h 124460"/>
              <a:gd name="connsiteX5" fmla="*/ 312288 w 625078"/>
              <a:gd name="connsiteY5" fmla="*/ 111683 h 124460"/>
              <a:gd name="connsiteX6" fmla="*/ 264663 w 625078"/>
              <a:gd name="connsiteY6" fmla="*/ 102158 h 124460"/>
              <a:gd name="connsiteX7" fmla="*/ 280538 w 625078"/>
              <a:gd name="connsiteY7" fmla="*/ 76758 h 124460"/>
              <a:gd name="connsiteX8" fmla="*/ 258313 w 625078"/>
              <a:gd name="connsiteY8" fmla="*/ 64058 h 124460"/>
              <a:gd name="connsiteX9" fmla="*/ 337688 w 625078"/>
              <a:gd name="connsiteY9" fmla="*/ 29133 h 124460"/>
              <a:gd name="connsiteX10" fmla="*/ 93213 w 625078"/>
              <a:gd name="connsiteY10" fmla="*/ 19608 h 124460"/>
              <a:gd name="connsiteX11" fmla="*/ 29713 w 625078"/>
              <a:gd name="connsiteY11" fmla="*/ 558 h 12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5078" h="124460">
                <a:moveTo>
                  <a:pt x="29713" y="558"/>
                </a:moveTo>
                <a:cubicBezTo>
                  <a:pt x="107500" y="4791"/>
                  <a:pt x="465746" y="37600"/>
                  <a:pt x="559938" y="45008"/>
                </a:cubicBezTo>
                <a:cubicBezTo>
                  <a:pt x="654130" y="52416"/>
                  <a:pt x="627671" y="34954"/>
                  <a:pt x="594863" y="45008"/>
                </a:cubicBezTo>
                <a:cubicBezTo>
                  <a:pt x="562055" y="55062"/>
                  <a:pt x="417592" y="92104"/>
                  <a:pt x="363088" y="105333"/>
                </a:cubicBezTo>
                <a:cubicBezTo>
                  <a:pt x="308584" y="118562"/>
                  <a:pt x="276305" y="123325"/>
                  <a:pt x="267838" y="124383"/>
                </a:cubicBezTo>
                <a:cubicBezTo>
                  <a:pt x="259371" y="125441"/>
                  <a:pt x="312817" y="115387"/>
                  <a:pt x="312288" y="111683"/>
                </a:cubicBezTo>
                <a:cubicBezTo>
                  <a:pt x="311759" y="107979"/>
                  <a:pt x="269955" y="107979"/>
                  <a:pt x="264663" y="102158"/>
                </a:cubicBezTo>
                <a:cubicBezTo>
                  <a:pt x="259371" y="96337"/>
                  <a:pt x="281596" y="83108"/>
                  <a:pt x="280538" y="76758"/>
                </a:cubicBezTo>
                <a:cubicBezTo>
                  <a:pt x="279480" y="70408"/>
                  <a:pt x="248788" y="71995"/>
                  <a:pt x="258313" y="64058"/>
                </a:cubicBezTo>
                <a:cubicBezTo>
                  <a:pt x="267838" y="56121"/>
                  <a:pt x="365205" y="36541"/>
                  <a:pt x="337688" y="29133"/>
                </a:cubicBezTo>
                <a:cubicBezTo>
                  <a:pt x="310171" y="21725"/>
                  <a:pt x="140309" y="21725"/>
                  <a:pt x="93213" y="19608"/>
                </a:cubicBezTo>
                <a:cubicBezTo>
                  <a:pt x="46117" y="17491"/>
                  <a:pt x="-48074" y="-3675"/>
                  <a:pt x="29713" y="5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9471700A-76B0-5080-D685-CCF552326481}"/>
              </a:ext>
            </a:extLst>
          </p:cNvPr>
          <p:cNvSpPr/>
          <p:nvPr/>
        </p:nvSpPr>
        <p:spPr>
          <a:xfrm>
            <a:off x="5073356" y="761912"/>
            <a:ext cx="333719" cy="317692"/>
          </a:xfrm>
          <a:custGeom>
            <a:avLst/>
            <a:gdLst>
              <a:gd name="connsiteX0" fmla="*/ 294 w 333719"/>
              <a:gd name="connsiteY0" fmla="*/ 88 h 317692"/>
              <a:gd name="connsiteX1" fmla="*/ 133644 w 333719"/>
              <a:gd name="connsiteY1" fmla="*/ 108038 h 317692"/>
              <a:gd name="connsiteX2" fmla="*/ 251119 w 333719"/>
              <a:gd name="connsiteY2" fmla="*/ 168363 h 317692"/>
              <a:gd name="connsiteX3" fmla="*/ 193969 w 333719"/>
              <a:gd name="connsiteY3" fmla="*/ 158838 h 317692"/>
              <a:gd name="connsiteX4" fmla="*/ 241594 w 333719"/>
              <a:gd name="connsiteY4" fmla="*/ 209638 h 317692"/>
              <a:gd name="connsiteX5" fmla="*/ 190794 w 333719"/>
              <a:gd name="connsiteY5" fmla="*/ 200113 h 317692"/>
              <a:gd name="connsiteX6" fmla="*/ 333669 w 333719"/>
              <a:gd name="connsiteY6" fmla="*/ 317588 h 317692"/>
              <a:gd name="connsiteX7" fmla="*/ 206669 w 333719"/>
              <a:gd name="connsiteY7" fmla="*/ 219163 h 317692"/>
              <a:gd name="connsiteX8" fmla="*/ 171744 w 333719"/>
              <a:gd name="connsiteY8" fmla="*/ 127088 h 317692"/>
              <a:gd name="connsiteX9" fmla="*/ 294 w 333719"/>
              <a:gd name="connsiteY9" fmla="*/ 88 h 3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9" h="317692">
                <a:moveTo>
                  <a:pt x="294" y="88"/>
                </a:moveTo>
                <a:cubicBezTo>
                  <a:pt x="-6056" y="-3087"/>
                  <a:pt x="91840" y="79992"/>
                  <a:pt x="133644" y="108038"/>
                </a:cubicBezTo>
                <a:cubicBezTo>
                  <a:pt x="175448" y="136084"/>
                  <a:pt x="241065" y="159896"/>
                  <a:pt x="251119" y="168363"/>
                </a:cubicBezTo>
                <a:cubicBezTo>
                  <a:pt x="261173" y="176830"/>
                  <a:pt x="195556" y="151959"/>
                  <a:pt x="193969" y="158838"/>
                </a:cubicBezTo>
                <a:cubicBezTo>
                  <a:pt x="192382" y="165717"/>
                  <a:pt x="242123" y="202759"/>
                  <a:pt x="241594" y="209638"/>
                </a:cubicBezTo>
                <a:cubicBezTo>
                  <a:pt x="241065" y="216517"/>
                  <a:pt x="175448" y="182121"/>
                  <a:pt x="190794" y="200113"/>
                </a:cubicBezTo>
                <a:cubicBezTo>
                  <a:pt x="206140" y="218105"/>
                  <a:pt x="331023" y="314413"/>
                  <a:pt x="333669" y="317588"/>
                </a:cubicBezTo>
                <a:cubicBezTo>
                  <a:pt x="336315" y="320763"/>
                  <a:pt x="233656" y="250913"/>
                  <a:pt x="206669" y="219163"/>
                </a:cubicBezTo>
                <a:cubicBezTo>
                  <a:pt x="179682" y="187413"/>
                  <a:pt x="205082" y="159896"/>
                  <a:pt x="171744" y="127088"/>
                </a:cubicBezTo>
                <a:cubicBezTo>
                  <a:pt x="138407" y="94280"/>
                  <a:pt x="6644" y="3263"/>
                  <a:pt x="294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C50B4899-60B9-1289-A92F-01A413874B2E}"/>
              </a:ext>
            </a:extLst>
          </p:cNvPr>
          <p:cNvSpPr/>
          <p:nvPr/>
        </p:nvSpPr>
        <p:spPr>
          <a:xfrm>
            <a:off x="4986974" y="667141"/>
            <a:ext cx="347325" cy="584107"/>
          </a:xfrm>
          <a:custGeom>
            <a:avLst/>
            <a:gdLst>
              <a:gd name="connsiteX0" fmla="*/ 951 w 347325"/>
              <a:gd name="connsiteY0" fmla="*/ 2784 h 584107"/>
              <a:gd name="connsiteX1" fmla="*/ 51751 w 347325"/>
              <a:gd name="connsiteY1" fmla="*/ 104384 h 584107"/>
              <a:gd name="connsiteX2" fmla="*/ 89851 w 347325"/>
              <a:gd name="connsiteY2" fmla="*/ 225034 h 584107"/>
              <a:gd name="connsiteX3" fmla="*/ 73976 w 347325"/>
              <a:gd name="connsiteY3" fmla="*/ 212334 h 584107"/>
              <a:gd name="connsiteX4" fmla="*/ 197801 w 347325"/>
              <a:gd name="connsiteY4" fmla="*/ 355209 h 584107"/>
              <a:gd name="connsiteX5" fmla="*/ 283526 w 347325"/>
              <a:gd name="connsiteY5" fmla="*/ 583809 h 584107"/>
              <a:gd name="connsiteX6" fmla="*/ 216851 w 347325"/>
              <a:gd name="connsiteY6" fmla="*/ 406009 h 584107"/>
              <a:gd name="connsiteX7" fmla="*/ 347026 w 347325"/>
              <a:gd name="connsiteY7" fmla="*/ 510784 h 584107"/>
              <a:gd name="connsiteX8" fmla="*/ 248601 w 347325"/>
              <a:gd name="connsiteY8" fmla="*/ 428234 h 584107"/>
              <a:gd name="connsiteX9" fmla="*/ 121601 w 347325"/>
              <a:gd name="connsiteY9" fmla="*/ 231384 h 584107"/>
              <a:gd name="connsiteX10" fmla="*/ 213676 w 347325"/>
              <a:gd name="connsiteY10" fmla="*/ 402834 h 584107"/>
              <a:gd name="connsiteX11" fmla="*/ 99376 w 347325"/>
              <a:gd name="connsiteY11" fmla="*/ 218684 h 584107"/>
              <a:gd name="connsiteX12" fmla="*/ 951 w 347325"/>
              <a:gd name="connsiteY12" fmla="*/ 2784 h 5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325" h="584107">
                <a:moveTo>
                  <a:pt x="951" y="2784"/>
                </a:moveTo>
                <a:cubicBezTo>
                  <a:pt x="-6986" y="-16266"/>
                  <a:pt x="36934" y="67342"/>
                  <a:pt x="51751" y="104384"/>
                </a:cubicBezTo>
                <a:cubicBezTo>
                  <a:pt x="66568" y="141426"/>
                  <a:pt x="86147" y="207042"/>
                  <a:pt x="89851" y="225034"/>
                </a:cubicBezTo>
                <a:cubicBezTo>
                  <a:pt x="93555" y="243026"/>
                  <a:pt x="55984" y="190638"/>
                  <a:pt x="73976" y="212334"/>
                </a:cubicBezTo>
                <a:cubicBezTo>
                  <a:pt x="91968" y="234030"/>
                  <a:pt x="162876" y="293297"/>
                  <a:pt x="197801" y="355209"/>
                </a:cubicBezTo>
                <a:cubicBezTo>
                  <a:pt x="232726" y="417122"/>
                  <a:pt x="283526" y="583809"/>
                  <a:pt x="283526" y="583809"/>
                </a:cubicBezTo>
                <a:cubicBezTo>
                  <a:pt x="286701" y="592276"/>
                  <a:pt x="206268" y="418180"/>
                  <a:pt x="216851" y="406009"/>
                </a:cubicBezTo>
                <a:cubicBezTo>
                  <a:pt x="227434" y="393838"/>
                  <a:pt x="341734" y="507080"/>
                  <a:pt x="347026" y="510784"/>
                </a:cubicBezTo>
                <a:cubicBezTo>
                  <a:pt x="352318" y="514488"/>
                  <a:pt x="286172" y="474801"/>
                  <a:pt x="248601" y="428234"/>
                </a:cubicBezTo>
                <a:cubicBezTo>
                  <a:pt x="211030" y="381667"/>
                  <a:pt x="127422" y="235617"/>
                  <a:pt x="121601" y="231384"/>
                </a:cubicBezTo>
                <a:cubicBezTo>
                  <a:pt x="115780" y="227151"/>
                  <a:pt x="217380" y="404951"/>
                  <a:pt x="213676" y="402834"/>
                </a:cubicBezTo>
                <a:cubicBezTo>
                  <a:pt x="209972" y="400717"/>
                  <a:pt x="132713" y="286417"/>
                  <a:pt x="99376" y="218684"/>
                </a:cubicBezTo>
                <a:cubicBezTo>
                  <a:pt x="66039" y="150951"/>
                  <a:pt x="8888" y="21834"/>
                  <a:pt x="951" y="27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5FA247D8-F671-6C91-F81D-A36C793FC179}"/>
              </a:ext>
            </a:extLst>
          </p:cNvPr>
          <p:cNvSpPr/>
          <p:nvPr/>
        </p:nvSpPr>
        <p:spPr>
          <a:xfrm>
            <a:off x="5264104" y="590528"/>
            <a:ext cx="885873" cy="74249"/>
          </a:xfrm>
          <a:custGeom>
            <a:avLst/>
            <a:gdLst>
              <a:gd name="connsiteX0" fmla="*/ 46 w 885873"/>
              <a:gd name="connsiteY0" fmla="*/ 44472 h 74249"/>
              <a:gd name="connsiteX1" fmla="*/ 619171 w 885873"/>
              <a:gd name="connsiteY1" fmla="*/ 3197 h 74249"/>
              <a:gd name="connsiteX2" fmla="*/ 523921 w 885873"/>
              <a:gd name="connsiteY2" fmla="*/ 6372 h 74249"/>
              <a:gd name="connsiteX3" fmla="*/ 733471 w 885873"/>
              <a:gd name="connsiteY3" fmla="*/ 15897 h 74249"/>
              <a:gd name="connsiteX4" fmla="*/ 885871 w 885873"/>
              <a:gd name="connsiteY4" fmla="*/ 73047 h 74249"/>
              <a:gd name="connsiteX5" fmla="*/ 730296 w 885873"/>
              <a:gd name="connsiteY5" fmla="*/ 53997 h 74249"/>
              <a:gd name="connsiteX6" fmla="*/ 857296 w 885873"/>
              <a:gd name="connsiteY6" fmla="*/ 44472 h 74249"/>
              <a:gd name="connsiteX7" fmla="*/ 587421 w 885873"/>
              <a:gd name="connsiteY7" fmla="*/ 22 h 74249"/>
              <a:gd name="connsiteX8" fmla="*/ 46 w 885873"/>
              <a:gd name="connsiteY8" fmla="*/ 44472 h 74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5873" h="74249">
                <a:moveTo>
                  <a:pt x="46" y="44472"/>
                </a:moveTo>
                <a:cubicBezTo>
                  <a:pt x="5338" y="45001"/>
                  <a:pt x="531859" y="9547"/>
                  <a:pt x="619171" y="3197"/>
                </a:cubicBezTo>
                <a:cubicBezTo>
                  <a:pt x="706484" y="-3153"/>
                  <a:pt x="504871" y="4255"/>
                  <a:pt x="523921" y="6372"/>
                </a:cubicBezTo>
                <a:cubicBezTo>
                  <a:pt x="542971" y="8489"/>
                  <a:pt x="673146" y="4785"/>
                  <a:pt x="733471" y="15897"/>
                </a:cubicBezTo>
                <a:cubicBezTo>
                  <a:pt x="793796" y="27009"/>
                  <a:pt x="886400" y="66697"/>
                  <a:pt x="885871" y="73047"/>
                </a:cubicBezTo>
                <a:cubicBezTo>
                  <a:pt x="885342" y="79397"/>
                  <a:pt x="735058" y="58759"/>
                  <a:pt x="730296" y="53997"/>
                </a:cubicBezTo>
                <a:cubicBezTo>
                  <a:pt x="725534" y="49235"/>
                  <a:pt x="881108" y="53468"/>
                  <a:pt x="857296" y="44472"/>
                </a:cubicBezTo>
                <a:cubicBezTo>
                  <a:pt x="833484" y="35476"/>
                  <a:pt x="729238" y="-1036"/>
                  <a:pt x="587421" y="22"/>
                </a:cubicBezTo>
                <a:cubicBezTo>
                  <a:pt x="445604" y="1080"/>
                  <a:pt x="-5246" y="43943"/>
                  <a:pt x="46" y="44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175A8809-EB4B-65EA-FD12-00B7B392FFAB}"/>
              </a:ext>
            </a:extLst>
          </p:cNvPr>
          <p:cNvSpPr/>
          <p:nvPr/>
        </p:nvSpPr>
        <p:spPr>
          <a:xfrm>
            <a:off x="5461000" y="831228"/>
            <a:ext cx="987425" cy="29197"/>
          </a:xfrm>
          <a:custGeom>
            <a:avLst/>
            <a:gdLst>
              <a:gd name="connsiteX0" fmla="*/ 987425 w 987425"/>
              <a:gd name="connsiteY0" fmla="*/ 622 h 29197"/>
              <a:gd name="connsiteX1" fmla="*/ 0 w 987425"/>
              <a:gd name="connsiteY1" fmla="*/ 29197 h 29197"/>
              <a:gd name="connsiteX2" fmla="*/ 422275 w 987425"/>
              <a:gd name="connsiteY2" fmla="*/ 16497 h 29197"/>
              <a:gd name="connsiteX3" fmla="*/ 339725 w 987425"/>
              <a:gd name="connsiteY3" fmla="*/ 3797 h 29197"/>
              <a:gd name="connsiteX4" fmla="*/ 987425 w 987425"/>
              <a:gd name="connsiteY4" fmla="*/ 622 h 2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425" h="29197">
                <a:moveTo>
                  <a:pt x="987425" y="622"/>
                </a:moveTo>
                <a:lnTo>
                  <a:pt x="0" y="29197"/>
                </a:lnTo>
                <a:lnTo>
                  <a:pt x="422275" y="16497"/>
                </a:lnTo>
                <a:cubicBezTo>
                  <a:pt x="478896" y="12264"/>
                  <a:pt x="247650" y="6972"/>
                  <a:pt x="339725" y="3797"/>
                </a:cubicBezTo>
                <a:cubicBezTo>
                  <a:pt x="431800" y="622"/>
                  <a:pt x="703262" y="-966"/>
                  <a:pt x="987425" y="6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28BEBC1-1B37-62DA-5F53-6CEA5A5A4185}"/>
              </a:ext>
            </a:extLst>
          </p:cNvPr>
          <p:cNvSpPr/>
          <p:nvPr/>
        </p:nvSpPr>
        <p:spPr>
          <a:xfrm>
            <a:off x="5403054" y="963142"/>
            <a:ext cx="972541" cy="34252"/>
          </a:xfrm>
          <a:custGeom>
            <a:avLst/>
            <a:gdLst>
              <a:gd name="connsiteX0" fmla="*/ 796 w 972541"/>
              <a:gd name="connsiteY0" fmla="*/ 33808 h 34252"/>
              <a:gd name="connsiteX1" fmla="*/ 765971 w 972541"/>
              <a:gd name="connsiteY1" fmla="*/ 11583 h 34252"/>
              <a:gd name="connsiteX2" fmla="*/ 677071 w 972541"/>
              <a:gd name="connsiteY2" fmla="*/ 2058 h 34252"/>
              <a:gd name="connsiteX3" fmla="*/ 972346 w 972541"/>
              <a:gd name="connsiteY3" fmla="*/ 2058 h 34252"/>
              <a:gd name="connsiteX4" fmla="*/ 626271 w 972541"/>
              <a:gd name="connsiteY4" fmla="*/ 24283 h 34252"/>
              <a:gd name="connsiteX5" fmla="*/ 796 w 972541"/>
              <a:gd name="connsiteY5" fmla="*/ 33808 h 34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541" h="34252">
                <a:moveTo>
                  <a:pt x="796" y="33808"/>
                </a:moveTo>
                <a:cubicBezTo>
                  <a:pt x="24079" y="31691"/>
                  <a:pt x="653259" y="16875"/>
                  <a:pt x="765971" y="11583"/>
                </a:cubicBezTo>
                <a:cubicBezTo>
                  <a:pt x="878683" y="6291"/>
                  <a:pt x="642675" y="3645"/>
                  <a:pt x="677071" y="2058"/>
                </a:cubicBezTo>
                <a:cubicBezTo>
                  <a:pt x="711467" y="470"/>
                  <a:pt x="980813" y="-1646"/>
                  <a:pt x="972346" y="2058"/>
                </a:cubicBezTo>
                <a:cubicBezTo>
                  <a:pt x="963879" y="5762"/>
                  <a:pt x="781317" y="18462"/>
                  <a:pt x="626271" y="24283"/>
                </a:cubicBezTo>
                <a:cubicBezTo>
                  <a:pt x="471225" y="30104"/>
                  <a:pt x="-22487" y="35925"/>
                  <a:pt x="796" y="3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9B32317F-B34C-5267-A2AB-07ECDAEF8848}"/>
              </a:ext>
            </a:extLst>
          </p:cNvPr>
          <p:cNvSpPr/>
          <p:nvPr/>
        </p:nvSpPr>
        <p:spPr>
          <a:xfrm>
            <a:off x="5502275" y="1060281"/>
            <a:ext cx="796925" cy="9694"/>
          </a:xfrm>
          <a:custGeom>
            <a:avLst/>
            <a:gdLst>
              <a:gd name="connsiteX0" fmla="*/ 0 w 796925"/>
              <a:gd name="connsiteY0" fmla="*/ 6519 h 9694"/>
              <a:gd name="connsiteX1" fmla="*/ 796925 w 796925"/>
              <a:gd name="connsiteY1" fmla="*/ 9694 h 9694"/>
              <a:gd name="connsiteX2" fmla="*/ 520700 w 796925"/>
              <a:gd name="connsiteY2" fmla="*/ 9694 h 9694"/>
              <a:gd name="connsiteX3" fmla="*/ 793750 w 796925"/>
              <a:gd name="connsiteY3" fmla="*/ 169 h 9694"/>
              <a:gd name="connsiteX4" fmla="*/ 485775 w 796925"/>
              <a:gd name="connsiteY4" fmla="*/ 3344 h 9694"/>
              <a:gd name="connsiteX5" fmla="*/ 0 w 796925"/>
              <a:gd name="connsiteY5" fmla="*/ 6519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" h="9694">
                <a:moveTo>
                  <a:pt x="0" y="6519"/>
                </a:moveTo>
                <a:lnTo>
                  <a:pt x="796925" y="9694"/>
                </a:lnTo>
                <a:lnTo>
                  <a:pt x="520700" y="9694"/>
                </a:lnTo>
                <a:cubicBezTo>
                  <a:pt x="520171" y="8107"/>
                  <a:pt x="799571" y="1227"/>
                  <a:pt x="793750" y="169"/>
                </a:cubicBezTo>
                <a:cubicBezTo>
                  <a:pt x="787929" y="-889"/>
                  <a:pt x="485775" y="3344"/>
                  <a:pt x="485775" y="3344"/>
                </a:cubicBezTo>
                <a:lnTo>
                  <a:pt x="0" y="6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96D603CD-0206-D09A-0ECE-46C2BDE8FC60}"/>
              </a:ext>
            </a:extLst>
          </p:cNvPr>
          <p:cNvSpPr/>
          <p:nvPr/>
        </p:nvSpPr>
        <p:spPr>
          <a:xfrm>
            <a:off x="4958905" y="694331"/>
            <a:ext cx="331612" cy="516827"/>
          </a:xfrm>
          <a:custGeom>
            <a:avLst/>
            <a:gdLst>
              <a:gd name="connsiteX0" fmla="*/ 6795 w 331612"/>
              <a:gd name="connsiteY0" fmla="*/ 994 h 516827"/>
              <a:gd name="connsiteX1" fmla="*/ 29020 w 331612"/>
              <a:gd name="connsiteY1" fmla="*/ 118469 h 516827"/>
              <a:gd name="connsiteX2" fmla="*/ 79820 w 331612"/>
              <a:gd name="connsiteY2" fmla="*/ 213719 h 516827"/>
              <a:gd name="connsiteX3" fmla="*/ 51245 w 331612"/>
              <a:gd name="connsiteY3" fmla="*/ 191494 h 516827"/>
              <a:gd name="connsiteX4" fmla="*/ 162370 w 331612"/>
              <a:gd name="connsiteY4" fmla="*/ 353419 h 516827"/>
              <a:gd name="connsiteX5" fmla="*/ 156020 w 331612"/>
              <a:gd name="connsiteY5" fmla="*/ 334369 h 516827"/>
              <a:gd name="connsiteX6" fmla="*/ 330645 w 331612"/>
              <a:gd name="connsiteY6" fmla="*/ 515344 h 516827"/>
              <a:gd name="connsiteX7" fmla="*/ 216345 w 331612"/>
              <a:gd name="connsiteY7" fmla="*/ 407394 h 516827"/>
              <a:gd name="connsiteX8" fmla="*/ 6795 w 331612"/>
              <a:gd name="connsiteY8" fmla="*/ 185144 h 516827"/>
              <a:gd name="connsiteX9" fmla="*/ 48070 w 331612"/>
              <a:gd name="connsiteY9" fmla="*/ 188319 h 516827"/>
              <a:gd name="connsiteX10" fmla="*/ 6795 w 331612"/>
              <a:gd name="connsiteY10" fmla="*/ 994 h 51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1612" h="516827">
                <a:moveTo>
                  <a:pt x="6795" y="994"/>
                </a:moveTo>
                <a:cubicBezTo>
                  <a:pt x="3620" y="-10648"/>
                  <a:pt x="16849" y="83015"/>
                  <a:pt x="29020" y="118469"/>
                </a:cubicBezTo>
                <a:cubicBezTo>
                  <a:pt x="41191" y="153923"/>
                  <a:pt x="76116" y="201548"/>
                  <a:pt x="79820" y="213719"/>
                </a:cubicBezTo>
                <a:cubicBezTo>
                  <a:pt x="83524" y="225890"/>
                  <a:pt x="37487" y="168211"/>
                  <a:pt x="51245" y="191494"/>
                </a:cubicBezTo>
                <a:cubicBezTo>
                  <a:pt x="65003" y="214777"/>
                  <a:pt x="144908" y="329607"/>
                  <a:pt x="162370" y="353419"/>
                </a:cubicBezTo>
                <a:cubicBezTo>
                  <a:pt x="179832" y="377231"/>
                  <a:pt x="127974" y="307382"/>
                  <a:pt x="156020" y="334369"/>
                </a:cubicBezTo>
                <a:cubicBezTo>
                  <a:pt x="184066" y="361356"/>
                  <a:pt x="320591" y="503173"/>
                  <a:pt x="330645" y="515344"/>
                </a:cubicBezTo>
                <a:cubicBezTo>
                  <a:pt x="340699" y="527515"/>
                  <a:pt x="270320" y="462427"/>
                  <a:pt x="216345" y="407394"/>
                </a:cubicBezTo>
                <a:cubicBezTo>
                  <a:pt x="162370" y="352361"/>
                  <a:pt x="34841" y="221656"/>
                  <a:pt x="6795" y="185144"/>
                </a:cubicBezTo>
                <a:cubicBezTo>
                  <a:pt x="-21251" y="148632"/>
                  <a:pt x="46483" y="219540"/>
                  <a:pt x="48070" y="188319"/>
                </a:cubicBezTo>
                <a:cubicBezTo>
                  <a:pt x="49657" y="157098"/>
                  <a:pt x="9970" y="12636"/>
                  <a:pt x="6795" y="9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D5E20A5C-4035-65B8-A6F4-FD880B642428}"/>
              </a:ext>
            </a:extLst>
          </p:cNvPr>
          <p:cNvSpPr/>
          <p:nvPr/>
        </p:nvSpPr>
        <p:spPr>
          <a:xfrm>
            <a:off x="5453143" y="1099738"/>
            <a:ext cx="233526" cy="430048"/>
          </a:xfrm>
          <a:custGeom>
            <a:avLst/>
            <a:gdLst>
              <a:gd name="connsiteX0" fmla="*/ 233282 w 233526"/>
              <a:gd name="connsiteY0" fmla="*/ 1987 h 430048"/>
              <a:gd name="connsiteX1" fmla="*/ 138032 w 233526"/>
              <a:gd name="connsiteY1" fmla="*/ 192487 h 430048"/>
              <a:gd name="connsiteX2" fmla="*/ 87232 w 233526"/>
              <a:gd name="connsiteY2" fmla="*/ 424262 h 430048"/>
              <a:gd name="connsiteX3" fmla="*/ 90407 w 233526"/>
              <a:gd name="connsiteY3" fmla="*/ 344887 h 430048"/>
              <a:gd name="connsiteX4" fmla="*/ 96757 w 233526"/>
              <a:gd name="connsiteY4" fmla="*/ 179787 h 430048"/>
              <a:gd name="connsiteX5" fmla="*/ 96757 w 233526"/>
              <a:gd name="connsiteY5" fmla="*/ 309962 h 430048"/>
              <a:gd name="connsiteX6" fmla="*/ 45957 w 233526"/>
              <a:gd name="connsiteY6" fmla="*/ 303612 h 430048"/>
              <a:gd name="connsiteX7" fmla="*/ 1507 w 233526"/>
              <a:gd name="connsiteY7" fmla="*/ 329012 h 430048"/>
              <a:gd name="connsiteX8" fmla="*/ 103107 w 233526"/>
              <a:gd name="connsiteY8" fmla="*/ 195662 h 430048"/>
              <a:gd name="connsiteX9" fmla="*/ 163432 w 233526"/>
              <a:gd name="connsiteY9" fmla="*/ 97237 h 430048"/>
              <a:gd name="connsiteX10" fmla="*/ 233282 w 233526"/>
              <a:gd name="connsiteY10" fmla="*/ 1987 h 43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526" h="430048">
                <a:moveTo>
                  <a:pt x="233282" y="1987"/>
                </a:moveTo>
                <a:cubicBezTo>
                  <a:pt x="229049" y="17862"/>
                  <a:pt x="162374" y="122108"/>
                  <a:pt x="138032" y="192487"/>
                </a:cubicBezTo>
                <a:cubicBezTo>
                  <a:pt x="113690" y="262866"/>
                  <a:pt x="95169" y="398862"/>
                  <a:pt x="87232" y="424262"/>
                </a:cubicBezTo>
                <a:cubicBezTo>
                  <a:pt x="79295" y="449662"/>
                  <a:pt x="88820" y="385633"/>
                  <a:pt x="90407" y="344887"/>
                </a:cubicBezTo>
                <a:cubicBezTo>
                  <a:pt x="91994" y="304141"/>
                  <a:pt x="95699" y="185608"/>
                  <a:pt x="96757" y="179787"/>
                </a:cubicBezTo>
                <a:cubicBezTo>
                  <a:pt x="97815" y="173966"/>
                  <a:pt x="105224" y="289324"/>
                  <a:pt x="96757" y="309962"/>
                </a:cubicBezTo>
                <a:cubicBezTo>
                  <a:pt x="88290" y="330600"/>
                  <a:pt x="61832" y="300437"/>
                  <a:pt x="45957" y="303612"/>
                </a:cubicBezTo>
                <a:cubicBezTo>
                  <a:pt x="30082" y="306787"/>
                  <a:pt x="-8018" y="347004"/>
                  <a:pt x="1507" y="329012"/>
                </a:cubicBezTo>
                <a:cubicBezTo>
                  <a:pt x="11032" y="311020"/>
                  <a:pt x="76120" y="234291"/>
                  <a:pt x="103107" y="195662"/>
                </a:cubicBezTo>
                <a:cubicBezTo>
                  <a:pt x="130094" y="157033"/>
                  <a:pt x="141207" y="124754"/>
                  <a:pt x="163432" y="97237"/>
                </a:cubicBezTo>
                <a:cubicBezTo>
                  <a:pt x="185657" y="69720"/>
                  <a:pt x="237515" y="-13888"/>
                  <a:pt x="233282" y="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851AA8C3-7C0E-DA0E-AFE8-FED8D98276A2}"/>
              </a:ext>
            </a:extLst>
          </p:cNvPr>
          <p:cNvSpPr/>
          <p:nvPr/>
        </p:nvSpPr>
        <p:spPr>
          <a:xfrm>
            <a:off x="6245225" y="1152452"/>
            <a:ext cx="88934" cy="311253"/>
          </a:xfrm>
          <a:custGeom>
            <a:avLst/>
            <a:gdLst>
              <a:gd name="connsiteX0" fmla="*/ 88900 w 88934"/>
              <a:gd name="connsiteY0" fmla="*/ 73 h 311253"/>
              <a:gd name="connsiteX1" fmla="*/ 25400 w 88934"/>
              <a:gd name="connsiteY1" fmla="*/ 200098 h 311253"/>
              <a:gd name="connsiteX2" fmla="*/ 19050 w 88934"/>
              <a:gd name="connsiteY2" fmla="*/ 311223 h 311253"/>
              <a:gd name="connsiteX3" fmla="*/ 28575 w 88934"/>
              <a:gd name="connsiteY3" fmla="*/ 190573 h 311253"/>
              <a:gd name="connsiteX4" fmla="*/ 22225 w 88934"/>
              <a:gd name="connsiteY4" fmla="*/ 276298 h 311253"/>
              <a:gd name="connsiteX5" fmla="*/ 0 w 88934"/>
              <a:gd name="connsiteY5" fmla="*/ 200098 h 311253"/>
              <a:gd name="connsiteX6" fmla="*/ 22225 w 88934"/>
              <a:gd name="connsiteY6" fmla="*/ 276298 h 311253"/>
              <a:gd name="connsiteX7" fmla="*/ 15875 w 88934"/>
              <a:gd name="connsiteY7" fmla="*/ 177873 h 311253"/>
              <a:gd name="connsiteX8" fmla="*/ 88900 w 88934"/>
              <a:gd name="connsiteY8" fmla="*/ 73 h 31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34" h="311253">
                <a:moveTo>
                  <a:pt x="88900" y="73"/>
                </a:moveTo>
                <a:cubicBezTo>
                  <a:pt x="90487" y="3777"/>
                  <a:pt x="37042" y="148240"/>
                  <a:pt x="25400" y="200098"/>
                </a:cubicBezTo>
                <a:cubicBezTo>
                  <a:pt x="13758" y="251956"/>
                  <a:pt x="18521" y="312810"/>
                  <a:pt x="19050" y="311223"/>
                </a:cubicBezTo>
                <a:cubicBezTo>
                  <a:pt x="19579" y="309636"/>
                  <a:pt x="28046" y="196394"/>
                  <a:pt x="28575" y="190573"/>
                </a:cubicBezTo>
                <a:cubicBezTo>
                  <a:pt x="29104" y="184752"/>
                  <a:pt x="26987" y="274711"/>
                  <a:pt x="22225" y="276298"/>
                </a:cubicBezTo>
                <a:cubicBezTo>
                  <a:pt x="17463" y="277885"/>
                  <a:pt x="0" y="200098"/>
                  <a:pt x="0" y="200098"/>
                </a:cubicBezTo>
                <a:cubicBezTo>
                  <a:pt x="0" y="200098"/>
                  <a:pt x="19579" y="280002"/>
                  <a:pt x="22225" y="276298"/>
                </a:cubicBezTo>
                <a:cubicBezTo>
                  <a:pt x="24871" y="272594"/>
                  <a:pt x="3175" y="221794"/>
                  <a:pt x="15875" y="177873"/>
                </a:cubicBezTo>
                <a:cubicBezTo>
                  <a:pt x="28575" y="133952"/>
                  <a:pt x="87313" y="-3631"/>
                  <a:pt x="88900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FA75FCAE-80E8-7AA1-DABA-13F16E7D4A4A}"/>
              </a:ext>
            </a:extLst>
          </p:cNvPr>
          <p:cNvSpPr/>
          <p:nvPr/>
        </p:nvSpPr>
        <p:spPr>
          <a:xfrm>
            <a:off x="5584772" y="1162290"/>
            <a:ext cx="424183" cy="88743"/>
          </a:xfrm>
          <a:custGeom>
            <a:avLst/>
            <a:gdLst>
              <a:gd name="connsiteX0" fmla="*/ 53 w 424183"/>
              <a:gd name="connsiteY0" fmla="*/ 88660 h 88743"/>
              <a:gd name="connsiteX1" fmla="*/ 212778 w 424183"/>
              <a:gd name="connsiteY1" fmla="*/ 9285 h 88743"/>
              <a:gd name="connsiteX2" fmla="*/ 155628 w 424183"/>
              <a:gd name="connsiteY2" fmla="*/ 47385 h 88743"/>
              <a:gd name="connsiteX3" fmla="*/ 279453 w 424183"/>
              <a:gd name="connsiteY3" fmla="*/ 37860 h 88743"/>
              <a:gd name="connsiteX4" fmla="*/ 412803 w 424183"/>
              <a:gd name="connsiteY4" fmla="*/ 6110 h 88743"/>
              <a:gd name="connsiteX5" fmla="*/ 263578 w 424183"/>
              <a:gd name="connsiteY5" fmla="*/ 6110 h 88743"/>
              <a:gd name="connsiteX6" fmla="*/ 327078 w 424183"/>
              <a:gd name="connsiteY6" fmla="*/ 69610 h 88743"/>
              <a:gd name="connsiteX7" fmla="*/ 422328 w 424183"/>
              <a:gd name="connsiteY7" fmla="*/ 60085 h 88743"/>
              <a:gd name="connsiteX8" fmla="*/ 235003 w 424183"/>
              <a:gd name="connsiteY8" fmla="*/ 25160 h 88743"/>
              <a:gd name="connsiteX9" fmla="*/ 53 w 424183"/>
              <a:gd name="connsiteY9" fmla="*/ 88660 h 8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183" h="88743">
                <a:moveTo>
                  <a:pt x="53" y="88660"/>
                </a:moveTo>
                <a:cubicBezTo>
                  <a:pt x="-3651" y="86014"/>
                  <a:pt x="186849" y="16164"/>
                  <a:pt x="212778" y="9285"/>
                </a:cubicBezTo>
                <a:cubicBezTo>
                  <a:pt x="238707" y="2406"/>
                  <a:pt x="144516" y="42623"/>
                  <a:pt x="155628" y="47385"/>
                </a:cubicBezTo>
                <a:cubicBezTo>
                  <a:pt x="166740" y="52147"/>
                  <a:pt x="236591" y="44739"/>
                  <a:pt x="279453" y="37860"/>
                </a:cubicBezTo>
                <a:cubicBezTo>
                  <a:pt x="322316" y="30981"/>
                  <a:pt x="415449" y="11402"/>
                  <a:pt x="412803" y="6110"/>
                </a:cubicBezTo>
                <a:cubicBezTo>
                  <a:pt x="410157" y="818"/>
                  <a:pt x="277866" y="-4473"/>
                  <a:pt x="263578" y="6110"/>
                </a:cubicBezTo>
                <a:cubicBezTo>
                  <a:pt x="249291" y="16693"/>
                  <a:pt x="300620" y="60614"/>
                  <a:pt x="327078" y="69610"/>
                </a:cubicBezTo>
                <a:cubicBezTo>
                  <a:pt x="353536" y="78606"/>
                  <a:pt x="437674" y="67493"/>
                  <a:pt x="422328" y="60085"/>
                </a:cubicBezTo>
                <a:cubicBezTo>
                  <a:pt x="406982" y="52677"/>
                  <a:pt x="300090" y="19868"/>
                  <a:pt x="235003" y="25160"/>
                </a:cubicBezTo>
                <a:cubicBezTo>
                  <a:pt x="169916" y="30452"/>
                  <a:pt x="3757" y="91306"/>
                  <a:pt x="53" y="88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7AF7B0D9-6C22-9622-8791-D8314C1B3BD7}"/>
              </a:ext>
            </a:extLst>
          </p:cNvPr>
          <p:cNvSpPr/>
          <p:nvPr/>
        </p:nvSpPr>
        <p:spPr>
          <a:xfrm>
            <a:off x="5553028" y="1161984"/>
            <a:ext cx="443410" cy="117739"/>
          </a:xfrm>
          <a:custGeom>
            <a:avLst/>
            <a:gdLst>
              <a:gd name="connsiteX0" fmla="*/ 47 w 443410"/>
              <a:gd name="connsiteY0" fmla="*/ 117541 h 117739"/>
              <a:gd name="connsiteX1" fmla="*/ 304847 w 443410"/>
              <a:gd name="connsiteY1" fmla="*/ 28641 h 117739"/>
              <a:gd name="connsiteX2" fmla="*/ 257222 w 443410"/>
              <a:gd name="connsiteY2" fmla="*/ 50866 h 117739"/>
              <a:gd name="connsiteX3" fmla="*/ 365172 w 443410"/>
              <a:gd name="connsiteY3" fmla="*/ 88966 h 117739"/>
              <a:gd name="connsiteX4" fmla="*/ 441372 w 443410"/>
              <a:gd name="connsiteY4" fmla="*/ 88966 h 117739"/>
              <a:gd name="connsiteX5" fmla="*/ 282622 w 443410"/>
              <a:gd name="connsiteY5" fmla="*/ 66 h 117739"/>
              <a:gd name="connsiteX6" fmla="*/ 47 w 443410"/>
              <a:gd name="connsiteY6" fmla="*/ 117541 h 11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410" h="117739">
                <a:moveTo>
                  <a:pt x="47" y="117541"/>
                </a:moveTo>
                <a:cubicBezTo>
                  <a:pt x="3751" y="122303"/>
                  <a:pt x="261985" y="39753"/>
                  <a:pt x="304847" y="28641"/>
                </a:cubicBezTo>
                <a:cubicBezTo>
                  <a:pt x="347709" y="17529"/>
                  <a:pt x="247168" y="40812"/>
                  <a:pt x="257222" y="50866"/>
                </a:cubicBezTo>
                <a:cubicBezTo>
                  <a:pt x="267276" y="60920"/>
                  <a:pt x="334480" y="82616"/>
                  <a:pt x="365172" y="88966"/>
                </a:cubicBezTo>
                <a:cubicBezTo>
                  <a:pt x="395864" y="95316"/>
                  <a:pt x="455130" y="103783"/>
                  <a:pt x="441372" y="88966"/>
                </a:cubicBezTo>
                <a:cubicBezTo>
                  <a:pt x="427614" y="74149"/>
                  <a:pt x="353001" y="-2580"/>
                  <a:pt x="282622" y="66"/>
                </a:cubicBezTo>
                <a:cubicBezTo>
                  <a:pt x="212243" y="2712"/>
                  <a:pt x="-3657" y="112779"/>
                  <a:pt x="47" y="117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62B008AD-1191-966B-4BEE-E910DBB43A3D}"/>
              </a:ext>
            </a:extLst>
          </p:cNvPr>
          <p:cNvSpPr/>
          <p:nvPr/>
        </p:nvSpPr>
        <p:spPr>
          <a:xfrm>
            <a:off x="5226602" y="1288233"/>
            <a:ext cx="130790" cy="414127"/>
          </a:xfrm>
          <a:custGeom>
            <a:avLst/>
            <a:gdLst>
              <a:gd name="connsiteX0" fmla="*/ 113748 w 130790"/>
              <a:gd name="connsiteY0" fmla="*/ 817 h 414127"/>
              <a:gd name="connsiteX1" fmla="*/ 85173 w 130790"/>
              <a:gd name="connsiteY1" fmla="*/ 172267 h 414127"/>
              <a:gd name="connsiteX2" fmla="*/ 5798 w 130790"/>
              <a:gd name="connsiteY2" fmla="*/ 267517 h 414127"/>
              <a:gd name="connsiteX3" fmla="*/ 34373 w 130790"/>
              <a:gd name="connsiteY3" fmla="*/ 223067 h 414127"/>
              <a:gd name="connsiteX4" fmla="*/ 2623 w 130790"/>
              <a:gd name="connsiteY4" fmla="*/ 346892 h 414127"/>
              <a:gd name="connsiteX5" fmla="*/ 5798 w 130790"/>
              <a:gd name="connsiteY5" fmla="*/ 413567 h 414127"/>
              <a:gd name="connsiteX6" fmla="*/ 37548 w 130790"/>
              <a:gd name="connsiteY6" fmla="*/ 311967 h 414127"/>
              <a:gd name="connsiteX7" fmla="*/ 47073 w 130790"/>
              <a:gd name="connsiteY7" fmla="*/ 175442 h 414127"/>
              <a:gd name="connsiteX8" fmla="*/ 126448 w 130790"/>
              <a:gd name="connsiteY8" fmla="*/ 108767 h 414127"/>
              <a:gd name="connsiteX9" fmla="*/ 113748 w 130790"/>
              <a:gd name="connsiteY9" fmla="*/ 817 h 41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790" h="414127">
                <a:moveTo>
                  <a:pt x="113748" y="817"/>
                </a:moveTo>
                <a:cubicBezTo>
                  <a:pt x="106869" y="11400"/>
                  <a:pt x="103165" y="127817"/>
                  <a:pt x="85173" y="172267"/>
                </a:cubicBezTo>
                <a:cubicBezTo>
                  <a:pt x="67181" y="216717"/>
                  <a:pt x="14265" y="259050"/>
                  <a:pt x="5798" y="267517"/>
                </a:cubicBezTo>
                <a:cubicBezTo>
                  <a:pt x="-2669" y="275984"/>
                  <a:pt x="34902" y="209838"/>
                  <a:pt x="34373" y="223067"/>
                </a:cubicBezTo>
                <a:cubicBezTo>
                  <a:pt x="33844" y="236296"/>
                  <a:pt x="7385" y="315142"/>
                  <a:pt x="2623" y="346892"/>
                </a:cubicBezTo>
                <a:cubicBezTo>
                  <a:pt x="-2139" y="378642"/>
                  <a:pt x="-23" y="419388"/>
                  <a:pt x="5798" y="413567"/>
                </a:cubicBezTo>
                <a:cubicBezTo>
                  <a:pt x="11619" y="407746"/>
                  <a:pt x="30669" y="351654"/>
                  <a:pt x="37548" y="311967"/>
                </a:cubicBezTo>
                <a:cubicBezTo>
                  <a:pt x="44427" y="272280"/>
                  <a:pt x="32256" y="209309"/>
                  <a:pt x="47073" y="175442"/>
                </a:cubicBezTo>
                <a:cubicBezTo>
                  <a:pt x="61890" y="141575"/>
                  <a:pt x="113748" y="132050"/>
                  <a:pt x="126448" y="108767"/>
                </a:cubicBezTo>
                <a:cubicBezTo>
                  <a:pt x="139148" y="85484"/>
                  <a:pt x="120627" y="-9766"/>
                  <a:pt x="113748" y="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FB4B97C7-A733-22E7-7110-748F044DC502}"/>
              </a:ext>
            </a:extLst>
          </p:cNvPr>
          <p:cNvSpPr/>
          <p:nvPr/>
        </p:nvSpPr>
        <p:spPr>
          <a:xfrm>
            <a:off x="5264113" y="1336672"/>
            <a:ext cx="106224" cy="403242"/>
          </a:xfrm>
          <a:custGeom>
            <a:avLst/>
            <a:gdLst>
              <a:gd name="connsiteX0" fmla="*/ 104812 w 106224"/>
              <a:gd name="connsiteY0" fmla="*/ 3 h 403242"/>
              <a:gd name="connsiteX1" fmla="*/ 50837 w 106224"/>
              <a:gd name="connsiteY1" fmla="*/ 88903 h 403242"/>
              <a:gd name="connsiteX2" fmla="*/ 41312 w 106224"/>
              <a:gd name="connsiteY2" fmla="*/ 158753 h 403242"/>
              <a:gd name="connsiteX3" fmla="*/ 69887 w 106224"/>
              <a:gd name="connsiteY3" fmla="*/ 111128 h 403242"/>
              <a:gd name="connsiteX4" fmla="*/ 25437 w 106224"/>
              <a:gd name="connsiteY4" fmla="*/ 196853 h 403242"/>
              <a:gd name="connsiteX5" fmla="*/ 9562 w 106224"/>
              <a:gd name="connsiteY5" fmla="*/ 307978 h 403242"/>
              <a:gd name="connsiteX6" fmla="*/ 37 w 106224"/>
              <a:gd name="connsiteY6" fmla="*/ 403228 h 403242"/>
              <a:gd name="connsiteX7" fmla="*/ 6387 w 106224"/>
              <a:gd name="connsiteY7" fmla="*/ 314328 h 403242"/>
              <a:gd name="connsiteX8" fmla="*/ 9562 w 106224"/>
              <a:gd name="connsiteY8" fmla="*/ 209553 h 403242"/>
              <a:gd name="connsiteX9" fmla="*/ 82587 w 106224"/>
              <a:gd name="connsiteY9" fmla="*/ 85728 h 403242"/>
              <a:gd name="connsiteX10" fmla="*/ 104812 w 106224"/>
              <a:gd name="connsiteY10" fmla="*/ 3 h 40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224" h="403242">
                <a:moveTo>
                  <a:pt x="104812" y="3"/>
                </a:moveTo>
                <a:cubicBezTo>
                  <a:pt x="99520" y="532"/>
                  <a:pt x="61420" y="62445"/>
                  <a:pt x="50837" y="88903"/>
                </a:cubicBezTo>
                <a:cubicBezTo>
                  <a:pt x="40254" y="115361"/>
                  <a:pt x="38137" y="155049"/>
                  <a:pt x="41312" y="158753"/>
                </a:cubicBezTo>
                <a:cubicBezTo>
                  <a:pt x="44487" y="162457"/>
                  <a:pt x="72533" y="104778"/>
                  <a:pt x="69887" y="111128"/>
                </a:cubicBezTo>
                <a:cubicBezTo>
                  <a:pt x="67241" y="117478"/>
                  <a:pt x="35491" y="164045"/>
                  <a:pt x="25437" y="196853"/>
                </a:cubicBezTo>
                <a:cubicBezTo>
                  <a:pt x="15383" y="229661"/>
                  <a:pt x="13795" y="273582"/>
                  <a:pt x="9562" y="307978"/>
                </a:cubicBezTo>
                <a:cubicBezTo>
                  <a:pt x="5329" y="342374"/>
                  <a:pt x="566" y="402170"/>
                  <a:pt x="37" y="403228"/>
                </a:cubicBezTo>
                <a:cubicBezTo>
                  <a:pt x="-492" y="404286"/>
                  <a:pt x="4800" y="346607"/>
                  <a:pt x="6387" y="314328"/>
                </a:cubicBezTo>
                <a:cubicBezTo>
                  <a:pt x="7974" y="282049"/>
                  <a:pt x="-3138" y="247653"/>
                  <a:pt x="9562" y="209553"/>
                </a:cubicBezTo>
                <a:cubicBezTo>
                  <a:pt x="22262" y="171453"/>
                  <a:pt x="65124" y="113774"/>
                  <a:pt x="82587" y="85728"/>
                </a:cubicBezTo>
                <a:cubicBezTo>
                  <a:pt x="100049" y="57682"/>
                  <a:pt x="110104" y="-526"/>
                  <a:pt x="10481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A38E6FC1-8251-BAD4-DF44-9FDAD3842B8C}"/>
              </a:ext>
            </a:extLst>
          </p:cNvPr>
          <p:cNvSpPr/>
          <p:nvPr/>
        </p:nvSpPr>
        <p:spPr>
          <a:xfrm>
            <a:off x="5572118" y="1256754"/>
            <a:ext cx="364882" cy="64283"/>
          </a:xfrm>
          <a:custGeom>
            <a:avLst/>
            <a:gdLst>
              <a:gd name="connsiteX0" fmla="*/ 7 w 364882"/>
              <a:gd name="connsiteY0" fmla="*/ 64046 h 64283"/>
              <a:gd name="connsiteX1" fmla="*/ 161932 w 364882"/>
              <a:gd name="connsiteY1" fmla="*/ 3721 h 64283"/>
              <a:gd name="connsiteX2" fmla="*/ 314332 w 364882"/>
              <a:gd name="connsiteY2" fmla="*/ 6896 h 64283"/>
              <a:gd name="connsiteX3" fmla="*/ 269882 w 364882"/>
              <a:gd name="connsiteY3" fmla="*/ 10071 h 64283"/>
              <a:gd name="connsiteX4" fmla="*/ 361957 w 364882"/>
              <a:gd name="connsiteY4" fmla="*/ 22771 h 64283"/>
              <a:gd name="connsiteX5" fmla="*/ 139707 w 364882"/>
              <a:gd name="connsiteY5" fmla="*/ 13246 h 64283"/>
              <a:gd name="connsiteX6" fmla="*/ 263532 w 364882"/>
              <a:gd name="connsiteY6" fmla="*/ 38646 h 64283"/>
              <a:gd name="connsiteX7" fmla="*/ 155582 w 364882"/>
              <a:gd name="connsiteY7" fmla="*/ 25946 h 64283"/>
              <a:gd name="connsiteX8" fmla="*/ 7 w 364882"/>
              <a:gd name="connsiteY8" fmla="*/ 64046 h 6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4882" h="64283">
                <a:moveTo>
                  <a:pt x="7" y="64046"/>
                </a:moveTo>
                <a:cubicBezTo>
                  <a:pt x="1065" y="60342"/>
                  <a:pt x="109545" y="13246"/>
                  <a:pt x="161932" y="3721"/>
                </a:cubicBezTo>
                <a:cubicBezTo>
                  <a:pt x="214319" y="-5804"/>
                  <a:pt x="296341" y="5838"/>
                  <a:pt x="314332" y="6896"/>
                </a:cubicBezTo>
                <a:cubicBezTo>
                  <a:pt x="332323" y="7954"/>
                  <a:pt x="261945" y="7425"/>
                  <a:pt x="269882" y="10071"/>
                </a:cubicBezTo>
                <a:cubicBezTo>
                  <a:pt x="277819" y="12717"/>
                  <a:pt x="383653" y="22242"/>
                  <a:pt x="361957" y="22771"/>
                </a:cubicBezTo>
                <a:cubicBezTo>
                  <a:pt x="340261" y="23300"/>
                  <a:pt x="156111" y="10600"/>
                  <a:pt x="139707" y="13246"/>
                </a:cubicBezTo>
                <a:cubicBezTo>
                  <a:pt x="123303" y="15892"/>
                  <a:pt x="260886" y="36529"/>
                  <a:pt x="263532" y="38646"/>
                </a:cubicBezTo>
                <a:cubicBezTo>
                  <a:pt x="266178" y="40763"/>
                  <a:pt x="193153" y="24888"/>
                  <a:pt x="155582" y="25946"/>
                </a:cubicBezTo>
                <a:cubicBezTo>
                  <a:pt x="118011" y="27004"/>
                  <a:pt x="-1051" y="67750"/>
                  <a:pt x="7" y="640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35159D49-96BE-4104-3F78-23B2320165A1}"/>
              </a:ext>
            </a:extLst>
          </p:cNvPr>
          <p:cNvSpPr/>
          <p:nvPr/>
        </p:nvSpPr>
        <p:spPr>
          <a:xfrm>
            <a:off x="6177384" y="1151999"/>
            <a:ext cx="100584" cy="826701"/>
          </a:xfrm>
          <a:custGeom>
            <a:avLst/>
            <a:gdLst>
              <a:gd name="connsiteX0" fmla="*/ 96416 w 100584"/>
              <a:gd name="connsiteY0" fmla="*/ 526 h 826701"/>
              <a:gd name="connsiteX1" fmla="*/ 55141 w 100584"/>
              <a:gd name="connsiteY1" fmla="*/ 171976 h 826701"/>
              <a:gd name="connsiteX2" fmla="*/ 32916 w 100584"/>
              <a:gd name="connsiteY2" fmla="*/ 352951 h 826701"/>
              <a:gd name="connsiteX3" fmla="*/ 55141 w 100584"/>
              <a:gd name="connsiteY3" fmla="*/ 292626 h 826701"/>
              <a:gd name="connsiteX4" fmla="*/ 36091 w 100584"/>
              <a:gd name="connsiteY4" fmla="*/ 406926 h 826701"/>
              <a:gd name="connsiteX5" fmla="*/ 36091 w 100584"/>
              <a:gd name="connsiteY5" fmla="*/ 549801 h 826701"/>
              <a:gd name="connsiteX6" fmla="*/ 36091 w 100584"/>
              <a:gd name="connsiteY6" fmla="*/ 473601 h 826701"/>
              <a:gd name="connsiteX7" fmla="*/ 93241 w 100584"/>
              <a:gd name="connsiteY7" fmla="*/ 822851 h 826701"/>
              <a:gd name="connsiteX8" fmla="*/ 90066 w 100584"/>
              <a:gd name="connsiteY8" fmla="*/ 645051 h 826701"/>
              <a:gd name="connsiteX9" fmla="*/ 4341 w 100584"/>
              <a:gd name="connsiteY9" fmla="*/ 410101 h 826701"/>
              <a:gd name="connsiteX10" fmla="*/ 17041 w 100584"/>
              <a:gd name="connsiteY10" fmla="*/ 438676 h 826701"/>
              <a:gd name="connsiteX11" fmla="*/ 55141 w 100584"/>
              <a:gd name="connsiteY11" fmla="*/ 229126 h 826701"/>
              <a:gd name="connsiteX12" fmla="*/ 96416 w 100584"/>
              <a:gd name="connsiteY12" fmla="*/ 526 h 826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584" h="826701">
                <a:moveTo>
                  <a:pt x="96416" y="526"/>
                </a:moveTo>
                <a:cubicBezTo>
                  <a:pt x="96416" y="-8999"/>
                  <a:pt x="65724" y="113239"/>
                  <a:pt x="55141" y="171976"/>
                </a:cubicBezTo>
                <a:cubicBezTo>
                  <a:pt x="44558" y="230713"/>
                  <a:pt x="32916" y="332843"/>
                  <a:pt x="32916" y="352951"/>
                </a:cubicBezTo>
                <a:cubicBezTo>
                  <a:pt x="32916" y="373059"/>
                  <a:pt x="54612" y="283630"/>
                  <a:pt x="55141" y="292626"/>
                </a:cubicBezTo>
                <a:cubicBezTo>
                  <a:pt x="55670" y="301622"/>
                  <a:pt x="39266" y="364064"/>
                  <a:pt x="36091" y="406926"/>
                </a:cubicBezTo>
                <a:cubicBezTo>
                  <a:pt x="32916" y="449788"/>
                  <a:pt x="36091" y="549801"/>
                  <a:pt x="36091" y="549801"/>
                </a:cubicBezTo>
                <a:cubicBezTo>
                  <a:pt x="36091" y="560913"/>
                  <a:pt x="26566" y="428093"/>
                  <a:pt x="36091" y="473601"/>
                </a:cubicBezTo>
                <a:cubicBezTo>
                  <a:pt x="45616" y="519109"/>
                  <a:pt x="84245" y="794276"/>
                  <a:pt x="93241" y="822851"/>
                </a:cubicBezTo>
                <a:cubicBezTo>
                  <a:pt x="102237" y="851426"/>
                  <a:pt x="104883" y="713843"/>
                  <a:pt x="90066" y="645051"/>
                </a:cubicBezTo>
                <a:cubicBezTo>
                  <a:pt x="75249" y="576259"/>
                  <a:pt x="16512" y="444497"/>
                  <a:pt x="4341" y="410101"/>
                </a:cubicBezTo>
                <a:cubicBezTo>
                  <a:pt x="-7830" y="375705"/>
                  <a:pt x="8574" y="468839"/>
                  <a:pt x="17041" y="438676"/>
                </a:cubicBezTo>
                <a:cubicBezTo>
                  <a:pt x="25508" y="408514"/>
                  <a:pt x="39795" y="300034"/>
                  <a:pt x="55141" y="229126"/>
                </a:cubicBezTo>
                <a:cubicBezTo>
                  <a:pt x="70487" y="158218"/>
                  <a:pt x="96416" y="10051"/>
                  <a:pt x="96416" y="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A40409A4-CBD6-ADCE-52F8-E41583492F7E}"/>
              </a:ext>
            </a:extLst>
          </p:cNvPr>
          <p:cNvSpPr/>
          <p:nvPr/>
        </p:nvSpPr>
        <p:spPr>
          <a:xfrm>
            <a:off x="5829079" y="1225466"/>
            <a:ext cx="331358" cy="239737"/>
          </a:xfrm>
          <a:custGeom>
            <a:avLst/>
            <a:gdLst>
              <a:gd name="connsiteX0" fmla="*/ 330421 w 331358"/>
              <a:gd name="connsiteY0" fmla="*/ 84 h 239737"/>
              <a:gd name="connsiteX1" fmla="*/ 190721 w 331358"/>
              <a:gd name="connsiteY1" fmla="*/ 50884 h 239737"/>
              <a:gd name="connsiteX2" fmla="*/ 76421 w 331358"/>
              <a:gd name="connsiteY2" fmla="*/ 88984 h 239737"/>
              <a:gd name="connsiteX3" fmla="*/ 31971 w 331358"/>
              <a:gd name="connsiteY3" fmla="*/ 196934 h 239737"/>
              <a:gd name="connsiteX4" fmla="*/ 221 w 331358"/>
              <a:gd name="connsiteY4" fmla="*/ 238209 h 239737"/>
              <a:gd name="connsiteX5" fmla="*/ 47846 w 331358"/>
              <a:gd name="connsiteY5" fmla="*/ 149309 h 239737"/>
              <a:gd name="connsiteX6" fmla="*/ 117696 w 331358"/>
              <a:gd name="connsiteY6" fmla="*/ 63584 h 239737"/>
              <a:gd name="connsiteX7" fmla="*/ 330421 w 331358"/>
              <a:gd name="connsiteY7" fmla="*/ 84 h 23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58" h="239737">
                <a:moveTo>
                  <a:pt x="330421" y="84"/>
                </a:moveTo>
                <a:cubicBezTo>
                  <a:pt x="342592" y="-2033"/>
                  <a:pt x="233054" y="36067"/>
                  <a:pt x="190721" y="50884"/>
                </a:cubicBezTo>
                <a:cubicBezTo>
                  <a:pt x="148388" y="65701"/>
                  <a:pt x="102879" y="64642"/>
                  <a:pt x="76421" y="88984"/>
                </a:cubicBezTo>
                <a:cubicBezTo>
                  <a:pt x="49963" y="113326"/>
                  <a:pt x="44671" y="172063"/>
                  <a:pt x="31971" y="196934"/>
                </a:cubicBezTo>
                <a:cubicBezTo>
                  <a:pt x="19271" y="221805"/>
                  <a:pt x="-2425" y="246146"/>
                  <a:pt x="221" y="238209"/>
                </a:cubicBezTo>
                <a:cubicBezTo>
                  <a:pt x="2867" y="230272"/>
                  <a:pt x="28267" y="178413"/>
                  <a:pt x="47846" y="149309"/>
                </a:cubicBezTo>
                <a:cubicBezTo>
                  <a:pt x="67425" y="120205"/>
                  <a:pt x="67425" y="84221"/>
                  <a:pt x="117696" y="63584"/>
                </a:cubicBezTo>
                <a:cubicBezTo>
                  <a:pt x="167967" y="42947"/>
                  <a:pt x="318250" y="2201"/>
                  <a:pt x="330421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73166707-2AF5-52CC-3BE9-CE1E2E038C5C}"/>
              </a:ext>
            </a:extLst>
          </p:cNvPr>
          <p:cNvSpPr/>
          <p:nvPr/>
        </p:nvSpPr>
        <p:spPr>
          <a:xfrm>
            <a:off x="5819051" y="1180921"/>
            <a:ext cx="451580" cy="311513"/>
          </a:xfrm>
          <a:custGeom>
            <a:avLst/>
            <a:gdLst>
              <a:gd name="connsiteX0" fmla="*/ 451574 w 451580"/>
              <a:gd name="connsiteY0" fmla="*/ 179 h 311513"/>
              <a:gd name="connsiteX1" fmla="*/ 105499 w 451580"/>
              <a:gd name="connsiteY1" fmla="*/ 127179 h 311513"/>
              <a:gd name="connsiteX2" fmla="*/ 48349 w 451580"/>
              <a:gd name="connsiteY2" fmla="*/ 149404 h 311513"/>
              <a:gd name="connsiteX3" fmla="*/ 19774 w 451580"/>
              <a:gd name="connsiteY3" fmla="*/ 200204 h 311513"/>
              <a:gd name="connsiteX4" fmla="*/ 724 w 451580"/>
              <a:gd name="connsiteY4" fmla="*/ 311329 h 311513"/>
              <a:gd name="connsiteX5" fmla="*/ 45174 w 451580"/>
              <a:gd name="connsiteY5" fmla="*/ 171629 h 311513"/>
              <a:gd name="connsiteX6" fmla="*/ 73749 w 451580"/>
              <a:gd name="connsiteY6" fmla="*/ 101779 h 311513"/>
              <a:gd name="connsiteX7" fmla="*/ 200749 w 451580"/>
              <a:gd name="connsiteY7" fmla="*/ 82729 h 311513"/>
              <a:gd name="connsiteX8" fmla="*/ 115024 w 451580"/>
              <a:gd name="connsiteY8" fmla="*/ 98604 h 311513"/>
              <a:gd name="connsiteX9" fmla="*/ 451574 w 451580"/>
              <a:gd name="connsiteY9" fmla="*/ 179 h 31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580" h="311513">
                <a:moveTo>
                  <a:pt x="451574" y="179"/>
                </a:moveTo>
                <a:cubicBezTo>
                  <a:pt x="449987" y="4941"/>
                  <a:pt x="172703" y="102308"/>
                  <a:pt x="105499" y="127179"/>
                </a:cubicBezTo>
                <a:cubicBezTo>
                  <a:pt x="38295" y="152050"/>
                  <a:pt x="62636" y="137233"/>
                  <a:pt x="48349" y="149404"/>
                </a:cubicBezTo>
                <a:cubicBezTo>
                  <a:pt x="34062" y="161575"/>
                  <a:pt x="27711" y="173217"/>
                  <a:pt x="19774" y="200204"/>
                </a:cubicBezTo>
                <a:cubicBezTo>
                  <a:pt x="11837" y="227191"/>
                  <a:pt x="-3509" y="316091"/>
                  <a:pt x="724" y="311329"/>
                </a:cubicBezTo>
                <a:cubicBezTo>
                  <a:pt x="4957" y="306567"/>
                  <a:pt x="33003" y="206554"/>
                  <a:pt x="45174" y="171629"/>
                </a:cubicBezTo>
                <a:cubicBezTo>
                  <a:pt x="57345" y="136704"/>
                  <a:pt x="47820" y="116596"/>
                  <a:pt x="73749" y="101779"/>
                </a:cubicBezTo>
                <a:cubicBezTo>
                  <a:pt x="99678" y="86962"/>
                  <a:pt x="193870" y="83258"/>
                  <a:pt x="200749" y="82729"/>
                </a:cubicBezTo>
                <a:cubicBezTo>
                  <a:pt x="207628" y="82200"/>
                  <a:pt x="67928" y="110246"/>
                  <a:pt x="115024" y="98604"/>
                </a:cubicBezTo>
                <a:cubicBezTo>
                  <a:pt x="162120" y="86962"/>
                  <a:pt x="453161" y="-4583"/>
                  <a:pt x="451574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A9C77A40-B1F6-7999-82E0-7D9255FBF099}"/>
              </a:ext>
            </a:extLst>
          </p:cNvPr>
          <p:cNvSpPr/>
          <p:nvPr/>
        </p:nvSpPr>
        <p:spPr>
          <a:xfrm>
            <a:off x="5514743" y="1331632"/>
            <a:ext cx="368976" cy="173372"/>
          </a:xfrm>
          <a:custGeom>
            <a:avLst/>
            <a:gdLst>
              <a:gd name="connsiteX0" fmla="*/ 232 w 368976"/>
              <a:gd name="connsiteY0" fmla="*/ 173318 h 173372"/>
              <a:gd name="connsiteX1" fmla="*/ 152632 w 368976"/>
              <a:gd name="connsiteY1" fmla="*/ 90768 h 173372"/>
              <a:gd name="connsiteX2" fmla="*/ 200257 w 368976"/>
              <a:gd name="connsiteY2" fmla="*/ 81243 h 173372"/>
              <a:gd name="connsiteX3" fmla="*/ 200257 w 368976"/>
              <a:gd name="connsiteY3" fmla="*/ 68543 h 173372"/>
              <a:gd name="connsiteX4" fmla="*/ 270107 w 368976"/>
              <a:gd name="connsiteY4" fmla="*/ 59018 h 173372"/>
              <a:gd name="connsiteX5" fmla="*/ 346307 w 368976"/>
              <a:gd name="connsiteY5" fmla="*/ 11393 h 173372"/>
              <a:gd name="connsiteX6" fmla="*/ 368532 w 368976"/>
              <a:gd name="connsiteY6" fmla="*/ 1868 h 173372"/>
              <a:gd name="connsiteX7" fmla="*/ 359007 w 368976"/>
              <a:gd name="connsiteY7" fmla="*/ 39968 h 173372"/>
              <a:gd name="connsiteX8" fmla="*/ 333607 w 368976"/>
              <a:gd name="connsiteY8" fmla="*/ 62193 h 173372"/>
              <a:gd name="connsiteX9" fmla="*/ 197082 w 368976"/>
              <a:gd name="connsiteY9" fmla="*/ 81243 h 173372"/>
              <a:gd name="connsiteX10" fmla="*/ 232007 w 368976"/>
              <a:gd name="connsiteY10" fmla="*/ 106643 h 173372"/>
              <a:gd name="connsiteX11" fmla="*/ 190732 w 368976"/>
              <a:gd name="connsiteY11" fmla="*/ 103468 h 173372"/>
              <a:gd name="connsiteX12" fmla="*/ 232 w 368976"/>
              <a:gd name="connsiteY12" fmla="*/ 173318 h 1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8976" h="173372">
                <a:moveTo>
                  <a:pt x="232" y="173318"/>
                </a:moveTo>
                <a:cubicBezTo>
                  <a:pt x="-6118" y="171201"/>
                  <a:pt x="119294" y="106114"/>
                  <a:pt x="152632" y="90768"/>
                </a:cubicBezTo>
                <a:cubicBezTo>
                  <a:pt x="185970" y="75422"/>
                  <a:pt x="200257" y="81243"/>
                  <a:pt x="200257" y="81243"/>
                </a:cubicBezTo>
                <a:cubicBezTo>
                  <a:pt x="208194" y="77539"/>
                  <a:pt x="188615" y="72247"/>
                  <a:pt x="200257" y="68543"/>
                </a:cubicBezTo>
                <a:cubicBezTo>
                  <a:pt x="211899" y="64839"/>
                  <a:pt x="245765" y="68543"/>
                  <a:pt x="270107" y="59018"/>
                </a:cubicBezTo>
                <a:cubicBezTo>
                  <a:pt x="294449" y="49493"/>
                  <a:pt x="329903" y="20918"/>
                  <a:pt x="346307" y="11393"/>
                </a:cubicBezTo>
                <a:cubicBezTo>
                  <a:pt x="362711" y="1868"/>
                  <a:pt x="366415" y="-2894"/>
                  <a:pt x="368532" y="1868"/>
                </a:cubicBezTo>
                <a:cubicBezTo>
                  <a:pt x="370649" y="6630"/>
                  <a:pt x="364828" y="29914"/>
                  <a:pt x="359007" y="39968"/>
                </a:cubicBezTo>
                <a:cubicBezTo>
                  <a:pt x="353186" y="50022"/>
                  <a:pt x="360594" y="55314"/>
                  <a:pt x="333607" y="62193"/>
                </a:cubicBezTo>
                <a:cubicBezTo>
                  <a:pt x="306620" y="69072"/>
                  <a:pt x="214015" y="73835"/>
                  <a:pt x="197082" y="81243"/>
                </a:cubicBezTo>
                <a:cubicBezTo>
                  <a:pt x="180149" y="88651"/>
                  <a:pt x="233065" y="102939"/>
                  <a:pt x="232007" y="106643"/>
                </a:cubicBezTo>
                <a:cubicBezTo>
                  <a:pt x="230949" y="110347"/>
                  <a:pt x="228832" y="91297"/>
                  <a:pt x="190732" y="103468"/>
                </a:cubicBezTo>
                <a:cubicBezTo>
                  <a:pt x="152632" y="115639"/>
                  <a:pt x="6582" y="175435"/>
                  <a:pt x="232" y="173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11D30744-AF0F-EB76-2B02-47C5EFD9110C}"/>
              </a:ext>
            </a:extLst>
          </p:cNvPr>
          <p:cNvSpPr/>
          <p:nvPr/>
        </p:nvSpPr>
        <p:spPr>
          <a:xfrm>
            <a:off x="5271521" y="1247732"/>
            <a:ext cx="300614" cy="79548"/>
          </a:xfrm>
          <a:custGeom>
            <a:avLst/>
            <a:gdLst>
              <a:gd name="connsiteX0" fmla="*/ 56129 w 300614"/>
              <a:gd name="connsiteY0" fmla="*/ 43 h 79548"/>
              <a:gd name="connsiteX1" fmla="*/ 240279 w 300614"/>
              <a:gd name="connsiteY1" fmla="*/ 19093 h 79548"/>
              <a:gd name="connsiteX2" fmla="*/ 300604 w 300614"/>
              <a:gd name="connsiteY2" fmla="*/ 9568 h 79548"/>
              <a:gd name="connsiteX3" fmla="*/ 237104 w 300614"/>
              <a:gd name="connsiteY3" fmla="*/ 50843 h 79548"/>
              <a:gd name="connsiteX4" fmla="*/ 224404 w 300614"/>
              <a:gd name="connsiteY4" fmla="*/ 79418 h 79548"/>
              <a:gd name="connsiteX5" fmla="*/ 157729 w 300614"/>
              <a:gd name="connsiteY5" fmla="*/ 57193 h 79548"/>
              <a:gd name="connsiteX6" fmla="*/ 230754 w 300614"/>
              <a:gd name="connsiteY6" fmla="*/ 79418 h 79548"/>
              <a:gd name="connsiteX7" fmla="*/ 265679 w 300614"/>
              <a:gd name="connsiteY7" fmla="*/ 44493 h 79548"/>
              <a:gd name="connsiteX8" fmla="*/ 227579 w 300614"/>
              <a:gd name="connsiteY8" fmla="*/ 12743 h 79548"/>
              <a:gd name="connsiteX9" fmla="*/ 8504 w 300614"/>
              <a:gd name="connsiteY9" fmla="*/ 25443 h 79548"/>
              <a:gd name="connsiteX10" fmla="*/ 56129 w 300614"/>
              <a:gd name="connsiteY10" fmla="*/ 43 h 7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614" h="79548">
                <a:moveTo>
                  <a:pt x="56129" y="43"/>
                </a:moveTo>
                <a:cubicBezTo>
                  <a:pt x="94758" y="-1015"/>
                  <a:pt x="199533" y="17506"/>
                  <a:pt x="240279" y="19093"/>
                </a:cubicBezTo>
                <a:cubicBezTo>
                  <a:pt x="281025" y="20680"/>
                  <a:pt x="301133" y="4276"/>
                  <a:pt x="300604" y="9568"/>
                </a:cubicBezTo>
                <a:cubicBezTo>
                  <a:pt x="300075" y="14860"/>
                  <a:pt x="249804" y="39201"/>
                  <a:pt x="237104" y="50843"/>
                </a:cubicBezTo>
                <a:cubicBezTo>
                  <a:pt x="224404" y="62485"/>
                  <a:pt x="237633" y="78360"/>
                  <a:pt x="224404" y="79418"/>
                </a:cubicBezTo>
                <a:cubicBezTo>
                  <a:pt x="211175" y="80476"/>
                  <a:pt x="156671" y="57193"/>
                  <a:pt x="157729" y="57193"/>
                </a:cubicBezTo>
                <a:cubicBezTo>
                  <a:pt x="158787" y="57193"/>
                  <a:pt x="212762" y="81535"/>
                  <a:pt x="230754" y="79418"/>
                </a:cubicBezTo>
                <a:cubicBezTo>
                  <a:pt x="248746" y="77301"/>
                  <a:pt x="266208" y="55605"/>
                  <a:pt x="265679" y="44493"/>
                </a:cubicBezTo>
                <a:cubicBezTo>
                  <a:pt x="265150" y="33381"/>
                  <a:pt x="270441" y="15918"/>
                  <a:pt x="227579" y="12743"/>
                </a:cubicBezTo>
                <a:cubicBezTo>
                  <a:pt x="184717" y="9568"/>
                  <a:pt x="33375" y="25972"/>
                  <a:pt x="8504" y="25443"/>
                </a:cubicBezTo>
                <a:cubicBezTo>
                  <a:pt x="-16367" y="24914"/>
                  <a:pt x="17500" y="1101"/>
                  <a:pt x="56129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E4B93525-AC41-512A-D5BC-FE86396C5960}"/>
              </a:ext>
            </a:extLst>
          </p:cNvPr>
          <p:cNvSpPr/>
          <p:nvPr/>
        </p:nvSpPr>
        <p:spPr>
          <a:xfrm>
            <a:off x="5251264" y="1342832"/>
            <a:ext cx="241562" cy="279696"/>
          </a:xfrm>
          <a:custGeom>
            <a:avLst/>
            <a:gdLst>
              <a:gd name="connsiteX0" fmla="*/ 186 w 241562"/>
              <a:gd name="connsiteY0" fmla="*/ 193 h 279696"/>
              <a:gd name="connsiteX1" fmla="*/ 152586 w 241562"/>
              <a:gd name="connsiteY1" fmla="*/ 104968 h 279696"/>
              <a:gd name="connsiteX2" fmla="*/ 155761 w 241562"/>
              <a:gd name="connsiteY2" fmla="*/ 149418 h 279696"/>
              <a:gd name="connsiteX3" fmla="*/ 124011 w 241562"/>
              <a:gd name="connsiteY3" fmla="*/ 184343 h 279696"/>
              <a:gd name="connsiteX4" fmla="*/ 177986 w 241562"/>
              <a:gd name="connsiteY4" fmla="*/ 171643 h 279696"/>
              <a:gd name="connsiteX5" fmla="*/ 152586 w 241562"/>
              <a:gd name="connsiteY5" fmla="*/ 206568 h 279696"/>
              <a:gd name="connsiteX6" fmla="*/ 231961 w 241562"/>
              <a:gd name="connsiteY6" fmla="*/ 177993 h 279696"/>
              <a:gd name="connsiteX7" fmla="*/ 152586 w 241562"/>
              <a:gd name="connsiteY7" fmla="*/ 279593 h 279696"/>
              <a:gd name="connsiteX8" fmla="*/ 241486 w 241562"/>
              <a:gd name="connsiteY8" fmla="*/ 197043 h 279696"/>
              <a:gd name="connsiteX9" fmla="*/ 168461 w 241562"/>
              <a:gd name="connsiteY9" fmla="*/ 190693 h 279696"/>
              <a:gd name="connsiteX10" fmla="*/ 187511 w 241562"/>
              <a:gd name="connsiteY10" fmla="*/ 133543 h 279696"/>
              <a:gd name="connsiteX11" fmla="*/ 186 w 241562"/>
              <a:gd name="connsiteY11" fmla="*/ 193 h 27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562" h="279696">
                <a:moveTo>
                  <a:pt x="186" y="193"/>
                </a:moveTo>
                <a:cubicBezTo>
                  <a:pt x="-5635" y="-4569"/>
                  <a:pt x="126657" y="80097"/>
                  <a:pt x="152586" y="104968"/>
                </a:cubicBezTo>
                <a:cubicBezTo>
                  <a:pt x="178515" y="129839"/>
                  <a:pt x="160523" y="136189"/>
                  <a:pt x="155761" y="149418"/>
                </a:cubicBezTo>
                <a:cubicBezTo>
                  <a:pt x="150999" y="162647"/>
                  <a:pt x="120307" y="180639"/>
                  <a:pt x="124011" y="184343"/>
                </a:cubicBezTo>
                <a:cubicBezTo>
                  <a:pt x="127715" y="188047"/>
                  <a:pt x="173224" y="167939"/>
                  <a:pt x="177986" y="171643"/>
                </a:cubicBezTo>
                <a:cubicBezTo>
                  <a:pt x="182748" y="175347"/>
                  <a:pt x="143590" y="205510"/>
                  <a:pt x="152586" y="206568"/>
                </a:cubicBezTo>
                <a:cubicBezTo>
                  <a:pt x="161582" y="207626"/>
                  <a:pt x="231961" y="165822"/>
                  <a:pt x="231961" y="177993"/>
                </a:cubicBezTo>
                <a:cubicBezTo>
                  <a:pt x="231961" y="190164"/>
                  <a:pt x="150999" y="276418"/>
                  <a:pt x="152586" y="279593"/>
                </a:cubicBezTo>
                <a:cubicBezTo>
                  <a:pt x="154173" y="282768"/>
                  <a:pt x="238840" y="211860"/>
                  <a:pt x="241486" y="197043"/>
                </a:cubicBezTo>
                <a:cubicBezTo>
                  <a:pt x="244132" y="182226"/>
                  <a:pt x="177457" y="201276"/>
                  <a:pt x="168461" y="190693"/>
                </a:cubicBezTo>
                <a:cubicBezTo>
                  <a:pt x="159465" y="180110"/>
                  <a:pt x="222436" y="164235"/>
                  <a:pt x="187511" y="133543"/>
                </a:cubicBezTo>
                <a:cubicBezTo>
                  <a:pt x="152586" y="102851"/>
                  <a:pt x="6007" y="4955"/>
                  <a:pt x="186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D43D7E36-7C62-09BD-E4C2-B76094595D37}"/>
              </a:ext>
            </a:extLst>
          </p:cNvPr>
          <p:cNvSpPr/>
          <p:nvPr/>
        </p:nvSpPr>
        <p:spPr>
          <a:xfrm>
            <a:off x="5298855" y="1342562"/>
            <a:ext cx="172544" cy="143721"/>
          </a:xfrm>
          <a:custGeom>
            <a:avLst/>
            <a:gdLst>
              <a:gd name="connsiteX0" fmla="*/ 220 w 172544"/>
              <a:gd name="connsiteY0" fmla="*/ 463 h 143721"/>
              <a:gd name="connsiteX1" fmla="*/ 165320 w 172544"/>
              <a:gd name="connsiteY1" fmla="*/ 140163 h 143721"/>
              <a:gd name="connsiteX2" fmla="*/ 130395 w 172544"/>
              <a:gd name="connsiteY2" fmla="*/ 95713 h 143721"/>
              <a:gd name="connsiteX3" fmla="*/ 220 w 172544"/>
              <a:gd name="connsiteY3" fmla="*/ 463 h 143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544" h="143721">
                <a:moveTo>
                  <a:pt x="220" y="463"/>
                </a:moveTo>
                <a:cubicBezTo>
                  <a:pt x="6041" y="7871"/>
                  <a:pt x="143624" y="124288"/>
                  <a:pt x="165320" y="140163"/>
                </a:cubicBezTo>
                <a:cubicBezTo>
                  <a:pt x="187016" y="156038"/>
                  <a:pt x="155266" y="114763"/>
                  <a:pt x="130395" y="95713"/>
                </a:cubicBezTo>
                <a:cubicBezTo>
                  <a:pt x="105524" y="76663"/>
                  <a:pt x="-5601" y="-6945"/>
                  <a:pt x="220" y="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AC4CBE2F-2906-4224-992D-046159DE198F}"/>
              </a:ext>
            </a:extLst>
          </p:cNvPr>
          <p:cNvSpPr/>
          <p:nvPr/>
        </p:nvSpPr>
        <p:spPr>
          <a:xfrm>
            <a:off x="5149540" y="1523387"/>
            <a:ext cx="350204" cy="124596"/>
          </a:xfrm>
          <a:custGeom>
            <a:avLst/>
            <a:gdLst>
              <a:gd name="connsiteX0" fmla="*/ 310 w 350204"/>
              <a:gd name="connsiteY0" fmla="*/ 10138 h 124596"/>
              <a:gd name="connsiteX1" fmla="*/ 76510 w 350204"/>
              <a:gd name="connsiteY1" fmla="*/ 16488 h 124596"/>
              <a:gd name="connsiteX2" fmla="*/ 232085 w 350204"/>
              <a:gd name="connsiteY2" fmla="*/ 29188 h 124596"/>
              <a:gd name="connsiteX3" fmla="*/ 349560 w 350204"/>
              <a:gd name="connsiteY3" fmla="*/ 29188 h 124596"/>
              <a:gd name="connsiteX4" fmla="*/ 273360 w 350204"/>
              <a:gd name="connsiteY4" fmla="*/ 51413 h 124596"/>
              <a:gd name="connsiteX5" fmla="*/ 149535 w 350204"/>
              <a:gd name="connsiteY5" fmla="*/ 124438 h 124596"/>
              <a:gd name="connsiteX6" fmla="*/ 241610 w 350204"/>
              <a:gd name="connsiteY6" fmla="*/ 70463 h 124596"/>
              <a:gd name="connsiteX7" fmla="*/ 251135 w 350204"/>
              <a:gd name="connsiteY7" fmla="*/ 54588 h 124596"/>
              <a:gd name="connsiteX8" fmla="*/ 184460 w 350204"/>
              <a:gd name="connsiteY8" fmla="*/ 38713 h 124596"/>
              <a:gd name="connsiteX9" fmla="*/ 54285 w 350204"/>
              <a:gd name="connsiteY9" fmla="*/ 613 h 124596"/>
              <a:gd name="connsiteX10" fmla="*/ 310 w 350204"/>
              <a:gd name="connsiteY10" fmla="*/ 10138 h 12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04" h="124596">
                <a:moveTo>
                  <a:pt x="310" y="10138"/>
                </a:moveTo>
                <a:cubicBezTo>
                  <a:pt x="4014" y="12784"/>
                  <a:pt x="76510" y="16488"/>
                  <a:pt x="76510" y="16488"/>
                </a:cubicBezTo>
                <a:cubicBezTo>
                  <a:pt x="115139" y="19663"/>
                  <a:pt x="186577" y="27071"/>
                  <a:pt x="232085" y="29188"/>
                </a:cubicBezTo>
                <a:cubicBezTo>
                  <a:pt x="277593" y="31305"/>
                  <a:pt x="342681" y="25484"/>
                  <a:pt x="349560" y="29188"/>
                </a:cubicBezTo>
                <a:cubicBezTo>
                  <a:pt x="356439" y="32892"/>
                  <a:pt x="306697" y="35538"/>
                  <a:pt x="273360" y="51413"/>
                </a:cubicBezTo>
                <a:cubicBezTo>
                  <a:pt x="240023" y="67288"/>
                  <a:pt x="154827" y="121263"/>
                  <a:pt x="149535" y="124438"/>
                </a:cubicBezTo>
                <a:cubicBezTo>
                  <a:pt x="144243" y="127613"/>
                  <a:pt x="224677" y="82105"/>
                  <a:pt x="241610" y="70463"/>
                </a:cubicBezTo>
                <a:cubicBezTo>
                  <a:pt x="258543" y="58821"/>
                  <a:pt x="260660" y="59880"/>
                  <a:pt x="251135" y="54588"/>
                </a:cubicBezTo>
                <a:cubicBezTo>
                  <a:pt x="241610" y="49296"/>
                  <a:pt x="217268" y="47709"/>
                  <a:pt x="184460" y="38713"/>
                </a:cubicBezTo>
                <a:cubicBezTo>
                  <a:pt x="151652" y="29717"/>
                  <a:pt x="81802" y="3788"/>
                  <a:pt x="54285" y="613"/>
                </a:cubicBezTo>
                <a:cubicBezTo>
                  <a:pt x="26768" y="-2562"/>
                  <a:pt x="-3394" y="7492"/>
                  <a:pt x="310" y="10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EF683BF3-397F-0ACA-2435-EBF301E804F8}"/>
              </a:ext>
            </a:extLst>
          </p:cNvPr>
          <p:cNvSpPr/>
          <p:nvPr/>
        </p:nvSpPr>
        <p:spPr>
          <a:xfrm>
            <a:off x="5187805" y="1562068"/>
            <a:ext cx="273337" cy="142925"/>
          </a:xfrm>
          <a:custGeom>
            <a:avLst/>
            <a:gdLst>
              <a:gd name="connsiteX0" fmla="*/ 44595 w 273337"/>
              <a:gd name="connsiteY0" fmla="*/ 32 h 142925"/>
              <a:gd name="connsiteX1" fmla="*/ 149370 w 273337"/>
              <a:gd name="connsiteY1" fmla="*/ 38132 h 142925"/>
              <a:gd name="connsiteX2" fmla="*/ 133495 w 273337"/>
              <a:gd name="connsiteY2" fmla="*/ 82582 h 142925"/>
              <a:gd name="connsiteX3" fmla="*/ 145 w 273337"/>
              <a:gd name="connsiteY3" fmla="*/ 142907 h 142925"/>
              <a:gd name="connsiteX4" fmla="*/ 162070 w 273337"/>
              <a:gd name="connsiteY4" fmla="*/ 76232 h 142925"/>
              <a:gd name="connsiteX5" fmla="*/ 273195 w 273337"/>
              <a:gd name="connsiteY5" fmla="*/ 9557 h 142925"/>
              <a:gd name="connsiteX6" fmla="*/ 139845 w 273337"/>
              <a:gd name="connsiteY6" fmla="*/ 76232 h 142925"/>
              <a:gd name="connsiteX7" fmla="*/ 143020 w 273337"/>
              <a:gd name="connsiteY7" fmla="*/ 44482 h 142925"/>
              <a:gd name="connsiteX8" fmla="*/ 44595 w 273337"/>
              <a:gd name="connsiteY8" fmla="*/ 32 h 1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337" h="142925">
                <a:moveTo>
                  <a:pt x="44595" y="32"/>
                </a:moveTo>
                <a:cubicBezTo>
                  <a:pt x="45653" y="-1026"/>
                  <a:pt x="134553" y="24374"/>
                  <a:pt x="149370" y="38132"/>
                </a:cubicBezTo>
                <a:cubicBezTo>
                  <a:pt x="164187" y="51890"/>
                  <a:pt x="158366" y="65120"/>
                  <a:pt x="133495" y="82582"/>
                </a:cubicBezTo>
                <a:cubicBezTo>
                  <a:pt x="108624" y="100044"/>
                  <a:pt x="-4617" y="143965"/>
                  <a:pt x="145" y="142907"/>
                </a:cubicBezTo>
                <a:cubicBezTo>
                  <a:pt x="4907" y="141849"/>
                  <a:pt x="116562" y="98457"/>
                  <a:pt x="162070" y="76232"/>
                </a:cubicBezTo>
                <a:cubicBezTo>
                  <a:pt x="207578" y="54007"/>
                  <a:pt x="276899" y="9557"/>
                  <a:pt x="273195" y="9557"/>
                </a:cubicBezTo>
                <a:cubicBezTo>
                  <a:pt x="269491" y="9557"/>
                  <a:pt x="161541" y="70411"/>
                  <a:pt x="139845" y="76232"/>
                </a:cubicBezTo>
                <a:cubicBezTo>
                  <a:pt x="118149" y="82053"/>
                  <a:pt x="160482" y="59299"/>
                  <a:pt x="143020" y="44482"/>
                </a:cubicBezTo>
                <a:cubicBezTo>
                  <a:pt x="125558" y="29665"/>
                  <a:pt x="43537" y="1090"/>
                  <a:pt x="44595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33B0618C-6B89-7241-BF0D-FCBD28ED4C47}"/>
              </a:ext>
            </a:extLst>
          </p:cNvPr>
          <p:cNvSpPr/>
          <p:nvPr/>
        </p:nvSpPr>
        <p:spPr>
          <a:xfrm>
            <a:off x="5179197" y="1598505"/>
            <a:ext cx="387691" cy="354402"/>
          </a:xfrm>
          <a:custGeom>
            <a:avLst/>
            <a:gdLst>
              <a:gd name="connsiteX0" fmla="*/ 2403 w 387691"/>
              <a:gd name="connsiteY0" fmla="*/ 1695 h 354402"/>
              <a:gd name="connsiteX1" fmla="*/ 186553 w 387691"/>
              <a:gd name="connsiteY1" fmla="*/ 147745 h 354402"/>
              <a:gd name="connsiteX2" fmla="*/ 259578 w 387691"/>
              <a:gd name="connsiteY2" fmla="*/ 246170 h 354402"/>
              <a:gd name="connsiteX3" fmla="*/ 262753 w 387691"/>
              <a:gd name="connsiteY3" fmla="*/ 211245 h 354402"/>
              <a:gd name="connsiteX4" fmla="*/ 386578 w 387691"/>
              <a:gd name="connsiteY4" fmla="*/ 354120 h 354402"/>
              <a:gd name="connsiteX5" fmla="*/ 310378 w 387691"/>
              <a:gd name="connsiteY5" fmla="*/ 242995 h 354402"/>
              <a:gd name="connsiteX6" fmla="*/ 94478 w 387691"/>
              <a:gd name="connsiteY6" fmla="*/ 77895 h 354402"/>
              <a:gd name="connsiteX7" fmla="*/ 2403 w 387691"/>
              <a:gd name="connsiteY7" fmla="*/ 1695 h 35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691" h="354402">
                <a:moveTo>
                  <a:pt x="2403" y="1695"/>
                </a:moveTo>
                <a:cubicBezTo>
                  <a:pt x="17749" y="13337"/>
                  <a:pt x="143691" y="106999"/>
                  <a:pt x="186553" y="147745"/>
                </a:cubicBezTo>
                <a:cubicBezTo>
                  <a:pt x="229415" y="188491"/>
                  <a:pt x="246878" y="235587"/>
                  <a:pt x="259578" y="246170"/>
                </a:cubicBezTo>
                <a:cubicBezTo>
                  <a:pt x="272278" y="256753"/>
                  <a:pt x="241586" y="193253"/>
                  <a:pt x="262753" y="211245"/>
                </a:cubicBezTo>
                <a:cubicBezTo>
                  <a:pt x="283920" y="229237"/>
                  <a:pt x="378641" y="348828"/>
                  <a:pt x="386578" y="354120"/>
                </a:cubicBezTo>
                <a:cubicBezTo>
                  <a:pt x="394515" y="359412"/>
                  <a:pt x="359061" y="289033"/>
                  <a:pt x="310378" y="242995"/>
                </a:cubicBezTo>
                <a:cubicBezTo>
                  <a:pt x="261695" y="196958"/>
                  <a:pt x="140515" y="114937"/>
                  <a:pt x="94478" y="77895"/>
                </a:cubicBezTo>
                <a:cubicBezTo>
                  <a:pt x="48441" y="40853"/>
                  <a:pt x="-12943" y="-9947"/>
                  <a:pt x="2403" y="1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467A01FE-95EA-18CA-5297-DC7F40D54A41}"/>
              </a:ext>
            </a:extLst>
          </p:cNvPr>
          <p:cNvSpPr/>
          <p:nvPr/>
        </p:nvSpPr>
        <p:spPr>
          <a:xfrm>
            <a:off x="5156084" y="1608754"/>
            <a:ext cx="391013" cy="334763"/>
          </a:xfrm>
          <a:custGeom>
            <a:avLst/>
            <a:gdLst>
              <a:gd name="connsiteX0" fmla="*/ 116 w 391013"/>
              <a:gd name="connsiteY0" fmla="*/ 971 h 334763"/>
              <a:gd name="connsiteX1" fmla="*/ 181091 w 391013"/>
              <a:gd name="connsiteY1" fmla="*/ 162896 h 334763"/>
              <a:gd name="connsiteX2" fmla="*/ 181091 w 391013"/>
              <a:gd name="connsiteY2" fmla="*/ 131146 h 334763"/>
              <a:gd name="connsiteX3" fmla="*/ 295391 w 391013"/>
              <a:gd name="connsiteY3" fmla="*/ 235921 h 334763"/>
              <a:gd name="connsiteX4" fmla="*/ 285866 w 391013"/>
              <a:gd name="connsiteY4" fmla="*/ 223221 h 334763"/>
              <a:gd name="connsiteX5" fmla="*/ 390641 w 391013"/>
              <a:gd name="connsiteY5" fmla="*/ 334346 h 334763"/>
              <a:gd name="connsiteX6" fmla="*/ 314441 w 391013"/>
              <a:gd name="connsiteY6" fmla="*/ 254971 h 334763"/>
              <a:gd name="connsiteX7" fmla="*/ 155691 w 391013"/>
              <a:gd name="connsiteY7" fmla="*/ 102571 h 334763"/>
              <a:gd name="connsiteX8" fmla="*/ 116 w 391013"/>
              <a:gd name="connsiteY8" fmla="*/ 971 h 33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013" h="334763">
                <a:moveTo>
                  <a:pt x="116" y="971"/>
                </a:moveTo>
                <a:cubicBezTo>
                  <a:pt x="4349" y="11025"/>
                  <a:pt x="150929" y="141200"/>
                  <a:pt x="181091" y="162896"/>
                </a:cubicBezTo>
                <a:cubicBezTo>
                  <a:pt x="211253" y="184592"/>
                  <a:pt x="162041" y="118975"/>
                  <a:pt x="181091" y="131146"/>
                </a:cubicBezTo>
                <a:cubicBezTo>
                  <a:pt x="200141" y="143317"/>
                  <a:pt x="277929" y="220575"/>
                  <a:pt x="295391" y="235921"/>
                </a:cubicBezTo>
                <a:cubicBezTo>
                  <a:pt x="312853" y="251267"/>
                  <a:pt x="269991" y="206817"/>
                  <a:pt x="285866" y="223221"/>
                </a:cubicBezTo>
                <a:cubicBezTo>
                  <a:pt x="301741" y="239625"/>
                  <a:pt x="385879" y="329054"/>
                  <a:pt x="390641" y="334346"/>
                </a:cubicBezTo>
                <a:cubicBezTo>
                  <a:pt x="395404" y="339638"/>
                  <a:pt x="353599" y="293600"/>
                  <a:pt x="314441" y="254971"/>
                </a:cubicBezTo>
                <a:cubicBezTo>
                  <a:pt x="275283" y="216342"/>
                  <a:pt x="203316" y="143846"/>
                  <a:pt x="155691" y="102571"/>
                </a:cubicBezTo>
                <a:cubicBezTo>
                  <a:pt x="108066" y="61296"/>
                  <a:pt x="-4117" y="-9083"/>
                  <a:pt x="116" y="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0B56C36B-ADC6-72D2-C4A0-E812F241F903}"/>
              </a:ext>
            </a:extLst>
          </p:cNvPr>
          <p:cNvSpPr/>
          <p:nvPr/>
        </p:nvSpPr>
        <p:spPr>
          <a:xfrm>
            <a:off x="5541945" y="1751841"/>
            <a:ext cx="453072" cy="234311"/>
          </a:xfrm>
          <a:custGeom>
            <a:avLst/>
            <a:gdLst>
              <a:gd name="connsiteX0" fmla="*/ 1605 w 453072"/>
              <a:gd name="connsiteY0" fmla="*/ 156334 h 234311"/>
              <a:gd name="connsiteX1" fmla="*/ 115905 w 453072"/>
              <a:gd name="connsiteY1" fmla="*/ 200784 h 234311"/>
              <a:gd name="connsiteX2" fmla="*/ 185755 w 453072"/>
              <a:gd name="connsiteY2" fmla="*/ 210309 h 234311"/>
              <a:gd name="connsiteX3" fmla="*/ 150830 w 453072"/>
              <a:gd name="connsiteY3" fmla="*/ 184909 h 234311"/>
              <a:gd name="connsiteX4" fmla="*/ 312755 w 453072"/>
              <a:gd name="connsiteY4" fmla="*/ 203959 h 234311"/>
              <a:gd name="connsiteX5" fmla="*/ 325455 w 453072"/>
              <a:gd name="connsiteY5" fmla="*/ 124584 h 234311"/>
              <a:gd name="connsiteX6" fmla="*/ 385780 w 453072"/>
              <a:gd name="connsiteY6" fmla="*/ 162684 h 234311"/>
              <a:gd name="connsiteX7" fmla="*/ 452455 w 453072"/>
              <a:gd name="connsiteY7" fmla="*/ 210309 h 234311"/>
              <a:gd name="connsiteX8" fmla="*/ 344505 w 453072"/>
              <a:gd name="connsiteY8" fmla="*/ 108709 h 234311"/>
              <a:gd name="connsiteX9" fmla="*/ 284180 w 453072"/>
              <a:gd name="connsiteY9" fmla="*/ 759 h 234311"/>
              <a:gd name="connsiteX10" fmla="*/ 319105 w 453072"/>
              <a:gd name="connsiteY10" fmla="*/ 165859 h 234311"/>
              <a:gd name="connsiteX11" fmla="*/ 315930 w 453072"/>
              <a:gd name="connsiteY11" fmla="*/ 200784 h 234311"/>
              <a:gd name="connsiteX12" fmla="*/ 338155 w 453072"/>
              <a:gd name="connsiteY12" fmla="*/ 232534 h 234311"/>
              <a:gd name="connsiteX13" fmla="*/ 207980 w 453072"/>
              <a:gd name="connsiteY13" fmla="*/ 223009 h 234311"/>
              <a:gd name="connsiteX14" fmla="*/ 1605 w 453072"/>
              <a:gd name="connsiteY14" fmla="*/ 156334 h 23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3072" h="234311">
                <a:moveTo>
                  <a:pt x="1605" y="156334"/>
                </a:moveTo>
                <a:cubicBezTo>
                  <a:pt x="-13741" y="152630"/>
                  <a:pt x="85213" y="191788"/>
                  <a:pt x="115905" y="200784"/>
                </a:cubicBezTo>
                <a:cubicBezTo>
                  <a:pt x="146597" y="209780"/>
                  <a:pt x="179934" y="212955"/>
                  <a:pt x="185755" y="210309"/>
                </a:cubicBezTo>
                <a:cubicBezTo>
                  <a:pt x="191576" y="207663"/>
                  <a:pt x="129663" y="185967"/>
                  <a:pt x="150830" y="184909"/>
                </a:cubicBezTo>
                <a:cubicBezTo>
                  <a:pt x="171997" y="183851"/>
                  <a:pt x="283651" y="214013"/>
                  <a:pt x="312755" y="203959"/>
                </a:cubicBezTo>
                <a:cubicBezTo>
                  <a:pt x="341859" y="193905"/>
                  <a:pt x="313284" y="131463"/>
                  <a:pt x="325455" y="124584"/>
                </a:cubicBezTo>
                <a:cubicBezTo>
                  <a:pt x="337626" y="117705"/>
                  <a:pt x="364613" y="148396"/>
                  <a:pt x="385780" y="162684"/>
                </a:cubicBezTo>
                <a:cubicBezTo>
                  <a:pt x="406947" y="176972"/>
                  <a:pt x="459334" y="219305"/>
                  <a:pt x="452455" y="210309"/>
                </a:cubicBezTo>
                <a:cubicBezTo>
                  <a:pt x="445576" y="201313"/>
                  <a:pt x="372551" y="143634"/>
                  <a:pt x="344505" y="108709"/>
                </a:cubicBezTo>
                <a:cubicBezTo>
                  <a:pt x="316459" y="73784"/>
                  <a:pt x="288413" y="-8766"/>
                  <a:pt x="284180" y="759"/>
                </a:cubicBezTo>
                <a:cubicBezTo>
                  <a:pt x="279947" y="10284"/>
                  <a:pt x="313813" y="132522"/>
                  <a:pt x="319105" y="165859"/>
                </a:cubicBezTo>
                <a:cubicBezTo>
                  <a:pt x="324397" y="199196"/>
                  <a:pt x="312755" y="189671"/>
                  <a:pt x="315930" y="200784"/>
                </a:cubicBezTo>
                <a:cubicBezTo>
                  <a:pt x="319105" y="211897"/>
                  <a:pt x="356147" y="228830"/>
                  <a:pt x="338155" y="232534"/>
                </a:cubicBezTo>
                <a:cubicBezTo>
                  <a:pt x="320163" y="236238"/>
                  <a:pt x="258251" y="234651"/>
                  <a:pt x="207980" y="223009"/>
                </a:cubicBezTo>
                <a:cubicBezTo>
                  <a:pt x="157709" y="211367"/>
                  <a:pt x="16951" y="160038"/>
                  <a:pt x="1605" y="156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8FCECB4F-EBAF-5684-2A59-A704A57E8BB3}"/>
              </a:ext>
            </a:extLst>
          </p:cNvPr>
          <p:cNvSpPr/>
          <p:nvPr/>
        </p:nvSpPr>
        <p:spPr>
          <a:xfrm>
            <a:off x="5437807" y="1285170"/>
            <a:ext cx="464959" cy="124702"/>
          </a:xfrm>
          <a:custGeom>
            <a:avLst/>
            <a:gdLst>
              <a:gd name="connsiteX0" fmla="*/ 10493 w 464959"/>
              <a:gd name="connsiteY0" fmla="*/ 7055 h 124702"/>
              <a:gd name="connsiteX1" fmla="*/ 324818 w 464959"/>
              <a:gd name="connsiteY1" fmla="*/ 29280 h 124702"/>
              <a:gd name="connsiteX2" fmla="*/ 454993 w 464959"/>
              <a:gd name="connsiteY2" fmla="*/ 51505 h 124702"/>
              <a:gd name="connsiteX3" fmla="*/ 429593 w 464959"/>
              <a:gd name="connsiteY3" fmla="*/ 41980 h 124702"/>
              <a:gd name="connsiteX4" fmla="*/ 220043 w 464959"/>
              <a:gd name="connsiteY4" fmla="*/ 54680 h 124702"/>
              <a:gd name="connsiteX5" fmla="*/ 337518 w 464959"/>
              <a:gd name="connsiteY5" fmla="*/ 73730 h 124702"/>
              <a:gd name="connsiteX6" fmla="*/ 42243 w 464959"/>
              <a:gd name="connsiteY6" fmla="*/ 124530 h 124702"/>
              <a:gd name="connsiteX7" fmla="*/ 337518 w 464959"/>
              <a:gd name="connsiteY7" fmla="*/ 89605 h 124702"/>
              <a:gd name="connsiteX8" fmla="*/ 397843 w 464959"/>
              <a:gd name="connsiteY8" fmla="*/ 70555 h 124702"/>
              <a:gd name="connsiteX9" fmla="*/ 102568 w 464959"/>
              <a:gd name="connsiteY9" fmla="*/ 3880 h 124702"/>
              <a:gd name="connsiteX10" fmla="*/ 10493 w 464959"/>
              <a:gd name="connsiteY10" fmla="*/ 7055 h 12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4959" h="124702">
                <a:moveTo>
                  <a:pt x="10493" y="7055"/>
                </a:moveTo>
                <a:cubicBezTo>
                  <a:pt x="47535" y="11288"/>
                  <a:pt x="250735" y="21872"/>
                  <a:pt x="324818" y="29280"/>
                </a:cubicBezTo>
                <a:cubicBezTo>
                  <a:pt x="398901" y="36688"/>
                  <a:pt x="437531" y="49388"/>
                  <a:pt x="454993" y="51505"/>
                </a:cubicBezTo>
                <a:cubicBezTo>
                  <a:pt x="472455" y="53622"/>
                  <a:pt x="468751" y="41451"/>
                  <a:pt x="429593" y="41980"/>
                </a:cubicBezTo>
                <a:cubicBezTo>
                  <a:pt x="390435" y="42509"/>
                  <a:pt x="235389" y="49388"/>
                  <a:pt x="220043" y="54680"/>
                </a:cubicBezTo>
                <a:cubicBezTo>
                  <a:pt x="204697" y="59972"/>
                  <a:pt x="367151" y="62088"/>
                  <a:pt x="337518" y="73730"/>
                </a:cubicBezTo>
                <a:cubicBezTo>
                  <a:pt x="307885" y="85372"/>
                  <a:pt x="42243" y="121884"/>
                  <a:pt x="42243" y="124530"/>
                </a:cubicBezTo>
                <a:cubicBezTo>
                  <a:pt x="42243" y="127176"/>
                  <a:pt x="278251" y="98601"/>
                  <a:pt x="337518" y="89605"/>
                </a:cubicBezTo>
                <a:cubicBezTo>
                  <a:pt x="396785" y="80609"/>
                  <a:pt x="437001" y="84842"/>
                  <a:pt x="397843" y="70555"/>
                </a:cubicBezTo>
                <a:cubicBezTo>
                  <a:pt x="358685" y="56268"/>
                  <a:pt x="163422" y="12347"/>
                  <a:pt x="102568" y="3880"/>
                </a:cubicBezTo>
                <a:cubicBezTo>
                  <a:pt x="41714" y="-4587"/>
                  <a:pt x="-26549" y="2822"/>
                  <a:pt x="10493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379F65C6-48CA-FE79-FAC0-5310B5DD6ED2}"/>
              </a:ext>
            </a:extLst>
          </p:cNvPr>
          <p:cNvSpPr/>
          <p:nvPr/>
        </p:nvSpPr>
        <p:spPr>
          <a:xfrm>
            <a:off x="5450568" y="1400160"/>
            <a:ext cx="204107" cy="305021"/>
          </a:xfrm>
          <a:custGeom>
            <a:avLst/>
            <a:gdLst>
              <a:gd name="connsiteX0" fmla="*/ 102507 w 204107"/>
              <a:gd name="connsiteY0" fmla="*/ 15 h 305021"/>
              <a:gd name="connsiteX1" fmla="*/ 19957 w 204107"/>
              <a:gd name="connsiteY1" fmla="*/ 165115 h 305021"/>
              <a:gd name="connsiteX2" fmla="*/ 86632 w 204107"/>
              <a:gd name="connsiteY2" fmla="*/ 219090 h 305021"/>
              <a:gd name="connsiteX3" fmla="*/ 26307 w 204107"/>
              <a:gd name="connsiteY3" fmla="*/ 219090 h 305021"/>
              <a:gd name="connsiteX4" fmla="*/ 80282 w 204107"/>
              <a:gd name="connsiteY4" fmla="*/ 254015 h 305021"/>
              <a:gd name="connsiteX5" fmla="*/ 153307 w 204107"/>
              <a:gd name="connsiteY5" fmla="*/ 304815 h 305021"/>
              <a:gd name="connsiteX6" fmla="*/ 204107 w 204107"/>
              <a:gd name="connsiteY6" fmla="*/ 273065 h 305021"/>
              <a:gd name="connsiteX7" fmla="*/ 153307 w 204107"/>
              <a:gd name="connsiteY7" fmla="*/ 301640 h 305021"/>
              <a:gd name="connsiteX8" fmla="*/ 64407 w 204107"/>
              <a:gd name="connsiteY8" fmla="*/ 254015 h 305021"/>
              <a:gd name="connsiteX9" fmla="*/ 907 w 204107"/>
              <a:gd name="connsiteY9" fmla="*/ 155590 h 305021"/>
              <a:gd name="connsiteX10" fmla="*/ 102507 w 204107"/>
              <a:gd name="connsiteY10" fmla="*/ 15 h 30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107" h="305021">
                <a:moveTo>
                  <a:pt x="102507" y="15"/>
                </a:moveTo>
                <a:cubicBezTo>
                  <a:pt x="105682" y="1602"/>
                  <a:pt x="22603" y="128603"/>
                  <a:pt x="19957" y="165115"/>
                </a:cubicBezTo>
                <a:cubicBezTo>
                  <a:pt x="17311" y="201627"/>
                  <a:pt x="85574" y="210094"/>
                  <a:pt x="86632" y="219090"/>
                </a:cubicBezTo>
                <a:cubicBezTo>
                  <a:pt x="87690" y="228086"/>
                  <a:pt x="27365" y="213269"/>
                  <a:pt x="26307" y="219090"/>
                </a:cubicBezTo>
                <a:cubicBezTo>
                  <a:pt x="25249" y="224911"/>
                  <a:pt x="59115" y="239728"/>
                  <a:pt x="80282" y="254015"/>
                </a:cubicBezTo>
                <a:cubicBezTo>
                  <a:pt x="101449" y="268303"/>
                  <a:pt x="132670" y="301640"/>
                  <a:pt x="153307" y="304815"/>
                </a:cubicBezTo>
                <a:cubicBezTo>
                  <a:pt x="173945" y="307990"/>
                  <a:pt x="204107" y="273594"/>
                  <a:pt x="204107" y="273065"/>
                </a:cubicBezTo>
                <a:cubicBezTo>
                  <a:pt x="204107" y="272536"/>
                  <a:pt x="176590" y="304815"/>
                  <a:pt x="153307" y="301640"/>
                </a:cubicBezTo>
                <a:cubicBezTo>
                  <a:pt x="130024" y="298465"/>
                  <a:pt x="89807" y="278357"/>
                  <a:pt x="64407" y="254015"/>
                </a:cubicBezTo>
                <a:cubicBezTo>
                  <a:pt x="39007" y="229673"/>
                  <a:pt x="-7030" y="194748"/>
                  <a:pt x="907" y="155590"/>
                </a:cubicBezTo>
                <a:cubicBezTo>
                  <a:pt x="8844" y="116432"/>
                  <a:pt x="99332" y="-1572"/>
                  <a:pt x="10250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76421145-0871-FAA7-2E0D-D021F3531CE2}"/>
              </a:ext>
            </a:extLst>
          </p:cNvPr>
          <p:cNvSpPr/>
          <p:nvPr/>
        </p:nvSpPr>
        <p:spPr>
          <a:xfrm>
            <a:off x="5429216" y="1437614"/>
            <a:ext cx="425791" cy="76947"/>
          </a:xfrm>
          <a:custGeom>
            <a:avLst/>
            <a:gdLst>
              <a:gd name="connsiteX0" fmla="*/ 34 w 425791"/>
              <a:gd name="connsiteY0" fmla="*/ 73686 h 76947"/>
              <a:gd name="connsiteX1" fmla="*/ 282609 w 425791"/>
              <a:gd name="connsiteY1" fmla="*/ 19711 h 76947"/>
              <a:gd name="connsiteX2" fmla="*/ 425484 w 425791"/>
              <a:gd name="connsiteY2" fmla="*/ 76861 h 76947"/>
              <a:gd name="connsiteX3" fmla="*/ 247684 w 425791"/>
              <a:gd name="connsiteY3" fmla="*/ 3836 h 76947"/>
              <a:gd name="connsiteX4" fmla="*/ 301659 w 425791"/>
              <a:gd name="connsiteY4" fmla="*/ 16536 h 76947"/>
              <a:gd name="connsiteX5" fmla="*/ 34 w 425791"/>
              <a:gd name="connsiteY5" fmla="*/ 73686 h 76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91" h="76947">
                <a:moveTo>
                  <a:pt x="34" y="73686"/>
                </a:moveTo>
                <a:cubicBezTo>
                  <a:pt x="-3141" y="74215"/>
                  <a:pt x="211701" y="19182"/>
                  <a:pt x="282609" y="19711"/>
                </a:cubicBezTo>
                <a:cubicBezTo>
                  <a:pt x="353517" y="20240"/>
                  <a:pt x="431305" y="79507"/>
                  <a:pt x="425484" y="76861"/>
                </a:cubicBezTo>
                <a:cubicBezTo>
                  <a:pt x="419663" y="74215"/>
                  <a:pt x="268322" y="13890"/>
                  <a:pt x="247684" y="3836"/>
                </a:cubicBezTo>
                <a:cubicBezTo>
                  <a:pt x="227046" y="-6218"/>
                  <a:pt x="342405" y="5423"/>
                  <a:pt x="301659" y="16536"/>
                </a:cubicBezTo>
                <a:cubicBezTo>
                  <a:pt x="260913" y="27648"/>
                  <a:pt x="3209" y="73157"/>
                  <a:pt x="34" y="73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6C0CED9D-5B34-FA43-CE72-0F73E9F08633}"/>
              </a:ext>
            </a:extLst>
          </p:cNvPr>
          <p:cNvSpPr/>
          <p:nvPr/>
        </p:nvSpPr>
        <p:spPr>
          <a:xfrm>
            <a:off x="5387119" y="1555327"/>
            <a:ext cx="390287" cy="239323"/>
          </a:xfrm>
          <a:custGeom>
            <a:avLst/>
            <a:gdLst>
              <a:gd name="connsiteX0" fmla="*/ 48481 w 390287"/>
              <a:gd name="connsiteY0" fmla="*/ 423 h 239323"/>
              <a:gd name="connsiteX1" fmla="*/ 235806 w 390287"/>
              <a:gd name="connsiteY1" fmla="*/ 54398 h 239323"/>
              <a:gd name="connsiteX2" fmla="*/ 216756 w 390287"/>
              <a:gd name="connsiteY2" fmla="*/ 133773 h 239323"/>
              <a:gd name="connsiteX3" fmla="*/ 229456 w 390287"/>
              <a:gd name="connsiteY3" fmla="*/ 124248 h 239323"/>
              <a:gd name="connsiteX4" fmla="*/ 213581 w 390287"/>
              <a:gd name="connsiteY4" fmla="*/ 184573 h 239323"/>
              <a:gd name="connsiteX5" fmla="*/ 67531 w 390287"/>
              <a:gd name="connsiteY5" fmla="*/ 206798 h 239323"/>
              <a:gd name="connsiteX6" fmla="*/ 7206 w 390287"/>
              <a:gd name="connsiteY6" fmla="*/ 238548 h 239323"/>
              <a:gd name="connsiteX7" fmla="*/ 226281 w 390287"/>
              <a:gd name="connsiteY7" fmla="*/ 171873 h 239323"/>
              <a:gd name="connsiteX8" fmla="*/ 267556 w 390287"/>
              <a:gd name="connsiteY8" fmla="*/ 143298 h 239323"/>
              <a:gd name="connsiteX9" fmla="*/ 286606 w 390287"/>
              <a:gd name="connsiteY9" fmla="*/ 117898 h 239323"/>
              <a:gd name="connsiteX10" fmla="*/ 286606 w 390287"/>
              <a:gd name="connsiteY10" fmla="*/ 190923 h 239323"/>
              <a:gd name="connsiteX11" fmla="*/ 305656 w 390287"/>
              <a:gd name="connsiteY11" fmla="*/ 124248 h 239323"/>
              <a:gd name="connsiteX12" fmla="*/ 356456 w 390287"/>
              <a:gd name="connsiteY12" fmla="*/ 98848 h 239323"/>
              <a:gd name="connsiteX13" fmla="*/ 369156 w 390287"/>
              <a:gd name="connsiteY13" fmla="*/ 114723 h 239323"/>
              <a:gd name="connsiteX14" fmla="*/ 388206 w 390287"/>
              <a:gd name="connsiteY14" fmla="*/ 44873 h 239323"/>
              <a:gd name="connsiteX15" fmla="*/ 315181 w 390287"/>
              <a:gd name="connsiteY15" fmla="*/ 82973 h 239323"/>
              <a:gd name="connsiteX16" fmla="*/ 264381 w 390287"/>
              <a:gd name="connsiteY16" fmla="*/ 70273 h 239323"/>
              <a:gd name="connsiteX17" fmla="*/ 286606 w 390287"/>
              <a:gd name="connsiteY17" fmla="*/ 79798 h 239323"/>
              <a:gd name="connsiteX18" fmla="*/ 286606 w 390287"/>
              <a:gd name="connsiteY18" fmla="*/ 82973 h 239323"/>
              <a:gd name="connsiteX19" fmla="*/ 48481 w 390287"/>
              <a:gd name="connsiteY19" fmla="*/ 423 h 23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0287" h="239323">
                <a:moveTo>
                  <a:pt x="48481" y="423"/>
                </a:moveTo>
                <a:cubicBezTo>
                  <a:pt x="40014" y="-4340"/>
                  <a:pt x="207760" y="32173"/>
                  <a:pt x="235806" y="54398"/>
                </a:cubicBezTo>
                <a:cubicBezTo>
                  <a:pt x="263852" y="76623"/>
                  <a:pt x="216756" y="133773"/>
                  <a:pt x="216756" y="133773"/>
                </a:cubicBezTo>
                <a:cubicBezTo>
                  <a:pt x="215698" y="145415"/>
                  <a:pt x="229985" y="115781"/>
                  <a:pt x="229456" y="124248"/>
                </a:cubicBezTo>
                <a:cubicBezTo>
                  <a:pt x="228927" y="132715"/>
                  <a:pt x="240569" y="170815"/>
                  <a:pt x="213581" y="184573"/>
                </a:cubicBezTo>
                <a:cubicBezTo>
                  <a:pt x="186594" y="198331"/>
                  <a:pt x="101927" y="197802"/>
                  <a:pt x="67531" y="206798"/>
                </a:cubicBezTo>
                <a:cubicBezTo>
                  <a:pt x="33135" y="215794"/>
                  <a:pt x="-19252" y="244369"/>
                  <a:pt x="7206" y="238548"/>
                </a:cubicBezTo>
                <a:cubicBezTo>
                  <a:pt x="33664" y="232727"/>
                  <a:pt x="182889" y="187748"/>
                  <a:pt x="226281" y="171873"/>
                </a:cubicBezTo>
                <a:cubicBezTo>
                  <a:pt x="269673" y="155998"/>
                  <a:pt x="257502" y="152294"/>
                  <a:pt x="267556" y="143298"/>
                </a:cubicBezTo>
                <a:cubicBezTo>
                  <a:pt x="277610" y="134302"/>
                  <a:pt x="283431" y="109960"/>
                  <a:pt x="286606" y="117898"/>
                </a:cubicBezTo>
                <a:cubicBezTo>
                  <a:pt x="289781" y="125836"/>
                  <a:pt x="283431" y="189865"/>
                  <a:pt x="286606" y="190923"/>
                </a:cubicBezTo>
                <a:cubicBezTo>
                  <a:pt x="289781" y="191981"/>
                  <a:pt x="294014" y="139594"/>
                  <a:pt x="305656" y="124248"/>
                </a:cubicBezTo>
                <a:cubicBezTo>
                  <a:pt x="317298" y="108902"/>
                  <a:pt x="345873" y="100436"/>
                  <a:pt x="356456" y="98848"/>
                </a:cubicBezTo>
                <a:cubicBezTo>
                  <a:pt x="367039" y="97261"/>
                  <a:pt x="363864" y="123719"/>
                  <a:pt x="369156" y="114723"/>
                </a:cubicBezTo>
                <a:cubicBezTo>
                  <a:pt x="374448" y="105727"/>
                  <a:pt x="397202" y="50165"/>
                  <a:pt x="388206" y="44873"/>
                </a:cubicBezTo>
                <a:cubicBezTo>
                  <a:pt x="379210" y="39581"/>
                  <a:pt x="335818" y="78740"/>
                  <a:pt x="315181" y="82973"/>
                </a:cubicBezTo>
                <a:cubicBezTo>
                  <a:pt x="294544" y="87206"/>
                  <a:pt x="269144" y="70802"/>
                  <a:pt x="264381" y="70273"/>
                </a:cubicBezTo>
                <a:cubicBezTo>
                  <a:pt x="259619" y="69744"/>
                  <a:pt x="282902" y="77681"/>
                  <a:pt x="286606" y="79798"/>
                </a:cubicBezTo>
                <a:cubicBezTo>
                  <a:pt x="290310" y="81915"/>
                  <a:pt x="318356" y="94615"/>
                  <a:pt x="286606" y="82973"/>
                </a:cubicBezTo>
                <a:cubicBezTo>
                  <a:pt x="254856" y="71331"/>
                  <a:pt x="56948" y="5186"/>
                  <a:pt x="48481" y="4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F4333616-F3C2-010B-29DC-6B9906D9EDF1}"/>
              </a:ext>
            </a:extLst>
          </p:cNvPr>
          <p:cNvSpPr/>
          <p:nvPr/>
        </p:nvSpPr>
        <p:spPr>
          <a:xfrm>
            <a:off x="5369994" y="1501510"/>
            <a:ext cx="418889" cy="60662"/>
          </a:xfrm>
          <a:custGeom>
            <a:avLst/>
            <a:gdLst>
              <a:gd name="connsiteX0" fmla="*/ 8456 w 418889"/>
              <a:gd name="connsiteY0" fmla="*/ 41540 h 60662"/>
              <a:gd name="connsiteX1" fmla="*/ 103706 w 418889"/>
              <a:gd name="connsiteY1" fmla="*/ 25665 h 60662"/>
              <a:gd name="connsiteX2" fmla="*/ 316431 w 418889"/>
              <a:gd name="connsiteY2" fmla="*/ 265 h 60662"/>
              <a:gd name="connsiteX3" fmla="*/ 418031 w 418889"/>
              <a:gd name="connsiteY3" fmla="*/ 12965 h 60662"/>
              <a:gd name="connsiteX4" fmla="*/ 354531 w 418889"/>
              <a:gd name="connsiteY4" fmla="*/ 22490 h 60662"/>
              <a:gd name="connsiteX5" fmla="*/ 176731 w 418889"/>
              <a:gd name="connsiteY5" fmla="*/ 60590 h 60662"/>
              <a:gd name="connsiteX6" fmla="*/ 310081 w 418889"/>
              <a:gd name="connsiteY6" fmla="*/ 32015 h 60662"/>
              <a:gd name="connsiteX7" fmla="*/ 8456 w 418889"/>
              <a:gd name="connsiteY7" fmla="*/ 41540 h 6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889" h="60662">
                <a:moveTo>
                  <a:pt x="8456" y="41540"/>
                </a:moveTo>
                <a:cubicBezTo>
                  <a:pt x="-25940" y="40482"/>
                  <a:pt x="52377" y="32544"/>
                  <a:pt x="103706" y="25665"/>
                </a:cubicBezTo>
                <a:cubicBezTo>
                  <a:pt x="155035" y="18786"/>
                  <a:pt x="264044" y="2382"/>
                  <a:pt x="316431" y="265"/>
                </a:cubicBezTo>
                <a:cubicBezTo>
                  <a:pt x="368818" y="-1852"/>
                  <a:pt x="411681" y="9261"/>
                  <a:pt x="418031" y="12965"/>
                </a:cubicBezTo>
                <a:cubicBezTo>
                  <a:pt x="424381" y="16669"/>
                  <a:pt x="394748" y="14552"/>
                  <a:pt x="354531" y="22490"/>
                </a:cubicBezTo>
                <a:cubicBezTo>
                  <a:pt x="314314" y="30428"/>
                  <a:pt x="176731" y="60590"/>
                  <a:pt x="176731" y="60590"/>
                </a:cubicBezTo>
                <a:cubicBezTo>
                  <a:pt x="169323" y="62177"/>
                  <a:pt x="336010" y="37307"/>
                  <a:pt x="310081" y="32015"/>
                </a:cubicBezTo>
                <a:cubicBezTo>
                  <a:pt x="284152" y="26723"/>
                  <a:pt x="42852" y="42598"/>
                  <a:pt x="8456" y="41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F5AAA2B7-8051-6AA6-7AC2-4F58219F1D3A}"/>
              </a:ext>
            </a:extLst>
          </p:cNvPr>
          <p:cNvSpPr/>
          <p:nvPr/>
        </p:nvSpPr>
        <p:spPr>
          <a:xfrm>
            <a:off x="5661934" y="1380077"/>
            <a:ext cx="447690" cy="138265"/>
          </a:xfrm>
          <a:custGeom>
            <a:avLst/>
            <a:gdLst>
              <a:gd name="connsiteX0" fmla="*/ 2266 w 447690"/>
              <a:gd name="connsiteY0" fmla="*/ 7398 h 138265"/>
              <a:gd name="connsiteX1" fmla="*/ 110216 w 447690"/>
              <a:gd name="connsiteY1" fmla="*/ 32798 h 138265"/>
              <a:gd name="connsiteX2" fmla="*/ 192766 w 447690"/>
              <a:gd name="connsiteY2" fmla="*/ 58198 h 138265"/>
              <a:gd name="connsiteX3" fmla="*/ 443591 w 447690"/>
              <a:gd name="connsiteY3" fmla="*/ 137573 h 138265"/>
              <a:gd name="connsiteX4" fmla="*/ 335641 w 447690"/>
              <a:gd name="connsiteY4" fmla="*/ 96298 h 138265"/>
              <a:gd name="connsiteX5" fmla="*/ 167366 w 447690"/>
              <a:gd name="connsiteY5" fmla="*/ 86773 h 138265"/>
              <a:gd name="connsiteX6" fmla="*/ 259441 w 447690"/>
              <a:gd name="connsiteY6" fmla="*/ 86773 h 138265"/>
              <a:gd name="connsiteX7" fmla="*/ 53066 w 447690"/>
              <a:gd name="connsiteY7" fmla="*/ 7398 h 138265"/>
              <a:gd name="connsiteX8" fmla="*/ 2266 w 447690"/>
              <a:gd name="connsiteY8" fmla="*/ 7398 h 138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690" h="138265">
                <a:moveTo>
                  <a:pt x="2266" y="7398"/>
                </a:moveTo>
                <a:cubicBezTo>
                  <a:pt x="11791" y="11631"/>
                  <a:pt x="78466" y="24331"/>
                  <a:pt x="110216" y="32798"/>
                </a:cubicBezTo>
                <a:cubicBezTo>
                  <a:pt x="141966" y="41265"/>
                  <a:pt x="192766" y="58198"/>
                  <a:pt x="192766" y="58198"/>
                </a:cubicBezTo>
                <a:lnTo>
                  <a:pt x="443591" y="137573"/>
                </a:lnTo>
                <a:cubicBezTo>
                  <a:pt x="467403" y="143923"/>
                  <a:pt x="381678" y="104765"/>
                  <a:pt x="335641" y="96298"/>
                </a:cubicBezTo>
                <a:cubicBezTo>
                  <a:pt x="289604" y="87831"/>
                  <a:pt x="180066" y="88360"/>
                  <a:pt x="167366" y="86773"/>
                </a:cubicBezTo>
                <a:cubicBezTo>
                  <a:pt x="154666" y="85186"/>
                  <a:pt x="278491" y="100002"/>
                  <a:pt x="259441" y="86773"/>
                </a:cubicBezTo>
                <a:cubicBezTo>
                  <a:pt x="240391" y="73544"/>
                  <a:pt x="92224" y="21685"/>
                  <a:pt x="53066" y="7398"/>
                </a:cubicBezTo>
                <a:cubicBezTo>
                  <a:pt x="13908" y="-6889"/>
                  <a:pt x="-7259" y="3165"/>
                  <a:pt x="2266" y="7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425D55D4-E0FA-4E16-2CD9-D5570492705D}"/>
              </a:ext>
            </a:extLst>
          </p:cNvPr>
          <p:cNvSpPr/>
          <p:nvPr/>
        </p:nvSpPr>
        <p:spPr>
          <a:xfrm>
            <a:off x="6101283" y="1273469"/>
            <a:ext cx="225163" cy="946950"/>
          </a:xfrm>
          <a:custGeom>
            <a:avLst/>
            <a:gdLst>
              <a:gd name="connsiteX0" fmla="*/ 1067 w 225163"/>
              <a:gd name="connsiteY0" fmla="*/ 2881 h 946950"/>
              <a:gd name="connsiteX1" fmla="*/ 35992 w 225163"/>
              <a:gd name="connsiteY1" fmla="*/ 326731 h 946950"/>
              <a:gd name="connsiteX2" fmla="*/ 118542 w 225163"/>
              <a:gd name="connsiteY2" fmla="*/ 545806 h 946950"/>
              <a:gd name="connsiteX3" fmla="*/ 83617 w 225163"/>
              <a:gd name="connsiteY3" fmla="*/ 412456 h 946950"/>
              <a:gd name="connsiteX4" fmla="*/ 143942 w 225163"/>
              <a:gd name="connsiteY4" fmla="*/ 682331 h 946950"/>
              <a:gd name="connsiteX5" fmla="*/ 128067 w 225163"/>
              <a:gd name="connsiteY5" fmla="*/ 593431 h 946950"/>
              <a:gd name="connsiteX6" fmla="*/ 153467 w 225163"/>
              <a:gd name="connsiteY6" fmla="*/ 815681 h 946950"/>
              <a:gd name="connsiteX7" fmla="*/ 223317 w 225163"/>
              <a:gd name="connsiteY7" fmla="*/ 945856 h 946950"/>
              <a:gd name="connsiteX8" fmla="*/ 201092 w 225163"/>
              <a:gd name="connsiteY8" fmla="*/ 872831 h 946950"/>
              <a:gd name="connsiteX9" fmla="*/ 159817 w 225163"/>
              <a:gd name="connsiteY9" fmla="*/ 780756 h 946950"/>
              <a:gd name="connsiteX10" fmla="*/ 35992 w 225163"/>
              <a:gd name="connsiteY10" fmla="*/ 548981 h 946950"/>
              <a:gd name="connsiteX11" fmla="*/ 77267 w 225163"/>
              <a:gd name="connsiteY11" fmla="*/ 602956 h 946950"/>
              <a:gd name="connsiteX12" fmla="*/ 109017 w 225163"/>
              <a:gd name="connsiteY12" fmla="*/ 463256 h 946950"/>
              <a:gd name="connsiteX13" fmla="*/ 99492 w 225163"/>
              <a:gd name="connsiteY13" fmla="*/ 241006 h 946950"/>
              <a:gd name="connsiteX14" fmla="*/ 77267 w 225163"/>
              <a:gd name="connsiteY14" fmla="*/ 358481 h 946950"/>
              <a:gd name="connsiteX15" fmla="*/ 13767 w 225163"/>
              <a:gd name="connsiteY15" fmla="*/ 180681 h 946950"/>
              <a:gd name="connsiteX16" fmla="*/ 1067 w 225163"/>
              <a:gd name="connsiteY16" fmla="*/ 2881 h 94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163" h="946950">
                <a:moveTo>
                  <a:pt x="1067" y="2881"/>
                </a:moveTo>
                <a:cubicBezTo>
                  <a:pt x="4771" y="27223"/>
                  <a:pt x="16413" y="236244"/>
                  <a:pt x="35992" y="326731"/>
                </a:cubicBezTo>
                <a:cubicBezTo>
                  <a:pt x="55571" y="417218"/>
                  <a:pt x="110605" y="531519"/>
                  <a:pt x="118542" y="545806"/>
                </a:cubicBezTo>
                <a:cubicBezTo>
                  <a:pt x="126479" y="560093"/>
                  <a:pt x="79384" y="389702"/>
                  <a:pt x="83617" y="412456"/>
                </a:cubicBezTo>
                <a:cubicBezTo>
                  <a:pt x="87850" y="435210"/>
                  <a:pt x="136534" y="652169"/>
                  <a:pt x="143942" y="682331"/>
                </a:cubicBezTo>
                <a:cubicBezTo>
                  <a:pt x="151350" y="712493"/>
                  <a:pt x="126480" y="571206"/>
                  <a:pt x="128067" y="593431"/>
                </a:cubicBezTo>
                <a:cubicBezTo>
                  <a:pt x="129654" y="615656"/>
                  <a:pt x="137592" y="756944"/>
                  <a:pt x="153467" y="815681"/>
                </a:cubicBezTo>
                <a:cubicBezTo>
                  <a:pt x="169342" y="874418"/>
                  <a:pt x="215380" y="936331"/>
                  <a:pt x="223317" y="945856"/>
                </a:cubicBezTo>
                <a:cubicBezTo>
                  <a:pt x="231254" y="955381"/>
                  <a:pt x="211675" y="900348"/>
                  <a:pt x="201092" y="872831"/>
                </a:cubicBezTo>
                <a:cubicBezTo>
                  <a:pt x="190509" y="845314"/>
                  <a:pt x="187334" y="834731"/>
                  <a:pt x="159817" y="780756"/>
                </a:cubicBezTo>
                <a:cubicBezTo>
                  <a:pt x="132300" y="726781"/>
                  <a:pt x="49750" y="578614"/>
                  <a:pt x="35992" y="548981"/>
                </a:cubicBezTo>
                <a:cubicBezTo>
                  <a:pt x="22234" y="519348"/>
                  <a:pt x="65096" y="617243"/>
                  <a:pt x="77267" y="602956"/>
                </a:cubicBezTo>
                <a:cubicBezTo>
                  <a:pt x="89438" y="588669"/>
                  <a:pt x="105313" y="523581"/>
                  <a:pt x="109017" y="463256"/>
                </a:cubicBezTo>
                <a:cubicBezTo>
                  <a:pt x="112721" y="402931"/>
                  <a:pt x="104784" y="258468"/>
                  <a:pt x="99492" y="241006"/>
                </a:cubicBezTo>
                <a:cubicBezTo>
                  <a:pt x="94200" y="223544"/>
                  <a:pt x="91554" y="368535"/>
                  <a:pt x="77267" y="358481"/>
                </a:cubicBezTo>
                <a:cubicBezTo>
                  <a:pt x="62980" y="348427"/>
                  <a:pt x="23821" y="246827"/>
                  <a:pt x="13767" y="180681"/>
                </a:cubicBezTo>
                <a:cubicBezTo>
                  <a:pt x="3713" y="114535"/>
                  <a:pt x="-2637" y="-21461"/>
                  <a:pt x="1067" y="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A1EB52C9-3A8F-3A7D-B631-779A1963B5E7}"/>
              </a:ext>
            </a:extLst>
          </p:cNvPr>
          <p:cNvSpPr/>
          <p:nvPr/>
        </p:nvSpPr>
        <p:spPr>
          <a:xfrm>
            <a:off x="6125844" y="1107812"/>
            <a:ext cx="318554" cy="308443"/>
          </a:xfrm>
          <a:custGeom>
            <a:avLst/>
            <a:gdLst>
              <a:gd name="connsiteX0" fmla="*/ 316231 w 318554"/>
              <a:gd name="connsiteY0" fmla="*/ 263 h 308443"/>
              <a:gd name="connsiteX1" fmla="*/ 246381 w 318554"/>
              <a:gd name="connsiteY1" fmla="*/ 152663 h 308443"/>
              <a:gd name="connsiteX2" fmla="*/ 281306 w 318554"/>
              <a:gd name="connsiteY2" fmla="*/ 292363 h 308443"/>
              <a:gd name="connsiteX3" fmla="*/ 170181 w 318554"/>
              <a:gd name="connsiteY3" fmla="*/ 298713 h 308443"/>
              <a:gd name="connsiteX4" fmla="*/ 1906 w 318554"/>
              <a:gd name="connsiteY4" fmla="*/ 232038 h 308443"/>
              <a:gd name="connsiteX5" fmla="*/ 84456 w 318554"/>
              <a:gd name="connsiteY5" fmla="*/ 260613 h 308443"/>
              <a:gd name="connsiteX6" fmla="*/ 163831 w 318554"/>
              <a:gd name="connsiteY6" fmla="*/ 146313 h 308443"/>
              <a:gd name="connsiteX7" fmla="*/ 144781 w 318554"/>
              <a:gd name="connsiteY7" fmla="*/ 190763 h 308443"/>
              <a:gd name="connsiteX8" fmla="*/ 316231 w 318554"/>
              <a:gd name="connsiteY8" fmla="*/ 263 h 30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554" h="308443">
                <a:moveTo>
                  <a:pt x="316231" y="263"/>
                </a:moveTo>
                <a:cubicBezTo>
                  <a:pt x="333164" y="-6087"/>
                  <a:pt x="252202" y="103980"/>
                  <a:pt x="246381" y="152663"/>
                </a:cubicBezTo>
                <a:cubicBezTo>
                  <a:pt x="240560" y="201346"/>
                  <a:pt x="294006" y="268021"/>
                  <a:pt x="281306" y="292363"/>
                </a:cubicBezTo>
                <a:cubicBezTo>
                  <a:pt x="268606" y="316705"/>
                  <a:pt x="216748" y="308767"/>
                  <a:pt x="170181" y="298713"/>
                </a:cubicBezTo>
                <a:cubicBezTo>
                  <a:pt x="123614" y="288659"/>
                  <a:pt x="16194" y="238388"/>
                  <a:pt x="1906" y="232038"/>
                </a:cubicBezTo>
                <a:cubicBezTo>
                  <a:pt x="-12382" y="225688"/>
                  <a:pt x="57468" y="274901"/>
                  <a:pt x="84456" y="260613"/>
                </a:cubicBezTo>
                <a:cubicBezTo>
                  <a:pt x="111443" y="246326"/>
                  <a:pt x="153777" y="157955"/>
                  <a:pt x="163831" y="146313"/>
                </a:cubicBezTo>
                <a:cubicBezTo>
                  <a:pt x="173885" y="134671"/>
                  <a:pt x="116735" y="213517"/>
                  <a:pt x="144781" y="190763"/>
                </a:cubicBezTo>
                <a:cubicBezTo>
                  <a:pt x="172827" y="168009"/>
                  <a:pt x="299298" y="6613"/>
                  <a:pt x="31623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6E3880C3-BC66-804A-AA18-C0E59220B85C}"/>
              </a:ext>
            </a:extLst>
          </p:cNvPr>
          <p:cNvSpPr/>
          <p:nvPr/>
        </p:nvSpPr>
        <p:spPr>
          <a:xfrm>
            <a:off x="6247202" y="1447770"/>
            <a:ext cx="63001" cy="512964"/>
          </a:xfrm>
          <a:custGeom>
            <a:avLst/>
            <a:gdLst>
              <a:gd name="connsiteX0" fmla="*/ 7548 w 63001"/>
              <a:gd name="connsiteY0" fmla="*/ 30 h 512964"/>
              <a:gd name="connsiteX1" fmla="*/ 1198 w 63001"/>
              <a:gd name="connsiteY1" fmla="*/ 161955 h 512964"/>
              <a:gd name="connsiteX2" fmla="*/ 29773 w 63001"/>
              <a:gd name="connsiteY2" fmla="*/ 327055 h 512964"/>
              <a:gd name="connsiteX3" fmla="*/ 42473 w 63001"/>
              <a:gd name="connsiteY3" fmla="*/ 250855 h 512964"/>
              <a:gd name="connsiteX4" fmla="*/ 58348 w 63001"/>
              <a:gd name="connsiteY4" fmla="*/ 511205 h 512964"/>
              <a:gd name="connsiteX5" fmla="*/ 58348 w 63001"/>
              <a:gd name="connsiteY5" fmla="*/ 355630 h 512964"/>
              <a:gd name="connsiteX6" fmla="*/ 4373 w 63001"/>
              <a:gd name="connsiteY6" fmla="*/ 174655 h 512964"/>
              <a:gd name="connsiteX7" fmla="*/ 7548 w 63001"/>
              <a:gd name="connsiteY7" fmla="*/ 30 h 512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01" h="512964">
                <a:moveTo>
                  <a:pt x="7548" y="30"/>
                </a:moveTo>
                <a:cubicBezTo>
                  <a:pt x="7019" y="-2087"/>
                  <a:pt x="-2506" y="107451"/>
                  <a:pt x="1198" y="161955"/>
                </a:cubicBezTo>
                <a:cubicBezTo>
                  <a:pt x="4902" y="216459"/>
                  <a:pt x="22894" y="312238"/>
                  <a:pt x="29773" y="327055"/>
                </a:cubicBezTo>
                <a:cubicBezTo>
                  <a:pt x="36652" y="341872"/>
                  <a:pt x="37711" y="220164"/>
                  <a:pt x="42473" y="250855"/>
                </a:cubicBezTo>
                <a:cubicBezTo>
                  <a:pt x="47235" y="281546"/>
                  <a:pt x="55702" y="493742"/>
                  <a:pt x="58348" y="511205"/>
                </a:cubicBezTo>
                <a:cubicBezTo>
                  <a:pt x="60994" y="528668"/>
                  <a:pt x="67344" y="411722"/>
                  <a:pt x="58348" y="355630"/>
                </a:cubicBezTo>
                <a:cubicBezTo>
                  <a:pt x="49352" y="299538"/>
                  <a:pt x="16015" y="240272"/>
                  <a:pt x="4373" y="174655"/>
                </a:cubicBezTo>
                <a:cubicBezTo>
                  <a:pt x="-7269" y="109038"/>
                  <a:pt x="8077" y="2147"/>
                  <a:pt x="7548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D1D1958-93E1-19CB-60C4-C03DED8FDF2F}"/>
              </a:ext>
            </a:extLst>
          </p:cNvPr>
          <p:cNvSpPr/>
          <p:nvPr/>
        </p:nvSpPr>
        <p:spPr>
          <a:xfrm>
            <a:off x="5678185" y="1498579"/>
            <a:ext cx="164174" cy="174924"/>
          </a:xfrm>
          <a:custGeom>
            <a:avLst/>
            <a:gdLst>
              <a:gd name="connsiteX0" fmla="*/ 163815 w 164174"/>
              <a:gd name="connsiteY0" fmla="*/ 21 h 174924"/>
              <a:gd name="connsiteX1" fmla="*/ 87615 w 164174"/>
              <a:gd name="connsiteY1" fmla="*/ 104796 h 174924"/>
              <a:gd name="connsiteX2" fmla="*/ 1890 w 164174"/>
              <a:gd name="connsiteY2" fmla="*/ 174646 h 174924"/>
              <a:gd name="connsiteX3" fmla="*/ 30465 w 164174"/>
              <a:gd name="connsiteY3" fmla="*/ 79396 h 174924"/>
              <a:gd name="connsiteX4" fmla="*/ 55865 w 164174"/>
              <a:gd name="connsiteY4" fmla="*/ 95271 h 174924"/>
              <a:gd name="connsiteX5" fmla="*/ 163815 w 164174"/>
              <a:gd name="connsiteY5" fmla="*/ 21 h 17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174" h="174924">
                <a:moveTo>
                  <a:pt x="163815" y="21"/>
                </a:moveTo>
                <a:cubicBezTo>
                  <a:pt x="169107" y="1608"/>
                  <a:pt x="114602" y="75692"/>
                  <a:pt x="87615" y="104796"/>
                </a:cubicBezTo>
                <a:cubicBezTo>
                  <a:pt x="60627" y="133900"/>
                  <a:pt x="11415" y="178879"/>
                  <a:pt x="1890" y="174646"/>
                </a:cubicBezTo>
                <a:cubicBezTo>
                  <a:pt x="-7635" y="170413"/>
                  <a:pt x="21469" y="92625"/>
                  <a:pt x="30465" y="79396"/>
                </a:cubicBezTo>
                <a:cubicBezTo>
                  <a:pt x="39461" y="66167"/>
                  <a:pt x="29407" y="103738"/>
                  <a:pt x="55865" y="95271"/>
                </a:cubicBezTo>
                <a:cubicBezTo>
                  <a:pt x="82323" y="86804"/>
                  <a:pt x="158523" y="-1566"/>
                  <a:pt x="16381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7243B70D-0C23-DA66-26FD-D0D1F24AA186}"/>
              </a:ext>
            </a:extLst>
          </p:cNvPr>
          <p:cNvSpPr/>
          <p:nvPr/>
        </p:nvSpPr>
        <p:spPr>
          <a:xfrm>
            <a:off x="5708019" y="1587216"/>
            <a:ext cx="115129" cy="314522"/>
          </a:xfrm>
          <a:custGeom>
            <a:avLst/>
            <a:gdLst>
              <a:gd name="connsiteX0" fmla="*/ 631 w 115129"/>
              <a:gd name="connsiteY0" fmla="*/ 284 h 314522"/>
              <a:gd name="connsiteX1" fmla="*/ 99056 w 115129"/>
              <a:gd name="connsiteY1" fmla="*/ 168559 h 314522"/>
              <a:gd name="connsiteX2" fmla="*/ 114931 w 115129"/>
              <a:gd name="connsiteY2" fmla="*/ 311434 h 314522"/>
              <a:gd name="connsiteX3" fmla="*/ 99056 w 115129"/>
              <a:gd name="connsiteY3" fmla="*/ 270159 h 314522"/>
              <a:gd name="connsiteX4" fmla="*/ 60956 w 115129"/>
              <a:gd name="connsiteY4" fmla="*/ 311434 h 314522"/>
              <a:gd name="connsiteX5" fmla="*/ 67306 w 115129"/>
              <a:gd name="connsiteY5" fmla="*/ 203484 h 314522"/>
              <a:gd name="connsiteX6" fmla="*/ 57781 w 115129"/>
              <a:gd name="connsiteY6" fmla="*/ 130459 h 314522"/>
              <a:gd name="connsiteX7" fmla="*/ 631 w 115129"/>
              <a:gd name="connsiteY7" fmla="*/ 284 h 31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129" h="314522">
                <a:moveTo>
                  <a:pt x="631" y="284"/>
                </a:moveTo>
                <a:cubicBezTo>
                  <a:pt x="7510" y="6634"/>
                  <a:pt x="80006" y="116701"/>
                  <a:pt x="99056" y="168559"/>
                </a:cubicBezTo>
                <a:cubicBezTo>
                  <a:pt x="118106" y="220417"/>
                  <a:pt x="114931" y="294501"/>
                  <a:pt x="114931" y="311434"/>
                </a:cubicBezTo>
                <a:cubicBezTo>
                  <a:pt x="114931" y="328367"/>
                  <a:pt x="108052" y="270159"/>
                  <a:pt x="99056" y="270159"/>
                </a:cubicBezTo>
                <a:cubicBezTo>
                  <a:pt x="90060" y="270159"/>
                  <a:pt x="66248" y="322547"/>
                  <a:pt x="60956" y="311434"/>
                </a:cubicBezTo>
                <a:cubicBezTo>
                  <a:pt x="55664" y="300322"/>
                  <a:pt x="67835" y="233647"/>
                  <a:pt x="67306" y="203484"/>
                </a:cubicBezTo>
                <a:cubicBezTo>
                  <a:pt x="66777" y="173322"/>
                  <a:pt x="70481" y="165384"/>
                  <a:pt x="57781" y="130459"/>
                </a:cubicBezTo>
                <a:cubicBezTo>
                  <a:pt x="45081" y="95534"/>
                  <a:pt x="-6248" y="-6066"/>
                  <a:pt x="631" y="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4CBD3A0A-A8A8-50E7-1CE4-C100EDCE6D1C}"/>
              </a:ext>
            </a:extLst>
          </p:cNvPr>
          <p:cNvSpPr/>
          <p:nvPr/>
        </p:nvSpPr>
        <p:spPr>
          <a:xfrm>
            <a:off x="5622943" y="1666258"/>
            <a:ext cx="57456" cy="278297"/>
          </a:xfrm>
          <a:custGeom>
            <a:avLst/>
            <a:gdLst>
              <a:gd name="connsiteX0" fmla="*/ 57132 w 57456"/>
              <a:gd name="connsiteY0" fmla="*/ 617 h 278297"/>
              <a:gd name="connsiteX1" fmla="*/ 25382 w 57456"/>
              <a:gd name="connsiteY1" fmla="*/ 108567 h 278297"/>
              <a:gd name="connsiteX2" fmla="*/ 19032 w 57456"/>
              <a:gd name="connsiteY2" fmla="*/ 273667 h 278297"/>
              <a:gd name="connsiteX3" fmla="*/ 12682 w 57456"/>
              <a:gd name="connsiteY3" fmla="*/ 226042 h 278297"/>
              <a:gd name="connsiteX4" fmla="*/ 3157 w 57456"/>
              <a:gd name="connsiteY4" fmla="*/ 156192 h 278297"/>
              <a:gd name="connsiteX5" fmla="*/ 57132 w 57456"/>
              <a:gd name="connsiteY5" fmla="*/ 617 h 27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56" h="278297">
                <a:moveTo>
                  <a:pt x="57132" y="617"/>
                </a:moveTo>
                <a:cubicBezTo>
                  <a:pt x="60836" y="-7320"/>
                  <a:pt x="31732" y="63059"/>
                  <a:pt x="25382" y="108567"/>
                </a:cubicBezTo>
                <a:cubicBezTo>
                  <a:pt x="19032" y="154075"/>
                  <a:pt x="21149" y="254088"/>
                  <a:pt x="19032" y="273667"/>
                </a:cubicBezTo>
                <a:cubicBezTo>
                  <a:pt x="16915" y="293246"/>
                  <a:pt x="15328" y="245621"/>
                  <a:pt x="12682" y="226042"/>
                </a:cubicBezTo>
                <a:cubicBezTo>
                  <a:pt x="10036" y="206463"/>
                  <a:pt x="-6897" y="193763"/>
                  <a:pt x="3157" y="156192"/>
                </a:cubicBezTo>
                <a:cubicBezTo>
                  <a:pt x="13211" y="118621"/>
                  <a:pt x="53428" y="8554"/>
                  <a:pt x="57132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B8D4ED8-39C3-E330-B12B-8331F7A48A74}"/>
              </a:ext>
            </a:extLst>
          </p:cNvPr>
          <p:cNvSpPr/>
          <p:nvPr/>
        </p:nvSpPr>
        <p:spPr>
          <a:xfrm>
            <a:off x="5435590" y="1675932"/>
            <a:ext cx="293395" cy="225905"/>
          </a:xfrm>
          <a:custGeom>
            <a:avLst/>
            <a:gdLst>
              <a:gd name="connsiteX0" fmla="*/ 292110 w 293395"/>
              <a:gd name="connsiteY0" fmla="*/ 468 h 225905"/>
              <a:gd name="connsiteX1" fmla="*/ 123835 w 293395"/>
              <a:gd name="connsiteY1" fmla="*/ 98893 h 225905"/>
              <a:gd name="connsiteX2" fmla="*/ 10 w 293395"/>
              <a:gd name="connsiteY2" fmla="*/ 140168 h 225905"/>
              <a:gd name="connsiteX3" fmla="*/ 130185 w 293395"/>
              <a:gd name="connsiteY3" fmla="*/ 121118 h 225905"/>
              <a:gd name="connsiteX4" fmla="*/ 104785 w 293395"/>
              <a:gd name="connsiteY4" fmla="*/ 156043 h 225905"/>
              <a:gd name="connsiteX5" fmla="*/ 171460 w 293395"/>
              <a:gd name="connsiteY5" fmla="*/ 146518 h 225905"/>
              <a:gd name="connsiteX6" fmla="*/ 44460 w 293395"/>
              <a:gd name="connsiteY6" fmla="*/ 225893 h 225905"/>
              <a:gd name="connsiteX7" fmla="*/ 155585 w 293395"/>
              <a:gd name="connsiteY7" fmla="*/ 140168 h 225905"/>
              <a:gd name="connsiteX8" fmla="*/ 28585 w 293395"/>
              <a:gd name="connsiteY8" fmla="*/ 143343 h 225905"/>
              <a:gd name="connsiteX9" fmla="*/ 292110 w 293395"/>
              <a:gd name="connsiteY9" fmla="*/ 468 h 22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395" h="225905">
                <a:moveTo>
                  <a:pt x="292110" y="468"/>
                </a:moveTo>
                <a:cubicBezTo>
                  <a:pt x="307985" y="-6940"/>
                  <a:pt x="172518" y="75610"/>
                  <a:pt x="123835" y="98893"/>
                </a:cubicBezTo>
                <a:cubicBezTo>
                  <a:pt x="75152" y="122176"/>
                  <a:pt x="-1048" y="136464"/>
                  <a:pt x="10" y="140168"/>
                </a:cubicBezTo>
                <a:cubicBezTo>
                  <a:pt x="1068" y="143872"/>
                  <a:pt x="112722" y="118472"/>
                  <a:pt x="130185" y="121118"/>
                </a:cubicBezTo>
                <a:cubicBezTo>
                  <a:pt x="147648" y="123764"/>
                  <a:pt x="97906" y="151810"/>
                  <a:pt x="104785" y="156043"/>
                </a:cubicBezTo>
                <a:cubicBezTo>
                  <a:pt x="111664" y="160276"/>
                  <a:pt x="181514" y="134876"/>
                  <a:pt x="171460" y="146518"/>
                </a:cubicBezTo>
                <a:cubicBezTo>
                  <a:pt x="161406" y="158160"/>
                  <a:pt x="47106" y="226951"/>
                  <a:pt x="44460" y="225893"/>
                </a:cubicBezTo>
                <a:cubicBezTo>
                  <a:pt x="41814" y="224835"/>
                  <a:pt x="158231" y="153926"/>
                  <a:pt x="155585" y="140168"/>
                </a:cubicBezTo>
                <a:cubicBezTo>
                  <a:pt x="152939" y="126410"/>
                  <a:pt x="5302" y="161864"/>
                  <a:pt x="28585" y="143343"/>
                </a:cubicBezTo>
                <a:cubicBezTo>
                  <a:pt x="51868" y="124822"/>
                  <a:pt x="276235" y="7876"/>
                  <a:pt x="292110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3F33D38D-2B33-E087-C72D-A1CCFE640C8D}"/>
              </a:ext>
            </a:extLst>
          </p:cNvPr>
          <p:cNvSpPr/>
          <p:nvPr/>
        </p:nvSpPr>
        <p:spPr>
          <a:xfrm>
            <a:off x="5540368" y="1504918"/>
            <a:ext cx="180982" cy="415337"/>
          </a:xfrm>
          <a:custGeom>
            <a:avLst/>
            <a:gdLst>
              <a:gd name="connsiteX0" fmla="*/ 180982 w 180982"/>
              <a:gd name="connsiteY0" fmla="*/ 32 h 415337"/>
              <a:gd name="connsiteX1" fmla="*/ 73032 w 180982"/>
              <a:gd name="connsiteY1" fmla="*/ 279432 h 415337"/>
              <a:gd name="connsiteX2" fmla="*/ 41282 w 180982"/>
              <a:gd name="connsiteY2" fmla="*/ 390557 h 415337"/>
              <a:gd name="connsiteX3" fmla="*/ 7 w 180982"/>
              <a:gd name="connsiteY3" fmla="*/ 412782 h 415337"/>
              <a:gd name="connsiteX4" fmla="*/ 38107 w 180982"/>
              <a:gd name="connsiteY4" fmla="*/ 349282 h 415337"/>
              <a:gd name="connsiteX5" fmla="*/ 69857 w 180982"/>
              <a:gd name="connsiteY5" fmla="*/ 228632 h 415337"/>
              <a:gd name="connsiteX6" fmla="*/ 73032 w 180982"/>
              <a:gd name="connsiteY6" fmla="*/ 260382 h 415337"/>
              <a:gd name="connsiteX7" fmla="*/ 180982 w 180982"/>
              <a:gd name="connsiteY7" fmla="*/ 32 h 41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982" h="415337">
                <a:moveTo>
                  <a:pt x="180982" y="32"/>
                </a:moveTo>
                <a:cubicBezTo>
                  <a:pt x="180982" y="3207"/>
                  <a:pt x="96315" y="214345"/>
                  <a:pt x="73032" y="279432"/>
                </a:cubicBezTo>
                <a:cubicBezTo>
                  <a:pt x="49749" y="344519"/>
                  <a:pt x="53453" y="368332"/>
                  <a:pt x="41282" y="390557"/>
                </a:cubicBezTo>
                <a:cubicBezTo>
                  <a:pt x="29111" y="412782"/>
                  <a:pt x="536" y="419661"/>
                  <a:pt x="7" y="412782"/>
                </a:cubicBezTo>
                <a:cubicBezTo>
                  <a:pt x="-522" y="405903"/>
                  <a:pt x="26465" y="379974"/>
                  <a:pt x="38107" y="349282"/>
                </a:cubicBezTo>
                <a:cubicBezTo>
                  <a:pt x="49749" y="318590"/>
                  <a:pt x="64036" y="243449"/>
                  <a:pt x="69857" y="228632"/>
                </a:cubicBezTo>
                <a:cubicBezTo>
                  <a:pt x="75678" y="213815"/>
                  <a:pt x="53982" y="292132"/>
                  <a:pt x="73032" y="260382"/>
                </a:cubicBezTo>
                <a:cubicBezTo>
                  <a:pt x="92082" y="228632"/>
                  <a:pt x="180982" y="-3143"/>
                  <a:pt x="18098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624568D1-7364-9FF5-C7A2-18AA6604BE41}"/>
              </a:ext>
            </a:extLst>
          </p:cNvPr>
          <p:cNvSpPr/>
          <p:nvPr/>
        </p:nvSpPr>
        <p:spPr>
          <a:xfrm>
            <a:off x="5191062" y="1504891"/>
            <a:ext cx="321766" cy="273624"/>
          </a:xfrm>
          <a:custGeom>
            <a:avLst/>
            <a:gdLst>
              <a:gd name="connsiteX0" fmla="*/ 63 w 321766"/>
              <a:gd name="connsiteY0" fmla="*/ 59 h 273624"/>
              <a:gd name="connsiteX1" fmla="*/ 187388 w 321766"/>
              <a:gd name="connsiteY1" fmla="*/ 231834 h 273624"/>
              <a:gd name="connsiteX2" fmla="*/ 196913 w 321766"/>
              <a:gd name="connsiteY2" fmla="*/ 260409 h 273624"/>
              <a:gd name="connsiteX3" fmla="*/ 193738 w 321766"/>
              <a:gd name="connsiteY3" fmla="*/ 155634 h 273624"/>
              <a:gd name="connsiteX4" fmla="*/ 257238 w 321766"/>
              <a:gd name="connsiteY4" fmla="*/ 250884 h 273624"/>
              <a:gd name="connsiteX5" fmla="*/ 292163 w 321766"/>
              <a:gd name="connsiteY5" fmla="*/ 206434 h 273624"/>
              <a:gd name="connsiteX6" fmla="*/ 314388 w 321766"/>
              <a:gd name="connsiteY6" fmla="*/ 244534 h 273624"/>
              <a:gd name="connsiteX7" fmla="*/ 320738 w 321766"/>
              <a:gd name="connsiteY7" fmla="*/ 120709 h 273624"/>
              <a:gd name="connsiteX8" fmla="*/ 295338 w 321766"/>
              <a:gd name="connsiteY8" fmla="*/ 269934 h 273624"/>
              <a:gd name="connsiteX9" fmla="*/ 209613 w 321766"/>
              <a:gd name="connsiteY9" fmla="*/ 209609 h 273624"/>
              <a:gd name="connsiteX10" fmla="*/ 63 w 321766"/>
              <a:gd name="connsiteY10" fmla="*/ 59 h 2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1766" h="273624">
                <a:moveTo>
                  <a:pt x="63" y="59"/>
                </a:moveTo>
                <a:cubicBezTo>
                  <a:pt x="-3641" y="3763"/>
                  <a:pt x="154580" y="188442"/>
                  <a:pt x="187388" y="231834"/>
                </a:cubicBezTo>
                <a:cubicBezTo>
                  <a:pt x="220196" y="275226"/>
                  <a:pt x="195855" y="273109"/>
                  <a:pt x="196913" y="260409"/>
                </a:cubicBezTo>
                <a:cubicBezTo>
                  <a:pt x="197971" y="247709"/>
                  <a:pt x="183684" y="157221"/>
                  <a:pt x="193738" y="155634"/>
                </a:cubicBezTo>
                <a:cubicBezTo>
                  <a:pt x="203792" y="154047"/>
                  <a:pt x="240834" y="242417"/>
                  <a:pt x="257238" y="250884"/>
                </a:cubicBezTo>
                <a:cubicBezTo>
                  <a:pt x="273642" y="259351"/>
                  <a:pt x="282638" y="207492"/>
                  <a:pt x="292163" y="206434"/>
                </a:cubicBezTo>
                <a:cubicBezTo>
                  <a:pt x="301688" y="205376"/>
                  <a:pt x="309625" y="258822"/>
                  <a:pt x="314388" y="244534"/>
                </a:cubicBezTo>
                <a:cubicBezTo>
                  <a:pt x="319151" y="230246"/>
                  <a:pt x="323913" y="116476"/>
                  <a:pt x="320738" y="120709"/>
                </a:cubicBezTo>
                <a:cubicBezTo>
                  <a:pt x="317563" y="124942"/>
                  <a:pt x="313859" y="255117"/>
                  <a:pt x="295338" y="269934"/>
                </a:cubicBezTo>
                <a:cubicBezTo>
                  <a:pt x="276817" y="284751"/>
                  <a:pt x="258296" y="253001"/>
                  <a:pt x="209613" y="209609"/>
                </a:cubicBezTo>
                <a:cubicBezTo>
                  <a:pt x="160930" y="166217"/>
                  <a:pt x="3767" y="-3645"/>
                  <a:pt x="63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8896603E-03A2-A70F-C02C-FC5C6F61F087}"/>
              </a:ext>
            </a:extLst>
          </p:cNvPr>
          <p:cNvSpPr/>
          <p:nvPr/>
        </p:nvSpPr>
        <p:spPr>
          <a:xfrm>
            <a:off x="5574364" y="1546112"/>
            <a:ext cx="503314" cy="143022"/>
          </a:xfrm>
          <a:custGeom>
            <a:avLst/>
            <a:gdLst>
              <a:gd name="connsiteX0" fmla="*/ 936 w 503314"/>
              <a:gd name="connsiteY0" fmla="*/ 113 h 143022"/>
              <a:gd name="connsiteX1" fmla="*/ 372411 w 503314"/>
              <a:gd name="connsiteY1" fmla="*/ 82663 h 143022"/>
              <a:gd name="connsiteX2" fmla="*/ 493061 w 503314"/>
              <a:gd name="connsiteY2" fmla="*/ 130288 h 143022"/>
              <a:gd name="connsiteX3" fmla="*/ 369236 w 503314"/>
              <a:gd name="connsiteY3" fmla="*/ 139813 h 143022"/>
              <a:gd name="connsiteX4" fmla="*/ 429561 w 503314"/>
              <a:gd name="connsiteY4" fmla="*/ 139813 h 143022"/>
              <a:gd name="connsiteX5" fmla="*/ 350186 w 503314"/>
              <a:gd name="connsiteY5" fmla="*/ 101713 h 143022"/>
              <a:gd name="connsiteX6" fmla="*/ 493061 w 503314"/>
              <a:gd name="connsiteY6" fmla="*/ 101713 h 143022"/>
              <a:gd name="connsiteX7" fmla="*/ 936 w 503314"/>
              <a:gd name="connsiteY7" fmla="*/ 113 h 14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314" h="143022">
                <a:moveTo>
                  <a:pt x="936" y="113"/>
                </a:moveTo>
                <a:cubicBezTo>
                  <a:pt x="-19172" y="-3062"/>
                  <a:pt x="290390" y="60967"/>
                  <a:pt x="372411" y="82663"/>
                </a:cubicBezTo>
                <a:cubicBezTo>
                  <a:pt x="454432" y="104359"/>
                  <a:pt x="493590" y="120763"/>
                  <a:pt x="493061" y="130288"/>
                </a:cubicBezTo>
                <a:cubicBezTo>
                  <a:pt x="492532" y="139813"/>
                  <a:pt x="379819" y="138226"/>
                  <a:pt x="369236" y="139813"/>
                </a:cubicBezTo>
                <a:cubicBezTo>
                  <a:pt x="358653" y="141401"/>
                  <a:pt x="432736" y="146163"/>
                  <a:pt x="429561" y="139813"/>
                </a:cubicBezTo>
                <a:cubicBezTo>
                  <a:pt x="426386" y="133463"/>
                  <a:pt x="339603" y="108063"/>
                  <a:pt x="350186" y="101713"/>
                </a:cubicBezTo>
                <a:cubicBezTo>
                  <a:pt x="360769" y="95363"/>
                  <a:pt x="548623" y="117588"/>
                  <a:pt x="493061" y="101713"/>
                </a:cubicBezTo>
                <a:cubicBezTo>
                  <a:pt x="437499" y="85838"/>
                  <a:pt x="21044" y="3288"/>
                  <a:pt x="93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4C801161-BC64-426E-91A9-30FB48D7EEA5}"/>
              </a:ext>
            </a:extLst>
          </p:cNvPr>
          <p:cNvSpPr/>
          <p:nvPr/>
        </p:nvSpPr>
        <p:spPr>
          <a:xfrm>
            <a:off x="5736310" y="1584324"/>
            <a:ext cx="118644" cy="368342"/>
          </a:xfrm>
          <a:custGeom>
            <a:avLst/>
            <a:gdLst>
              <a:gd name="connsiteX0" fmla="*/ 915 w 118644"/>
              <a:gd name="connsiteY0" fmla="*/ 1 h 368342"/>
              <a:gd name="connsiteX1" fmla="*/ 77115 w 118644"/>
              <a:gd name="connsiteY1" fmla="*/ 193676 h 368342"/>
              <a:gd name="connsiteX2" fmla="*/ 26315 w 118644"/>
              <a:gd name="connsiteY2" fmla="*/ 250826 h 368342"/>
              <a:gd name="connsiteX3" fmla="*/ 10440 w 118644"/>
              <a:gd name="connsiteY3" fmla="*/ 317501 h 368342"/>
              <a:gd name="connsiteX4" fmla="*/ 54890 w 118644"/>
              <a:gd name="connsiteY4" fmla="*/ 317501 h 368342"/>
              <a:gd name="connsiteX5" fmla="*/ 118390 w 118644"/>
              <a:gd name="connsiteY5" fmla="*/ 368301 h 368342"/>
              <a:gd name="connsiteX6" fmla="*/ 29490 w 118644"/>
              <a:gd name="connsiteY6" fmla="*/ 307976 h 368342"/>
              <a:gd name="connsiteX7" fmla="*/ 35840 w 118644"/>
              <a:gd name="connsiteY7" fmla="*/ 184151 h 368342"/>
              <a:gd name="connsiteX8" fmla="*/ 35840 w 118644"/>
              <a:gd name="connsiteY8" fmla="*/ 190501 h 368342"/>
              <a:gd name="connsiteX9" fmla="*/ 915 w 118644"/>
              <a:gd name="connsiteY9" fmla="*/ 1 h 36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4" h="368342">
                <a:moveTo>
                  <a:pt x="915" y="1"/>
                </a:moveTo>
                <a:cubicBezTo>
                  <a:pt x="7794" y="530"/>
                  <a:pt x="72882" y="151872"/>
                  <a:pt x="77115" y="193676"/>
                </a:cubicBezTo>
                <a:cubicBezTo>
                  <a:pt x="81348" y="235480"/>
                  <a:pt x="37427" y="230189"/>
                  <a:pt x="26315" y="250826"/>
                </a:cubicBezTo>
                <a:cubicBezTo>
                  <a:pt x="15203" y="271463"/>
                  <a:pt x="5678" y="306389"/>
                  <a:pt x="10440" y="317501"/>
                </a:cubicBezTo>
                <a:cubicBezTo>
                  <a:pt x="15202" y="328613"/>
                  <a:pt x="36898" y="309034"/>
                  <a:pt x="54890" y="317501"/>
                </a:cubicBezTo>
                <a:cubicBezTo>
                  <a:pt x="72882" y="325968"/>
                  <a:pt x="122623" y="369888"/>
                  <a:pt x="118390" y="368301"/>
                </a:cubicBezTo>
                <a:cubicBezTo>
                  <a:pt x="114157" y="366714"/>
                  <a:pt x="43248" y="338668"/>
                  <a:pt x="29490" y="307976"/>
                </a:cubicBezTo>
                <a:cubicBezTo>
                  <a:pt x="15732" y="277284"/>
                  <a:pt x="34782" y="203730"/>
                  <a:pt x="35840" y="184151"/>
                </a:cubicBezTo>
                <a:cubicBezTo>
                  <a:pt x="36898" y="164572"/>
                  <a:pt x="43777" y="223838"/>
                  <a:pt x="35840" y="190501"/>
                </a:cubicBezTo>
                <a:cubicBezTo>
                  <a:pt x="27903" y="157164"/>
                  <a:pt x="-5964" y="-528"/>
                  <a:pt x="9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6B09F618-41F9-6354-4EEB-938CA057AB03}"/>
              </a:ext>
            </a:extLst>
          </p:cNvPr>
          <p:cNvSpPr/>
          <p:nvPr/>
        </p:nvSpPr>
        <p:spPr>
          <a:xfrm>
            <a:off x="5721120" y="1705664"/>
            <a:ext cx="446660" cy="111064"/>
          </a:xfrm>
          <a:custGeom>
            <a:avLst/>
            <a:gdLst>
              <a:gd name="connsiteX0" fmla="*/ 230 w 446660"/>
              <a:gd name="connsiteY0" fmla="*/ 12011 h 111064"/>
              <a:gd name="connsiteX1" fmla="*/ 212955 w 446660"/>
              <a:gd name="connsiteY1" fmla="*/ 2486 h 111064"/>
              <a:gd name="connsiteX2" fmla="*/ 282805 w 446660"/>
              <a:gd name="connsiteY2" fmla="*/ 59636 h 111064"/>
              <a:gd name="connsiteX3" fmla="*/ 327255 w 446660"/>
              <a:gd name="connsiteY3" fmla="*/ 75511 h 111064"/>
              <a:gd name="connsiteX4" fmla="*/ 257405 w 446660"/>
              <a:gd name="connsiteY4" fmla="*/ 81861 h 111064"/>
              <a:gd name="connsiteX5" fmla="*/ 346305 w 446660"/>
              <a:gd name="connsiteY5" fmla="*/ 75511 h 111064"/>
              <a:gd name="connsiteX6" fmla="*/ 438380 w 446660"/>
              <a:gd name="connsiteY6" fmla="*/ 110436 h 111064"/>
              <a:gd name="connsiteX7" fmla="*/ 441555 w 446660"/>
              <a:gd name="connsiteY7" fmla="*/ 97736 h 111064"/>
              <a:gd name="connsiteX8" fmla="*/ 432030 w 446660"/>
              <a:gd name="connsiteY8" fmla="*/ 94561 h 111064"/>
              <a:gd name="connsiteX9" fmla="*/ 365355 w 446660"/>
              <a:gd name="connsiteY9" fmla="*/ 69161 h 111064"/>
              <a:gd name="connsiteX10" fmla="*/ 257405 w 446660"/>
              <a:gd name="connsiteY10" fmla="*/ 27886 h 111064"/>
              <a:gd name="connsiteX11" fmla="*/ 230 w 446660"/>
              <a:gd name="connsiteY11" fmla="*/ 12011 h 1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6660" h="111064">
                <a:moveTo>
                  <a:pt x="230" y="12011"/>
                </a:moveTo>
                <a:cubicBezTo>
                  <a:pt x="-7178" y="7778"/>
                  <a:pt x="165859" y="-5451"/>
                  <a:pt x="212955" y="2486"/>
                </a:cubicBezTo>
                <a:cubicBezTo>
                  <a:pt x="260051" y="10423"/>
                  <a:pt x="263755" y="47465"/>
                  <a:pt x="282805" y="59636"/>
                </a:cubicBezTo>
                <a:cubicBezTo>
                  <a:pt x="301855" y="71807"/>
                  <a:pt x="331488" y="71807"/>
                  <a:pt x="327255" y="75511"/>
                </a:cubicBezTo>
                <a:cubicBezTo>
                  <a:pt x="323022" y="79215"/>
                  <a:pt x="254230" y="81861"/>
                  <a:pt x="257405" y="81861"/>
                </a:cubicBezTo>
                <a:cubicBezTo>
                  <a:pt x="260580" y="81861"/>
                  <a:pt x="316143" y="70749"/>
                  <a:pt x="346305" y="75511"/>
                </a:cubicBezTo>
                <a:cubicBezTo>
                  <a:pt x="376468" y="80274"/>
                  <a:pt x="422505" y="106732"/>
                  <a:pt x="438380" y="110436"/>
                </a:cubicBezTo>
                <a:cubicBezTo>
                  <a:pt x="454255" y="114140"/>
                  <a:pt x="442613" y="100382"/>
                  <a:pt x="441555" y="97736"/>
                </a:cubicBezTo>
                <a:cubicBezTo>
                  <a:pt x="440497" y="95090"/>
                  <a:pt x="432030" y="94561"/>
                  <a:pt x="432030" y="94561"/>
                </a:cubicBezTo>
                <a:lnTo>
                  <a:pt x="365355" y="69161"/>
                </a:lnTo>
                <a:cubicBezTo>
                  <a:pt x="336251" y="58049"/>
                  <a:pt x="312967" y="33707"/>
                  <a:pt x="257405" y="27886"/>
                </a:cubicBezTo>
                <a:cubicBezTo>
                  <a:pt x="201843" y="22065"/>
                  <a:pt x="7638" y="16244"/>
                  <a:pt x="230" y="12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EA037C58-C726-DE0E-F3AC-7D982E95F80F}"/>
              </a:ext>
            </a:extLst>
          </p:cNvPr>
          <p:cNvSpPr/>
          <p:nvPr/>
        </p:nvSpPr>
        <p:spPr>
          <a:xfrm>
            <a:off x="5797204" y="1814511"/>
            <a:ext cx="413179" cy="68517"/>
          </a:xfrm>
          <a:custGeom>
            <a:avLst/>
            <a:gdLst>
              <a:gd name="connsiteX0" fmla="*/ 346 w 413179"/>
              <a:gd name="connsiteY0" fmla="*/ 4764 h 68517"/>
              <a:gd name="connsiteX1" fmla="*/ 171796 w 413179"/>
              <a:gd name="connsiteY1" fmla="*/ 1589 h 68517"/>
              <a:gd name="connsiteX2" fmla="*/ 292446 w 413179"/>
              <a:gd name="connsiteY2" fmla="*/ 33339 h 68517"/>
              <a:gd name="connsiteX3" fmla="*/ 276571 w 413179"/>
              <a:gd name="connsiteY3" fmla="*/ 14289 h 68517"/>
              <a:gd name="connsiteX4" fmla="*/ 413096 w 413179"/>
              <a:gd name="connsiteY4" fmla="*/ 68264 h 68517"/>
              <a:gd name="connsiteX5" fmla="*/ 295621 w 413179"/>
              <a:gd name="connsiteY5" fmla="*/ 33339 h 68517"/>
              <a:gd name="connsiteX6" fmla="*/ 219421 w 413179"/>
              <a:gd name="connsiteY6" fmla="*/ 4764 h 68517"/>
              <a:gd name="connsiteX7" fmla="*/ 346 w 413179"/>
              <a:gd name="connsiteY7" fmla="*/ 4764 h 6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179" h="68517">
                <a:moveTo>
                  <a:pt x="346" y="4764"/>
                </a:moveTo>
                <a:cubicBezTo>
                  <a:pt x="-7592" y="4235"/>
                  <a:pt x="123113" y="-3174"/>
                  <a:pt x="171796" y="1589"/>
                </a:cubicBezTo>
                <a:cubicBezTo>
                  <a:pt x="220479" y="6352"/>
                  <a:pt x="274984" y="31222"/>
                  <a:pt x="292446" y="33339"/>
                </a:cubicBezTo>
                <a:cubicBezTo>
                  <a:pt x="309908" y="35456"/>
                  <a:pt x="256463" y="8468"/>
                  <a:pt x="276571" y="14289"/>
                </a:cubicBezTo>
                <a:cubicBezTo>
                  <a:pt x="296679" y="20110"/>
                  <a:pt x="409921" y="65089"/>
                  <a:pt x="413096" y="68264"/>
                </a:cubicBezTo>
                <a:cubicBezTo>
                  <a:pt x="416271" y="71439"/>
                  <a:pt x="327900" y="43922"/>
                  <a:pt x="295621" y="33339"/>
                </a:cubicBezTo>
                <a:cubicBezTo>
                  <a:pt x="263342" y="22756"/>
                  <a:pt x="263342" y="8468"/>
                  <a:pt x="219421" y="4764"/>
                </a:cubicBezTo>
                <a:cubicBezTo>
                  <a:pt x="175500" y="1060"/>
                  <a:pt x="8284" y="5293"/>
                  <a:pt x="346" y="4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9085A1CE-8347-6CA5-BF0B-EE9511182C70}"/>
              </a:ext>
            </a:extLst>
          </p:cNvPr>
          <p:cNvSpPr/>
          <p:nvPr/>
        </p:nvSpPr>
        <p:spPr>
          <a:xfrm>
            <a:off x="5822318" y="1835133"/>
            <a:ext cx="372680" cy="77185"/>
          </a:xfrm>
          <a:custGeom>
            <a:avLst/>
            <a:gdLst>
              <a:gd name="connsiteX0" fmla="*/ 632 w 372680"/>
              <a:gd name="connsiteY0" fmla="*/ 47642 h 77185"/>
              <a:gd name="connsiteX1" fmla="*/ 137157 w 372680"/>
              <a:gd name="connsiteY1" fmla="*/ 3192 h 77185"/>
              <a:gd name="connsiteX2" fmla="*/ 273682 w 372680"/>
              <a:gd name="connsiteY2" fmla="*/ 28592 h 77185"/>
              <a:gd name="connsiteX3" fmla="*/ 219707 w 372680"/>
              <a:gd name="connsiteY3" fmla="*/ 19067 h 77185"/>
              <a:gd name="connsiteX4" fmla="*/ 273682 w 372680"/>
              <a:gd name="connsiteY4" fmla="*/ 66692 h 77185"/>
              <a:gd name="connsiteX5" fmla="*/ 372107 w 372680"/>
              <a:gd name="connsiteY5" fmla="*/ 76217 h 77185"/>
              <a:gd name="connsiteX6" fmla="*/ 308607 w 372680"/>
              <a:gd name="connsiteY6" fmla="*/ 50817 h 77185"/>
              <a:gd name="connsiteX7" fmla="*/ 194307 w 372680"/>
              <a:gd name="connsiteY7" fmla="*/ 17 h 77185"/>
              <a:gd name="connsiteX8" fmla="*/ 632 w 372680"/>
              <a:gd name="connsiteY8" fmla="*/ 47642 h 7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680" h="77185">
                <a:moveTo>
                  <a:pt x="632" y="47642"/>
                </a:moveTo>
                <a:cubicBezTo>
                  <a:pt x="-8893" y="48171"/>
                  <a:pt x="91649" y="6367"/>
                  <a:pt x="137157" y="3192"/>
                </a:cubicBezTo>
                <a:cubicBezTo>
                  <a:pt x="182665" y="17"/>
                  <a:pt x="259924" y="25946"/>
                  <a:pt x="273682" y="28592"/>
                </a:cubicBezTo>
                <a:cubicBezTo>
                  <a:pt x="287440" y="31238"/>
                  <a:pt x="219707" y="12717"/>
                  <a:pt x="219707" y="19067"/>
                </a:cubicBezTo>
                <a:cubicBezTo>
                  <a:pt x="219707" y="25417"/>
                  <a:pt x="248282" y="57167"/>
                  <a:pt x="273682" y="66692"/>
                </a:cubicBezTo>
                <a:cubicBezTo>
                  <a:pt x="299082" y="76217"/>
                  <a:pt x="366286" y="78863"/>
                  <a:pt x="372107" y="76217"/>
                </a:cubicBezTo>
                <a:cubicBezTo>
                  <a:pt x="377928" y="73571"/>
                  <a:pt x="338240" y="63517"/>
                  <a:pt x="308607" y="50817"/>
                </a:cubicBezTo>
                <a:cubicBezTo>
                  <a:pt x="278974" y="38117"/>
                  <a:pt x="248811" y="1075"/>
                  <a:pt x="194307" y="17"/>
                </a:cubicBezTo>
                <a:cubicBezTo>
                  <a:pt x="139803" y="-1041"/>
                  <a:pt x="10157" y="47113"/>
                  <a:pt x="632" y="47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9709FDEA-4CF3-853C-528A-2E0E0726E949}"/>
              </a:ext>
            </a:extLst>
          </p:cNvPr>
          <p:cNvSpPr/>
          <p:nvPr/>
        </p:nvSpPr>
        <p:spPr>
          <a:xfrm>
            <a:off x="5832474" y="1831965"/>
            <a:ext cx="382815" cy="486240"/>
          </a:xfrm>
          <a:custGeom>
            <a:avLst/>
            <a:gdLst>
              <a:gd name="connsiteX0" fmla="*/ 1 w 382815"/>
              <a:gd name="connsiteY0" fmla="*/ 10 h 486240"/>
              <a:gd name="connsiteX1" fmla="*/ 190501 w 382815"/>
              <a:gd name="connsiteY1" fmla="*/ 219085 h 486240"/>
              <a:gd name="connsiteX2" fmla="*/ 276226 w 382815"/>
              <a:gd name="connsiteY2" fmla="*/ 279410 h 486240"/>
              <a:gd name="connsiteX3" fmla="*/ 231776 w 382815"/>
              <a:gd name="connsiteY3" fmla="*/ 257185 h 486240"/>
              <a:gd name="connsiteX4" fmla="*/ 358776 w 382815"/>
              <a:gd name="connsiteY4" fmla="*/ 330210 h 486240"/>
              <a:gd name="connsiteX5" fmla="*/ 381001 w 382815"/>
              <a:gd name="connsiteY5" fmla="*/ 485785 h 486240"/>
              <a:gd name="connsiteX6" fmla="*/ 333376 w 382815"/>
              <a:gd name="connsiteY6" fmla="*/ 371485 h 486240"/>
              <a:gd name="connsiteX7" fmla="*/ 187326 w 382815"/>
              <a:gd name="connsiteY7" fmla="*/ 193685 h 486240"/>
              <a:gd name="connsiteX8" fmla="*/ 193676 w 382815"/>
              <a:gd name="connsiteY8" fmla="*/ 209560 h 486240"/>
              <a:gd name="connsiteX9" fmla="*/ 1 w 382815"/>
              <a:gd name="connsiteY9" fmla="*/ 10 h 48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2815" h="486240">
                <a:moveTo>
                  <a:pt x="1" y="10"/>
                </a:moveTo>
                <a:cubicBezTo>
                  <a:pt x="-528" y="1597"/>
                  <a:pt x="144464" y="172518"/>
                  <a:pt x="190501" y="219085"/>
                </a:cubicBezTo>
                <a:cubicBezTo>
                  <a:pt x="236538" y="265652"/>
                  <a:pt x="269347" y="273060"/>
                  <a:pt x="276226" y="279410"/>
                </a:cubicBezTo>
                <a:cubicBezTo>
                  <a:pt x="283105" y="285760"/>
                  <a:pt x="218018" y="248718"/>
                  <a:pt x="231776" y="257185"/>
                </a:cubicBezTo>
                <a:cubicBezTo>
                  <a:pt x="245534" y="265652"/>
                  <a:pt x="333905" y="292110"/>
                  <a:pt x="358776" y="330210"/>
                </a:cubicBezTo>
                <a:cubicBezTo>
                  <a:pt x="383647" y="368310"/>
                  <a:pt x="385234" y="478906"/>
                  <a:pt x="381001" y="485785"/>
                </a:cubicBezTo>
                <a:cubicBezTo>
                  <a:pt x="376768" y="492664"/>
                  <a:pt x="365655" y="420168"/>
                  <a:pt x="333376" y="371485"/>
                </a:cubicBezTo>
                <a:cubicBezTo>
                  <a:pt x="301097" y="322802"/>
                  <a:pt x="187326" y="193685"/>
                  <a:pt x="187326" y="193685"/>
                </a:cubicBezTo>
                <a:cubicBezTo>
                  <a:pt x="164043" y="166698"/>
                  <a:pt x="218547" y="238135"/>
                  <a:pt x="193676" y="209560"/>
                </a:cubicBezTo>
                <a:cubicBezTo>
                  <a:pt x="168805" y="180985"/>
                  <a:pt x="530" y="-1577"/>
                  <a:pt x="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D4D12DE-7DDF-77C6-27C1-0C00E3974BA5}"/>
              </a:ext>
            </a:extLst>
          </p:cNvPr>
          <p:cNvSpPr/>
          <p:nvPr/>
        </p:nvSpPr>
        <p:spPr>
          <a:xfrm>
            <a:off x="5988421" y="1916741"/>
            <a:ext cx="249164" cy="190140"/>
          </a:xfrm>
          <a:custGeom>
            <a:avLst/>
            <a:gdLst>
              <a:gd name="connsiteX0" fmla="*/ 2804 w 249164"/>
              <a:gd name="connsiteY0" fmla="*/ 959 h 190140"/>
              <a:gd name="connsiteX1" fmla="*/ 129804 w 249164"/>
              <a:gd name="connsiteY1" fmla="*/ 80334 h 190140"/>
              <a:gd name="connsiteX2" fmla="*/ 139329 w 249164"/>
              <a:gd name="connsiteY2" fmla="*/ 73984 h 190140"/>
              <a:gd name="connsiteX3" fmla="*/ 247279 w 249164"/>
              <a:gd name="connsiteY3" fmla="*/ 188284 h 190140"/>
              <a:gd name="connsiteX4" fmla="*/ 196479 w 249164"/>
              <a:gd name="connsiteY4" fmla="*/ 137484 h 190140"/>
              <a:gd name="connsiteX5" fmla="*/ 53604 w 249164"/>
              <a:gd name="connsiteY5" fmla="*/ 42234 h 190140"/>
              <a:gd name="connsiteX6" fmla="*/ 2804 w 249164"/>
              <a:gd name="connsiteY6" fmla="*/ 959 h 19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164" h="190140">
                <a:moveTo>
                  <a:pt x="2804" y="959"/>
                </a:moveTo>
                <a:cubicBezTo>
                  <a:pt x="15504" y="7309"/>
                  <a:pt x="107050" y="68163"/>
                  <a:pt x="129804" y="80334"/>
                </a:cubicBezTo>
                <a:cubicBezTo>
                  <a:pt x="152558" y="92505"/>
                  <a:pt x="119750" y="55992"/>
                  <a:pt x="139329" y="73984"/>
                </a:cubicBezTo>
                <a:cubicBezTo>
                  <a:pt x="158908" y="91976"/>
                  <a:pt x="237754" y="177701"/>
                  <a:pt x="247279" y="188284"/>
                </a:cubicBezTo>
                <a:cubicBezTo>
                  <a:pt x="256804" y="198867"/>
                  <a:pt x="228758" y="161826"/>
                  <a:pt x="196479" y="137484"/>
                </a:cubicBezTo>
                <a:cubicBezTo>
                  <a:pt x="164200" y="113142"/>
                  <a:pt x="84296" y="63401"/>
                  <a:pt x="53604" y="42234"/>
                </a:cubicBezTo>
                <a:cubicBezTo>
                  <a:pt x="22912" y="21067"/>
                  <a:pt x="-9896" y="-5391"/>
                  <a:pt x="2804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7B2ADC34-9C29-94B6-C2C6-450B2C1AB666}"/>
              </a:ext>
            </a:extLst>
          </p:cNvPr>
          <p:cNvSpPr/>
          <p:nvPr/>
        </p:nvSpPr>
        <p:spPr>
          <a:xfrm>
            <a:off x="6413365" y="1139749"/>
            <a:ext cx="55456" cy="339919"/>
          </a:xfrm>
          <a:custGeom>
            <a:avLst/>
            <a:gdLst>
              <a:gd name="connsiteX0" fmla="*/ 135 w 55456"/>
              <a:gd name="connsiteY0" fmla="*/ 76 h 339919"/>
              <a:gd name="connsiteX1" fmla="*/ 38235 w 55456"/>
              <a:gd name="connsiteY1" fmla="*/ 177876 h 339919"/>
              <a:gd name="connsiteX2" fmla="*/ 22360 w 55456"/>
              <a:gd name="connsiteY2" fmla="*/ 339801 h 339919"/>
              <a:gd name="connsiteX3" fmla="*/ 44585 w 55456"/>
              <a:gd name="connsiteY3" fmla="*/ 203276 h 339919"/>
              <a:gd name="connsiteX4" fmla="*/ 54110 w 55456"/>
              <a:gd name="connsiteY4" fmla="*/ 155651 h 339919"/>
              <a:gd name="connsiteX5" fmla="*/ 135 w 55456"/>
              <a:gd name="connsiteY5" fmla="*/ 76 h 33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56" h="339919">
                <a:moveTo>
                  <a:pt x="135" y="76"/>
                </a:moveTo>
                <a:cubicBezTo>
                  <a:pt x="-2511" y="3780"/>
                  <a:pt x="34531" y="121255"/>
                  <a:pt x="38235" y="177876"/>
                </a:cubicBezTo>
                <a:cubicBezTo>
                  <a:pt x="41939" y="234497"/>
                  <a:pt x="21302" y="335568"/>
                  <a:pt x="22360" y="339801"/>
                </a:cubicBezTo>
                <a:cubicBezTo>
                  <a:pt x="23418" y="344034"/>
                  <a:pt x="39293" y="233968"/>
                  <a:pt x="44585" y="203276"/>
                </a:cubicBezTo>
                <a:cubicBezTo>
                  <a:pt x="49877" y="172584"/>
                  <a:pt x="58872" y="183168"/>
                  <a:pt x="54110" y="155651"/>
                </a:cubicBezTo>
                <a:cubicBezTo>
                  <a:pt x="49348" y="128134"/>
                  <a:pt x="2781" y="-3628"/>
                  <a:pt x="135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56F6E893-7A98-D7E2-D59C-DD0690D89DCF}"/>
              </a:ext>
            </a:extLst>
          </p:cNvPr>
          <p:cNvSpPr/>
          <p:nvPr/>
        </p:nvSpPr>
        <p:spPr>
          <a:xfrm>
            <a:off x="6454234" y="1225549"/>
            <a:ext cx="86343" cy="251327"/>
          </a:xfrm>
          <a:custGeom>
            <a:avLst/>
            <a:gdLst>
              <a:gd name="connsiteX0" fmla="*/ 86266 w 86343"/>
              <a:gd name="connsiteY0" fmla="*/ 1 h 251327"/>
              <a:gd name="connsiteX1" fmla="*/ 32291 w 86343"/>
              <a:gd name="connsiteY1" fmla="*/ 136526 h 251327"/>
              <a:gd name="connsiteX2" fmla="*/ 541 w 86343"/>
              <a:gd name="connsiteY2" fmla="*/ 250826 h 251327"/>
              <a:gd name="connsiteX3" fmla="*/ 13241 w 86343"/>
              <a:gd name="connsiteY3" fmla="*/ 174626 h 251327"/>
              <a:gd name="connsiteX4" fmla="*/ 25941 w 86343"/>
              <a:gd name="connsiteY4" fmla="*/ 88901 h 251327"/>
              <a:gd name="connsiteX5" fmla="*/ 19591 w 86343"/>
              <a:gd name="connsiteY5" fmla="*/ 133351 h 251327"/>
              <a:gd name="connsiteX6" fmla="*/ 86266 w 86343"/>
              <a:gd name="connsiteY6" fmla="*/ 1 h 25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3" h="251327">
                <a:moveTo>
                  <a:pt x="86266" y="1"/>
                </a:moveTo>
                <a:cubicBezTo>
                  <a:pt x="88383" y="530"/>
                  <a:pt x="46578" y="94722"/>
                  <a:pt x="32291" y="136526"/>
                </a:cubicBezTo>
                <a:cubicBezTo>
                  <a:pt x="18004" y="178330"/>
                  <a:pt x="3716" y="244476"/>
                  <a:pt x="541" y="250826"/>
                </a:cubicBezTo>
                <a:cubicBezTo>
                  <a:pt x="-2634" y="257176"/>
                  <a:pt x="9008" y="201614"/>
                  <a:pt x="13241" y="174626"/>
                </a:cubicBezTo>
                <a:cubicBezTo>
                  <a:pt x="17474" y="147639"/>
                  <a:pt x="24883" y="95780"/>
                  <a:pt x="25941" y="88901"/>
                </a:cubicBezTo>
                <a:cubicBezTo>
                  <a:pt x="26999" y="82022"/>
                  <a:pt x="9008" y="143934"/>
                  <a:pt x="19591" y="133351"/>
                </a:cubicBezTo>
                <a:cubicBezTo>
                  <a:pt x="30174" y="122768"/>
                  <a:pt x="84149" y="-528"/>
                  <a:pt x="8626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DA5BACAE-8710-1DBA-4277-B14613358A45}"/>
              </a:ext>
            </a:extLst>
          </p:cNvPr>
          <p:cNvSpPr/>
          <p:nvPr/>
        </p:nvSpPr>
        <p:spPr>
          <a:xfrm>
            <a:off x="6361259" y="1256845"/>
            <a:ext cx="776460" cy="229082"/>
          </a:xfrm>
          <a:custGeom>
            <a:avLst/>
            <a:gdLst>
              <a:gd name="connsiteX0" fmla="*/ 277666 w 776460"/>
              <a:gd name="connsiteY0" fmla="*/ 455 h 229082"/>
              <a:gd name="connsiteX1" fmla="*/ 630091 w 776460"/>
              <a:gd name="connsiteY1" fmla="*/ 83005 h 229082"/>
              <a:gd name="connsiteX2" fmla="*/ 763441 w 776460"/>
              <a:gd name="connsiteY2" fmla="*/ 171905 h 229082"/>
              <a:gd name="connsiteX3" fmla="*/ 639616 w 776460"/>
              <a:gd name="connsiteY3" fmla="*/ 165555 h 229082"/>
              <a:gd name="connsiteX4" fmla="*/ 776141 w 776460"/>
              <a:gd name="connsiteY4" fmla="*/ 175080 h 229082"/>
              <a:gd name="connsiteX5" fmla="*/ 591991 w 776460"/>
              <a:gd name="connsiteY5" fmla="*/ 165555 h 229082"/>
              <a:gd name="connsiteX6" fmla="*/ 414191 w 776460"/>
              <a:gd name="connsiteY6" fmla="*/ 117930 h 229082"/>
              <a:gd name="connsiteX7" fmla="*/ 493566 w 776460"/>
              <a:gd name="connsiteY7" fmla="*/ 187780 h 229082"/>
              <a:gd name="connsiteX8" fmla="*/ 353866 w 776460"/>
              <a:gd name="connsiteY8" fmla="*/ 190955 h 229082"/>
              <a:gd name="connsiteX9" fmla="*/ 331641 w 776460"/>
              <a:gd name="connsiteY9" fmla="*/ 156030 h 229082"/>
              <a:gd name="connsiteX10" fmla="*/ 439591 w 776460"/>
              <a:gd name="connsiteY10" fmla="*/ 229055 h 229082"/>
              <a:gd name="connsiteX11" fmla="*/ 185591 w 776460"/>
              <a:gd name="connsiteY11" fmla="*/ 146505 h 229082"/>
              <a:gd name="connsiteX12" fmla="*/ 1441 w 776460"/>
              <a:gd name="connsiteY12" fmla="*/ 181430 h 229082"/>
              <a:gd name="connsiteX13" fmla="*/ 284016 w 776460"/>
              <a:gd name="connsiteY13" fmla="*/ 114755 h 229082"/>
              <a:gd name="connsiteX14" fmla="*/ 128441 w 776460"/>
              <a:gd name="connsiteY14" fmla="*/ 98880 h 229082"/>
              <a:gd name="connsiteX15" fmla="*/ 182416 w 776460"/>
              <a:gd name="connsiteY15" fmla="*/ 51255 h 229082"/>
              <a:gd name="connsiteX16" fmla="*/ 277666 w 776460"/>
              <a:gd name="connsiteY16" fmla="*/ 455 h 22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460" h="229082">
                <a:moveTo>
                  <a:pt x="277666" y="455"/>
                </a:moveTo>
                <a:cubicBezTo>
                  <a:pt x="352278" y="5747"/>
                  <a:pt x="549129" y="54430"/>
                  <a:pt x="630091" y="83005"/>
                </a:cubicBezTo>
                <a:cubicBezTo>
                  <a:pt x="711054" y="111580"/>
                  <a:pt x="761854" y="158147"/>
                  <a:pt x="763441" y="171905"/>
                </a:cubicBezTo>
                <a:cubicBezTo>
                  <a:pt x="765028" y="185663"/>
                  <a:pt x="637499" y="165026"/>
                  <a:pt x="639616" y="165555"/>
                </a:cubicBezTo>
                <a:cubicBezTo>
                  <a:pt x="641733" y="166084"/>
                  <a:pt x="784078" y="175080"/>
                  <a:pt x="776141" y="175080"/>
                </a:cubicBezTo>
                <a:cubicBezTo>
                  <a:pt x="768204" y="175080"/>
                  <a:pt x="652316" y="175080"/>
                  <a:pt x="591991" y="165555"/>
                </a:cubicBezTo>
                <a:cubicBezTo>
                  <a:pt x="531666" y="156030"/>
                  <a:pt x="430595" y="114226"/>
                  <a:pt x="414191" y="117930"/>
                </a:cubicBezTo>
                <a:cubicBezTo>
                  <a:pt x="397787" y="121634"/>
                  <a:pt x="503620" y="175609"/>
                  <a:pt x="493566" y="187780"/>
                </a:cubicBezTo>
                <a:cubicBezTo>
                  <a:pt x="483512" y="199951"/>
                  <a:pt x="380854" y="196247"/>
                  <a:pt x="353866" y="190955"/>
                </a:cubicBezTo>
                <a:cubicBezTo>
                  <a:pt x="326879" y="185663"/>
                  <a:pt x="317353" y="149680"/>
                  <a:pt x="331641" y="156030"/>
                </a:cubicBezTo>
                <a:cubicBezTo>
                  <a:pt x="345929" y="162380"/>
                  <a:pt x="463933" y="230643"/>
                  <a:pt x="439591" y="229055"/>
                </a:cubicBezTo>
                <a:cubicBezTo>
                  <a:pt x="415249" y="227468"/>
                  <a:pt x="258616" y="154442"/>
                  <a:pt x="185591" y="146505"/>
                </a:cubicBezTo>
                <a:cubicBezTo>
                  <a:pt x="112566" y="138568"/>
                  <a:pt x="-14963" y="186722"/>
                  <a:pt x="1441" y="181430"/>
                </a:cubicBezTo>
                <a:cubicBezTo>
                  <a:pt x="17845" y="176138"/>
                  <a:pt x="262849" y="128513"/>
                  <a:pt x="284016" y="114755"/>
                </a:cubicBezTo>
                <a:cubicBezTo>
                  <a:pt x="305183" y="100997"/>
                  <a:pt x="145374" y="109463"/>
                  <a:pt x="128441" y="98880"/>
                </a:cubicBezTo>
                <a:cubicBezTo>
                  <a:pt x="111508" y="88297"/>
                  <a:pt x="155428" y="65013"/>
                  <a:pt x="182416" y="51255"/>
                </a:cubicBezTo>
                <a:cubicBezTo>
                  <a:pt x="209403" y="37497"/>
                  <a:pt x="203054" y="-4837"/>
                  <a:pt x="277666" y="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CBDD820D-685E-0BBE-9186-C38B9B7F070D}"/>
              </a:ext>
            </a:extLst>
          </p:cNvPr>
          <p:cNvSpPr/>
          <p:nvPr/>
        </p:nvSpPr>
        <p:spPr>
          <a:xfrm>
            <a:off x="6245222" y="1323957"/>
            <a:ext cx="606533" cy="225821"/>
          </a:xfrm>
          <a:custGeom>
            <a:avLst/>
            <a:gdLst>
              <a:gd name="connsiteX0" fmla="*/ 247653 w 606533"/>
              <a:gd name="connsiteY0" fmla="*/ 18 h 225821"/>
              <a:gd name="connsiteX1" fmla="*/ 460378 w 606533"/>
              <a:gd name="connsiteY1" fmla="*/ 127018 h 225821"/>
              <a:gd name="connsiteX2" fmla="*/ 606428 w 606533"/>
              <a:gd name="connsiteY2" fmla="*/ 180993 h 225821"/>
              <a:gd name="connsiteX3" fmla="*/ 482603 w 606533"/>
              <a:gd name="connsiteY3" fmla="*/ 171468 h 225821"/>
              <a:gd name="connsiteX4" fmla="*/ 409578 w 606533"/>
              <a:gd name="connsiteY4" fmla="*/ 225443 h 225821"/>
              <a:gd name="connsiteX5" fmla="*/ 279403 w 606533"/>
              <a:gd name="connsiteY5" fmla="*/ 139718 h 225821"/>
              <a:gd name="connsiteX6" fmla="*/ 3 w 606533"/>
              <a:gd name="connsiteY6" fmla="*/ 88918 h 225821"/>
              <a:gd name="connsiteX7" fmla="*/ 285753 w 606533"/>
              <a:gd name="connsiteY7" fmla="*/ 117493 h 225821"/>
              <a:gd name="connsiteX8" fmla="*/ 295278 w 606533"/>
              <a:gd name="connsiteY8" fmla="*/ 117493 h 225821"/>
              <a:gd name="connsiteX9" fmla="*/ 247653 w 606533"/>
              <a:gd name="connsiteY9" fmla="*/ 18 h 225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533" h="225821">
                <a:moveTo>
                  <a:pt x="247653" y="18"/>
                </a:moveTo>
                <a:cubicBezTo>
                  <a:pt x="275170" y="1605"/>
                  <a:pt x="400582" y="96856"/>
                  <a:pt x="460378" y="127018"/>
                </a:cubicBezTo>
                <a:cubicBezTo>
                  <a:pt x="520174" y="157180"/>
                  <a:pt x="602724" y="173585"/>
                  <a:pt x="606428" y="180993"/>
                </a:cubicBezTo>
                <a:cubicBezTo>
                  <a:pt x="610132" y="188401"/>
                  <a:pt x="515411" y="164060"/>
                  <a:pt x="482603" y="171468"/>
                </a:cubicBezTo>
                <a:cubicBezTo>
                  <a:pt x="449795" y="178876"/>
                  <a:pt x="443445" y="230735"/>
                  <a:pt x="409578" y="225443"/>
                </a:cubicBezTo>
                <a:cubicBezTo>
                  <a:pt x="375711" y="220151"/>
                  <a:pt x="347665" y="162472"/>
                  <a:pt x="279403" y="139718"/>
                </a:cubicBezTo>
                <a:cubicBezTo>
                  <a:pt x="211141" y="116964"/>
                  <a:pt x="-1055" y="92622"/>
                  <a:pt x="3" y="88918"/>
                </a:cubicBezTo>
                <a:cubicBezTo>
                  <a:pt x="1061" y="85214"/>
                  <a:pt x="236540" y="112731"/>
                  <a:pt x="285753" y="117493"/>
                </a:cubicBezTo>
                <a:cubicBezTo>
                  <a:pt x="334966" y="122256"/>
                  <a:pt x="301099" y="133368"/>
                  <a:pt x="295278" y="117493"/>
                </a:cubicBezTo>
                <a:cubicBezTo>
                  <a:pt x="289457" y="101618"/>
                  <a:pt x="220136" y="-1569"/>
                  <a:pt x="247653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504227A7-4272-E282-7673-070EEC378BFB}"/>
              </a:ext>
            </a:extLst>
          </p:cNvPr>
          <p:cNvSpPr/>
          <p:nvPr/>
        </p:nvSpPr>
        <p:spPr>
          <a:xfrm>
            <a:off x="5977156" y="1285802"/>
            <a:ext cx="170053" cy="479697"/>
          </a:xfrm>
          <a:custGeom>
            <a:avLst/>
            <a:gdLst>
              <a:gd name="connsiteX0" fmla="*/ 109319 w 170053"/>
              <a:gd name="connsiteY0" fmla="*/ 73 h 479697"/>
              <a:gd name="connsiteX1" fmla="*/ 61694 w 170053"/>
              <a:gd name="connsiteY1" fmla="*/ 165173 h 479697"/>
              <a:gd name="connsiteX2" fmla="*/ 93444 w 170053"/>
              <a:gd name="connsiteY2" fmla="*/ 238198 h 479697"/>
              <a:gd name="connsiteX3" fmla="*/ 55344 w 170053"/>
              <a:gd name="connsiteY3" fmla="*/ 174698 h 479697"/>
              <a:gd name="connsiteX4" fmla="*/ 169644 w 170053"/>
              <a:gd name="connsiteY4" fmla="*/ 479498 h 479697"/>
              <a:gd name="connsiteX5" fmla="*/ 90269 w 170053"/>
              <a:gd name="connsiteY5" fmla="*/ 219148 h 479697"/>
              <a:gd name="connsiteX6" fmla="*/ 4544 w 170053"/>
              <a:gd name="connsiteY6" fmla="*/ 76273 h 479697"/>
              <a:gd name="connsiteX7" fmla="*/ 20419 w 170053"/>
              <a:gd name="connsiteY7" fmla="*/ 142948 h 479697"/>
              <a:gd name="connsiteX8" fmla="*/ 109319 w 170053"/>
              <a:gd name="connsiteY8" fmla="*/ 73 h 479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53" h="479697">
                <a:moveTo>
                  <a:pt x="109319" y="73"/>
                </a:moveTo>
                <a:cubicBezTo>
                  <a:pt x="116198" y="3777"/>
                  <a:pt x="64340" y="125486"/>
                  <a:pt x="61694" y="165173"/>
                </a:cubicBezTo>
                <a:cubicBezTo>
                  <a:pt x="59048" y="204860"/>
                  <a:pt x="94502" y="236610"/>
                  <a:pt x="93444" y="238198"/>
                </a:cubicBezTo>
                <a:cubicBezTo>
                  <a:pt x="92386" y="239786"/>
                  <a:pt x="42644" y="134481"/>
                  <a:pt x="55344" y="174698"/>
                </a:cubicBezTo>
                <a:cubicBezTo>
                  <a:pt x="68044" y="214915"/>
                  <a:pt x="163823" y="472090"/>
                  <a:pt x="169644" y="479498"/>
                </a:cubicBezTo>
                <a:cubicBezTo>
                  <a:pt x="175465" y="486906"/>
                  <a:pt x="117786" y="286352"/>
                  <a:pt x="90269" y="219148"/>
                </a:cubicBezTo>
                <a:cubicBezTo>
                  <a:pt x="62752" y="151944"/>
                  <a:pt x="16186" y="88973"/>
                  <a:pt x="4544" y="76273"/>
                </a:cubicBezTo>
                <a:cubicBezTo>
                  <a:pt x="-7098" y="63573"/>
                  <a:pt x="5602" y="152473"/>
                  <a:pt x="20419" y="142948"/>
                </a:cubicBezTo>
                <a:cubicBezTo>
                  <a:pt x="35236" y="133423"/>
                  <a:pt x="102440" y="-3631"/>
                  <a:pt x="10931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DFBC116C-A1D5-05E1-BAA8-73D416F2E194}"/>
              </a:ext>
            </a:extLst>
          </p:cNvPr>
          <p:cNvSpPr/>
          <p:nvPr/>
        </p:nvSpPr>
        <p:spPr>
          <a:xfrm>
            <a:off x="6259378" y="1489067"/>
            <a:ext cx="1062289" cy="507270"/>
          </a:xfrm>
          <a:custGeom>
            <a:avLst/>
            <a:gdLst>
              <a:gd name="connsiteX0" fmla="*/ 1062172 w 1062289"/>
              <a:gd name="connsiteY0" fmla="*/ 8 h 507270"/>
              <a:gd name="connsiteX1" fmla="*/ 820872 w 1062289"/>
              <a:gd name="connsiteY1" fmla="*/ 44458 h 507270"/>
              <a:gd name="connsiteX2" fmla="*/ 747847 w 1062289"/>
              <a:gd name="connsiteY2" fmla="*/ 117483 h 507270"/>
              <a:gd name="connsiteX3" fmla="*/ 801822 w 1062289"/>
              <a:gd name="connsiteY3" fmla="*/ 50808 h 507270"/>
              <a:gd name="connsiteX4" fmla="*/ 589097 w 1062289"/>
              <a:gd name="connsiteY4" fmla="*/ 203208 h 507270"/>
              <a:gd name="connsiteX5" fmla="*/ 382722 w 1062289"/>
              <a:gd name="connsiteY5" fmla="*/ 301633 h 507270"/>
              <a:gd name="connsiteX6" fmla="*/ 462097 w 1062289"/>
              <a:gd name="connsiteY6" fmla="*/ 276233 h 507270"/>
              <a:gd name="connsiteX7" fmla="*/ 173172 w 1062289"/>
              <a:gd name="connsiteY7" fmla="*/ 412758 h 507270"/>
              <a:gd name="connsiteX8" fmla="*/ 1722 w 1062289"/>
              <a:gd name="connsiteY8" fmla="*/ 504833 h 507270"/>
              <a:gd name="connsiteX9" fmla="*/ 274772 w 1062289"/>
              <a:gd name="connsiteY9" fmla="*/ 314333 h 507270"/>
              <a:gd name="connsiteX10" fmla="*/ 690697 w 1062289"/>
              <a:gd name="connsiteY10" fmla="*/ 123833 h 507270"/>
              <a:gd name="connsiteX11" fmla="*/ 427172 w 1062289"/>
              <a:gd name="connsiteY11" fmla="*/ 247658 h 507270"/>
              <a:gd name="connsiteX12" fmla="*/ 846272 w 1062289"/>
              <a:gd name="connsiteY12" fmla="*/ 47633 h 507270"/>
              <a:gd name="connsiteX13" fmla="*/ 1062172 w 1062289"/>
              <a:gd name="connsiteY13" fmla="*/ 8 h 5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289" h="507270">
                <a:moveTo>
                  <a:pt x="1062172" y="8"/>
                </a:moveTo>
                <a:cubicBezTo>
                  <a:pt x="1057939" y="-521"/>
                  <a:pt x="873259" y="24879"/>
                  <a:pt x="820872" y="44458"/>
                </a:cubicBezTo>
                <a:cubicBezTo>
                  <a:pt x="768484" y="64037"/>
                  <a:pt x="751022" y="116425"/>
                  <a:pt x="747847" y="117483"/>
                </a:cubicBezTo>
                <a:cubicBezTo>
                  <a:pt x="744672" y="118541"/>
                  <a:pt x="828280" y="36521"/>
                  <a:pt x="801822" y="50808"/>
                </a:cubicBezTo>
                <a:cubicBezTo>
                  <a:pt x="775364" y="65095"/>
                  <a:pt x="658947" y="161404"/>
                  <a:pt x="589097" y="203208"/>
                </a:cubicBezTo>
                <a:cubicBezTo>
                  <a:pt x="519247" y="245012"/>
                  <a:pt x="403889" y="289462"/>
                  <a:pt x="382722" y="301633"/>
                </a:cubicBezTo>
                <a:cubicBezTo>
                  <a:pt x="361555" y="313804"/>
                  <a:pt x="497022" y="257712"/>
                  <a:pt x="462097" y="276233"/>
                </a:cubicBezTo>
                <a:cubicBezTo>
                  <a:pt x="427172" y="294754"/>
                  <a:pt x="249901" y="374658"/>
                  <a:pt x="173172" y="412758"/>
                </a:cubicBezTo>
                <a:cubicBezTo>
                  <a:pt x="96443" y="450858"/>
                  <a:pt x="-15211" y="521237"/>
                  <a:pt x="1722" y="504833"/>
                </a:cubicBezTo>
                <a:cubicBezTo>
                  <a:pt x="18655" y="488429"/>
                  <a:pt x="159943" y="377833"/>
                  <a:pt x="274772" y="314333"/>
                </a:cubicBezTo>
                <a:cubicBezTo>
                  <a:pt x="389601" y="250833"/>
                  <a:pt x="665297" y="134945"/>
                  <a:pt x="690697" y="123833"/>
                </a:cubicBezTo>
                <a:cubicBezTo>
                  <a:pt x="716097" y="112721"/>
                  <a:pt x="401243" y="260358"/>
                  <a:pt x="427172" y="247658"/>
                </a:cubicBezTo>
                <a:cubicBezTo>
                  <a:pt x="453101" y="234958"/>
                  <a:pt x="737264" y="87320"/>
                  <a:pt x="846272" y="47633"/>
                </a:cubicBezTo>
                <a:cubicBezTo>
                  <a:pt x="955280" y="7946"/>
                  <a:pt x="1066405" y="537"/>
                  <a:pt x="106217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85A99E1A-E07D-9F62-D00F-51B17D8335A0}"/>
              </a:ext>
            </a:extLst>
          </p:cNvPr>
          <p:cNvSpPr/>
          <p:nvPr/>
        </p:nvSpPr>
        <p:spPr>
          <a:xfrm>
            <a:off x="6886451" y="1498403"/>
            <a:ext cx="462123" cy="317719"/>
          </a:xfrm>
          <a:custGeom>
            <a:avLst/>
            <a:gdLst>
              <a:gd name="connsiteX0" fmla="*/ 460499 w 462123"/>
              <a:gd name="connsiteY0" fmla="*/ 3372 h 317719"/>
              <a:gd name="connsiteX1" fmla="*/ 219199 w 462123"/>
              <a:gd name="connsiteY1" fmla="*/ 149422 h 317719"/>
              <a:gd name="connsiteX2" fmla="*/ 76324 w 462123"/>
              <a:gd name="connsiteY2" fmla="*/ 282772 h 317719"/>
              <a:gd name="connsiteX3" fmla="*/ 108074 w 462123"/>
              <a:gd name="connsiteY3" fmla="*/ 228797 h 317719"/>
              <a:gd name="connsiteX4" fmla="*/ 124 w 462123"/>
              <a:gd name="connsiteY4" fmla="*/ 317697 h 317719"/>
              <a:gd name="connsiteX5" fmla="*/ 89024 w 462123"/>
              <a:gd name="connsiteY5" fmla="*/ 219272 h 317719"/>
              <a:gd name="connsiteX6" fmla="*/ 203324 w 462123"/>
              <a:gd name="connsiteY6" fmla="*/ 124022 h 317719"/>
              <a:gd name="connsiteX7" fmla="*/ 216024 w 462123"/>
              <a:gd name="connsiteY7" fmla="*/ 111322 h 317719"/>
              <a:gd name="connsiteX8" fmla="*/ 333499 w 462123"/>
              <a:gd name="connsiteY8" fmla="*/ 63697 h 317719"/>
              <a:gd name="connsiteX9" fmla="*/ 327149 w 462123"/>
              <a:gd name="connsiteY9" fmla="*/ 47822 h 317719"/>
              <a:gd name="connsiteX10" fmla="*/ 460499 w 462123"/>
              <a:gd name="connsiteY10" fmla="*/ 3372 h 31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123" h="317719">
                <a:moveTo>
                  <a:pt x="460499" y="3372"/>
                </a:moveTo>
                <a:cubicBezTo>
                  <a:pt x="442507" y="20305"/>
                  <a:pt x="283228" y="102855"/>
                  <a:pt x="219199" y="149422"/>
                </a:cubicBezTo>
                <a:cubicBezTo>
                  <a:pt x="155170" y="195989"/>
                  <a:pt x="94845" y="269543"/>
                  <a:pt x="76324" y="282772"/>
                </a:cubicBezTo>
                <a:cubicBezTo>
                  <a:pt x="57803" y="296001"/>
                  <a:pt x="120774" y="222976"/>
                  <a:pt x="108074" y="228797"/>
                </a:cubicBezTo>
                <a:cubicBezTo>
                  <a:pt x="95374" y="234618"/>
                  <a:pt x="3299" y="319284"/>
                  <a:pt x="124" y="317697"/>
                </a:cubicBezTo>
                <a:cubicBezTo>
                  <a:pt x="-3051" y="316110"/>
                  <a:pt x="55157" y="251551"/>
                  <a:pt x="89024" y="219272"/>
                </a:cubicBezTo>
                <a:cubicBezTo>
                  <a:pt x="122891" y="186993"/>
                  <a:pt x="182157" y="142014"/>
                  <a:pt x="203324" y="124022"/>
                </a:cubicBezTo>
                <a:cubicBezTo>
                  <a:pt x="224491" y="106030"/>
                  <a:pt x="194328" y="121376"/>
                  <a:pt x="216024" y="111322"/>
                </a:cubicBezTo>
                <a:cubicBezTo>
                  <a:pt x="237720" y="101268"/>
                  <a:pt x="314978" y="74280"/>
                  <a:pt x="333499" y="63697"/>
                </a:cubicBezTo>
                <a:cubicBezTo>
                  <a:pt x="352020" y="53114"/>
                  <a:pt x="312862" y="57347"/>
                  <a:pt x="327149" y="47822"/>
                </a:cubicBezTo>
                <a:cubicBezTo>
                  <a:pt x="341436" y="38297"/>
                  <a:pt x="478491" y="-13561"/>
                  <a:pt x="460499" y="3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D10111E-2D36-4038-9934-25D44C643273}"/>
              </a:ext>
            </a:extLst>
          </p:cNvPr>
          <p:cNvSpPr/>
          <p:nvPr/>
        </p:nvSpPr>
        <p:spPr>
          <a:xfrm>
            <a:off x="6669591" y="1493858"/>
            <a:ext cx="637704" cy="408574"/>
          </a:xfrm>
          <a:custGeom>
            <a:avLst/>
            <a:gdLst>
              <a:gd name="connsiteX0" fmla="*/ 636084 w 637704"/>
              <a:gd name="connsiteY0" fmla="*/ 1567 h 408574"/>
              <a:gd name="connsiteX1" fmla="*/ 363034 w 637704"/>
              <a:gd name="connsiteY1" fmla="*/ 141267 h 408574"/>
              <a:gd name="connsiteX2" fmla="*/ 258259 w 637704"/>
              <a:gd name="connsiteY2" fmla="*/ 239692 h 408574"/>
              <a:gd name="connsiteX3" fmla="*/ 1084 w 637704"/>
              <a:gd name="connsiteY3" fmla="*/ 407967 h 408574"/>
              <a:gd name="connsiteX4" fmla="*/ 159834 w 637704"/>
              <a:gd name="connsiteY4" fmla="*/ 300017 h 408574"/>
              <a:gd name="connsiteX5" fmla="*/ 216984 w 637704"/>
              <a:gd name="connsiteY5" fmla="*/ 261917 h 408574"/>
              <a:gd name="connsiteX6" fmla="*/ 159834 w 637704"/>
              <a:gd name="connsiteY6" fmla="*/ 303192 h 408574"/>
              <a:gd name="connsiteX7" fmla="*/ 461459 w 637704"/>
              <a:gd name="connsiteY7" fmla="*/ 80942 h 408574"/>
              <a:gd name="connsiteX8" fmla="*/ 636084 w 637704"/>
              <a:gd name="connsiteY8" fmla="*/ 1567 h 40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7704" h="408574">
                <a:moveTo>
                  <a:pt x="636084" y="1567"/>
                </a:moveTo>
                <a:cubicBezTo>
                  <a:pt x="619680" y="11621"/>
                  <a:pt x="426005" y="101580"/>
                  <a:pt x="363034" y="141267"/>
                </a:cubicBezTo>
                <a:cubicBezTo>
                  <a:pt x="300063" y="180954"/>
                  <a:pt x="318584" y="195242"/>
                  <a:pt x="258259" y="239692"/>
                </a:cubicBezTo>
                <a:cubicBezTo>
                  <a:pt x="197934" y="284142"/>
                  <a:pt x="17488" y="397913"/>
                  <a:pt x="1084" y="407967"/>
                </a:cubicBezTo>
                <a:cubicBezTo>
                  <a:pt x="-15320" y="418021"/>
                  <a:pt x="159834" y="300017"/>
                  <a:pt x="159834" y="300017"/>
                </a:cubicBezTo>
                <a:lnTo>
                  <a:pt x="216984" y="261917"/>
                </a:lnTo>
                <a:cubicBezTo>
                  <a:pt x="216984" y="262446"/>
                  <a:pt x="159834" y="303192"/>
                  <a:pt x="159834" y="303192"/>
                </a:cubicBezTo>
                <a:cubicBezTo>
                  <a:pt x="200580" y="273030"/>
                  <a:pt x="382084" y="130684"/>
                  <a:pt x="461459" y="80942"/>
                </a:cubicBezTo>
                <a:cubicBezTo>
                  <a:pt x="540834" y="31200"/>
                  <a:pt x="652488" y="-8487"/>
                  <a:pt x="636084" y="1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E75B92D8-E214-BEB6-3B80-1131BE03B7EC}"/>
              </a:ext>
            </a:extLst>
          </p:cNvPr>
          <p:cNvSpPr/>
          <p:nvPr/>
        </p:nvSpPr>
        <p:spPr>
          <a:xfrm>
            <a:off x="6727709" y="1514082"/>
            <a:ext cx="502077" cy="336949"/>
          </a:xfrm>
          <a:custGeom>
            <a:avLst/>
            <a:gdLst>
              <a:gd name="connsiteX0" fmla="*/ 501766 w 502077"/>
              <a:gd name="connsiteY0" fmla="*/ 393 h 336949"/>
              <a:gd name="connsiteX1" fmla="*/ 228716 w 502077"/>
              <a:gd name="connsiteY1" fmla="*/ 149618 h 336949"/>
              <a:gd name="connsiteX2" fmla="*/ 116 w 502077"/>
              <a:gd name="connsiteY2" fmla="*/ 336943 h 336949"/>
              <a:gd name="connsiteX3" fmla="*/ 196966 w 502077"/>
              <a:gd name="connsiteY3" fmla="*/ 143268 h 336949"/>
              <a:gd name="connsiteX4" fmla="*/ 152516 w 502077"/>
              <a:gd name="connsiteY4" fmla="*/ 175018 h 336949"/>
              <a:gd name="connsiteX5" fmla="*/ 279516 w 502077"/>
              <a:gd name="connsiteY5" fmla="*/ 108343 h 336949"/>
              <a:gd name="connsiteX6" fmla="*/ 501766 w 502077"/>
              <a:gd name="connsiteY6" fmla="*/ 393 h 33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077" h="336949">
                <a:moveTo>
                  <a:pt x="501766" y="393"/>
                </a:moveTo>
                <a:cubicBezTo>
                  <a:pt x="493299" y="7272"/>
                  <a:pt x="312324" y="93526"/>
                  <a:pt x="228716" y="149618"/>
                </a:cubicBezTo>
                <a:cubicBezTo>
                  <a:pt x="145108" y="205710"/>
                  <a:pt x="5407" y="338001"/>
                  <a:pt x="116" y="336943"/>
                </a:cubicBezTo>
                <a:cubicBezTo>
                  <a:pt x="-5175" y="335885"/>
                  <a:pt x="171566" y="170256"/>
                  <a:pt x="196966" y="143268"/>
                </a:cubicBezTo>
                <a:cubicBezTo>
                  <a:pt x="222366" y="116281"/>
                  <a:pt x="138758" y="180839"/>
                  <a:pt x="152516" y="175018"/>
                </a:cubicBezTo>
                <a:cubicBezTo>
                  <a:pt x="166274" y="169197"/>
                  <a:pt x="214958" y="137976"/>
                  <a:pt x="279516" y="108343"/>
                </a:cubicBezTo>
                <a:cubicBezTo>
                  <a:pt x="344074" y="78710"/>
                  <a:pt x="510233" y="-6486"/>
                  <a:pt x="501766" y="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6A20726B-0672-5AB4-B95C-3A8EA867307F}"/>
              </a:ext>
            </a:extLst>
          </p:cNvPr>
          <p:cNvSpPr/>
          <p:nvPr/>
        </p:nvSpPr>
        <p:spPr>
          <a:xfrm>
            <a:off x="6613525" y="1495896"/>
            <a:ext cx="491730" cy="356914"/>
          </a:xfrm>
          <a:custGeom>
            <a:avLst/>
            <a:gdLst>
              <a:gd name="connsiteX0" fmla="*/ 485775 w 491730"/>
              <a:gd name="connsiteY0" fmla="*/ 5879 h 356914"/>
              <a:gd name="connsiteX1" fmla="*/ 276225 w 491730"/>
              <a:gd name="connsiteY1" fmla="*/ 263054 h 356914"/>
              <a:gd name="connsiteX2" fmla="*/ 298450 w 491730"/>
              <a:gd name="connsiteY2" fmla="*/ 323379 h 356914"/>
              <a:gd name="connsiteX3" fmla="*/ 365125 w 491730"/>
              <a:gd name="connsiteY3" fmla="*/ 323379 h 356914"/>
              <a:gd name="connsiteX4" fmla="*/ 0 w 491730"/>
              <a:gd name="connsiteY4" fmla="*/ 332904 h 356914"/>
              <a:gd name="connsiteX5" fmla="*/ 419100 w 491730"/>
              <a:gd name="connsiteY5" fmla="*/ 339254 h 356914"/>
              <a:gd name="connsiteX6" fmla="*/ 209550 w 491730"/>
              <a:gd name="connsiteY6" fmla="*/ 351954 h 356914"/>
              <a:gd name="connsiteX7" fmla="*/ 311150 w 491730"/>
              <a:gd name="connsiteY7" fmla="*/ 247179 h 356914"/>
              <a:gd name="connsiteX8" fmla="*/ 422275 w 491730"/>
              <a:gd name="connsiteY8" fmla="*/ 94779 h 356914"/>
              <a:gd name="connsiteX9" fmla="*/ 485775 w 491730"/>
              <a:gd name="connsiteY9" fmla="*/ 5879 h 35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1730" h="356914">
                <a:moveTo>
                  <a:pt x="485775" y="5879"/>
                </a:moveTo>
                <a:cubicBezTo>
                  <a:pt x="461433" y="33925"/>
                  <a:pt x="307446" y="210138"/>
                  <a:pt x="276225" y="263054"/>
                </a:cubicBezTo>
                <a:cubicBezTo>
                  <a:pt x="245004" y="315970"/>
                  <a:pt x="283633" y="313325"/>
                  <a:pt x="298450" y="323379"/>
                </a:cubicBezTo>
                <a:cubicBezTo>
                  <a:pt x="313267" y="333433"/>
                  <a:pt x="365125" y="323379"/>
                  <a:pt x="365125" y="323379"/>
                </a:cubicBezTo>
                <a:lnTo>
                  <a:pt x="0" y="332904"/>
                </a:lnTo>
                <a:cubicBezTo>
                  <a:pt x="8996" y="335550"/>
                  <a:pt x="384175" y="336079"/>
                  <a:pt x="419100" y="339254"/>
                </a:cubicBezTo>
                <a:cubicBezTo>
                  <a:pt x="454025" y="342429"/>
                  <a:pt x="227542" y="367300"/>
                  <a:pt x="209550" y="351954"/>
                </a:cubicBezTo>
                <a:cubicBezTo>
                  <a:pt x="191558" y="336608"/>
                  <a:pt x="275696" y="290041"/>
                  <a:pt x="311150" y="247179"/>
                </a:cubicBezTo>
                <a:cubicBezTo>
                  <a:pt x="346604" y="204317"/>
                  <a:pt x="390525" y="132350"/>
                  <a:pt x="422275" y="94779"/>
                </a:cubicBezTo>
                <a:cubicBezTo>
                  <a:pt x="454025" y="57208"/>
                  <a:pt x="510117" y="-22167"/>
                  <a:pt x="485775" y="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1847FC2-64C3-6DBE-6F72-7DDD5B0D4F77}"/>
              </a:ext>
            </a:extLst>
          </p:cNvPr>
          <p:cNvSpPr/>
          <p:nvPr/>
        </p:nvSpPr>
        <p:spPr>
          <a:xfrm>
            <a:off x="6165599" y="1838270"/>
            <a:ext cx="400393" cy="176387"/>
          </a:xfrm>
          <a:custGeom>
            <a:avLst/>
            <a:gdLst>
              <a:gd name="connsiteX0" fmla="*/ 251 w 400393"/>
              <a:gd name="connsiteY0" fmla="*/ 174680 h 176387"/>
              <a:gd name="connsiteX1" fmla="*/ 263776 w 400393"/>
              <a:gd name="connsiteY1" fmla="*/ 85780 h 176387"/>
              <a:gd name="connsiteX2" fmla="*/ 400301 w 400393"/>
              <a:gd name="connsiteY2" fmla="*/ 55 h 176387"/>
              <a:gd name="connsiteX3" fmla="*/ 286001 w 400393"/>
              <a:gd name="connsiteY3" fmla="*/ 73080 h 176387"/>
              <a:gd name="connsiteX4" fmla="*/ 343151 w 400393"/>
              <a:gd name="connsiteY4" fmla="*/ 95305 h 176387"/>
              <a:gd name="connsiteX5" fmla="*/ 260601 w 400393"/>
              <a:gd name="connsiteY5" fmla="*/ 117530 h 176387"/>
              <a:gd name="connsiteX6" fmla="*/ 311401 w 400393"/>
              <a:gd name="connsiteY6" fmla="*/ 149280 h 176387"/>
              <a:gd name="connsiteX7" fmla="*/ 225676 w 400393"/>
              <a:gd name="connsiteY7" fmla="*/ 127055 h 176387"/>
              <a:gd name="connsiteX8" fmla="*/ 241551 w 400393"/>
              <a:gd name="connsiteY8" fmla="*/ 161980 h 176387"/>
              <a:gd name="connsiteX9" fmla="*/ 216151 w 400393"/>
              <a:gd name="connsiteY9" fmla="*/ 146105 h 176387"/>
              <a:gd name="connsiteX10" fmla="*/ 251 w 400393"/>
              <a:gd name="connsiteY10" fmla="*/ 174680 h 1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393" h="176387">
                <a:moveTo>
                  <a:pt x="251" y="174680"/>
                </a:moveTo>
                <a:cubicBezTo>
                  <a:pt x="8188" y="164626"/>
                  <a:pt x="197101" y="114884"/>
                  <a:pt x="263776" y="85780"/>
                </a:cubicBezTo>
                <a:cubicBezTo>
                  <a:pt x="330451" y="56676"/>
                  <a:pt x="396597" y="2172"/>
                  <a:pt x="400301" y="55"/>
                </a:cubicBezTo>
                <a:cubicBezTo>
                  <a:pt x="404005" y="-2062"/>
                  <a:pt x="295526" y="57205"/>
                  <a:pt x="286001" y="73080"/>
                </a:cubicBezTo>
                <a:cubicBezTo>
                  <a:pt x="276476" y="88955"/>
                  <a:pt x="347384" y="87897"/>
                  <a:pt x="343151" y="95305"/>
                </a:cubicBezTo>
                <a:cubicBezTo>
                  <a:pt x="338918" y="102713"/>
                  <a:pt x="265893" y="108534"/>
                  <a:pt x="260601" y="117530"/>
                </a:cubicBezTo>
                <a:cubicBezTo>
                  <a:pt x="255309" y="126526"/>
                  <a:pt x="317222" y="147692"/>
                  <a:pt x="311401" y="149280"/>
                </a:cubicBezTo>
                <a:cubicBezTo>
                  <a:pt x="305580" y="150867"/>
                  <a:pt x="237318" y="124938"/>
                  <a:pt x="225676" y="127055"/>
                </a:cubicBezTo>
                <a:cubicBezTo>
                  <a:pt x="214034" y="129172"/>
                  <a:pt x="243138" y="158805"/>
                  <a:pt x="241551" y="161980"/>
                </a:cubicBezTo>
                <a:cubicBezTo>
                  <a:pt x="239964" y="165155"/>
                  <a:pt x="257426" y="145047"/>
                  <a:pt x="216151" y="146105"/>
                </a:cubicBezTo>
                <a:cubicBezTo>
                  <a:pt x="174876" y="147163"/>
                  <a:pt x="-7686" y="184734"/>
                  <a:pt x="251" y="174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904E37BF-177D-ED6D-D398-62A15FBAC366}"/>
              </a:ext>
            </a:extLst>
          </p:cNvPr>
          <p:cNvSpPr/>
          <p:nvPr/>
        </p:nvSpPr>
        <p:spPr>
          <a:xfrm>
            <a:off x="6430805" y="1676233"/>
            <a:ext cx="293955" cy="287082"/>
          </a:xfrm>
          <a:custGeom>
            <a:avLst/>
            <a:gdLst>
              <a:gd name="connsiteX0" fmla="*/ 293845 w 293955"/>
              <a:gd name="connsiteY0" fmla="*/ 167 h 287082"/>
              <a:gd name="connsiteX1" fmla="*/ 144620 w 293955"/>
              <a:gd name="connsiteY1" fmla="*/ 181142 h 287082"/>
              <a:gd name="connsiteX2" fmla="*/ 1745 w 293955"/>
              <a:gd name="connsiteY2" fmla="*/ 285917 h 287082"/>
              <a:gd name="connsiteX3" fmla="*/ 71595 w 293955"/>
              <a:gd name="connsiteY3" fmla="*/ 231942 h 287082"/>
              <a:gd name="connsiteX4" fmla="*/ 166845 w 293955"/>
              <a:gd name="connsiteY4" fmla="*/ 149392 h 287082"/>
              <a:gd name="connsiteX5" fmla="*/ 293845 w 293955"/>
              <a:gd name="connsiteY5" fmla="*/ 167 h 28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955" h="287082">
                <a:moveTo>
                  <a:pt x="293845" y="167"/>
                </a:moveTo>
                <a:cubicBezTo>
                  <a:pt x="290141" y="5459"/>
                  <a:pt x="193303" y="133517"/>
                  <a:pt x="144620" y="181142"/>
                </a:cubicBezTo>
                <a:cubicBezTo>
                  <a:pt x="95937" y="228767"/>
                  <a:pt x="13916" y="277450"/>
                  <a:pt x="1745" y="285917"/>
                </a:cubicBezTo>
                <a:cubicBezTo>
                  <a:pt x="-10426" y="294384"/>
                  <a:pt x="44078" y="254696"/>
                  <a:pt x="71595" y="231942"/>
                </a:cubicBezTo>
                <a:cubicBezTo>
                  <a:pt x="99112" y="209188"/>
                  <a:pt x="126628" y="182200"/>
                  <a:pt x="166845" y="149392"/>
                </a:cubicBezTo>
                <a:cubicBezTo>
                  <a:pt x="207062" y="116584"/>
                  <a:pt x="297549" y="-5125"/>
                  <a:pt x="293845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4A86BBEE-5524-190A-454A-3A875057F76A}"/>
              </a:ext>
            </a:extLst>
          </p:cNvPr>
          <p:cNvSpPr/>
          <p:nvPr/>
        </p:nvSpPr>
        <p:spPr>
          <a:xfrm>
            <a:off x="6351196" y="1704179"/>
            <a:ext cx="405346" cy="305848"/>
          </a:xfrm>
          <a:custGeom>
            <a:avLst/>
            <a:gdLst>
              <a:gd name="connsiteX0" fmla="*/ 405204 w 405346"/>
              <a:gd name="connsiteY0" fmla="*/ 796 h 305848"/>
              <a:gd name="connsiteX1" fmla="*/ 224229 w 405346"/>
              <a:gd name="connsiteY1" fmla="*/ 169071 h 305848"/>
              <a:gd name="connsiteX2" fmla="*/ 205179 w 405346"/>
              <a:gd name="connsiteY2" fmla="*/ 203996 h 305848"/>
              <a:gd name="connsiteX3" fmla="*/ 1979 w 405346"/>
              <a:gd name="connsiteY3" fmla="*/ 305596 h 305848"/>
              <a:gd name="connsiteX4" fmla="*/ 109929 w 405346"/>
              <a:gd name="connsiteY4" fmla="*/ 232571 h 305848"/>
              <a:gd name="connsiteX5" fmla="*/ 243279 w 405346"/>
              <a:gd name="connsiteY5" fmla="*/ 223046 h 305848"/>
              <a:gd name="connsiteX6" fmla="*/ 113104 w 405346"/>
              <a:gd name="connsiteY6" fmla="*/ 270671 h 305848"/>
              <a:gd name="connsiteX7" fmla="*/ 186129 w 405346"/>
              <a:gd name="connsiteY7" fmla="*/ 216696 h 305848"/>
              <a:gd name="connsiteX8" fmla="*/ 252804 w 405346"/>
              <a:gd name="connsiteY8" fmla="*/ 108746 h 305848"/>
              <a:gd name="connsiteX9" fmla="*/ 405204 w 405346"/>
              <a:gd name="connsiteY9" fmla="*/ 796 h 30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346" h="305848">
                <a:moveTo>
                  <a:pt x="405204" y="796"/>
                </a:moveTo>
                <a:cubicBezTo>
                  <a:pt x="400441" y="10850"/>
                  <a:pt x="257566" y="135204"/>
                  <a:pt x="224229" y="169071"/>
                </a:cubicBezTo>
                <a:cubicBezTo>
                  <a:pt x="190892" y="202938"/>
                  <a:pt x="242221" y="181242"/>
                  <a:pt x="205179" y="203996"/>
                </a:cubicBezTo>
                <a:cubicBezTo>
                  <a:pt x="168137" y="226750"/>
                  <a:pt x="17854" y="300834"/>
                  <a:pt x="1979" y="305596"/>
                </a:cubicBezTo>
                <a:cubicBezTo>
                  <a:pt x="-13896" y="310358"/>
                  <a:pt x="69712" y="246329"/>
                  <a:pt x="109929" y="232571"/>
                </a:cubicBezTo>
                <a:cubicBezTo>
                  <a:pt x="150146" y="218813"/>
                  <a:pt x="242750" y="216696"/>
                  <a:pt x="243279" y="223046"/>
                </a:cubicBezTo>
                <a:cubicBezTo>
                  <a:pt x="243808" y="229396"/>
                  <a:pt x="122629" y="271729"/>
                  <a:pt x="113104" y="270671"/>
                </a:cubicBezTo>
                <a:cubicBezTo>
                  <a:pt x="103579" y="269613"/>
                  <a:pt x="162846" y="243684"/>
                  <a:pt x="186129" y="216696"/>
                </a:cubicBezTo>
                <a:cubicBezTo>
                  <a:pt x="209412" y="189709"/>
                  <a:pt x="211529" y="138908"/>
                  <a:pt x="252804" y="108746"/>
                </a:cubicBezTo>
                <a:cubicBezTo>
                  <a:pt x="294079" y="78584"/>
                  <a:pt x="409967" y="-9258"/>
                  <a:pt x="405204" y="7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522BC9C3-0E38-9577-863E-2CC9E51D40E2}"/>
              </a:ext>
            </a:extLst>
          </p:cNvPr>
          <p:cNvSpPr/>
          <p:nvPr/>
        </p:nvSpPr>
        <p:spPr>
          <a:xfrm>
            <a:off x="6492418" y="1644650"/>
            <a:ext cx="378294" cy="333376"/>
          </a:xfrm>
          <a:custGeom>
            <a:avLst/>
            <a:gdLst>
              <a:gd name="connsiteX0" fmla="*/ 378282 w 378294"/>
              <a:gd name="connsiteY0" fmla="*/ 0 h 333376"/>
              <a:gd name="connsiteX1" fmla="*/ 184607 w 378294"/>
              <a:gd name="connsiteY1" fmla="*/ 130175 h 333376"/>
              <a:gd name="connsiteX2" fmla="*/ 111582 w 378294"/>
              <a:gd name="connsiteY2" fmla="*/ 263525 h 333376"/>
              <a:gd name="connsiteX3" fmla="*/ 152857 w 378294"/>
              <a:gd name="connsiteY3" fmla="*/ 212725 h 333376"/>
              <a:gd name="connsiteX4" fmla="*/ 457 w 378294"/>
              <a:gd name="connsiteY4" fmla="*/ 333375 h 333376"/>
              <a:gd name="connsiteX5" fmla="*/ 108407 w 378294"/>
              <a:gd name="connsiteY5" fmla="*/ 209550 h 333376"/>
              <a:gd name="connsiteX6" fmla="*/ 184607 w 378294"/>
              <a:gd name="connsiteY6" fmla="*/ 146050 h 333376"/>
              <a:gd name="connsiteX7" fmla="*/ 175082 w 378294"/>
              <a:gd name="connsiteY7" fmla="*/ 130175 h 333376"/>
              <a:gd name="connsiteX8" fmla="*/ 378282 w 378294"/>
              <a:gd name="connsiteY8" fmla="*/ 0 h 33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294" h="333376">
                <a:moveTo>
                  <a:pt x="378282" y="0"/>
                </a:moveTo>
                <a:cubicBezTo>
                  <a:pt x="379869" y="0"/>
                  <a:pt x="229057" y="86254"/>
                  <a:pt x="184607" y="130175"/>
                </a:cubicBezTo>
                <a:cubicBezTo>
                  <a:pt x="140157" y="174096"/>
                  <a:pt x="116874" y="249767"/>
                  <a:pt x="111582" y="263525"/>
                </a:cubicBezTo>
                <a:cubicBezTo>
                  <a:pt x="106290" y="277283"/>
                  <a:pt x="171378" y="201083"/>
                  <a:pt x="152857" y="212725"/>
                </a:cubicBezTo>
                <a:cubicBezTo>
                  <a:pt x="134336" y="224367"/>
                  <a:pt x="7865" y="333904"/>
                  <a:pt x="457" y="333375"/>
                </a:cubicBezTo>
                <a:cubicBezTo>
                  <a:pt x="-6951" y="332846"/>
                  <a:pt x="77715" y="240771"/>
                  <a:pt x="108407" y="209550"/>
                </a:cubicBezTo>
                <a:cubicBezTo>
                  <a:pt x="139099" y="178329"/>
                  <a:pt x="173495" y="159279"/>
                  <a:pt x="184607" y="146050"/>
                </a:cubicBezTo>
                <a:cubicBezTo>
                  <a:pt x="195719" y="132821"/>
                  <a:pt x="137511" y="157163"/>
                  <a:pt x="175082" y="130175"/>
                </a:cubicBezTo>
                <a:cubicBezTo>
                  <a:pt x="212653" y="103187"/>
                  <a:pt x="376695" y="0"/>
                  <a:pt x="37828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7628B665-10BF-F2CE-F642-AF56989CAE84}"/>
              </a:ext>
            </a:extLst>
          </p:cNvPr>
          <p:cNvSpPr/>
          <p:nvPr/>
        </p:nvSpPr>
        <p:spPr>
          <a:xfrm>
            <a:off x="6548485" y="1624067"/>
            <a:ext cx="275298" cy="336409"/>
          </a:xfrm>
          <a:custGeom>
            <a:avLst/>
            <a:gdLst>
              <a:gd name="connsiteX0" fmla="*/ 274590 w 275298"/>
              <a:gd name="connsiteY0" fmla="*/ 1533 h 336409"/>
              <a:gd name="connsiteX1" fmla="*/ 147590 w 275298"/>
              <a:gd name="connsiteY1" fmla="*/ 179333 h 336409"/>
              <a:gd name="connsiteX2" fmla="*/ 115840 w 275298"/>
              <a:gd name="connsiteY2" fmla="*/ 252358 h 336409"/>
              <a:gd name="connsiteX3" fmla="*/ 1540 w 275298"/>
              <a:gd name="connsiteY3" fmla="*/ 334908 h 336409"/>
              <a:gd name="connsiteX4" fmla="*/ 61865 w 275298"/>
              <a:gd name="connsiteY4" fmla="*/ 303158 h 336409"/>
              <a:gd name="connsiteX5" fmla="*/ 226965 w 275298"/>
              <a:gd name="connsiteY5" fmla="*/ 271408 h 336409"/>
              <a:gd name="connsiteX6" fmla="*/ 268240 w 275298"/>
              <a:gd name="connsiteY6" fmla="*/ 277758 h 336409"/>
              <a:gd name="connsiteX7" fmla="*/ 115840 w 275298"/>
              <a:gd name="connsiteY7" fmla="*/ 315858 h 336409"/>
              <a:gd name="connsiteX8" fmla="*/ 77740 w 275298"/>
              <a:gd name="connsiteY8" fmla="*/ 325383 h 336409"/>
              <a:gd name="connsiteX9" fmla="*/ 131715 w 275298"/>
              <a:gd name="connsiteY9" fmla="*/ 277758 h 336409"/>
              <a:gd name="connsiteX10" fmla="*/ 84090 w 275298"/>
              <a:gd name="connsiteY10" fmla="*/ 290458 h 336409"/>
              <a:gd name="connsiteX11" fmla="*/ 274590 w 275298"/>
              <a:gd name="connsiteY11" fmla="*/ 1533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298" h="336409">
                <a:moveTo>
                  <a:pt x="274590" y="1533"/>
                </a:moveTo>
                <a:cubicBezTo>
                  <a:pt x="285173" y="-16988"/>
                  <a:pt x="174048" y="137529"/>
                  <a:pt x="147590" y="179333"/>
                </a:cubicBezTo>
                <a:cubicBezTo>
                  <a:pt x="121132" y="221137"/>
                  <a:pt x="140182" y="226429"/>
                  <a:pt x="115840" y="252358"/>
                </a:cubicBezTo>
                <a:cubicBezTo>
                  <a:pt x="91498" y="278287"/>
                  <a:pt x="10536" y="326441"/>
                  <a:pt x="1540" y="334908"/>
                </a:cubicBezTo>
                <a:cubicBezTo>
                  <a:pt x="-7456" y="343375"/>
                  <a:pt x="24294" y="313741"/>
                  <a:pt x="61865" y="303158"/>
                </a:cubicBezTo>
                <a:cubicBezTo>
                  <a:pt x="99436" y="292575"/>
                  <a:pt x="192569" y="275641"/>
                  <a:pt x="226965" y="271408"/>
                </a:cubicBezTo>
                <a:cubicBezTo>
                  <a:pt x="261361" y="267175"/>
                  <a:pt x="286761" y="270350"/>
                  <a:pt x="268240" y="277758"/>
                </a:cubicBezTo>
                <a:cubicBezTo>
                  <a:pt x="249719" y="285166"/>
                  <a:pt x="115840" y="315858"/>
                  <a:pt x="115840" y="315858"/>
                </a:cubicBezTo>
                <a:cubicBezTo>
                  <a:pt x="84090" y="323795"/>
                  <a:pt x="75094" y="331733"/>
                  <a:pt x="77740" y="325383"/>
                </a:cubicBezTo>
                <a:cubicBezTo>
                  <a:pt x="80386" y="319033"/>
                  <a:pt x="130657" y="283579"/>
                  <a:pt x="131715" y="277758"/>
                </a:cubicBezTo>
                <a:cubicBezTo>
                  <a:pt x="132773" y="271937"/>
                  <a:pt x="60278" y="331204"/>
                  <a:pt x="84090" y="290458"/>
                </a:cubicBezTo>
                <a:cubicBezTo>
                  <a:pt x="107902" y="249712"/>
                  <a:pt x="264007" y="20054"/>
                  <a:pt x="274590" y="1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A797691-5176-9672-BBCA-A256F5C2659A}"/>
              </a:ext>
            </a:extLst>
          </p:cNvPr>
          <p:cNvSpPr/>
          <p:nvPr/>
        </p:nvSpPr>
        <p:spPr>
          <a:xfrm>
            <a:off x="6937246" y="1561929"/>
            <a:ext cx="363331" cy="260623"/>
          </a:xfrm>
          <a:custGeom>
            <a:avLst/>
            <a:gdLst>
              <a:gd name="connsiteX0" fmla="*/ 362079 w 363331"/>
              <a:gd name="connsiteY0" fmla="*/ 171 h 260623"/>
              <a:gd name="connsiteX1" fmla="*/ 149354 w 363331"/>
              <a:gd name="connsiteY1" fmla="*/ 114471 h 260623"/>
              <a:gd name="connsiteX2" fmla="*/ 129 w 363331"/>
              <a:gd name="connsiteY2" fmla="*/ 260521 h 260623"/>
              <a:gd name="connsiteX3" fmla="*/ 123954 w 363331"/>
              <a:gd name="connsiteY3" fmla="*/ 136696 h 260623"/>
              <a:gd name="connsiteX4" fmla="*/ 165229 w 363331"/>
              <a:gd name="connsiteY4" fmla="*/ 79546 h 260623"/>
              <a:gd name="connsiteX5" fmla="*/ 44579 w 363331"/>
              <a:gd name="connsiteY5" fmla="*/ 139871 h 260623"/>
              <a:gd name="connsiteX6" fmla="*/ 362079 w 363331"/>
              <a:gd name="connsiteY6" fmla="*/ 171 h 26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31" h="260623">
                <a:moveTo>
                  <a:pt x="362079" y="171"/>
                </a:moveTo>
                <a:cubicBezTo>
                  <a:pt x="379541" y="-4062"/>
                  <a:pt x="209679" y="71079"/>
                  <a:pt x="149354" y="114471"/>
                </a:cubicBezTo>
                <a:cubicBezTo>
                  <a:pt x="89029" y="157863"/>
                  <a:pt x="4362" y="256817"/>
                  <a:pt x="129" y="260521"/>
                </a:cubicBezTo>
                <a:cubicBezTo>
                  <a:pt x="-4104" y="264225"/>
                  <a:pt x="96437" y="166858"/>
                  <a:pt x="123954" y="136696"/>
                </a:cubicBezTo>
                <a:cubicBezTo>
                  <a:pt x="151471" y="106534"/>
                  <a:pt x="178458" y="79017"/>
                  <a:pt x="165229" y="79546"/>
                </a:cubicBezTo>
                <a:cubicBezTo>
                  <a:pt x="152000" y="80075"/>
                  <a:pt x="10712" y="155746"/>
                  <a:pt x="44579" y="139871"/>
                </a:cubicBezTo>
                <a:cubicBezTo>
                  <a:pt x="78446" y="123996"/>
                  <a:pt x="344617" y="4404"/>
                  <a:pt x="36207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E0744E83-73BE-5C2D-885B-952980FDD383}"/>
              </a:ext>
            </a:extLst>
          </p:cNvPr>
          <p:cNvSpPr/>
          <p:nvPr/>
        </p:nvSpPr>
        <p:spPr>
          <a:xfrm>
            <a:off x="7018716" y="1508879"/>
            <a:ext cx="392840" cy="164793"/>
          </a:xfrm>
          <a:custGeom>
            <a:avLst/>
            <a:gdLst>
              <a:gd name="connsiteX0" fmla="*/ 1209 w 392840"/>
              <a:gd name="connsiteY0" fmla="*/ 164346 h 164793"/>
              <a:gd name="connsiteX1" fmla="*/ 347284 w 392840"/>
              <a:gd name="connsiteY1" fmla="*/ 50046 h 164793"/>
              <a:gd name="connsiteX2" fmla="*/ 379034 w 392840"/>
              <a:gd name="connsiteY2" fmla="*/ 24646 h 164793"/>
              <a:gd name="connsiteX3" fmla="*/ 255209 w 392840"/>
              <a:gd name="connsiteY3" fmla="*/ 2421 h 164793"/>
              <a:gd name="connsiteX4" fmla="*/ 382209 w 392840"/>
              <a:gd name="connsiteY4" fmla="*/ 5596 h 164793"/>
              <a:gd name="connsiteX5" fmla="*/ 366334 w 392840"/>
              <a:gd name="connsiteY5" fmla="*/ 46871 h 164793"/>
              <a:gd name="connsiteX6" fmla="*/ 236159 w 392840"/>
              <a:gd name="connsiteY6" fmla="*/ 88146 h 164793"/>
              <a:gd name="connsiteX7" fmla="*/ 1209 w 392840"/>
              <a:gd name="connsiteY7" fmla="*/ 164346 h 16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40" h="164793">
                <a:moveTo>
                  <a:pt x="1209" y="164346"/>
                </a:moveTo>
                <a:cubicBezTo>
                  <a:pt x="19730" y="157996"/>
                  <a:pt x="284313" y="73329"/>
                  <a:pt x="347284" y="50046"/>
                </a:cubicBezTo>
                <a:cubicBezTo>
                  <a:pt x="410255" y="26763"/>
                  <a:pt x="394380" y="32583"/>
                  <a:pt x="379034" y="24646"/>
                </a:cubicBezTo>
                <a:cubicBezTo>
                  <a:pt x="363688" y="16709"/>
                  <a:pt x="254680" y="5596"/>
                  <a:pt x="255209" y="2421"/>
                </a:cubicBezTo>
                <a:cubicBezTo>
                  <a:pt x="255738" y="-754"/>
                  <a:pt x="363688" y="-1812"/>
                  <a:pt x="382209" y="5596"/>
                </a:cubicBezTo>
                <a:cubicBezTo>
                  <a:pt x="400730" y="13004"/>
                  <a:pt x="390676" y="33113"/>
                  <a:pt x="366334" y="46871"/>
                </a:cubicBezTo>
                <a:cubicBezTo>
                  <a:pt x="341992" y="60629"/>
                  <a:pt x="290134" y="68567"/>
                  <a:pt x="236159" y="88146"/>
                </a:cubicBezTo>
                <a:cubicBezTo>
                  <a:pt x="182184" y="107725"/>
                  <a:pt x="-17312" y="170696"/>
                  <a:pt x="1209" y="16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74E7B1BC-68EB-54DC-F2B1-2EADC588AF74}"/>
              </a:ext>
            </a:extLst>
          </p:cNvPr>
          <p:cNvSpPr/>
          <p:nvPr/>
        </p:nvSpPr>
        <p:spPr>
          <a:xfrm>
            <a:off x="7301754" y="1428727"/>
            <a:ext cx="83346" cy="146210"/>
          </a:xfrm>
          <a:custGeom>
            <a:avLst/>
            <a:gdLst>
              <a:gd name="connsiteX0" fmla="*/ 83296 w 83346"/>
              <a:gd name="connsiteY0" fmla="*/ 23 h 146210"/>
              <a:gd name="connsiteX1" fmla="*/ 13446 w 83346"/>
              <a:gd name="connsiteY1" fmla="*/ 101623 h 146210"/>
              <a:gd name="connsiteX2" fmla="*/ 38846 w 83346"/>
              <a:gd name="connsiteY2" fmla="*/ 146073 h 146210"/>
              <a:gd name="connsiteX3" fmla="*/ 746 w 83346"/>
              <a:gd name="connsiteY3" fmla="*/ 111148 h 146210"/>
              <a:gd name="connsiteX4" fmla="*/ 83296 w 83346"/>
              <a:gd name="connsiteY4" fmla="*/ 23 h 146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46" h="146210">
                <a:moveTo>
                  <a:pt x="83296" y="23"/>
                </a:moveTo>
                <a:cubicBezTo>
                  <a:pt x="85413" y="-1565"/>
                  <a:pt x="20854" y="77281"/>
                  <a:pt x="13446" y="101623"/>
                </a:cubicBezTo>
                <a:cubicBezTo>
                  <a:pt x="6038" y="125965"/>
                  <a:pt x="40963" y="144485"/>
                  <a:pt x="38846" y="146073"/>
                </a:cubicBezTo>
                <a:cubicBezTo>
                  <a:pt x="36729" y="147661"/>
                  <a:pt x="-6133" y="135490"/>
                  <a:pt x="746" y="111148"/>
                </a:cubicBezTo>
                <a:cubicBezTo>
                  <a:pt x="7625" y="86806"/>
                  <a:pt x="81179" y="1611"/>
                  <a:pt x="83296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36874936-4947-E28F-CFEE-68D56BF0BDE1}"/>
              </a:ext>
            </a:extLst>
          </p:cNvPr>
          <p:cNvSpPr/>
          <p:nvPr/>
        </p:nvSpPr>
        <p:spPr>
          <a:xfrm>
            <a:off x="7190898" y="1480169"/>
            <a:ext cx="331044" cy="304277"/>
          </a:xfrm>
          <a:custGeom>
            <a:avLst/>
            <a:gdLst>
              <a:gd name="connsiteX0" fmla="*/ 477 w 331044"/>
              <a:gd name="connsiteY0" fmla="*/ 2556 h 304277"/>
              <a:gd name="connsiteX1" fmla="*/ 283052 w 331044"/>
              <a:gd name="connsiteY1" fmla="*/ 15256 h 304277"/>
              <a:gd name="connsiteX2" fmla="*/ 298927 w 331044"/>
              <a:gd name="connsiteY2" fmla="*/ 72406 h 304277"/>
              <a:gd name="connsiteX3" fmla="*/ 327502 w 331044"/>
              <a:gd name="connsiteY3" fmla="*/ 66056 h 304277"/>
              <a:gd name="connsiteX4" fmla="*/ 210027 w 331044"/>
              <a:gd name="connsiteY4" fmla="*/ 174006 h 304277"/>
              <a:gd name="connsiteX5" fmla="*/ 146527 w 331044"/>
              <a:gd name="connsiteY5" fmla="*/ 304181 h 304277"/>
              <a:gd name="connsiteX6" fmla="*/ 210027 w 331044"/>
              <a:gd name="connsiteY6" fmla="*/ 193056 h 304277"/>
              <a:gd name="connsiteX7" fmla="*/ 213202 w 331044"/>
              <a:gd name="connsiteY7" fmla="*/ 72406 h 304277"/>
              <a:gd name="connsiteX8" fmla="*/ 216377 w 331044"/>
              <a:gd name="connsiteY8" fmla="*/ 56531 h 304277"/>
              <a:gd name="connsiteX9" fmla="*/ 477 w 331044"/>
              <a:gd name="connsiteY9" fmla="*/ 2556 h 30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1044" h="304277">
                <a:moveTo>
                  <a:pt x="477" y="2556"/>
                </a:moveTo>
                <a:cubicBezTo>
                  <a:pt x="11589" y="-4323"/>
                  <a:pt x="233310" y="3614"/>
                  <a:pt x="283052" y="15256"/>
                </a:cubicBezTo>
                <a:cubicBezTo>
                  <a:pt x="332794" y="26898"/>
                  <a:pt x="291519" y="63939"/>
                  <a:pt x="298927" y="72406"/>
                </a:cubicBezTo>
                <a:cubicBezTo>
                  <a:pt x="306335" y="80873"/>
                  <a:pt x="342319" y="49123"/>
                  <a:pt x="327502" y="66056"/>
                </a:cubicBezTo>
                <a:cubicBezTo>
                  <a:pt x="312685" y="82989"/>
                  <a:pt x="240190" y="134319"/>
                  <a:pt x="210027" y="174006"/>
                </a:cubicBezTo>
                <a:cubicBezTo>
                  <a:pt x="179865" y="213694"/>
                  <a:pt x="146527" y="301006"/>
                  <a:pt x="146527" y="304181"/>
                </a:cubicBezTo>
                <a:cubicBezTo>
                  <a:pt x="146527" y="307356"/>
                  <a:pt x="198915" y="231685"/>
                  <a:pt x="210027" y="193056"/>
                </a:cubicBezTo>
                <a:cubicBezTo>
                  <a:pt x="221139" y="154427"/>
                  <a:pt x="212144" y="95160"/>
                  <a:pt x="213202" y="72406"/>
                </a:cubicBezTo>
                <a:cubicBezTo>
                  <a:pt x="214260" y="49652"/>
                  <a:pt x="257123" y="63939"/>
                  <a:pt x="216377" y="56531"/>
                </a:cubicBezTo>
                <a:cubicBezTo>
                  <a:pt x="175631" y="49123"/>
                  <a:pt x="-10635" y="9435"/>
                  <a:pt x="477" y="2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B70BC501-B318-78C8-6A60-46CBE674041D}"/>
              </a:ext>
            </a:extLst>
          </p:cNvPr>
          <p:cNvSpPr/>
          <p:nvPr/>
        </p:nvSpPr>
        <p:spPr>
          <a:xfrm>
            <a:off x="6919308" y="1568103"/>
            <a:ext cx="491191" cy="353825"/>
          </a:xfrm>
          <a:custGeom>
            <a:avLst/>
            <a:gdLst>
              <a:gd name="connsiteX0" fmla="*/ 472092 w 491191"/>
              <a:gd name="connsiteY0" fmla="*/ 347 h 353825"/>
              <a:gd name="connsiteX1" fmla="*/ 237142 w 491191"/>
              <a:gd name="connsiteY1" fmla="*/ 92422 h 353825"/>
              <a:gd name="connsiteX2" fmla="*/ 100617 w 491191"/>
              <a:gd name="connsiteY2" fmla="*/ 174972 h 353825"/>
              <a:gd name="connsiteX3" fmla="*/ 278417 w 491191"/>
              <a:gd name="connsiteY3" fmla="*/ 92422 h 353825"/>
              <a:gd name="connsiteX4" fmla="*/ 491142 w 491191"/>
              <a:gd name="connsiteY4" fmla="*/ 98772 h 353825"/>
              <a:gd name="connsiteX5" fmla="*/ 259367 w 491191"/>
              <a:gd name="connsiteY5" fmla="*/ 136872 h 353825"/>
              <a:gd name="connsiteX6" fmla="*/ 148242 w 491191"/>
              <a:gd name="connsiteY6" fmla="*/ 298797 h 353825"/>
              <a:gd name="connsiteX7" fmla="*/ 49817 w 491191"/>
              <a:gd name="connsiteY7" fmla="*/ 346422 h 353825"/>
              <a:gd name="connsiteX8" fmla="*/ 278417 w 491191"/>
              <a:gd name="connsiteY8" fmla="*/ 159097 h 353825"/>
              <a:gd name="connsiteX9" fmla="*/ 72042 w 491191"/>
              <a:gd name="connsiteY9" fmla="*/ 174972 h 353825"/>
              <a:gd name="connsiteX10" fmla="*/ 164117 w 491191"/>
              <a:gd name="connsiteY10" fmla="*/ 111472 h 353825"/>
              <a:gd name="connsiteX11" fmla="*/ 8542 w 491191"/>
              <a:gd name="connsiteY11" fmla="*/ 127347 h 353825"/>
              <a:gd name="connsiteX12" fmla="*/ 472092 w 491191"/>
              <a:gd name="connsiteY12" fmla="*/ 347 h 35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191" h="353825">
                <a:moveTo>
                  <a:pt x="472092" y="347"/>
                </a:moveTo>
                <a:cubicBezTo>
                  <a:pt x="510192" y="-5474"/>
                  <a:pt x="299054" y="63318"/>
                  <a:pt x="237142" y="92422"/>
                </a:cubicBezTo>
                <a:cubicBezTo>
                  <a:pt x="175229" y="121526"/>
                  <a:pt x="93738" y="174972"/>
                  <a:pt x="100617" y="174972"/>
                </a:cubicBezTo>
                <a:cubicBezTo>
                  <a:pt x="107496" y="174972"/>
                  <a:pt x="213330" y="105122"/>
                  <a:pt x="278417" y="92422"/>
                </a:cubicBezTo>
                <a:cubicBezTo>
                  <a:pt x="343504" y="79722"/>
                  <a:pt x="494317" y="91364"/>
                  <a:pt x="491142" y="98772"/>
                </a:cubicBezTo>
                <a:cubicBezTo>
                  <a:pt x="487967" y="106180"/>
                  <a:pt x="316517" y="103535"/>
                  <a:pt x="259367" y="136872"/>
                </a:cubicBezTo>
                <a:cubicBezTo>
                  <a:pt x="202217" y="170210"/>
                  <a:pt x="183167" y="263872"/>
                  <a:pt x="148242" y="298797"/>
                </a:cubicBezTo>
                <a:cubicBezTo>
                  <a:pt x="113317" y="333722"/>
                  <a:pt x="28121" y="369705"/>
                  <a:pt x="49817" y="346422"/>
                </a:cubicBezTo>
                <a:cubicBezTo>
                  <a:pt x="71513" y="323139"/>
                  <a:pt x="274713" y="187672"/>
                  <a:pt x="278417" y="159097"/>
                </a:cubicBezTo>
                <a:cubicBezTo>
                  <a:pt x="282121" y="130522"/>
                  <a:pt x="91092" y="182909"/>
                  <a:pt x="72042" y="174972"/>
                </a:cubicBezTo>
                <a:cubicBezTo>
                  <a:pt x="52992" y="167035"/>
                  <a:pt x="174700" y="119409"/>
                  <a:pt x="164117" y="111472"/>
                </a:cubicBezTo>
                <a:cubicBezTo>
                  <a:pt x="153534" y="103535"/>
                  <a:pt x="-42787" y="148514"/>
                  <a:pt x="8542" y="127347"/>
                </a:cubicBezTo>
                <a:cubicBezTo>
                  <a:pt x="59871" y="106180"/>
                  <a:pt x="433992" y="6168"/>
                  <a:pt x="472092" y="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A52D1CAB-6E22-23C9-8775-5BB7671D034A}"/>
              </a:ext>
            </a:extLst>
          </p:cNvPr>
          <p:cNvSpPr/>
          <p:nvPr/>
        </p:nvSpPr>
        <p:spPr>
          <a:xfrm>
            <a:off x="7295968" y="1603193"/>
            <a:ext cx="328233" cy="95443"/>
          </a:xfrm>
          <a:custGeom>
            <a:avLst/>
            <a:gdLst>
              <a:gd name="connsiteX0" fmla="*/ 182 w 328233"/>
              <a:gd name="connsiteY0" fmla="*/ 95432 h 95443"/>
              <a:gd name="connsiteX1" fmla="*/ 203382 w 328233"/>
              <a:gd name="connsiteY1" fmla="*/ 12882 h 95443"/>
              <a:gd name="connsiteX2" fmla="*/ 327207 w 328233"/>
              <a:gd name="connsiteY2" fmla="*/ 9707 h 95443"/>
              <a:gd name="connsiteX3" fmla="*/ 257357 w 328233"/>
              <a:gd name="connsiteY3" fmla="*/ 3357 h 95443"/>
              <a:gd name="connsiteX4" fmla="*/ 168457 w 328233"/>
              <a:gd name="connsiteY4" fmla="*/ 6532 h 95443"/>
              <a:gd name="connsiteX5" fmla="*/ 182 w 328233"/>
              <a:gd name="connsiteY5" fmla="*/ 95432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8233" h="95443">
                <a:moveTo>
                  <a:pt x="182" y="95432"/>
                </a:moveTo>
                <a:cubicBezTo>
                  <a:pt x="6003" y="96490"/>
                  <a:pt x="148878" y="27169"/>
                  <a:pt x="203382" y="12882"/>
                </a:cubicBezTo>
                <a:cubicBezTo>
                  <a:pt x="257886" y="-1405"/>
                  <a:pt x="318211" y="11294"/>
                  <a:pt x="327207" y="9707"/>
                </a:cubicBezTo>
                <a:cubicBezTo>
                  <a:pt x="336203" y="8120"/>
                  <a:pt x="283815" y="3886"/>
                  <a:pt x="257357" y="3357"/>
                </a:cubicBezTo>
                <a:cubicBezTo>
                  <a:pt x="230899" y="2828"/>
                  <a:pt x="207086" y="-5639"/>
                  <a:pt x="168457" y="6532"/>
                </a:cubicBezTo>
                <a:cubicBezTo>
                  <a:pt x="129828" y="18703"/>
                  <a:pt x="-5639" y="94374"/>
                  <a:pt x="182" y="9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5D567D55-6A78-5D37-18DB-ED8524CF5FA3}"/>
              </a:ext>
            </a:extLst>
          </p:cNvPr>
          <p:cNvSpPr/>
          <p:nvPr/>
        </p:nvSpPr>
        <p:spPr>
          <a:xfrm>
            <a:off x="7219865" y="1650082"/>
            <a:ext cx="409660" cy="271116"/>
          </a:xfrm>
          <a:custGeom>
            <a:avLst/>
            <a:gdLst>
              <a:gd name="connsiteX0" fmla="*/ 409660 w 409660"/>
              <a:gd name="connsiteY0" fmla="*/ 10443 h 271116"/>
              <a:gd name="connsiteX1" fmla="*/ 273135 w 409660"/>
              <a:gd name="connsiteY1" fmla="*/ 918 h 271116"/>
              <a:gd name="connsiteX2" fmla="*/ 193760 w 409660"/>
              <a:gd name="connsiteY2" fmla="*/ 19968 h 271116"/>
              <a:gd name="connsiteX3" fmla="*/ 139785 w 409660"/>
              <a:gd name="connsiteY3" fmla="*/ 131093 h 271116"/>
              <a:gd name="connsiteX4" fmla="*/ 85 w 409660"/>
              <a:gd name="connsiteY4" fmla="*/ 270793 h 271116"/>
              <a:gd name="connsiteX5" fmla="*/ 120735 w 409660"/>
              <a:gd name="connsiteY5" fmla="*/ 89818 h 271116"/>
              <a:gd name="connsiteX6" fmla="*/ 228685 w 409660"/>
              <a:gd name="connsiteY6" fmla="*/ 10443 h 271116"/>
              <a:gd name="connsiteX7" fmla="*/ 301710 w 409660"/>
              <a:gd name="connsiteY7" fmla="*/ 918 h 271116"/>
              <a:gd name="connsiteX8" fmla="*/ 409660 w 409660"/>
              <a:gd name="connsiteY8" fmla="*/ 10443 h 27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60" h="271116">
                <a:moveTo>
                  <a:pt x="409660" y="10443"/>
                </a:moveTo>
                <a:cubicBezTo>
                  <a:pt x="359389" y="4886"/>
                  <a:pt x="309118" y="-670"/>
                  <a:pt x="273135" y="918"/>
                </a:cubicBezTo>
                <a:cubicBezTo>
                  <a:pt x="237152" y="2505"/>
                  <a:pt x="215985" y="-1728"/>
                  <a:pt x="193760" y="19968"/>
                </a:cubicBezTo>
                <a:cubicBezTo>
                  <a:pt x="171535" y="41664"/>
                  <a:pt x="172064" y="89289"/>
                  <a:pt x="139785" y="131093"/>
                </a:cubicBezTo>
                <a:cubicBezTo>
                  <a:pt x="107506" y="172897"/>
                  <a:pt x="3260" y="277672"/>
                  <a:pt x="85" y="270793"/>
                </a:cubicBezTo>
                <a:cubicBezTo>
                  <a:pt x="-3090" y="263914"/>
                  <a:pt x="82635" y="133210"/>
                  <a:pt x="120735" y="89818"/>
                </a:cubicBezTo>
                <a:cubicBezTo>
                  <a:pt x="158835" y="46426"/>
                  <a:pt x="198523" y="25260"/>
                  <a:pt x="228685" y="10443"/>
                </a:cubicBezTo>
                <a:cubicBezTo>
                  <a:pt x="258847" y="-4374"/>
                  <a:pt x="301710" y="918"/>
                  <a:pt x="301710" y="918"/>
                </a:cubicBezTo>
                <a:lnTo>
                  <a:pt x="409660" y="104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C9CE77D9-1F81-CE5A-D765-CB866A7204AD}"/>
              </a:ext>
            </a:extLst>
          </p:cNvPr>
          <p:cNvSpPr/>
          <p:nvPr/>
        </p:nvSpPr>
        <p:spPr>
          <a:xfrm>
            <a:off x="7507112" y="1520677"/>
            <a:ext cx="55831" cy="479575"/>
          </a:xfrm>
          <a:custGeom>
            <a:avLst/>
            <a:gdLst>
              <a:gd name="connsiteX0" fmla="*/ 52563 w 55831"/>
              <a:gd name="connsiteY0" fmla="*/ 148 h 479575"/>
              <a:gd name="connsiteX1" fmla="*/ 30338 w 55831"/>
              <a:gd name="connsiteY1" fmla="*/ 231923 h 479575"/>
              <a:gd name="connsiteX2" fmla="*/ 46213 w 55831"/>
              <a:gd name="connsiteY2" fmla="*/ 425598 h 479575"/>
              <a:gd name="connsiteX3" fmla="*/ 36688 w 55831"/>
              <a:gd name="connsiteY3" fmla="*/ 377973 h 479575"/>
              <a:gd name="connsiteX4" fmla="*/ 55738 w 55831"/>
              <a:gd name="connsiteY4" fmla="*/ 479573 h 479575"/>
              <a:gd name="connsiteX5" fmla="*/ 27163 w 55831"/>
              <a:gd name="connsiteY5" fmla="*/ 374798 h 479575"/>
              <a:gd name="connsiteX6" fmla="*/ 1763 w 55831"/>
              <a:gd name="connsiteY6" fmla="*/ 222398 h 479575"/>
              <a:gd name="connsiteX7" fmla="*/ 4938 w 55831"/>
              <a:gd name="connsiteY7" fmla="*/ 266848 h 479575"/>
              <a:gd name="connsiteX8" fmla="*/ 52563 w 55831"/>
              <a:gd name="connsiteY8" fmla="*/ 148 h 4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31" h="479575">
                <a:moveTo>
                  <a:pt x="52563" y="148"/>
                </a:moveTo>
                <a:cubicBezTo>
                  <a:pt x="56796" y="-5673"/>
                  <a:pt x="31396" y="161015"/>
                  <a:pt x="30338" y="231923"/>
                </a:cubicBezTo>
                <a:cubicBezTo>
                  <a:pt x="29280" y="302831"/>
                  <a:pt x="45155" y="401256"/>
                  <a:pt x="46213" y="425598"/>
                </a:cubicBezTo>
                <a:cubicBezTo>
                  <a:pt x="47271" y="449940"/>
                  <a:pt x="35101" y="368977"/>
                  <a:pt x="36688" y="377973"/>
                </a:cubicBezTo>
                <a:cubicBezTo>
                  <a:pt x="38275" y="386969"/>
                  <a:pt x="57325" y="480102"/>
                  <a:pt x="55738" y="479573"/>
                </a:cubicBezTo>
                <a:cubicBezTo>
                  <a:pt x="54151" y="479044"/>
                  <a:pt x="36159" y="417661"/>
                  <a:pt x="27163" y="374798"/>
                </a:cubicBezTo>
                <a:cubicBezTo>
                  <a:pt x="18167" y="331936"/>
                  <a:pt x="5467" y="240390"/>
                  <a:pt x="1763" y="222398"/>
                </a:cubicBezTo>
                <a:cubicBezTo>
                  <a:pt x="-1941" y="204406"/>
                  <a:pt x="705" y="303361"/>
                  <a:pt x="4938" y="266848"/>
                </a:cubicBezTo>
                <a:cubicBezTo>
                  <a:pt x="9171" y="230336"/>
                  <a:pt x="48330" y="5969"/>
                  <a:pt x="5256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AB700802-B76F-5451-872F-1AE6B4E1E5D6}"/>
              </a:ext>
            </a:extLst>
          </p:cNvPr>
          <p:cNvSpPr/>
          <p:nvPr/>
        </p:nvSpPr>
        <p:spPr>
          <a:xfrm>
            <a:off x="7486377" y="1523473"/>
            <a:ext cx="63773" cy="496251"/>
          </a:xfrm>
          <a:custGeom>
            <a:avLst/>
            <a:gdLst>
              <a:gd name="connsiteX0" fmla="*/ 63773 w 63773"/>
              <a:gd name="connsiteY0" fmla="*/ 527 h 496251"/>
              <a:gd name="connsiteX1" fmla="*/ 3448 w 63773"/>
              <a:gd name="connsiteY1" fmla="*/ 222777 h 496251"/>
              <a:gd name="connsiteX2" fmla="*/ 19323 w 63773"/>
              <a:gd name="connsiteY2" fmla="*/ 359302 h 496251"/>
              <a:gd name="connsiteX3" fmla="*/ 9798 w 63773"/>
              <a:gd name="connsiteY3" fmla="*/ 311677 h 496251"/>
              <a:gd name="connsiteX4" fmla="*/ 16148 w 63773"/>
              <a:gd name="connsiteY4" fmla="*/ 495827 h 496251"/>
              <a:gd name="connsiteX5" fmla="*/ 6623 w 63773"/>
              <a:gd name="connsiteY5" fmla="*/ 251352 h 496251"/>
              <a:gd name="connsiteX6" fmla="*/ 3448 w 63773"/>
              <a:gd name="connsiteY6" fmla="*/ 162452 h 496251"/>
              <a:gd name="connsiteX7" fmla="*/ 63773 w 63773"/>
              <a:gd name="connsiteY7" fmla="*/ 527 h 4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73" h="496251">
                <a:moveTo>
                  <a:pt x="63773" y="527"/>
                </a:moveTo>
                <a:cubicBezTo>
                  <a:pt x="63773" y="10581"/>
                  <a:pt x="10856" y="162981"/>
                  <a:pt x="3448" y="222777"/>
                </a:cubicBezTo>
                <a:cubicBezTo>
                  <a:pt x="-3960" y="282573"/>
                  <a:pt x="18265" y="344485"/>
                  <a:pt x="19323" y="359302"/>
                </a:cubicBezTo>
                <a:cubicBezTo>
                  <a:pt x="20381" y="374119"/>
                  <a:pt x="10327" y="288923"/>
                  <a:pt x="9798" y="311677"/>
                </a:cubicBezTo>
                <a:cubicBezTo>
                  <a:pt x="9269" y="334431"/>
                  <a:pt x="16677" y="505881"/>
                  <a:pt x="16148" y="495827"/>
                </a:cubicBezTo>
                <a:cubicBezTo>
                  <a:pt x="15619" y="485773"/>
                  <a:pt x="8740" y="306914"/>
                  <a:pt x="6623" y="251352"/>
                </a:cubicBezTo>
                <a:cubicBezTo>
                  <a:pt x="4506" y="195790"/>
                  <a:pt x="-5019" y="197906"/>
                  <a:pt x="3448" y="162452"/>
                </a:cubicBezTo>
                <a:cubicBezTo>
                  <a:pt x="11915" y="126998"/>
                  <a:pt x="63773" y="-9527"/>
                  <a:pt x="63773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D9E7D1EC-817C-972C-59B5-EB150760DEE1}"/>
              </a:ext>
            </a:extLst>
          </p:cNvPr>
          <p:cNvSpPr/>
          <p:nvPr/>
        </p:nvSpPr>
        <p:spPr>
          <a:xfrm>
            <a:off x="7390279" y="1589285"/>
            <a:ext cx="80727" cy="436847"/>
          </a:xfrm>
          <a:custGeom>
            <a:avLst/>
            <a:gdLst>
              <a:gd name="connsiteX0" fmla="*/ 39221 w 80727"/>
              <a:gd name="connsiteY0" fmla="*/ 10915 h 436847"/>
              <a:gd name="connsiteX1" fmla="*/ 23346 w 80727"/>
              <a:gd name="connsiteY1" fmla="*/ 249040 h 436847"/>
              <a:gd name="connsiteX2" fmla="*/ 32871 w 80727"/>
              <a:gd name="connsiteY2" fmla="*/ 331590 h 436847"/>
              <a:gd name="connsiteX3" fmla="*/ 80496 w 80727"/>
              <a:gd name="connsiteY3" fmla="*/ 430015 h 436847"/>
              <a:gd name="connsiteX4" fmla="*/ 10646 w 80727"/>
              <a:gd name="connsiteY4" fmla="*/ 337940 h 436847"/>
              <a:gd name="connsiteX5" fmla="*/ 29696 w 80727"/>
              <a:gd name="connsiteY5" fmla="*/ 436365 h 436847"/>
              <a:gd name="connsiteX6" fmla="*/ 1121 w 80727"/>
              <a:gd name="connsiteY6" fmla="*/ 287140 h 436847"/>
              <a:gd name="connsiteX7" fmla="*/ 7471 w 80727"/>
              <a:gd name="connsiteY7" fmla="*/ 318890 h 436847"/>
              <a:gd name="connsiteX8" fmla="*/ 23346 w 80727"/>
              <a:gd name="connsiteY8" fmla="*/ 64890 h 436847"/>
              <a:gd name="connsiteX9" fmla="*/ 39221 w 80727"/>
              <a:gd name="connsiteY9" fmla="*/ 10915 h 43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727" h="436847">
                <a:moveTo>
                  <a:pt x="39221" y="10915"/>
                </a:moveTo>
                <a:cubicBezTo>
                  <a:pt x="39221" y="41607"/>
                  <a:pt x="24404" y="195594"/>
                  <a:pt x="23346" y="249040"/>
                </a:cubicBezTo>
                <a:cubicBezTo>
                  <a:pt x="22288" y="302486"/>
                  <a:pt x="23346" y="301428"/>
                  <a:pt x="32871" y="331590"/>
                </a:cubicBezTo>
                <a:cubicBezTo>
                  <a:pt x="42396" y="361752"/>
                  <a:pt x="84200" y="428957"/>
                  <a:pt x="80496" y="430015"/>
                </a:cubicBezTo>
                <a:cubicBezTo>
                  <a:pt x="76792" y="431073"/>
                  <a:pt x="19113" y="336882"/>
                  <a:pt x="10646" y="337940"/>
                </a:cubicBezTo>
                <a:cubicBezTo>
                  <a:pt x="2179" y="338998"/>
                  <a:pt x="31283" y="444832"/>
                  <a:pt x="29696" y="436365"/>
                </a:cubicBezTo>
                <a:cubicBezTo>
                  <a:pt x="28109" y="427898"/>
                  <a:pt x="4825" y="306719"/>
                  <a:pt x="1121" y="287140"/>
                </a:cubicBezTo>
                <a:cubicBezTo>
                  <a:pt x="-2583" y="267561"/>
                  <a:pt x="3767" y="355932"/>
                  <a:pt x="7471" y="318890"/>
                </a:cubicBezTo>
                <a:cubicBezTo>
                  <a:pt x="11175" y="281848"/>
                  <a:pt x="23346" y="64890"/>
                  <a:pt x="23346" y="64890"/>
                </a:cubicBezTo>
                <a:cubicBezTo>
                  <a:pt x="27579" y="19382"/>
                  <a:pt x="39221" y="-19777"/>
                  <a:pt x="39221" y="10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E874FDCE-B0E1-0C07-6A22-961BD51F116D}"/>
              </a:ext>
            </a:extLst>
          </p:cNvPr>
          <p:cNvSpPr/>
          <p:nvPr/>
        </p:nvSpPr>
        <p:spPr>
          <a:xfrm>
            <a:off x="7267569" y="1952064"/>
            <a:ext cx="329555" cy="143458"/>
          </a:xfrm>
          <a:custGeom>
            <a:avLst/>
            <a:gdLst>
              <a:gd name="connsiteX0" fmla="*/ 6 w 329555"/>
              <a:gd name="connsiteY0" fmla="*/ 143436 h 143458"/>
              <a:gd name="connsiteX1" fmla="*/ 174631 w 329555"/>
              <a:gd name="connsiteY1" fmla="*/ 38661 h 143458"/>
              <a:gd name="connsiteX2" fmla="*/ 203206 w 329555"/>
              <a:gd name="connsiteY2" fmla="*/ 3736 h 143458"/>
              <a:gd name="connsiteX3" fmla="*/ 327031 w 329555"/>
              <a:gd name="connsiteY3" fmla="*/ 32311 h 143458"/>
              <a:gd name="connsiteX4" fmla="*/ 282581 w 329555"/>
              <a:gd name="connsiteY4" fmla="*/ 561 h 143458"/>
              <a:gd name="connsiteX5" fmla="*/ 234956 w 329555"/>
              <a:gd name="connsiteY5" fmla="*/ 13261 h 143458"/>
              <a:gd name="connsiteX6" fmla="*/ 168281 w 329555"/>
              <a:gd name="connsiteY6" fmla="*/ 29136 h 143458"/>
              <a:gd name="connsiteX7" fmla="*/ 6 w 329555"/>
              <a:gd name="connsiteY7" fmla="*/ 143436 h 1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555" h="143458">
                <a:moveTo>
                  <a:pt x="6" y="143436"/>
                </a:moveTo>
                <a:cubicBezTo>
                  <a:pt x="1064" y="145024"/>
                  <a:pt x="140764" y="61944"/>
                  <a:pt x="174631" y="38661"/>
                </a:cubicBezTo>
                <a:cubicBezTo>
                  <a:pt x="208498" y="15378"/>
                  <a:pt x="177806" y="4794"/>
                  <a:pt x="203206" y="3736"/>
                </a:cubicBezTo>
                <a:cubicBezTo>
                  <a:pt x="228606" y="2678"/>
                  <a:pt x="313802" y="32840"/>
                  <a:pt x="327031" y="32311"/>
                </a:cubicBezTo>
                <a:cubicBezTo>
                  <a:pt x="340260" y="31782"/>
                  <a:pt x="297927" y="3736"/>
                  <a:pt x="282581" y="561"/>
                </a:cubicBezTo>
                <a:cubicBezTo>
                  <a:pt x="267235" y="-2614"/>
                  <a:pt x="254006" y="8499"/>
                  <a:pt x="234956" y="13261"/>
                </a:cubicBezTo>
                <a:cubicBezTo>
                  <a:pt x="215906" y="18023"/>
                  <a:pt x="200031" y="9028"/>
                  <a:pt x="168281" y="29136"/>
                </a:cubicBezTo>
                <a:cubicBezTo>
                  <a:pt x="136531" y="49244"/>
                  <a:pt x="-1052" y="141848"/>
                  <a:pt x="6" y="143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C1807372-DD49-766A-A4C6-B8B0E5BC0CB7}"/>
              </a:ext>
            </a:extLst>
          </p:cNvPr>
          <p:cNvSpPr/>
          <p:nvPr/>
        </p:nvSpPr>
        <p:spPr>
          <a:xfrm>
            <a:off x="7247659" y="1984211"/>
            <a:ext cx="360509" cy="140491"/>
          </a:xfrm>
          <a:custGeom>
            <a:avLst/>
            <a:gdLst>
              <a:gd name="connsiteX0" fmla="*/ 866 w 360509"/>
              <a:gd name="connsiteY0" fmla="*/ 136689 h 140491"/>
              <a:gd name="connsiteX1" fmla="*/ 210416 w 360509"/>
              <a:gd name="connsiteY1" fmla="*/ 16039 h 140491"/>
              <a:gd name="connsiteX2" fmla="*/ 270741 w 360509"/>
              <a:gd name="connsiteY2" fmla="*/ 6514 h 140491"/>
              <a:gd name="connsiteX3" fmla="*/ 359641 w 360509"/>
              <a:gd name="connsiteY3" fmla="*/ 28739 h 140491"/>
              <a:gd name="connsiteX4" fmla="*/ 308841 w 360509"/>
              <a:gd name="connsiteY4" fmla="*/ 164 h 140491"/>
              <a:gd name="connsiteX5" fmla="*/ 194541 w 360509"/>
              <a:gd name="connsiteY5" fmla="*/ 44614 h 140491"/>
              <a:gd name="connsiteX6" fmla="*/ 137391 w 360509"/>
              <a:gd name="connsiteY6" fmla="*/ 104939 h 140491"/>
              <a:gd name="connsiteX7" fmla="*/ 866 w 360509"/>
              <a:gd name="connsiteY7" fmla="*/ 136689 h 14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509" h="140491">
                <a:moveTo>
                  <a:pt x="866" y="136689"/>
                </a:moveTo>
                <a:cubicBezTo>
                  <a:pt x="13037" y="121872"/>
                  <a:pt x="165437" y="37735"/>
                  <a:pt x="210416" y="16039"/>
                </a:cubicBezTo>
                <a:cubicBezTo>
                  <a:pt x="255395" y="-5657"/>
                  <a:pt x="245870" y="4397"/>
                  <a:pt x="270741" y="6514"/>
                </a:cubicBezTo>
                <a:cubicBezTo>
                  <a:pt x="295612" y="8631"/>
                  <a:pt x="353291" y="29797"/>
                  <a:pt x="359641" y="28739"/>
                </a:cubicBezTo>
                <a:cubicBezTo>
                  <a:pt x="365991" y="27681"/>
                  <a:pt x="336358" y="-2482"/>
                  <a:pt x="308841" y="164"/>
                </a:cubicBezTo>
                <a:cubicBezTo>
                  <a:pt x="281324" y="2810"/>
                  <a:pt x="223116" y="27152"/>
                  <a:pt x="194541" y="44614"/>
                </a:cubicBezTo>
                <a:cubicBezTo>
                  <a:pt x="165966" y="62076"/>
                  <a:pt x="166495" y="90652"/>
                  <a:pt x="137391" y="104939"/>
                </a:cubicBezTo>
                <a:cubicBezTo>
                  <a:pt x="108287" y="119226"/>
                  <a:pt x="-11305" y="151506"/>
                  <a:pt x="866" y="1366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832BF2AB-DE04-2549-32E1-8A6613FDD726}"/>
              </a:ext>
            </a:extLst>
          </p:cNvPr>
          <p:cNvSpPr/>
          <p:nvPr/>
        </p:nvSpPr>
        <p:spPr>
          <a:xfrm>
            <a:off x="7426161" y="1693956"/>
            <a:ext cx="50964" cy="246840"/>
          </a:xfrm>
          <a:custGeom>
            <a:avLst/>
            <a:gdLst>
              <a:gd name="connsiteX0" fmla="*/ 164 w 50964"/>
              <a:gd name="connsiteY0" fmla="*/ 58644 h 246840"/>
              <a:gd name="connsiteX1" fmla="*/ 44614 w 50964"/>
              <a:gd name="connsiteY1" fmla="*/ 1494 h 246840"/>
              <a:gd name="connsiteX2" fmla="*/ 28739 w 50964"/>
              <a:gd name="connsiteY2" fmla="*/ 106269 h 246840"/>
              <a:gd name="connsiteX3" fmla="*/ 50964 w 50964"/>
              <a:gd name="connsiteY3" fmla="*/ 144369 h 246840"/>
              <a:gd name="connsiteX4" fmla="*/ 28739 w 50964"/>
              <a:gd name="connsiteY4" fmla="*/ 245969 h 246840"/>
              <a:gd name="connsiteX5" fmla="*/ 164 w 50964"/>
              <a:gd name="connsiteY5" fmla="*/ 58644 h 24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964" h="246840">
                <a:moveTo>
                  <a:pt x="164" y="58644"/>
                </a:moveTo>
                <a:cubicBezTo>
                  <a:pt x="2810" y="17898"/>
                  <a:pt x="39852" y="-6444"/>
                  <a:pt x="44614" y="1494"/>
                </a:cubicBezTo>
                <a:cubicBezTo>
                  <a:pt x="49377" y="9431"/>
                  <a:pt x="27681" y="82457"/>
                  <a:pt x="28739" y="106269"/>
                </a:cubicBezTo>
                <a:cubicBezTo>
                  <a:pt x="29797" y="130081"/>
                  <a:pt x="50964" y="121086"/>
                  <a:pt x="50964" y="144369"/>
                </a:cubicBezTo>
                <a:cubicBezTo>
                  <a:pt x="50964" y="167652"/>
                  <a:pt x="29797" y="256552"/>
                  <a:pt x="28739" y="245969"/>
                </a:cubicBezTo>
                <a:cubicBezTo>
                  <a:pt x="27681" y="235386"/>
                  <a:pt x="-2482" y="99390"/>
                  <a:pt x="164" y="58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D28BFEC9-4117-300C-5675-ADA044EE2789}"/>
              </a:ext>
            </a:extLst>
          </p:cNvPr>
          <p:cNvSpPr/>
          <p:nvPr/>
        </p:nvSpPr>
        <p:spPr>
          <a:xfrm>
            <a:off x="6971150" y="1597511"/>
            <a:ext cx="507880" cy="505042"/>
          </a:xfrm>
          <a:custGeom>
            <a:avLst/>
            <a:gdLst>
              <a:gd name="connsiteX0" fmla="*/ 486925 w 507880"/>
              <a:gd name="connsiteY0" fmla="*/ 15389 h 505042"/>
              <a:gd name="connsiteX1" fmla="*/ 375800 w 507880"/>
              <a:gd name="connsiteY1" fmla="*/ 358289 h 505042"/>
              <a:gd name="connsiteX2" fmla="*/ 369450 w 507880"/>
              <a:gd name="connsiteY2" fmla="*/ 453539 h 505042"/>
              <a:gd name="connsiteX3" fmla="*/ 293250 w 507880"/>
              <a:gd name="connsiteY3" fmla="*/ 447189 h 505042"/>
              <a:gd name="connsiteX4" fmla="*/ 124975 w 507880"/>
              <a:gd name="connsiteY4" fmla="*/ 355114 h 505042"/>
              <a:gd name="connsiteX5" fmla="*/ 1150 w 507880"/>
              <a:gd name="connsiteY5" fmla="*/ 339239 h 505042"/>
              <a:gd name="connsiteX6" fmla="*/ 198000 w 507880"/>
              <a:gd name="connsiteY6" fmla="*/ 431314 h 505042"/>
              <a:gd name="connsiteX7" fmla="*/ 372625 w 507880"/>
              <a:gd name="connsiteY7" fmla="*/ 504339 h 505042"/>
              <a:gd name="connsiteX8" fmla="*/ 340875 w 507880"/>
              <a:gd name="connsiteY8" fmla="*/ 386864 h 505042"/>
              <a:gd name="connsiteX9" fmla="*/ 394850 w 507880"/>
              <a:gd name="connsiteY9" fmla="*/ 231289 h 505042"/>
              <a:gd name="connsiteX10" fmla="*/ 337700 w 507880"/>
              <a:gd name="connsiteY10" fmla="*/ 358289 h 505042"/>
              <a:gd name="connsiteX11" fmla="*/ 493275 w 507880"/>
              <a:gd name="connsiteY11" fmla="*/ 85239 h 505042"/>
              <a:gd name="connsiteX12" fmla="*/ 486925 w 507880"/>
              <a:gd name="connsiteY12" fmla="*/ 15389 h 50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7880" h="505042">
                <a:moveTo>
                  <a:pt x="486925" y="15389"/>
                </a:moveTo>
                <a:cubicBezTo>
                  <a:pt x="467346" y="60897"/>
                  <a:pt x="395379" y="285264"/>
                  <a:pt x="375800" y="358289"/>
                </a:cubicBezTo>
                <a:cubicBezTo>
                  <a:pt x="356221" y="431314"/>
                  <a:pt x="383208" y="438722"/>
                  <a:pt x="369450" y="453539"/>
                </a:cubicBezTo>
                <a:cubicBezTo>
                  <a:pt x="355692" y="468356"/>
                  <a:pt x="333996" y="463593"/>
                  <a:pt x="293250" y="447189"/>
                </a:cubicBezTo>
                <a:cubicBezTo>
                  <a:pt x="252504" y="430785"/>
                  <a:pt x="173658" y="373106"/>
                  <a:pt x="124975" y="355114"/>
                </a:cubicBezTo>
                <a:cubicBezTo>
                  <a:pt x="76292" y="337122"/>
                  <a:pt x="-11021" y="326539"/>
                  <a:pt x="1150" y="339239"/>
                </a:cubicBezTo>
                <a:cubicBezTo>
                  <a:pt x="13321" y="351939"/>
                  <a:pt x="136088" y="403797"/>
                  <a:pt x="198000" y="431314"/>
                </a:cubicBezTo>
                <a:cubicBezTo>
                  <a:pt x="259912" y="458831"/>
                  <a:pt x="348812" y="511747"/>
                  <a:pt x="372625" y="504339"/>
                </a:cubicBezTo>
                <a:cubicBezTo>
                  <a:pt x="396437" y="496931"/>
                  <a:pt x="337171" y="432372"/>
                  <a:pt x="340875" y="386864"/>
                </a:cubicBezTo>
                <a:cubicBezTo>
                  <a:pt x="344579" y="341356"/>
                  <a:pt x="395379" y="236052"/>
                  <a:pt x="394850" y="231289"/>
                </a:cubicBezTo>
                <a:cubicBezTo>
                  <a:pt x="394321" y="226527"/>
                  <a:pt x="321296" y="382631"/>
                  <a:pt x="337700" y="358289"/>
                </a:cubicBezTo>
                <a:cubicBezTo>
                  <a:pt x="354104" y="333947"/>
                  <a:pt x="467346" y="135510"/>
                  <a:pt x="493275" y="85239"/>
                </a:cubicBezTo>
                <a:cubicBezTo>
                  <a:pt x="519204" y="34968"/>
                  <a:pt x="506504" y="-30119"/>
                  <a:pt x="486925" y="15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FFD27F05-A4D6-9600-77C9-EC3A3E48B172}"/>
              </a:ext>
            </a:extLst>
          </p:cNvPr>
          <p:cNvSpPr/>
          <p:nvPr/>
        </p:nvSpPr>
        <p:spPr>
          <a:xfrm>
            <a:off x="6603997" y="1727779"/>
            <a:ext cx="658163" cy="307409"/>
          </a:xfrm>
          <a:custGeom>
            <a:avLst/>
            <a:gdLst>
              <a:gd name="connsiteX0" fmla="*/ 654053 w 658163"/>
              <a:gd name="connsiteY0" fmla="*/ 2596 h 307409"/>
              <a:gd name="connsiteX1" fmla="*/ 311153 w 658163"/>
              <a:gd name="connsiteY1" fmla="*/ 164521 h 307409"/>
              <a:gd name="connsiteX2" fmla="*/ 98428 w 658163"/>
              <a:gd name="connsiteY2" fmla="*/ 218496 h 307409"/>
              <a:gd name="connsiteX3" fmla="*/ 3 w 658163"/>
              <a:gd name="connsiteY3" fmla="*/ 307396 h 307409"/>
              <a:gd name="connsiteX4" fmla="*/ 95253 w 658163"/>
              <a:gd name="connsiteY4" fmla="*/ 224846 h 307409"/>
              <a:gd name="connsiteX5" fmla="*/ 196853 w 658163"/>
              <a:gd name="connsiteY5" fmla="*/ 177221 h 307409"/>
              <a:gd name="connsiteX6" fmla="*/ 92078 w 658163"/>
              <a:gd name="connsiteY6" fmla="*/ 110546 h 307409"/>
              <a:gd name="connsiteX7" fmla="*/ 393703 w 658163"/>
              <a:gd name="connsiteY7" fmla="*/ 126421 h 307409"/>
              <a:gd name="connsiteX8" fmla="*/ 428628 w 658163"/>
              <a:gd name="connsiteY8" fmla="*/ 107371 h 307409"/>
              <a:gd name="connsiteX9" fmla="*/ 479428 w 658163"/>
              <a:gd name="connsiteY9" fmla="*/ 91496 h 307409"/>
              <a:gd name="connsiteX10" fmla="*/ 412753 w 658163"/>
              <a:gd name="connsiteY10" fmla="*/ 43871 h 307409"/>
              <a:gd name="connsiteX11" fmla="*/ 387353 w 658163"/>
              <a:gd name="connsiteY11" fmla="*/ 69271 h 307409"/>
              <a:gd name="connsiteX12" fmla="*/ 485778 w 658163"/>
              <a:gd name="connsiteY12" fmla="*/ 91496 h 307409"/>
              <a:gd name="connsiteX13" fmla="*/ 501653 w 658163"/>
              <a:gd name="connsiteY13" fmla="*/ 66096 h 307409"/>
              <a:gd name="connsiteX14" fmla="*/ 654053 w 658163"/>
              <a:gd name="connsiteY14" fmla="*/ 2596 h 30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8163" h="307409">
                <a:moveTo>
                  <a:pt x="654053" y="2596"/>
                </a:moveTo>
                <a:cubicBezTo>
                  <a:pt x="622303" y="19000"/>
                  <a:pt x="403757" y="128538"/>
                  <a:pt x="311153" y="164521"/>
                </a:cubicBezTo>
                <a:cubicBezTo>
                  <a:pt x="218549" y="200504"/>
                  <a:pt x="150286" y="194684"/>
                  <a:pt x="98428" y="218496"/>
                </a:cubicBezTo>
                <a:cubicBezTo>
                  <a:pt x="46570" y="242308"/>
                  <a:pt x="532" y="306338"/>
                  <a:pt x="3" y="307396"/>
                </a:cubicBezTo>
                <a:cubicBezTo>
                  <a:pt x="-526" y="308454"/>
                  <a:pt x="62445" y="246542"/>
                  <a:pt x="95253" y="224846"/>
                </a:cubicBezTo>
                <a:cubicBezTo>
                  <a:pt x="128061" y="203150"/>
                  <a:pt x="197382" y="196271"/>
                  <a:pt x="196853" y="177221"/>
                </a:cubicBezTo>
                <a:cubicBezTo>
                  <a:pt x="196324" y="158171"/>
                  <a:pt x="59270" y="119013"/>
                  <a:pt x="92078" y="110546"/>
                </a:cubicBezTo>
                <a:cubicBezTo>
                  <a:pt x="124886" y="102079"/>
                  <a:pt x="337611" y="126950"/>
                  <a:pt x="393703" y="126421"/>
                </a:cubicBezTo>
                <a:cubicBezTo>
                  <a:pt x="449795" y="125892"/>
                  <a:pt x="414341" y="113192"/>
                  <a:pt x="428628" y="107371"/>
                </a:cubicBezTo>
                <a:cubicBezTo>
                  <a:pt x="442915" y="101550"/>
                  <a:pt x="482074" y="102079"/>
                  <a:pt x="479428" y="91496"/>
                </a:cubicBezTo>
                <a:cubicBezTo>
                  <a:pt x="476782" y="80913"/>
                  <a:pt x="428099" y="47575"/>
                  <a:pt x="412753" y="43871"/>
                </a:cubicBezTo>
                <a:cubicBezTo>
                  <a:pt x="397407" y="40167"/>
                  <a:pt x="375182" y="61334"/>
                  <a:pt x="387353" y="69271"/>
                </a:cubicBezTo>
                <a:cubicBezTo>
                  <a:pt x="399524" y="77208"/>
                  <a:pt x="466728" y="92025"/>
                  <a:pt x="485778" y="91496"/>
                </a:cubicBezTo>
                <a:cubicBezTo>
                  <a:pt x="504828" y="90967"/>
                  <a:pt x="479428" y="79854"/>
                  <a:pt x="501653" y="66096"/>
                </a:cubicBezTo>
                <a:cubicBezTo>
                  <a:pt x="523878" y="52338"/>
                  <a:pt x="685803" y="-13808"/>
                  <a:pt x="654053" y="25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867CE572-03C1-D753-4701-33BBE69CF22E}"/>
              </a:ext>
            </a:extLst>
          </p:cNvPr>
          <p:cNvSpPr/>
          <p:nvPr/>
        </p:nvSpPr>
        <p:spPr>
          <a:xfrm>
            <a:off x="6486265" y="1926722"/>
            <a:ext cx="609860" cy="152927"/>
          </a:xfrm>
          <a:custGeom>
            <a:avLst/>
            <a:gdLst>
              <a:gd name="connsiteX0" fmla="*/ 260 w 609860"/>
              <a:gd name="connsiteY0" fmla="*/ 152903 h 152927"/>
              <a:gd name="connsiteX1" fmla="*/ 454285 w 609860"/>
              <a:gd name="connsiteY1" fmla="*/ 44953 h 152927"/>
              <a:gd name="connsiteX2" fmla="*/ 543185 w 609860"/>
              <a:gd name="connsiteY2" fmla="*/ 70353 h 152927"/>
              <a:gd name="connsiteX3" fmla="*/ 527310 w 609860"/>
              <a:gd name="connsiteY3" fmla="*/ 48128 h 152927"/>
              <a:gd name="connsiteX4" fmla="*/ 609860 w 609860"/>
              <a:gd name="connsiteY4" fmla="*/ 111628 h 152927"/>
              <a:gd name="connsiteX5" fmla="*/ 527310 w 609860"/>
              <a:gd name="connsiteY5" fmla="*/ 44953 h 152927"/>
              <a:gd name="connsiteX6" fmla="*/ 314585 w 609860"/>
              <a:gd name="connsiteY6" fmla="*/ 38603 h 152927"/>
              <a:gd name="connsiteX7" fmla="*/ 368560 w 609860"/>
              <a:gd name="connsiteY7" fmla="*/ 22728 h 152927"/>
              <a:gd name="connsiteX8" fmla="*/ 336810 w 609860"/>
              <a:gd name="connsiteY8" fmla="*/ 10028 h 152927"/>
              <a:gd name="connsiteX9" fmla="*/ 381260 w 609860"/>
              <a:gd name="connsiteY9" fmla="*/ 503 h 152927"/>
              <a:gd name="connsiteX10" fmla="*/ 292360 w 609860"/>
              <a:gd name="connsiteY10" fmla="*/ 25903 h 152927"/>
              <a:gd name="connsiteX11" fmla="*/ 387610 w 609860"/>
              <a:gd name="connsiteY11" fmla="*/ 54478 h 152927"/>
              <a:gd name="connsiteX12" fmla="*/ 260 w 609860"/>
              <a:gd name="connsiteY12" fmla="*/ 152903 h 15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60" h="152927">
                <a:moveTo>
                  <a:pt x="260" y="152903"/>
                </a:moveTo>
                <a:cubicBezTo>
                  <a:pt x="11372" y="151316"/>
                  <a:pt x="363798" y="58711"/>
                  <a:pt x="454285" y="44953"/>
                </a:cubicBezTo>
                <a:cubicBezTo>
                  <a:pt x="544772" y="31195"/>
                  <a:pt x="531014" y="69824"/>
                  <a:pt x="543185" y="70353"/>
                </a:cubicBezTo>
                <a:cubicBezTo>
                  <a:pt x="555356" y="70882"/>
                  <a:pt x="516198" y="41249"/>
                  <a:pt x="527310" y="48128"/>
                </a:cubicBezTo>
                <a:cubicBezTo>
                  <a:pt x="538422" y="55007"/>
                  <a:pt x="609860" y="112157"/>
                  <a:pt x="609860" y="111628"/>
                </a:cubicBezTo>
                <a:cubicBezTo>
                  <a:pt x="609860" y="111099"/>
                  <a:pt x="576523" y="57124"/>
                  <a:pt x="527310" y="44953"/>
                </a:cubicBezTo>
                <a:cubicBezTo>
                  <a:pt x="478098" y="32782"/>
                  <a:pt x="341043" y="42307"/>
                  <a:pt x="314585" y="38603"/>
                </a:cubicBezTo>
                <a:cubicBezTo>
                  <a:pt x="288127" y="34899"/>
                  <a:pt x="364856" y="27490"/>
                  <a:pt x="368560" y="22728"/>
                </a:cubicBezTo>
                <a:cubicBezTo>
                  <a:pt x="372264" y="17966"/>
                  <a:pt x="334693" y="13732"/>
                  <a:pt x="336810" y="10028"/>
                </a:cubicBezTo>
                <a:cubicBezTo>
                  <a:pt x="338927" y="6324"/>
                  <a:pt x="388668" y="-2143"/>
                  <a:pt x="381260" y="503"/>
                </a:cubicBezTo>
                <a:cubicBezTo>
                  <a:pt x="373852" y="3149"/>
                  <a:pt x="291302" y="16907"/>
                  <a:pt x="292360" y="25903"/>
                </a:cubicBezTo>
                <a:cubicBezTo>
                  <a:pt x="293418" y="34899"/>
                  <a:pt x="437881" y="30666"/>
                  <a:pt x="387610" y="54478"/>
                </a:cubicBezTo>
                <a:cubicBezTo>
                  <a:pt x="337339" y="78290"/>
                  <a:pt x="-10852" y="154490"/>
                  <a:pt x="260" y="15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862087D8-0517-EC66-2CFB-6D055C124EF5}"/>
              </a:ext>
            </a:extLst>
          </p:cNvPr>
          <p:cNvSpPr/>
          <p:nvPr/>
        </p:nvSpPr>
        <p:spPr>
          <a:xfrm>
            <a:off x="6725461" y="1944381"/>
            <a:ext cx="565514" cy="122391"/>
          </a:xfrm>
          <a:custGeom>
            <a:avLst/>
            <a:gdLst>
              <a:gd name="connsiteX0" fmla="*/ 15064 w 565514"/>
              <a:gd name="connsiteY0" fmla="*/ 8244 h 122391"/>
              <a:gd name="connsiteX1" fmla="*/ 75389 w 565514"/>
              <a:gd name="connsiteY1" fmla="*/ 17769 h 122391"/>
              <a:gd name="connsiteX2" fmla="*/ 361139 w 565514"/>
              <a:gd name="connsiteY2" fmla="*/ 116194 h 122391"/>
              <a:gd name="connsiteX3" fmla="*/ 564339 w 565514"/>
              <a:gd name="connsiteY3" fmla="*/ 109844 h 122391"/>
              <a:gd name="connsiteX4" fmla="*/ 443689 w 565514"/>
              <a:gd name="connsiteY4" fmla="*/ 90794 h 122391"/>
              <a:gd name="connsiteX5" fmla="*/ 424639 w 565514"/>
              <a:gd name="connsiteY5" fmla="*/ 106669 h 122391"/>
              <a:gd name="connsiteX6" fmla="*/ 307164 w 565514"/>
              <a:gd name="connsiteY6" fmla="*/ 106669 h 122391"/>
              <a:gd name="connsiteX7" fmla="*/ 15064 w 565514"/>
              <a:gd name="connsiteY7" fmla="*/ 8244 h 12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514" h="122391">
                <a:moveTo>
                  <a:pt x="15064" y="8244"/>
                </a:moveTo>
                <a:cubicBezTo>
                  <a:pt x="-23565" y="-6573"/>
                  <a:pt x="17710" y="-223"/>
                  <a:pt x="75389" y="17769"/>
                </a:cubicBezTo>
                <a:cubicBezTo>
                  <a:pt x="133068" y="35761"/>
                  <a:pt x="279647" y="100848"/>
                  <a:pt x="361139" y="116194"/>
                </a:cubicBezTo>
                <a:cubicBezTo>
                  <a:pt x="442631" y="131540"/>
                  <a:pt x="550581" y="114077"/>
                  <a:pt x="564339" y="109844"/>
                </a:cubicBezTo>
                <a:cubicBezTo>
                  <a:pt x="578097" y="105611"/>
                  <a:pt x="466972" y="91323"/>
                  <a:pt x="443689" y="90794"/>
                </a:cubicBezTo>
                <a:cubicBezTo>
                  <a:pt x="420406" y="90265"/>
                  <a:pt x="447393" y="104023"/>
                  <a:pt x="424639" y="106669"/>
                </a:cubicBezTo>
                <a:cubicBezTo>
                  <a:pt x="401885" y="109315"/>
                  <a:pt x="372781" y="125190"/>
                  <a:pt x="307164" y="106669"/>
                </a:cubicBezTo>
                <a:cubicBezTo>
                  <a:pt x="241547" y="88148"/>
                  <a:pt x="53693" y="23061"/>
                  <a:pt x="15064" y="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CFE316AA-8B4E-5BC6-6C74-BACD1BB4FB63}"/>
              </a:ext>
            </a:extLst>
          </p:cNvPr>
          <p:cNvSpPr/>
          <p:nvPr/>
        </p:nvSpPr>
        <p:spPr>
          <a:xfrm>
            <a:off x="7209167" y="1958618"/>
            <a:ext cx="431184" cy="452373"/>
          </a:xfrm>
          <a:custGeom>
            <a:avLst/>
            <a:gdLst>
              <a:gd name="connsiteX0" fmla="*/ 426708 w 431184"/>
              <a:gd name="connsiteY0" fmla="*/ 357 h 452373"/>
              <a:gd name="connsiteX1" fmla="*/ 293358 w 431184"/>
              <a:gd name="connsiteY1" fmla="*/ 162282 h 452373"/>
              <a:gd name="connsiteX2" fmla="*/ 1258 w 431184"/>
              <a:gd name="connsiteY2" fmla="*/ 451207 h 452373"/>
              <a:gd name="connsiteX3" fmla="*/ 185408 w 431184"/>
              <a:gd name="connsiteY3" fmla="*/ 263882 h 452373"/>
              <a:gd name="connsiteX4" fmla="*/ 131433 w 431184"/>
              <a:gd name="connsiteY4" fmla="*/ 260707 h 452373"/>
              <a:gd name="connsiteX5" fmla="*/ 163183 w 431184"/>
              <a:gd name="connsiteY5" fmla="*/ 219432 h 452373"/>
              <a:gd name="connsiteX6" fmla="*/ 258433 w 431184"/>
              <a:gd name="connsiteY6" fmla="*/ 162282 h 452373"/>
              <a:gd name="connsiteX7" fmla="*/ 140958 w 431184"/>
              <a:gd name="connsiteY7" fmla="*/ 203557 h 452373"/>
              <a:gd name="connsiteX8" fmla="*/ 426708 w 431184"/>
              <a:gd name="connsiteY8" fmla="*/ 357 h 45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1184" h="452373">
                <a:moveTo>
                  <a:pt x="426708" y="357"/>
                </a:moveTo>
                <a:cubicBezTo>
                  <a:pt x="452108" y="-6522"/>
                  <a:pt x="364266" y="87140"/>
                  <a:pt x="293358" y="162282"/>
                </a:cubicBezTo>
                <a:cubicBezTo>
                  <a:pt x="222450" y="237424"/>
                  <a:pt x="19250" y="434274"/>
                  <a:pt x="1258" y="451207"/>
                </a:cubicBezTo>
                <a:cubicBezTo>
                  <a:pt x="-16734" y="468140"/>
                  <a:pt x="163712" y="295632"/>
                  <a:pt x="185408" y="263882"/>
                </a:cubicBezTo>
                <a:cubicBezTo>
                  <a:pt x="207104" y="232132"/>
                  <a:pt x="135137" y="268115"/>
                  <a:pt x="131433" y="260707"/>
                </a:cubicBezTo>
                <a:cubicBezTo>
                  <a:pt x="127729" y="253299"/>
                  <a:pt x="142016" y="235836"/>
                  <a:pt x="163183" y="219432"/>
                </a:cubicBezTo>
                <a:cubicBezTo>
                  <a:pt x="184350" y="203028"/>
                  <a:pt x="262137" y="164928"/>
                  <a:pt x="258433" y="162282"/>
                </a:cubicBezTo>
                <a:cubicBezTo>
                  <a:pt x="254729" y="159636"/>
                  <a:pt x="117145" y="231603"/>
                  <a:pt x="140958" y="203557"/>
                </a:cubicBezTo>
                <a:cubicBezTo>
                  <a:pt x="164770" y="175511"/>
                  <a:pt x="401308" y="7236"/>
                  <a:pt x="426708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437C8544-6245-9115-F874-EFF43458D27F}"/>
              </a:ext>
            </a:extLst>
          </p:cNvPr>
          <p:cNvSpPr/>
          <p:nvPr/>
        </p:nvSpPr>
        <p:spPr>
          <a:xfrm>
            <a:off x="6640812" y="1963526"/>
            <a:ext cx="679450" cy="177729"/>
          </a:xfrm>
          <a:custGeom>
            <a:avLst/>
            <a:gdLst>
              <a:gd name="connsiteX0" fmla="*/ 23513 w 679450"/>
              <a:gd name="connsiteY0" fmla="*/ 4974 h 177729"/>
              <a:gd name="connsiteX1" fmla="*/ 420388 w 679450"/>
              <a:gd name="connsiteY1" fmla="*/ 125624 h 177729"/>
              <a:gd name="connsiteX2" fmla="*/ 499763 w 679450"/>
              <a:gd name="connsiteY2" fmla="*/ 160549 h 177729"/>
              <a:gd name="connsiteX3" fmla="*/ 423563 w 679450"/>
              <a:gd name="connsiteY3" fmla="*/ 128799 h 177729"/>
              <a:gd name="connsiteX4" fmla="*/ 636288 w 679450"/>
              <a:gd name="connsiteY4" fmla="*/ 176424 h 177729"/>
              <a:gd name="connsiteX5" fmla="*/ 668038 w 679450"/>
              <a:gd name="connsiteY5" fmla="*/ 163724 h 177729"/>
              <a:gd name="connsiteX6" fmla="*/ 493413 w 679450"/>
              <a:gd name="connsiteY6" fmla="*/ 157374 h 177729"/>
              <a:gd name="connsiteX7" fmla="*/ 299738 w 679450"/>
              <a:gd name="connsiteY7" fmla="*/ 71649 h 177729"/>
              <a:gd name="connsiteX8" fmla="*/ 71138 w 679450"/>
              <a:gd name="connsiteY8" fmla="*/ 27199 h 177729"/>
              <a:gd name="connsiteX9" fmla="*/ 23513 w 679450"/>
              <a:gd name="connsiteY9" fmla="*/ 4974 h 1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50" h="177729">
                <a:moveTo>
                  <a:pt x="23513" y="4974"/>
                </a:moveTo>
                <a:cubicBezTo>
                  <a:pt x="81721" y="21378"/>
                  <a:pt x="341013" y="99695"/>
                  <a:pt x="420388" y="125624"/>
                </a:cubicBezTo>
                <a:cubicBezTo>
                  <a:pt x="499763" y="151553"/>
                  <a:pt x="499234" y="160020"/>
                  <a:pt x="499763" y="160549"/>
                </a:cubicBezTo>
                <a:cubicBezTo>
                  <a:pt x="500292" y="161078"/>
                  <a:pt x="400809" y="126153"/>
                  <a:pt x="423563" y="128799"/>
                </a:cubicBezTo>
                <a:cubicBezTo>
                  <a:pt x="446317" y="131445"/>
                  <a:pt x="595542" y="170603"/>
                  <a:pt x="636288" y="176424"/>
                </a:cubicBezTo>
                <a:cubicBezTo>
                  <a:pt x="677034" y="182245"/>
                  <a:pt x="691851" y="166899"/>
                  <a:pt x="668038" y="163724"/>
                </a:cubicBezTo>
                <a:cubicBezTo>
                  <a:pt x="644226" y="160549"/>
                  <a:pt x="554796" y="172720"/>
                  <a:pt x="493413" y="157374"/>
                </a:cubicBezTo>
                <a:cubicBezTo>
                  <a:pt x="432030" y="142028"/>
                  <a:pt x="370117" y="93345"/>
                  <a:pt x="299738" y="71649"/>
                </a:cubicBezTo>
                <a:cubicBezTo>
                  <a:pt x="229359" y="49953"/>
                  <a:pt x="114001" y="37253"/>
                  <a:pt x="71138" y="27199"/>
                </a:cubicBezTo>
                <a:cubicBezTo>
                  <a:pt x="28276" y="17145"/>
                  <a:pt x="-34695" y="-11430"/>
                  <a:pt x="23513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DBB3E482-10FE-F26D-3FD5-2CD1B127053E}"/>
              </a:ext>
            </a:extLst>
          </p:cNvPr>
          <p:cNvSpPr/>
          <p:nvPr/>
        </p:nvSpPr>
        <p:spPr>
          <a:xfrm>
            <a:off x="6540286" y="1897427"/>
            <a:ext cx="498914" cy="128232"/>
          </a:xfrm>
          <a:custGeom>
            <a:avLst/>
            <a:gdLst>
              <a:gd name="connsiteX0" fmla="*/ 214 w 498914"/>
              <a:gd name="connsiteY0" fmla="*/ 128223 h 128232"/>
              <a:gd name="connsiteX1" fmla="*/ 349464 w 498914"/>
              <a:gd name="connsiteY1" fmla="*/ 23448 h 128232"/>
              <a:gd name="connsiteX2" fmla="*/ 498689 w 498914"/>
              <a:gd name="connsiteY2" fmla="*/ 1223 h 128232"/>
              <a:gd name="connsiteX3" fmla="*/ 381214 w 498914"/>
              <a:gd name="connsiteY3" fmla="*/ 4398 h 128232"/>
              <a:gd name="connsiteX4" fmla="*/ 298664 w 498914"/>
              <a:gd name="connsiteY4" fmla="*/ 17098 h 128232"/>
              <a:gd name="connsiteX5" fmla="*/ 214 w 498914"/>
              <a:gd name="connsiteY5" fmla="*/ 128223 h 12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914" h="128232">
                <a:moveTo>
                  <a:pt x="214" y="128223"/>
                </a:moveTo>
                <a:cubicBezTo>
                  <a:pt x="8681" y="129281"/>
                  <a:pt x="266385" y="44615"/>
                  <a:pt x="349464" y="23448"/>
                </a:cubicBezTo>
                <a:cubicBezTo>
                  <a:pt x="432543" y="2281"/>
                  <a:pt x="493397" y="4398"/>
                  <a:pt x="498689" y="1223"/>
                </a:cubicBezTo>
                <a:cubicBezTo>
                  <a:pt x="503981" y="-1952"/>
                  <a:pt x="414552" y="1752"/>
                  <a:pt x="381214" y="4398"/>
                </a:cubicBezTo>
                <a:cubicBezTo>
                  <a:pt x="347877" y="7044"/>
                  <a:pt x="360577" y="-7244"/>
                  <a:pt x="298664" y="17098"/>
                </a:cubicBezTo>
                <a:cubicBezTo>
                  <a:pt x="236751" y="41440"/>
                  <a:pt x="-8253" y="127165"/>
                  <a:pt x="214" y="128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76269173-04E2-1A07-CB21-4A676EC91EF6}"/>
              </a:ext>
            </a:extLst>
          </p:cNvPr>
          <p:cNvSpPr/>
          <p:nvPr/>
        </p:nvSpPr>
        <p:spPr>
          <a:xfrm>
            <a:off x="6273514" y="1407249"/>
            <a:ext cx="95654" cy="554555"/>
          </a:xfrm>
          <a:custGeom>
            <a:avLst/>
            <a:gdLst>
              <a:gd name="connsiteX0" fmla="*/ 286 w 95654"/>
              <a:gd name="connsiteY0" fmla="*/ 2451 h 554555"/>
              <a:gd name="connsiteX1" fmla="*/ 38386 w 95654"/>
              <a:gd name="connsiteY1" fmla="*/ 443776 h 554555"/>
              <a:gd name="connsiteX2" fmla="*/ 51086 w 95654"/>
              <a:gd name="connsiteY2" fmla="*/ 399326 h 554555"/>
              <a:gd name="connsiteX3" fmla="*/ 66961 w 95654"/>
              <a:gd name="connsiteY3" fmla="*/ 551726 h 554555"/>
              <a:gd name="connsiteX4" fmla="*/ 95536 w 95654"/>
              <a:gd name="connsiteY4" fmla="*/ 243751 h 554555"/>
              <a:gd name="connsiteX5" fmla="*/ 76486 w 95654"/>
              <a:gd name="connsiteY5" fmla="*/ 456476 h 554555"/>
              <a:gd name="connsiteX6" fmla="*/ 60611 w 95654"/>
              <a:gd name="connsiteY6" fmla="*/ 275501 h 554555"/>
              <a:gd name="connsiteX7" fmla="*/ 286 w 95654"/>
              <a:gd name="connsiteY7" fmla="*/ 2451 h 554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654" h="554555">
                <a:moveTo>
                  <a:pt x="286" y="2451"/>
                </a:moveTo>
                <a:cubicBezTo>
                  <a:pt x="-3418" y="30497"/>
                  <a:pt x="29919" y="377630"/>
                  <a:pt x="38386" y="443776"/>
                </a:cubicBezTo>
                <a:cubicBezTo>
                  <a:pt x="46853" y="509922"/>
                  <a:pt x="46324" y="381334"/>
                  <a:pt x="51086" y="399326"/>
                </a:cubicBezTo>
                <a:cubicBezTo>
                  <a:pt x="55849" y="417318"/>
                  <a:pt x="59553" y="577655"/>
                  <a:pt x="66961" y="551726"/>
                </a:cubicBezTo>
                <a:cubicBezTo>
                  <a:pt x="74369" y="525797"/>
                  <a:pt x="93949" y="259626"/>
                  <a:pt x="95536" y="243751"/>
                </a:cubicBezTo>
                <a:cubicBezTo>
                  <a:pt x="97124" y="227876"/>
                  <a:pt x="82307" y="451184"/>
                  <a:pt x="76486" y="456476"/>
                </a:cubicBezTo>
                <a:cubicBezTo>
                  <a:pt x="70665" y="461768"/>
                  <a:pt x="70136" y="356463"/>
                  <a:pt x="60611" y="275501"/>
                </a:cubicBezTo>
                <a:cubicBezTo>
                  <a:pt x="51086" y="194539"/>
                  <a:pt x="3990" y="-25595"/>
                  <a:pt x="286" y="2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E280D18A-3674-F6D4-36DE-39D34805D510}"/>
              </a:ext>
            </a:extLst>
          </p:cNvPr>
          <p:cNvSpPr/>
          <p:nvPr/>
        </p:nvSpPr>
        <p:spPr>
          <a:xfrm>
            <a:off x="5984126" y="2001999"/>
            <a:ext cx="619877" cy="90356"/>
          </a:xfrm>
          <a:custGeom>
            <a:avLst/>
            <a:gdLst>
              <a:gd name="connsiteX0" fmla="*/ 73774 w 619877"/>
              <a:gd name="connsiteY0" fmla="*/ 42701 h 90356"/>
              <a:gd name="connsiteX1" fmla="*/ 324599 w 619877"/>
              <a:gd name="connsiteY1" fmla="*/ 14126 h 90356"/>
              <a:gd name="connsiteX2" fmla="*/ 457949 w 619877"/>
              <a:gd name="connsiteY2" fmla="*/ 55401 h 90356"/>
              <a:gd name="connsiteX3" fmla="*/ 407149 w 619877"/>
              <a:gd name="connsiteY3" fmla="*/ 55401 h 90356"/>
              <a:gd name="connsiteX4" fmla="*/ 524624 w 619877"/>
              <a:gd name="connsiteY4" fmla="*/ 90326 h 90356"/>
              <a:gd name="connsiteX5" fmla="*/ 619874 w 619877"/>
              <a:gd name="connsiteY5" fmla="*/ 61751 h 90356"/>
              <a:gd name="connsiteX6" fmla="*/ 521449 w 619877"/>
              <a:gd name="connsiteY6" fmla="*/ 74451 h 90356"/>
              <a:gd name="connsiteX7" fmla="*/ 407149 w 619877"/>
              <a:gd name="connsiteY7" fmla="*/ 1426 h 90356"/>
              <a:gd name="connsiteX8" fmla="*/ 222999 w 619877"/>
              <a:gd name="connsiteY8" fmla="*/ 26826 h 90356"/>
              <a:gd name="connsiteX9" fmla="*/ 207124 w 619877"/>
              <a:gd name="connsiteY9" fmla="*/ 36351 h 90356"/>
              <a:gd name="connsiteX10" fmla="*/ 7099 w 619877"/>
              <a:gd name="connsiteY10" fmla="*/ 55401 h 90356"/>
              <a:gd name="connsiteX11" fmla="*/ 73774 w 619877"/>
              <a:gd name="connsiteY11" fmla="*/ 42701 h 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9877" h="90356">
                <a:moveTo>
                  <a:pt x="73774" y="42701"/>
                </a:moveTo>
                <a:cubicBezTo>
                  <a:pt x="126690" y="35822"/>
                  <a:pt x="260570" y="12009"/>
                  <a:pt x="324599" y="14126"/>
                </a:cubicBezTo>
                <a:cubicBezTo>
                  <a:pt x="388628" y="16243"/>
                  <a:pt x="444191" y="48522"/>
                  <a:pt x="457949" y="55401"/>
                </a:cubicBezTo>
                <a:cubicBezTo>
                  <a:pt x="471707" y="62280"/>
                  <a:pt x="396037" y="49580"/>
                  <a:pt x="407149" y="55401"/>
                </a:cubicBezTo>
                <a:cubicBezTo>
                  <a:pt x="418261" y="61222"/>
                  <a:pt x="489170" y="89268"/>
                  <a:pt x="524624" y="90326"/>
                </a:cubicBezTo>
                <a:cubicBezTo>
                  <a:pt x="560078" y="91384"/>
                  <a:pt x="620403" y="64397"/>
                  <a:pt x="619874" y="61751"/>
                </a:cubicBezTo>
                <a:cubicBezTo>
                  <a:pt x="619345" y="59105"/>
                  <a:pt x="556903" y="84505"/>
                  <a:pt x="521449" y="74451"/>
                </a:cubicBezTo>
                <a:cubicBezTo>
                  <a:pt x="485995" y="64397"/>
                  <a:pt x="456891" y="9364"/>
                  <a:pt x="407149" y="1426"/>
                </a:cubicBezTo>
                <a:cubicBezTo>
                  <a:pt x="357407" y="-6512"/>
                  <a:pt x="256336" y="21005"/>
                  <a:pt x="222999" y="26826"/>
                </a:cubicBezTo>
                <a:cubicBezTo>
                  <a:pt x="189662" y="32647"/>
                  <a:pt x="243107" y="31589"/>
                  <a:pt x="207124" y="36351"/>
                </a:cubicBezTo>
                <a:cubicBezTo>
                  <a:pt x="171141" y="41113"/>
                  <a:pt x="30382" y="53814"/>
                  <a:pt x="7099" y="55401"/>
                </a:cubicBezTo>
                <a:cubicBezTo>
                  <a:pt x="-16184" y="56989"/>
                  <a:pt x="20858" y="49580"/>
                  <a:pt x="73774" y="42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3424918D-42E0-D427-A0AD-CB73EDFE5CA9}"/>
              </a:ext>
            </a:extLst>
          </p:cNvPr>
          <p:cNvSpPr/>
          <p:nvPr/>
        </p:nvSpPr>
        <p:spPr>
          <a:xfrm>
            <a:off x="6671947" y="2052007"/>
            <a:ext cx="65567" cy="323093"/>
          </a:xfrm>
          <a:custGeom>
            <a:avLst/>
            <a:gdLst>
              <a:gd name="connsiteX0" fmla="*/ 65403 w 65567"/>
              <a:gd name="connsiteY0" fmla="*/ 2218 h 323093"/>
              <a:gd name="connsiteX1" fmla="*/ 1903 w 65567"/>
              <a:gd name="connsiteY1" fmla="*/ 129218 h 323093"/>
              <a:gd name="connsiteX2" fmla="*/ 20953 w 65567"/>
              <a:gd name="connsiteY2" fmla="*/ 322893 h 323093"/>
              <a:gd name="connsiteX3" fmla="*/ 65403 w 65567"/>
              <a:gd name="connsiteY3" fmla="*/ 91118 h 323093"/>
              <a:gd name="connsiteX4" fmla="*/ 14603 w 65567"/>
              <a:gd name="connsiteY4" fmla="*/ 265743 h 323093"/>
              <a:gd name="connsiteX5" fmla="*/ 20953 w 65567"/>
              <a:gd name="connsiteY5" fmla="*/ 62543 h 323093"/>
              <a:gd name="connsiteX6" fmla="*/ 65403 w 65567"/>
              <a:gd name="connsiteY6" fmla="*/ 2218 h 323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67" h="323093">
                <a:moveTo>
                  <a:pt x="65403" y="2218"/>
                </a:moveTo>
                <a:cubicBezTo>
                  <a:pt x="62228" y="13331"/>
                  <a:pt x="9311" y="75772"/>
                  <a:pt x="1903" y="129218"/>
                </a:cubicBezTo>
                <a:cubicBezTo>
                  <a:pt x="-5505" y="182664"/>
                  <a:pt x="10370" y="329243"/>
                  <a:pt x="20953" y="322893"/>
                </a:cubicBezTo>
                <a:cubicBezTo>
                  <a:pt x="31536" y="316543"/>
                  <a:pt x="66461" y="100643"/>
                  <a:pt x="65403" y="91118"/>
                </a:cubicBezTo>
                <a:cubicBezTo>
                  <a:pt x="64345" y="81593"/>
                  <a:pt x="22011" y="270506"/>
                  <a:pt x="14603" y="265743"/>
                </a:cubicBezTo>
                <a:cubicBezTo>
                  <a:pt x="7195" y="260981"/>
                  <a:pt x="17249" y="101701"/>
                  <a:pt x="20953" y="62543"/>
                </a:cubicBezTo>
                <a:cubicBezTo>
                  <a:pt x="24657" y="23385"/>
                  <a:pt x="68578" y="-8895"/>
                  <a:pt x="65403" y="2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197E393B-CB21-9863-ED23-78AE0B369FF4}"/>
              </a:ext>
            </a:extLst>
          </p:cNvPr>
          <p:cNvSpPr/>
          <p:nvPr/>
        </p:nvSpPr>
        <p:spPr>
          <a:xfrm>
            <a:off x="7391321" y="2051036"/>
            <a:ext cx="219461" cy="285764"/>
          </a:xfrm>
          <a:custGeom>
            <a:avLst/>
            <a:gdLst>
              <a:gd name="connsiteX0" fmla="*/ 219154 w 219461"/>
              <a:gd name="connsiteY0" fmla="*/ 14 h 285764"/>
              <a:gd name="connsiteX1" fmla="*/ 95329 w 219461"/>
              <a:gd name="connsiteY1" fmla="*/ 152414 h 285764"/>
              <a:gd name="connsiteX2" fmla="*/ 79 w 219461"/>
              <a:gd name="connsiteY2" fmla="*/ 285764 h 285764"/>
              <a:gd name="connsiteX3" fmla="*/ 79454 w 219461"/>
              <a:gd name="connsiteY3" fmla="*/ 152414 h 285764"/>
              <a:gd name="connsiteX4" fmla="*/ 108029 w 219461"/>
              <a:gd name="connsiteY4" fmla="*/ 85739 h 285764"/>
              <a:gd name="connsiteX5" fmla="*/ 57229 w 219461"/>
              <a:gd name="connsiteY5" fmla="*/ 142889 h 285764"/>
              <a:gd name="connsiteX6" fmla="*/ 219154 w 219461"/>
              <a:gd name="connsiteY6" fmla="*/ 14 h 2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461" h="285764">
                <a:moveTo>
                  <a:pt x="219154" y="14"/>
                </a:moveTo>
                <a:cubicBezTo>
                  <a:pt x="225504" y="1602"/>
                  <a:pt x="131841" y="104789"/>
                  <a:pt x="95329" y="152414"/>
                </a:cubicBezTo>
                <a:cubicBezTo>
                  <a:pt x="58816" y="200039"/>
                  <a:pt x="2725" y="285764"/>
                  <a:pt x="79" y="285764"/>
                </a:cubicBezTo>
                <a:cubicBezTo>
                  <a:pt x="-2567" y="285764"/>
                  <a:pt x="61462" y="185751"/>
                  <a:pt x="79454" y="152414"/>
                </a:cubicBezTo>
                <a:cubicBezTo>
                  <a:pt x="97446" y="119077"/>
                  <a:pt x="111733" y="87326"/>
                  <a:pt x="108029" y="85739"/>
                </a:cubicBezTo>
                <a:cubicBezTo>
                  <a:pt x="104325" y="84152"/>
                  <a:pt x="42941" y="153472"/>
                  <a:pt x="57229" y="142889"/>
                </a:cubicBezTo>
                <a:cubicBezTo>
                  <a:pt x="71516" y="132306"/>
                  <a:pt x="212804" y="-1574"/>
                  <a:pt x="21915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0EA894B1-6F6F-3BD3-A4E6-65C59E6552A9}"/>
              </a:ext>
            </a:extLst>
          </p:cNvPr>
          <p:cNvSpPr/>
          <p:nvPr/>
        </p:nvSpPr>
        <p:spPr>
          <a:xfrm>
            <a:off x="6614398" y="2227618"/>
            <a:ext cx="854593" cy="339236"/>
          </a:xfrm>
          <a:custGeom>
            <a:avLst/>
            <a:gdLst>
              <a:gd name="connsiteX0" fmla="*/ 2302 w 854593"/>
              <a:gd name="connsiteY0" fmla="*/ 337782 h 339236"/>
              <a:gd name="connsiteX1" fmla="*/ 430927 w 854593"/>
              <a:gd name="connsiteY1" fmla="*/ 179032 h 339236"/>
              <a:gd name="connsiteX2" fmla="*/ 462677 w 854593"/>
              <a:gd name="connsiteY2" fmla="*/ 147282 h 339236"/>
              <a:gd name="connsiteX3" fmla="*/ 811927 w 854593"/>
              <a:gd name="connsiteY3" fmla="*/ 20282 h 339236"/>
              <a:gd name="connsiteX4" fmla="*/ 824627 w 854593"/>
              <a:gd name="connsiteY4" fmla="*/ 10757 h 339236"/>
              <a:gd name="connsiteX5" fmla="*/ 592852 w 854593"/>
              <a:gd name="connsiteY5" fmla="*/ 125057 h 339236"/>
              <a:gd name="connsiteX6" fmla="*/ 275352 w 854593"/>
              <a:gd name="connsiteY6" fmla="*/ 248882 h 339236"/>
              <a:gd name="connsiteX7" fmla="*/ 2302 w 854593"/>
              <a:gd name="connsiteY7" fmla="*/ 337782 h 3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4593" h="339236">
                <a:moveTo>
                  <a:pt x="2302" y="337782"/>
                </a:moveTo>
                <a:cubicBezTo>
                  <a:pt x="28231" y="326140"/>
                  <a:pt x="354198" y="210782"/>
                  <a:pt x="430927" y="179032"/>
                </a:cubicBezTo>
                <a:cubicBezTo>
                  <a:pt x="507656" y="147282"/>
                  <a:pt x="399177" y="173740"/>
                  <a:pt x="462677" y="147282"/>
                </a:cubicBezTo>
                <a:cubicBezTo>
                  <a:pt x="526177" y="120824"/>
                  <a:pt x="751602" y="43036"/>
                  <a:pt x="811927" y="20282"/>
                </a:cubicBezTo>
                <a:cubicBezTo>
                  <a:pt x="872252" y="-2472"/>
                  <a:pt x="861139" y="-6705"/>
                  <a:pt x="824627" y="10757"/>
                </a:cubicBezTo>
                <a:cubicBezTo>
                  <a:pt x="788115" y="28219"/>
                  <a:pt x="684398" y="85369"/>
                  <a:pt x="592852" y="125057"/>
                </a:cubicBezTo>
                <a:cubicBezTo>
                  <a:pt x="501306" y="164745"/>
                  <a:pt x="374835" y="209195"/>
                  <a:pt x="275352" y="248882"/>
                </a:cubicBezTo>
                <a:cubicBezTo>
                  <a:pt x="175869" y="288569"/>
                  <a:pt x="-23627" y="349424"/>
                  <a:pt x="2302" y="33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9230264F-6ECA-5076-7F18-FFF422D60F40}"/>
              </a:ext>
            </a:extLst>
          </p:cNvPr>
          <p:cNvSpPr/>
          <p:nvPr/>
        </p:nvSpPr>
        <p:spPr>
          <a:xfrm>
            <a:off x="7457986" y="2038320"/>
            <a:ext cx="197974" cy="422322"/>
          </a:xfrm>
          <a:custGeom>
            <a:avLst/>
            <a:gdLst>
              <a:gd name="connsiteX0" fmla="*/ 101689 w 197974"/>
              <a:gd name="connsiteY0" fmla="*/ 30 h 422322"/>
              <a:gd name="connsiteX1" fmla="*/ 120739 w 197974"/>
              <a:gd name="connsiteY1" fmla="*/ 130205 h 422322"/>
              <a:gd name="connsiteX2" fmla="*/ 174714 w 197974"/>
              <a:gd name="connsiteY2" fmla="*/ 146080 h 422322"/>
              <a:gd name="connsiteX3" fmla="*/ 136614 w 197974"/>
              <a:gd name="connsiteY3" fmla="*/ 273080 h 422322"/>
              <a:gd name="connsiteX4" fmla="*/ 193764 w 197974"/>
              <a:gd name="connsiteY4" fmla="*/ 212755 h 422322"/>
              <a:gd name="connsiteX5" fmla="*/ 89 w 197974"/>
              <a:gd name="connsiteY5" fmla="*/ 422305 h 422322"/>
              <a:gd name="connsiteX6" fmla="*/ 168364 w 197974"/>
              <a:gd name="connsiteY6" fmla="*/ 200055 h 422322"/>
              <a:gd name="connsiteX7" fmla="*/ 149314 w 197974"/>
              <a:gd name="connsiteY7" fmla="*/ 142905 h 422322"/>
              <a:gd name="connsiteX8" fmla="*/ 101689 w 197974"/>
              <a:gd name="connsiteY8" fmla="*/ 30 h 42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974" h="422322">
                <a:moveTo>
                  <a:pt x="101689" y="30"/>
                </a:moveTo>
                <a:cubicBezTo>
                  <a:pt x="96927" y="-2087"/>
                  <a:pt x="108568" y="105863"/>
                  <a:pt x="120739" y="130205"/>
                </a:cubicBezTo>
                <a:cubicBezTo>
                  <a:pt x="132910" y="154547"/>
                  <a:pt x="172068" y="122268"/>
                  <a:pt x="174714" y="146080"/>
                </a:cubicBezTo>
                <a:cubicBezTo>
                  <a:pt x="177360" y="169892"/>
                  <a:pt x="133439" y="261967"/>
                  <a:pt x="136614" y="273080"/>
                </a:cubicBezTo>
                <a:cubicBezTo>
                  <a:pt x="139789" y="284193"/>
                  <a:pt x="216518" y="187884"/>
                  <a:pt x="193764" y="212755"/>
                </a:cubicBezTo>
                <a:cubicBezTo>
                  <a:pt x="171010" y="237626"/>
                  <a:pt x="4322" y="424422"/>
                  <a:pt x="89" y="422305"/>
                </a:cubicBezTo>
                <a:cubicBezTo>
                  <a:pt x="-4144" y="420188"/>
                  <a:pt x="143493" y="246622"/>
                  <a:pt x="168364" y="200055"/>
                </a:cubicBezTo>
                <a:cubicBezTo>
                  <a:pt x="193235" y="153488"/>
                  <a:pt x="163602" y="169893"/>
                  <a:pt x="149314" y="142905"/>
                </a:cubicBezTo>
                <a:cubicBezTo>
                  <a:pt x="135027" y="115918"/>
                  <a:pt x="106451" y="2147"/>
                  <a:pt x="10168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8B68D6DE-D5E3-2E01-E012-2FEF3689449F}"/>
              </a:ext>
            </a:extLst>
          </p:cNvPr>
          <p:cNvSpPr/>
          <p:nvPr/>
        </p:nvSpPr>
        <p:spPr>
          <a:xfrm>
            <a:off x="7424881" y="2104222"/>
            <a:ext cx="254993" cy="251644"/>
          </a:xfrm>
          <a:custGeom>
            <a:avLst/>
            <a:gdLst>
              <a:gd name="connsiteX0" fmla="*/ 1444 w 254993"/>
              <a:gd name="connsiteY0" fmla="*/ 803 h 251644"/>
              <a:gd name="connsiteX1" fmla="*/ 147494 w 254993"/>
              <a:gd name="connsiteY1" fmla="*/ 67478 h 251644"/>
              <a:gd name="connsiteX2" fmla="*/ 157019 w 254993"/>
              <a:gd name="connsiteY2" fmla="*/ 172253 h 251644"/>
              <a:gd name="connsiteX3" fmla="*/ 176069 w 254993"/>
              <a:gd name="connsiteY3" fmla="*/ 124628 h 251644"/>
              <a:gd name="connsiteX4" fmla="*/ 163369 w 254993"/>
              <a:gd name="connsiteY4" fmla="*/ 251628 h 251644"/>
              <a:gd name="connsiteX5" fmla="*/ 204644 w 254993"/>
              <a:gd name="connsiteY5" fmla="*/ 115103 h 251644"/>
              <a:gd name="connsiteX6" fmla="*/ 191944 w 254993"/>
              <a:gd name="connsiteY6" fmla="*/ 89703 h 251644"/>
              <a:gd name="connsiteX7" fmla="*/ 249094 w 254993"/>
              <a:gd name="connsiteY7" fmla="*/ 111928 h 251644"/>
              <a:gd name="connsiteX8" fmla="*/ 1444 w 254993"/>
              <a:gd name="connsiteY8" fmla="*/ 803 h 25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993" h="251644">
                <a:moveTo>
                  <a:pt x="1444" y="803"/>
                </a:moveTo>
                <a:cubicBezTo>
                  <a:pt x="-15489" y="-6605"/>
                  <a:pt x="121565" y="38903"/>
                  <a:pt x="147494" y="67478"/>
                </a:cubicBezTo>
                <a:cubicBezTo>
                  <a:pt x="173423" y="96053"/>
                  <a:pt x="152256" y="162728"/>
                  <a:pt x="157019" y="172253"/>
                </a:cubicBezTo>
                <a:cubicBezTo>
                  <a:pt x="161782" y="181778"/>
                  <a:pt x="175011" y="111399"/>
                  <a:pt x="176069" y="124628"/>
                </a:cubicBezTo>
                <a:cubicBezTo>
                  <a:pt x="177127" y="137857"/>
                  <a:pt x="158607" y="253215"/>
                  <a:pt x="163369" y="251628"/>
                </a:cubicBezTo>
                <a:cubicBezTo>
                  <a:pt x="168131" y="250041"/>
                  <a:pt x="199882" y="142090"/>
                  <a:pt x="204644" y="115103"/>
                </a:cubicBezTo>
                <a:cubicBezTo>
                  <a:pt x="209406" y="88116"/>
                  <a:pt x="184536" y="90232"/>
                  <a:pt x="191944" y="89703"/>
                </a:cubicBezTo>
                <a:cubicBezTo>
                  <a:pt x="199352" y="89174"/>
                  <a:pt x="276611" y="124628"/>
                  <a:pt x="249094" y="111928"/>
                </a:cubicBezTo>
                <a:cubicBezTo>
                  <a:pt x="221577" y="99228"/>
                  <a:pt x="18377" y="8211"/>
                  <a:pt x="1444" y="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338EB9CD-C27B-7447-7903-6092C07E80AD}"/>
              </a:ext>
            </a:extLst>
          </p:cNvPr>
          <p:cNvSpPr/>
          <p:nvPr/>
        </p:nvSpPr>
        <p:spPr>
          <a:xfrm>
            <a:off x="7412580" y="1990417"/>
            <a:ext cx="311996" cy="518119"/>
          </a:xfrm>
          <a:custGeom>
            <a:avLst/>
            <a:gdLst>
              <a:gd name="connsiteX0" fmla="*/ 80420 w 311996"/>
              <a:gd name="connsiteY0" fmla="*/ 308 h 518119"/>
              <a:gd name="connsiteX1" fmla="*/ 210595 w 311996"/>
              <a:gd name="connsiteY1" fmla="*/ 178108 h 518119"/>
              <a:gd name="connsiteX2" fmla="*/ 239170 w 311996"/>
              <a:gd name="connsiteY2" fmla="*/ 222558 h 518119"/>
              <a:gd name="connsiteX3" fmla="*/ 194720 w 311996"/>
              <a:gd name="connsiteY3" fmla="*/ 279708 h 518119"/>
              <a:gd name="connsiteX4" fmla="*/ 235995 w 311996"/>
              <a:gd name="connsiteY4" fmla="*/ 235258 h 518119"/>
              <a:gd name="connsiteX5" fmla="*/ 4220 w 311996"/>
              <a:gd name="connsiteY5" fmla="*/ 511483 h 518119"/>
              <a:gd name="connsiteX6" fmla="*/ 102645 w 311996"/>
              <a:gd name="connsiteY6" fmla="*/ 413058 h 518119"/>
              <a:gd name="connsiteX7" fmla="*/ 305845 w 311996"/>
              <a:gd name="connsiteY7" fmla="*/ 200333 h 518119"/>
              <a:gd name="connsiteX8" fmla="*/ 251870 w 311996"/>
              <a:gd name="connsiteY8" fmla="*/ 228908 h 518119"/>
              <a:gd name="connsiteX9" fmla="*/ 175670 w 311996"/>
              <a:gd name="connsiteY9" fmla="*/ 136833 h 518119"/>
              <a:gd name="connsiteX10" fmla="*/ 80420 w 311996"/>
              <a:gd name="connsiteY10" fmla="*/ 308 h 51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96" h="518119">
                <a:moveTo>
                  <a:pt x="80420" y="308"/>
                </a:moveTo>
                <a:cubicBezTo>
                  <a:pt x="86241" y="7187"/>
                  <a:pt x="184137" y="141066"/>
                  <a:pt x="210595" y="178108"/>
                </a:cubicBezTo>
                <a:cubicBezTo>
                  <a:pt x="237053" y="215150"/>
                  <a:pt x="241816" y="205625"/>
                  <a:pt x="239170" y="222558"/>
                </a:cubicBezTo>
                <a:cubicBezTo>
                  <a:pt x="236524" y="239491"/>
                  <a:pt x="195249" y="277591"/>
                  <a:pt x="194720" y="279708"/>
                </a:cubicBezTo>
                <a:cubicBezTo>
                  <a:pt x="194191" y="281825"/>
                  <a:pt x="267745" y="196629"/>
                  <a:pt x="235995" y="235258"/>
                </a:cubicBezTo>
                <a:cubicBezTo>
                  <a:pt x="204245" y="273887"/>
                  <a:pt x="26445" y="481850"/>
                  <a:pt x="4220" y="511483"/>
                </a:cubicBezTo>
                <a:cubicBezTo>
                  <a:pt x="-18005" y="541116"/>
                  <a:pt x="52374" y="464916"/>
                  <a:pt x="102645" y="413058"/>
                </a:cubicBezTo>
                <a:cubicBezTo>
                  <a:pt x="152916" y="361200"/>
                  <a:pt x="280974" y="231025"/>
                  <a:pt x="305845" y="200333"/>
                </a:cubicBezTo>
                <a:cubicBezTo>
                  <a:pt x="330716" y="169641"/>
                  <a:pt x="273566" y="239491"/>
                  <a:pt x="251870" y="228908"/>
                </a:cubicBezTo>
                <a:cubicBezTo>
                  <a:pt x="230174" y="218325"/>
                  <a:pt x="199482" y="170170"/>
                  <a:pt x="175670" y="136833"/>
                </a:cubicBezTo>
                <a:cubicBezTo>
                  <a:pt x="151858" y="103496"/>
                  <a:pt x="74599" y="-6571"/>
                  <a:pt x="80420" y="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FB92242B-301B-4449-37C3-870D4E28944E}"/>
              </a:ext>
            </a:extLst>
          </p:cNvPr>
          <p:cNvSpPr/>
          <p:nvPr/>
        </p:nvSpPr>
        <p:spPr>
          <a:xfrm>
            <a:off x="6632575" y="2288888"/>
            <a:ext cx="786034" cy="292387"/>
          </a:xfrm>
          <a:custGeom>
            <a:avLst/>
            <a:gdLst>
              <a:gd name="connsiteX0" fmla="*/ 0 w 786034"/>
              <a:gd name="connsiteY0" fmla="*/ 292387 h 292387"/>
              <a:gd name="connsiteX1" fmla="*/ 298450 w 786034"/>
              <a:gd name="connsiteY1" fmla="*/ 190787 h 292387"/>
              <a:gd name="connsiteX2" fmla="*/ 431800 w 786034"/>
              <a:gd name="connsiteY2" fmla="*/ 149512 h 292387"/>
              <a:gd name="connsiteX3" fmla="*/ 784225 w 786034"/>
              <a:gd name="connsiteY3" fmla="*/ 287 h 292387"/>
              <a:gd name="connsiteX4" fmla="*/ 555625 w 786034"/>
              <a:gd name="connsiteY4" fmla="*/ 114587 h 292387"/>
              <a:gd name="connsiteX5" fmla="*/ 254000 w 786034"/>
              <a:gd name="connsiteY5" fmla="*/ 216187 h 292387"/>
              <a:gd name="connsiteX6" fmla="*/ 0 w 786034"/>
              <a:gd name="connsiteY6" fmla="*/ 292387 h 2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034" h="292387">
                <a:moveTo>
                  <a:pt x="0" y="292387"/>
                </a:moveTo>
                <a:lnTo>
                  <a:pt x="298450" y="190787"/>
                </a:lnTo>
                <a:cubicBezTo>
                  <a:pt x="370417" y="166975"/>
                  <a:pt x="350838" y="181262"/>
                  <a:pt x="431800" y="149512"/>
                </a:cubicBezTo>
                <a:cubicBezTo>
                  <a:pt x="512763" y="117762"/>
                  <a:pt x="763588" y="6108"/>
                  <a:pt x="784225" y="287"/>
                </a:cubicBezTo>
                <a:cubicBezTo>
                  <a:pt x="804862" y="-5534"/>
                  <a:pt x="643996" y="78604"/>
                  <a:pt x="555625" y="114587"/>
                </a:cubicBezTo>
                <a:cubicBezTo>
                  <a:pt x="467254" y="150570"/>
                  <a:pt x="254000" y="216187"/>
                  <a:pt x="254000" y="216187"/>
                </a:cubicBezTo>
                <a:lnTo>
                  <a:pt x="0" y="2923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B550FBDE-7E2D-0996-A04E-016A30CC9EFB}"/>
              </a:ext>
            </a:extLst>
          </p:cNvPr>
          <p:cNvSpPr/>
          <p:nvPr/>
        </p:nvSpPr>
        <p:spPr>
          <a:xfrm>
            <a:off x="7413425" y="2235135"/>
            <a:ext cx="327538" cy="238272"/>
          </a:xfrm>
          <a:custGeom>
            <a:avLst/>
            <a:gdLst>
              <a:gd name="connsiteX0" fmla="*/ 324050 w 327538"/>
              <a:gd name="connsiteY0" fmla="*/ 65 h 238272"/>
              <a:gd name="connsiteX1" fmla="*/ 139900 w 327538"/>
              <a:gd name="connsiteY1" fmla="*/ 152465 h 238272"/>
              <a:gd name="connsiteX2" fmla="*/ 200 w 327538"/>
              <a:gd name="connsiteY2" fmla="*/ 235015 h 238272"/>
              <a:gd name="connsiteX3" fmla="*/ 111325 w 327538"/>
              <a:gd name="connsiteY3" fmla="*/ 174690 h 238272"/>
              <a:gd name="connsiteX4" fmla="*/ 206575 w 327538"/>
              <a:gd name="connsiteY4" fmla="*/ 168340 h 238272"/>
              <a:gd name="connsiteX5" fmla="*/ 206575 w 327538"/>
              <a:gd name="connsiteY5" fmla="*/ 146115 h 238272"/>
              <a:gd name="connsiteX6" fmla="*/ 31950 w 327538"/>
              <a:gd name="connsiteY6" fmla="*/ 238190 h 238272"/>
              <a:gd name="connsiteX7" fmla="*/ 197050 w 327538"/>
              <a:gd name="connsiteY7" fmla="*/ 161990 h 238272"/>
              <a:gd name="connsiteX8" fmla="*/ 254200 w 327538"/>
              <a:gd name="connsiteY8" fmla="*/ 133415 h 238272"/>
              <a:gd name="connsiteX9" fmla="*/ 324050 w 327538"/>
              <a:gd name="connsiteY9" fmla="*/ 65 h 23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538" h="238272">
                <a:moveTo>
                  <a:pt x="324050" y="65"/>
                </a:moveTo>
                <a:cubicBezTo>
                  <a:pt x="305000" y="3240"/>
                  <a:pt x="193875" y="113307"/>
                  <a:pt x="139900" y="152465"/>
                </a:cubicBezTo>
                <a:cubicBezTo>
                  <a:pt x="85925" y="191623"/>
                  <a:pt x="4962" y="231311"/>
                  <a:pt x="200" y="235015"/>
                </a:cubicBezTo>
                <a:cubicBezTo>
                  <a:pt x="-4562" y="238719"/>
                  <a:pt x="76929" y="185803"/>
                  <a:pt x="111325" y="174690"/>
                </a:cubicBezTo>
                <a:cubicBezTo>
                  <a:pt x="145721" y="163577"/>
                  <a:pt x="190700" y="173102"/>
                  <a:pt x="206575" y="168340"/>
                </a:cubicBezTo>
                <a:cubicBezTo>
                  <a:pt x="222450" y="163578"/>
                  <a:pt x="235679" y="134473"/>
                  <a:pt x="206575" y="146115"/>
                </a:cubicBezTo>
                <a:cubicBezTo>
                  <a:pt x="177471" y="157757"/>
                  <a:pt x="33537" y="235544"/>
                  <a:pt x="31950" y="238190"/>
                </a:cubicBezTo>
                <a:cubicBezTo>
                  <a:pt x="30362" y="240836"/>
                  <a:pt x="160008" y="179452"/>
                  <a:pt x="197050" y="161990"/>
                </a:cubicBezTo>
                <a:cubicBezTo>
                  <a:pt x="234092" y="144528"/>
                  <a:pt x="229329" y="157227"/>
                  <a:pt x="254200" y="133415"/>
                </a:cubicBezTo>
                <a:cubicBezTo>
                  <a:pt x="279071" y="109603"/>
                  <a:pt x="343100" y="-3110"/>
                  <a:pt x="32405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5668EB1D-1ECD-720C-6E8E-512AC901B4DF}"/>
              </a:ext>
            </a:extLst>
          </p:cNvPr>
          <p:cNvSpPr/>
          <p:nvPr/>
        </p:nvSpPr>
        <p:spPr>
          <a:xfrm>
            <a:off x="6822004" y="2389135"/>
            <a:ext cx="781824" cy="380089"/>
          </a:xfrm>
          <a:custGeom>
            <a:avLst/>
            <a:gdLst>
              <a:gd name="connsiteX0" fmla="*/ 775771 w 781824"/>
              <a:gd name="connsiteY0" fmla="*/ 1640 h 380089"/>
              <a:gd name="connsiteX1" fmla="*/ 569396 w 781824"/>
              <a:gd name="connsiteY1" fmla="*/ 84190 h 380089"/>
              <a:gd name="connsiteX2" fmla="*/ 432871 w 781824"/>
              <a:gd name="connsiteY2" fmla="*/ 154040 h 380089"/>
              <a:gd name="connsiteX3" fmla="*/ 493196 w 781824"/>
              <a:gd name="connsiteY3" fmla="*/ 119115 h 380089"/>
              <a:gd name="connsiteX4" fmla="*/ 324921 w 781824"/>
              <a:gd name="connsiteY4" fmla="*/ 201665 h 380089"/>
              <a:gd name="connsiteX5" fmla="*/ 1071 w 781824"/>
              <a:gd name="connsiteY5" fmla="*/ 379465 h 380089"/>
              <a:gd name="connsiteX6" fmla="*/ 229671 w 781824"/>
              <a:gd name="connsiteY6" fmla="*/ 255640 h 380089"/>
              <a:gd name="connsiteX7" fmla="*/ 480496 w 781824"/>
              <a:gd name="connsiteY7" fmla="*/ 125465 h 380089"/>
              <a:gd name="connsiteX8" fmla="*/ 356671 w 781824"/>
              <a:gd name="connsiteY8" fmla="*/ 204840 h 380089"/>
              <a:gd name="connsiteX9" fmla="*/ 464621 w 781824"/>
              <a:gd name="connsiteY9" fmla="*/ 138165 h 380089"/>
              <a:gd name="connsiteX10" fmla="*/ 315396 w 781824"/>
              <a:gd name="connsiteY10" fmla="*/ 163565 h 380089"/>
              <a:gd name="connsiteX11" fmla="*/ 775771 w 781824"/>
              <a:gd name="connsiteY11" fmla="*/ 1640 h 38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824" h="380089">
                <a:moveTo>
                  <a:pt x="775771" y="1640"/>
                </a:moveTo>
                <a:cubicBezTo>
                  <a:pt x="818104" y="-11589"/>
                  <a:pt x="626546" y="58790"/>
                  <a:pt x="569396" y="84190"/>
                </a:cubicBezTo>
                <a:cubicBezTo>
                  <a:pt x="512246" y="109590"/>
                  <a:pt x="445571" y="148219"/>
                  <a:pt x="432871" y="154040"/>
                </a:cubicBezTo>
                <a:cubicBezTo>
                  <a:pt x="420171" y="159861"/>
                  <a:pt x="511188" y="111178"/>
                  <a:pt x="493196" y="119115"/>
                </a:cubicBezTo>
                <a:cubicBezTo>
                  <a:pt x="475204" y="127053"/>
                  <a:pt x="406942" y="158273"/>
                  <a:pt x="324921" y="201665"/>
                </a:cubicBezTo>
                <a:cubicBezTo>
                  <a:pt x="242900" y="245057"/>
                  <a:pt x="16946" y="370469"/>
                  <a:pt x="1071" y="379465"/>
                </a:cubicBezTo>
                <a:cubicBezTo>
                  <a:pt x="-14804" y="388461"/>
                  <a:pt x="149767" y="297973"/>
                  <a:pt x="229671" y="255640"/>
                </a:cubicBezTo>
                <a:cubicBezTo>
                  <a:pt x="309575" y="213307"/>
                  <a:pt x="459329" y="133932"/>
                  <a:pt x="480496" y="125465"/>
                </a:cubicBezTo>
                <a:cubicBezTo>
                  <a:pt x="501663" y="116998"/>
                  <a:pt x="359317" y="202723"/>
                  <a:pt x="356671" y="204840"/>
                </a:cubicBezTo>
                <a:cubicBezTo>
                  <a:pt x="354025" y="206957"/>
                  <a:pt x="471500" y="145044"/>
                  <a:pt x="464621" y="138165"/>
                </a:cubicBezTo>
                <a:cubicBezTo>
                  <a:pt x="457742" y="131286"/>
                  <a:pt x="264067" y="184202"/>
                  <a:pt x="315396" y="163565"/>
                </a:cubicBezTo>
                <a:cubicBezTo>
                  <a:pt x="366725" y="142928"/>
                  <a:pt x="733438" y="14869"/>
                  <a:pt x="775771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134907BB-9331-5847-6535-B8BBAB9F1346}"/>
              </a:ext>
            </a:extLst>
          </p:cNvPr>
          <p:cNvSpPr/>
          <p:nvPr/>
        </p:nvSpPr>
        <p:spPr>
          <a:xfrm>
            <a:off x="7133492" y="2436958"/>
            <a:ext cx="604128" cy="188261"/>
          </a:xfrm>
          <a:custGeom>
            <a:avLst/>
            <a:gdLst>
              <a:gd name="connsiteX0" fmla="*/ 70583 w 604128"/>
              <a:gd name="connsiteY0" fmla="*/ 153842 h 188261"/>
              <a:gd name="connsiteX1" fmla="*/ 511908 w 604128"/>
              <a:gd name="connsiteY1" fmla="*/ 4617 h 188261"/>
              <a:gd name="connsiteX2" fmla="*/ 429358 w 604128"/>
              <a:gd name="connsiteY2" fmla="*/ 39542 h 188261"/>
              <a:gd name="connsiteX3" fmla="*/ 543658 w 604128"/>
              <a:gd name="connsiteY3" fmla="*/ 55417 h 188261"/>
              <a:gd name="connsiteX4" fmla="*/ 603983 w 604128"/>
              <a:gd name="connsiteY4" fmla="*/ 61767 h 188261"/>
              <a:gd name="connsiteX5" fmla="*/ 527783 w 604128"/>
              <a:gd name="connsiteY5" fmla="*/ 68117 h 188261"/>
              <a:gd name="connsiteX6" fmla="*/ 426183 w 604128"/>
              <a:gd name="connsiteY6" fmla="*/ 58592 h 188261"/>
              <a:gd name="connsiteX7" fmla="*/ 334108 w 604128"/>
              <a:gd name="connsiteY7" fmla="*/ 93517 h 188261"/>
              <a:gd name="connsiteX8" fmla="*/ 413483 w 604128"/>
              <a:gd name="connsiteY8" fmla="*/ 122092 h 188261"/>
              <a:gd name="connsiteX9" fmla="*/ 327758 w 604128"/>
              <a:gd name="connsiteY9" fmla="*/ 106217 h 188261"/>
              <a:gd name="connsiteX10" fmla="*/ 22958 w 604128"/>
              <a:gd name="connsiteY10" fmla="*/ 185592 h 188261"/>
              <a:gd name="connsiteX11" fmla="*/ 70583 w 604128"/>
              <a:gd name="connsiteY11" fmla="*/ 153842 h 18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128" h="188261">
                <a:moveTo>
                  <a:pt x="70583" y="153842"/>
                </a:moveTo>
                <a:cubicBezTo>
                  <a:pt x="152075" y="123680"/>
                  <a:pt x="452112" y="23667"/>
                  <a:pt x="511908" y="4617"/>
                </a:cubicBezTo>
                <a:cubicBezTo>
                  <a:pt x="571704" y="-14433"/>
                  <a:pt x="424066" y="31075"/>
                  <a:pt x="429358" y="39542"/>
                </a:cubicBezTo>
                <a:cubicBezTo>
                  <a:pt x="434650" y="48009"/>
                  <a:pt x="514554" y="51713"/>
                  <a:pt x="543658" y="55417"/>
                </a:cubicBezTo>
                <a:cubicBezTo>
                  <a:pt x="572762" y="59121"/>
                  <a:pt x="606629" y="59650"/>
                  <a:pt x="603983" y="61767"/>
                </a:cubicBezTo>
                <a:cubicBezTo>
                  <a:pt x="601337" y="63884"/>
                  <a:pt x="557416" y="68646"/>
                  <a:pt x="527783" y="68117"/>
                </a:cubicBezTo>
                <a:cubicBezTo>
                  <a:pt x="498150" y="67588"/>
                  <a:pt x="458462" y="54359"/>
                  <a:pt x="426183" y="58592"/>
                </a:cubicBezTo>
                <a:cubicBezTo>
                  <a:pt x="393904" y="62825"/>
                  <a:pt x="336225" y="82934"/>
                  <a:pt x="334108" y="93517"/>
                </a:cubicBezTo>
                <a:cubicBezTo>
                  <a:pt x="331991" y="104100"/>
                  <a:pt x="414541" y="119975"/>
                  <a:pt x="413483" y="122092"/>
                </a:cubicBezTo>
                <a:cubicBezTo>
                  <a:pt x="412425" y="124209"/>
                  <a:pt x="392845" y="95634"/>
                  <a:pt x="327758" y="106217"/>
                </a:cubicBezTo>
                <a:cubicBezTo>
                  <a:pt x="262671" y="116800"/>
                  <a:pt x="60529" y="177655"/>
                  <a:pt x="22958" y="185592"/>
                </a:cubicBezTo>
                <a:cubicBezTo>
                  <a:pt x="-14613" y="193529"/>
                  <a:pt x="-10909" y="184004"/>
                  <a:pt x="70583" y="153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FF067EFC-EDAE-0654-F4DA-27F8898183F6}"/>
              </a:ext>
            </a:extLst>
          </p:cNvPr>
          <p:cNvSpPr/>
          <p:nvPr/>
        </p:nvSpPr>
        <p:spPr>
          <a:xfrm>
            <a:off x="6246443" y="1999695"/>
            <a:ext cx="408395" cy="394255"/>
          </a:xfrm>
          <a:custGeom>
            <a:avLst/>
            <a:gdLst>
              <a:gd name="connsiteX0" fmla="*/ 402007 w 408395"/>
              <a:gd name="connsiteY0" fmla="*/ 555 h 394255"/>
              <a:gd name="connsiteX1" fmla="*/ 319457 w 408395"/>
              <a:gd name="connsiteY1" fmla="*/ 102155 h 394255"/>
              <a:gd name="connsiteX2" fmla="*/ 157532 w 408395"/>
              <a:gd name="connsiteY2" fmla="*/ 197405 h 394255"/>
              <a:gd name="connsiteX3" fmla="*/ 138482 w 408395"/>
              <a:gd name="connsiteY3" fmla="*/ 162480 h 394255"/>
              <a:gd name="connsiteX4" fmla="*/ 1957 w 408395"/>
              <a:gd name="connsiteY4" fmla="*/ 25955 h 394255"/>
              <a:gd name="connsiteX5" fmla="*/ 59107 w 408395"/>
              <a:gd name="connsiteY5" fmla="*/ 149780 h 394255"/>
              <a:gd name="connsiteX6" fmla="*/ 78157 w 408395"/>
              <a:gd name="connsiteY6" fmla="*/ 238680 h 394255"/>
              <a:gd name="connsiteX7" fmla="*/ 52757 w 408395"/>
              <a:gd name="connsiteY7" fmla="*/ 156130 h 394255"/>
              <a:gd name="connsiteX8" fmla="*/ 160707 w 408395"/>
              <a:gd name="connsiteY8" fmla="*/ 197405 h 394255"/>
              <a:gd name="connsiteX9" fmla="*/ 271832 w 408395"/>
              <a:gd name="connsiteY9" fmla="*/ 279955 h 394255"/>
              <a:gd name="connsiteX10" fmla="*/ 376607 w 408395"/>
              <a:gd name="connsiteY10" fmla="*/ 394255 h 394255"/>
              <a:gd name="connsiteX11" fmla="*/ 309932 w 408395"/>
              <a:gd name="connsiteY11" fmla="*/ 279955 h 394255"/>
              <a:gd name="connsiteX12" fmla="*/ 173407 w 408395"/>
              <a:gd name="connsiteY12" fmla="*/ 191055 h 394255"/>
              <a:gd name="connsiteX13" fmla="*/ 335332 w 408395"/>
              <a:gd name="connsiteY13" fmla="*/ 118030 h 394255"/>
              <a:gd name="connsiteX14" fmla="*/ 392482 w 408395"/>
              <a:gd name="connsiteY14" fmla="*/ 64055 h 394255"/>
              <a:gd name="connsiteX15" fmla="*/ 402007 w 408395"/>
              <a:gd name="connsiteY15" fmla="*/ 555 h 39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8395" h="394255">
                <a:moveTo>
                  <a:pt x="402007" y="555"/>
                </a:moveTo>
                <a:cubicBezTo>
                  <a:pt x="389836" y="6905"/>
                  <a:pt x="360203" y="69347"/>
                  <a:pt x="319457" y="102155"/>
                </a:cubicBezTo>
                <a:cubicBezTo>
                  <a:pt x="278711" y="134963"/>
                  <a:pt x="187694" y="187351"/>
                  <a:pt x="157532" y="197405"/>
                </a:cubicBezTo>
                <a:cubicBezTo>
                  <a:pt x="127370" y="207459"/>
                  <a:pt x="164411" y="191055"/>
                  <a:pt x="138482" y="162480"/>
                </a:cubicBezTo>
                <a:cubicBezTo>
                  <a:pt x="112553" y="133905"/>
                  <a:pt x="15186" y="28072"/>
                  <a:pt x="1957" y="25955"/>
                </a:cubicBezTo>
                <a:cubicBezTo>
                  <a:pt x="-11272" y="23838"/>
                  <a:pt x="46407" y="114326"/>
                  <a:pt x="59107" y="149780"/>
                </a:cubicBezTo>
                <a:cubicBezTo>
                  <a:pt x="71807" y="185234"/>
                  <a:pt x="79215" y="237622"/>
                  <a:pt x="78157" y="238680"/>
                </a:cubicBezTo>
                <a:cubicBezTo>
                  <a:pt x="77099" y="239738"/>
                  <a:pt x="38999" y="163009"/>
                  <a:pt x="52757" y="156130"/>
                </a:cubicBezTo>
                <a:cubicBezTo>
                  <a:pt x="66515" y="149251"/>
                  <a:pt x="124194" y="176768"/>
                  <a:pt x="160707" y="197405"/>
                </a:cubicBezTo>
                <a:cubicBezTo>
                  <a:pt x="197219" y="218043"/>
                  <a:pt x="235849" y="247147"/>
                  <a:pt x="271832" y="279955"/>
                </a:cubicBezTo>
                <a:cubicBezTo>
                  <a:pt x="307815" y="312763"/>
                  <a:pt x="370257" y="394255"/>
                  <a:pt x="376607" y="394255"/>
                </a:cubicBezTo>
                <a:cubicBezTo>
                  <a:pt x="382957" y="394255"/>
                  <a:pt x="343799" y="313822"/>
                  <a:pt x="309932" y="279955"/>
                </a:cubicBezTo>
                <a:cubicBezTo>
                  <a:pt x="276065" y="246088"/>
                  <a:pt x="169174" y="218043"/>
                  <a:pt x="173407" y="191055"/>
                </a:cubicBezTo>
                <a:cubicBezTo>
                  <a:pt x="177640" y="164068"/>
                  <a:pt x="298820" y="139197"/>
                  <a:pt x="335332" y="118030"/>
                </a:cubicBezTo>
                <a:cubicBezTo>
                  <a:pt x="371844" y="96863"/>
                  <a:pt x="377136" y="84163"/>
                  <a:pt x="392482" y="64055"/>
                </a:cubicBezTo>
                <a:cubicBezTo>
                  <a:pt x="407828" y="43947"/>
                  <a:pt x="414178" y="-5795"/>
                  <a:pt x="402007" y="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6120B07E-0366-DEFA-7CA2-712049578D62}"/>
              </a:ext>
            </a:extLst>
          </p:cNvPr>
          <p:cNvSpPr/>
          <p:nvPr/>
        </p:nvSpPr>
        <p:spPr>
          <a:xfrm>
            <a:off x="6548585" y="2184391"/>
            <a:ext cx="93549" cy="179080"/>
          </a:xfrm>
          <a:custGeom>
            <a:avLst/>
            <a:gdLst>
              <a:gd name="connsiteX0" fmla="*/ 90340 w 93549"/>
              <a:gd name="connsiteY0" fmla="*/ 9 h 179080"/>
              <a:gd name="connsiteX1" fmla="*/ 58590 w 93549"/>
              <a:gd name="connsiteY1" fmla="*/ 104784 h 179080"/>
              <a:gd name="connsiteX2" fmla="*/ 64940 w 93549"/>
              <a:gd name="connsiteY2" fmla="*/ 158759 h 179080"/>
              <a:gd name="connsiteX3" fmla="*/ 93515 w 93549"/>
              <a:gd name="connsiteY3" fmla="*/ 177809 h 179080"/>
              <a:gd name="connsiteX4" fmla="*/ 58590 w 93549"/>
              <a:gd name="connsiteY4" fmla="*/ 127009 h 179080"/>
              <a:gd name="connsiteX5" fmla="*/ 1440 w 93549"/>
              <a:gd name="connsiteY5" fmla="*/ 79384 h 179080"/>
              <a:gd name="connsiteX6" fmla="*/ 23665 w 93549"/>
              <a:gd name="connsiteY6" fmla="*/ 98434 h 179080"/>
              <a:gd name="connsiteX7" fmla="*/ 90340 w 93549"/>
              <a:gd name="connsiteY7" fmla="*/ 9 h 17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549" h="179080">
                <a:moveTo>
                  <a:pt x="90340" y="9"/>
                </a:moveTo>
                <a:cubicBezTo>
                  <a:pt x="96161" y="1067"/>
                  <a:pt x="62823" y="78326"/>
                  <a:pt x="58590" y="104784"/>
                </a:cubicBezTo>
                <a:cubicBezTo>
                  <a:pt x="54357" y="131242"/>
                  <a:pt x="59119" y="146588"/>
                  <a:pt x="64940" y="158759"/>
                </a:cubicBezTo>
                <a:cubicBezTo>
                  <a:pt x="70761" y="170930"/>
                  <a:pt x="94573" y="183100"/>
                  <a:pt x="93515" y="177809"/>
                </a:cubicBezTo>
                <a:cubicBezTo>
                  <a:pt x="92457" y="172518"/>
                  <a:pt x="73936" y="143413"/>
                  <a:pt x="58590" y="127009"/>
                </a:cubicBezTo>
                <a:cubicBezTo>
                  <a:pt x="43244" y="110605"/>
                  <a:pt x="7261" y="84146"/>
                  <a:pt x="1440" y="79384"/>
                </a:cubicBezTo>
                <a:cubicBezTo>
                  <a:pt x="-4381" y="74622"/>
                  <a:pt x="8319" y="107959"/>
                  <a:pt x="23665" y="98434"/>
                </a:cubicBezTo>
                <a:cubicBezTo>
                  <a:pt x="39011" y="88909"/>
                  <a:pt x="84519" y="-1049"/>
                  <a:pt x="9034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FDB4779A-175D-E4A0-34DA-D036394813BC}"/>
              </a:ext>
            </a:extLst>
          </p:cNvPr>
          <p:cNvSpPr/>
          <p:nvPr/>
        </p:nvSpPr>
        <p:spPr>
          <a:xfrm>
            <a:off x="6735663" y="2208913"/>
            <a:ext cx="741728" cy="135557"/>
          </a:xfrm>
          <a:custGeom>
            <a:avLst/>
            <a:gdLst>
              <a:gd name="connsiteX0" fmla="*/ 706537 w 741728"/>
              <a:gd name="connsiteY0" fmla="*/ 4062 h 135557"/>
              <a:gd name="connsiteX1" fmla="*/ 255687 w 741728"/>
              <a:gd name="connsiteY1" fmla="*/ 99312 h 135557"/>
              <a:gd name="connsiteX2" fmla="*/ 1687 w 741728"/>
              <a:gd name="connsiteY2" fmla="*/ 134237 h 135557"/>
              <a:gd name="connsiteX3" fmla="*/ 160437 w 741728"/>
              <a:gd name="connsiteY3" fmla="*/ 127887 h 135557"/>
              <a:gd name="connsiteX4" fmla="*/ 452537 w 741728"/>
              <a:gd name="connsiteY4" fmla="*/ 124712 h 135557"/>
              <a:gd name="connsiteX5" fmla="*/ 239812 w 741728"/>
              <a:gd name="connsiteY5" fmla="*/ 124712 h 135557"/>
              <a:gd name="connsiteX6" fmla="*/ 277912 w 741728"/>
              <a:gd name="connsiteY6" fmla="*/ 89787 h 135557"/>
              <a:gd name="connsiteX7" fmla="*/ 138212 w 741728"/>
              <a:gd name="connsiteY7" fmla="*/ 99312 h 135557"/>
              <a:gd name="connsiteX8" fmla="*/ 649387 w 741728"/>
              <a:gd name="connsiteY8" fmla="*/ 26287 h 135557"/>
              <a:gd name="connsiteX9" fmla="*/ 706537 w 741728"/>
              <a:gd name="connsiteY9" fmla="*/ 4062 h 13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728" h="135557">
                <a:moveTo>
                  <a:pt x="706537" y="4062"/>
                </a:moveTo>
                <a:cubicBezTo>
                  <a:pt x="640920" y="16233"/>
                  <a:pt x="373162" y="77616"/>
                  <a:pt x="255687" y="99312"/>
                </a:cubicBezTo>
                <a:cubicBezTo>
                  <a:pt x="138212" y="121008"/>
                  <a:pt x="17562" y="129475"/>
                  <a:pt x="1687" y="134237"/>
                </a:cubicBezTo>
                <a:cubicBezTo>
                  <a:pt x="-14188" y="138999"/>
                  <a:pt x="85295" y="129475"/>
                  <a:pt x="160437" y="127887"/>
                </a:cubicBezTo>
                <a:cubicBezTo>
                  <a:pt x="235579" y="126300"/>
                  <a:pt x="439308" y="125241"/>
                  <a:pt x="452537" y="124712"/>
                </a:cubicBezTo>
                <a:cubicBezTo>
                  <a:pt x="465766" y="124183"/>
                  <a:pt x="268916" y="130533"/>
                  <a:pt x="239812" y="124712"/>
                </a:cubicBezTo>
                <a:cubicBezTo>
                  <a:pt x="210708" y="118891"/>
                  <a:pt x="294845" y="94020"/>
                  <a:pt x="277912" y="89787"/>
                </a:cubicBezTo>
                <a:cubicBezTo>
                  <a:pt x="260979" y="85554"/>
                  <a:pt x="76300" y="109895"/>
                  <a:pt x="138212" y="99312"/>
                </a:cubicBezTo>
                <a:cubicBezTo>
                  <a:pt x="200124" y="88729"/>
                  <a:pt x="556783" y="43220"/>
                  <a:pt x="649387" y="26287"/>
                </a:cubicBezTo>
                <a:cubicBezTo>
                  <a:pt x="741991" y="9354"/>
                  <a:pt x="772154" y="-8109"/>
                  <a:pt x="706537" y="40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98D0A3D3-11A0-A4A7-6569-30ED8CA21E8E}"/>
              </a:ext>
            </a:extLst>
          </p:cNvPr>
          <p:cNvSpPr/>
          <p:nvPr/>
        </p:nvSpPr>
        <p:spPr>
          <a:xfrm>
            <a:off x="6485842" y="2216076"/>
            <a:ext cx="772247" cy="333859"/>
          </a:xfrm>
          <a:custGeom>
            <a:avLst/>
            <a:gdLst>
              <a:gd name="connsiteX0" fmla="*/ 7033 w 772247"/>
              <a:gd name="connsiteY0" fmla="*/ 333449 h 333859"/>
              <a:gd name="connsiteX1" fmla="*/ 388033 w 772247"/>
              <a:gd name="connsiteY1" fmla="*/ 127074 h 333859"/>
              <a:gd name="connsiteX2" fmla="*/ 321358 w 772247"/>
              <a:gd name="connsiteY2" fmla="*/ 139774 h 333859"/>
              <a:gd name="connsiteX3" fmla="*/ 553133 w 772247"/>
              <a:gd name="connsiteY3" fmla="*/ 101674 h 333859"/>
              <a:gd name="connsiteX4" fmla="*/ 772208 w 772247"/>
              <a:gd name="connsiteY4" fmla="*/ 95324 h 333859"/>
              <a:gd name="connsiteX5" fmla="*/ 569008 w 772247"/>
              <a:gd name="connsiteY5" fmla="*/ 88974 h 333859"/>
              <a:gd name="connsiteX6" fmla="*/ 327708 w 772247"/>
              <a:gd name="connsiteY6" fmla="*/ 133424 h 333859"/>
              <a:gd name="connsiteX7" fmla="*/ 213408 w 772247"/>
              <a:gd name="connsiteY7" fmla="*/ 174699 h 333859"/>
              <a:gd name="connsiteX8" fmla="*/ 194358 w 772247"/>
              <a:gd name="connsiteY8" fmla="*/ 111199 h 333859"/>
              <a:gd name="connsiteX9" fmla="*/ 156258 w 772247"/>
              <a:gd name="connsiteY9" fmla="*/ 74 h 333859"/>
              <a:gd name="connsiteX10" fmla="*/ 159433 w 772247"/>
              <a:gd name="connsiteY10" fmla="*/ 95324 h 333859"/>
              <a:gd name="connsiteX11" fmla="*/ 140383 w 772247"/>
              <a:gd name="connsiteY11" fmla="*/ 177874 h 333859"/>
              <a:gd name="connsiteX12" fmla="*/ 7033 w 772247"/>
              <a:gd name="connsiteY12" fmla="*/ 333449 h 333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247" h="333859">
                <a:moveTo>
                  <a:pt x="7033" y="333449"/>
                </a:moveTo>
                <a:cubicBezTo>
                  <a:pt x="48308" y="324982"/>
                  <a:pt x="335646" y="159353"/>
                  <a:pt x="388033" y="127074"/>
                </a:cubicBezTo>
                <a:cubicBezTo>
                  <a:pt x="440420" y="94795"/>
                  <a:pt x="293841" y="144007"/>
                  <a:pt x="321358" y="139774"/>
                </a:cubicBezTo>
                <a:cubicBezTo>
                  <a:pt x="348875" y="135541"/>
                  <a:pt x="477991" y="109082"/>
                  <a:pt x="553133" y="101674"/>
                </a:cubicBezTo>
                <a:cubicBezTo>
                  <a:pt x="628275" y="94266"/>
                  <a:pt x="769562" y="97441"/>
                  <a:pt x="772208" y="95324"/>
                </a:cubicBezTo>
                <a:cubicBezTo>
                  <a:pt x="774854" y="93207"/>
                  <a:pt x="643091" y="82624"/>
                  <a:pt x="569008" y="88974"/>
                </a:cubicBezTo>
                <a:cubicBezTo>
                  <a:pt x="494925" y="95324"/>
                  <a:pt x="386975" y="119137"/>
                  <a:pt x="327708" y="133424"/>
                </a:cubicBezTo>
                <a:cubicBezTo>
                  <a:pt x="268441" y="147711"/>
                  <a:pt x="235633" y="178403"/>
                  <a:pt x="213408" y="174699"/>
                </a:cubicBezTo>
                <a:cubicBezTo>
                  <a:pt x="191183" y="170995"/>
                  <a:pt x="203883" y="140303"/>
                  <a:pt x="194358" y="111199"/>
                </a:cubicBezTo>
                <a:cubicBezTo>
                  <a:pt x="184833" y="82095"/>
                  <a:pt x="162079" y="2720"/>
                  <a:pt x="156258" y="74"/>
                </a:cubicBezTo>
                <a:cubicBezTo>
                  <a:pt x="150437" y="-2572"/>
                  <a:pt x="162079" y="65691"/>
                  <a:pt x="159433" y="95324"/>
                </a:cubicBezTo>
                <a:cubicBezTo>
                  <a:pt x="156787" y="124957"/>
                  <a:pt x="162079" y="138716"/>
                  <a:pt x="140383" y="177874"/>
                </a:cubicBezTo>
                <a:cubicBezTo>
                  <a:pt x="118687" y="217032"/>
                  <a:pt x="-34242" y="341916"/>
                  <a:pt x="7033" y="333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0E2B6E5A-1739-5D1A-8801-0934FC2A2EBD}"/>
              </a:ext>
            </a:extLst>
          </p:cNvPr>
          <p:cNvSpPr/>
          <p:nvPr/>
        </p:nvSpPr>
        <p:spPr>
          <a:xfrm>
            <a:off x="6688885" y="1927217"/>
            <a:ext cx="204869" cy="501761"/>
          </a:xfrm>
          <a:custGeom>
            <a:avLst/>
            <a:gdLst>
              <a:gd name="connsiteX0" fmla="*/ 197690 w 204869"/>
              <a:gd name="connsiteY0" fmla="*/ 8 h 501761"/>
              <a:gd name="connsiteX1" fmla="*/ 26240 w 204869"/>
              <a:gd name="connsiteY1" fmla="*/ 285758 h 501761"/>
              <a:gd name="connsiteX2" fmla="*/ 77040 w 204869"/>
              <a:gd name="connsiteY2" fmla="*/ 234958 h 501761"/>
              <a:gd name="connsiteX3" fmla="*/ 70690 w 204869"/>
              <a:gd name="connsiteY3" fmla="*/ 298458 h 501761"/>
              <a:gd name="connsiteX4" fmla="*/ 4015 w 204869"/>
              <a:gd name="connsiteY4" fmla="*/ 346083 h 501761"/>
              <a:gd name="connsiteX5" fmla="*/ 204040 w 204869"/>
              <a:gd name="connsiteY5" fmla="*/ 269883 h 501761"/>
              <a:gd name="connsiteX6" fmla="*/ 73865 w 204869"/>
              <a:gd name="connsiteY6" fmla="*/ 349258 h 501761"/>
              <a:gd name="connsiteX7" fmla="*/ 38940 w 204869"/>
              <a:gd name="connsiteY7" fmla="*/ 501658 h 501761"/>
              <a:gd name="connsiteX8" fmla="*/ 83390 w 204869"/>
              <a:gd name="connsiteY8" fmla="*/ 371483 h 501761"/>
              <a:gd name="connsiteX9" fmla="*/ 57990 w 204869"/>
              <a:gd name="connsiteY9" fmla="*/ 276233 h 501761"/>
              <a:gd name="connsiteX10" fmla="*/ 197690 w 204869"/>
              <a:gd name="connsiteY10" fmla="*/ 8 h 50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869" h="501761">
                <a:moveTo>
                  <a:pt x="197690" y="8"/>
                </a:moveTo>
                <a:cubicBezTo>
                  <a:pt x="192398" y="1595"/>
                  <a:pt x="46348" y="246600"/>
                  <a:pt x="26240" y="285758"/>
                </a:cubicBezTo>
                <a:cubicBezTo>
                  <a:pt x="6132" y="324916"/>
                  <a:pt x="69632" y="232841"/>
                  <a:pt x="77040" y="234958"/>
                </a:cubicBezTo>
                <a:cubicBezTo>
                  <a:pt x="84448" y="237075"/>
                  <a:pt x="82861" y="279937"/>
                  <a:pt x="70690" y="298458"/>
                </a:cubicBezTo>
                <a:cubicBezTo>
                  <a:pt x="58519" y="316979"/>
                  <a:pt x="-18210" y="350846"/>
                  <a:pt x="4015" y="346083"/>
                </a:cubicBezTo>
                <a:cubicBezTo>
                  <a:pt x="26240" y="341321"/>
                  <a:pt x="192398" y="269354"/>
                  <a:pt x="204040" y="269883"/>
                </a:cubicBezTo>
                <a:cubicBezTo>
                  <a:pt x="215682" y="270412"/>
                  <a:pt x="101382" y="310629"/>
                  <a:pt x="73865" y="349258"/>
                </a:cubicBezTo>
                <a:cubicBezTo>
                  <a:pt x="46348" y="387887"/>
                  <a:pt x="37353" y="497954"/>
                  <a:pt x="38940" y="501658"/>
                </a:cubicBezTo>
                <a:cubicBezTo>
                  <a:pt x="40527" y="505362"/>
                  <a:pt x="80215" y="409054"/>
                  <a:pt x="83390" y="371483"/>
                </a:cubicBezTo>
                <a:cubicBezTo>
                  <a:pt x="86565" y="333912"/>
                  <a:pt x="37882" y="334970"/>
                  <a:pt x="57990" y="276233"/>
                </a:cubicBezTo>
                <a:cubicBezTo>
                  <a:pt x="78098" y="217496"/>
                  <a:pt x="202982" y="-1579"/>
                  <a:pt x="19769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42B93009-2845-4F17-3B14-DD15B9B17116}"/>
              </a:ext>
            </a:extLst>
          </p:cNvPr>
          <p:cNvSpPr/>
          <p:nvPr/>
        </p:nvSpPr>
        <p:spPr>
          <a:xfrm>
            <a:off x="6507490" y="2326431"/>
            <a:ext cx="671504" cy="213674"/>
          </a:xfrm>
          <a:custGeom>
            <a:avLst/>
            <a:gdLst>
              <a:gd name="connsiteX0" fmla="*/ 112385 w 671504"/>
              <a:gd name="connsiteY0" fmla="*/ 16719 h 213674"/>
              <a:gd name="connsiteX1" fmla="*/ 671185 w 671504"/>
              <a:gd name="connsiteY1" fmla="*/ 7194 h 213674"/>
              <a:gd name="connsiteX2" fmla="*/ 198110 w 671504"/>
              <a:gd name="connsiteY2" fmla="*/ 32594 h 213674"/>
              <a:gd name="connsiteX3" fmla="*/ 563235 w 671504"/>
              <a:gd name="connsiteY3" fmla="*/ 54819 h 213674"/>
              <a:gd name="connsiteX4" fmla="*/ 261610 w 671504"/>
              <a:gd name="connsiteY4" fmla="*/ 67519 h 213674"/>
              <a:gd name="connsiteX5" fmla="*/ 379085 w 671504"/>
              <a:gd name="connsiteY5" fmla="*/ 86569 h 213674"/>
              <a:gd name="connsiteX6" fmla="*/ 67935 w 671504"/>
              <a:gd name="connsiteY6" fmla="*/ 115144 h 213674"/>
              <a:gd name="connsiteX7" fmla="*/ 299710 w 671504"/>
              <a:gd name="connsiteY7" fmla="*/ 131019 h 213674"/>
              <a:gd name="connsiteX8" fmla="*/ 1260 w 671504"/>
              <a:gd name="connsiteY8" fmla="*/ 213569 h 213674"/>
              <a:gd name="connsiteX9" fmla="*/ 207635 w 671504"/>
              <a:gd name="connsiteY9" fmla="*/ 111969 h 213674"/>
              <a:gd name="connsiteX10" fmla="*/ 563235 w 671504"/>
              <a:gd name="connsiteY10" fmla="*/ 4019 h 213674"/>
              <a:gd name="connsiteX11" fmla="*/ 112385 w 671504"/>
              <a:gd name="connsiteY11" fmla="*/ 16719 h 2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04" h="213674">
                <a:moveTo>
                  <a:pt x="112385" y="16719"/>
                </a:moveTo>
                <a:cubicBezTo>
                  <a:pt x="130377" y="17248"/>
                  <a:pt x="656898" y="4548"/>
                  <a:pt x="671185" y="7194"/>
                </a:cubicBezTo>
                <a:cubicBezTo>
                  <a:pt x="685472" y="9840"/>
                  <a:pt x="216102" y="24657"/>
                  <a:pt x="198110" y="32594"/>
                </a:cubicBezTo>
                <a:cubicBezTo>
                  <a:pt x="180118" y="40532"/>
                  <a:pt x="552652" y="48998"/>
                  <a:pt x="563235" y="54819"/>
                </a:cubicBezTo>
                <a:cubicBezTo>
                  <a:pt x="573818" y="60640"/>
                  <a:pt x="292302" y="62227"/>
                  <a:pt x="261610" y="67519"/>
                </a:cubicBezTo>
                <a:cubicBezTo>
                  <a:pt x="230918" y="72811"/>
                  <a:pt x="411364" y="78632"/>
                  <a:pt x="379085" y="86569"/>
                </a:cubicBezTo>
                <a:cubicBezTo>
                  <a:pt x="346806" y="94506"/>
                  <a:pt x="81164" y="107736"/>
                  <a:pt x="67935" y="115144"/>
                </a:cubicBezTo>
                <a:cubicBezTo>
                  <a:pt x="54706" y="122552"/>
                  <a:pt x="310822" y="114615"/>
                  <a:pt x="299710" y="131019"/>
                </a:cubicBezTo>
                <a:cubicBezTo>
                  <a:pt x="288598" y="147423"/>
                  <a:pt x="16606" y="216744"/>
                  <a:pt x="1260" y="213569"/>
                </a:cubicBezTo>
                <a:cubicBezTo>
                  <a:pt x="-14086" y="210394"/>
                  <a:pt x="113973" y="146894"/>
                  <a:pt x="207635" y="111969"/>
                </a:cubicBezTo>
                <a:cubicBezTo>
                  <a:pt x="301297" y="77044"/>
                  <a:pt x="573818" y="17777"/>
                  <a:pt x="563235" y="4019"/>
                </a:cubicBezTo>
                <a:cubicBezTo>
                  <a:pt x="552652" y="-9739"/>
                  <a:pt x="94393" y="16190"/>
                  <a:pt x="112385" y="16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79B866AF-6539-AF29-FCB8-F21D9B613934}"/>
              </a:ext>
            </a:extLst>
          </p:cNvPr>
          <p:cNvSpPr/>
          <p:nvPr/>
        </p:nvSpPr>
        <p:spPr>
          <a:xfrm>
            <a:off x="6213186" y="2054176"/>
            <a:ext cx="130513" cy="403527"/>
          </a:xfrm>
          <a:custGeom>
            <a:avLst/>
            <a:gdLst>
              <a:gd name="connsiteX0" fmla="*/ 35214 w 130513"/>
              <a:gd name="connsiteY0" fmla="*/ 49 h 403527"/>
              <a:gd name="connsiteX1" fmla="*/ 130464 w 130513"/>
              <a:gd name="connsiteY1" fmla="*/ 139749 h 403527"/>
              <a:gd name="connsiteX2" fmla="*/ 47914 w 130513"/>
              <a:gd name="connsiteY2" fmla="*/ 231824 h 403527"/>
              <a:gd name="connsiteX3" fmla="*/ 19339 w 130513"/>
              <a:gd name="connsiteY3" fmla="*/ 403274 h 403527"/>
              <a:gd name="connsiteX4" fmla="*/ 54264 w 130513"/>
              <a:gd name="connsiteY4" fmla="*/ 269924 h 403527"/>
              <a:gd name="connsiteX5" fmla="*/ 289 w 130513"/>
              <a:gd name="connsiteY5" fmla="*/ 254049 h 403527"/>
              <a:gd name="connsiteX6" fmla="*/ 82839 w 130513"/>
              <a:gd name="connsiteY6" fmla="*/ 206424 h 403527"/>
              <a:gd name="connsiteX7" fmla="*/ 92364 w 130513"/>
              <a:gd name="connsiteY7" fmla="*/ 155624 h 403527"/>
              <a:gd name="connsiteX8" fmla="*/ 35214 w 130513"/>
              <a:gd name="connsiteY8" fmla="*/ 49 h 40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513" h="403527">
                <a:moveTo>
                  <a:pt x="35214" y="49"/>
                </a:moveTo>
                <a:cubicBezTo>
                  <a:pt x="41564" y="-2597"/>
                  <a:pt x="128347" y="101120"/>
                  <a:pt x="130464" y="139749"/>
                </a:cubicBezTo>
                <a:cubicBezTo>
                  <a:pt x="132581" y="178378"/>
                  <a:pt x="66435" y="187903"/>
                  <a:pt x="47914" y="231824"/>
                </a:cubicBezTo>
                <a:cubicBezTo>
                  <a:pt x="29393" y="275745"/>
                  <a:pt x="18281" y="396924"/>
                  <a:pt x="19339" y="403274"/>
                </a:cubicBezTo>
                <a:cubicBezTo>
                  <a:pt x="20397" y="409624"/>
                  <a:pt x="57439" y="294795"/>
                  <a:pt x="54264" y="269924"/>
                </a:cubicBezTo>
                <a:cubicBezTo>
                  <a:pt x="51089" y="245053"/>
                  <a:pt x="-4474" y="264632"/>
                  <a:pt x="289" y="254049"/>
                </a:cubicBezTo>
                <a:cubicBezTo>
                  <a:pt x="5051" y="243466"/>
                  <a:pt x="67493" y="222828"/>
                  <a:pt x="82839" y="206424"/>
                </a:cubicBezTo>
                <a:cubicBezTo>
                  <a:pt x="98185" y="190020"/>
                  <a:pt x="97656" y="186316"/>
                  <a:pt x="92364" y="155624"/>
                </a:cubicBezTo>
                <a:cubicBezTo>
                  <a:pt x="87072" y="124932"/>
                  <a:pt x="28864" y="2695"/>
                  <a:pt x="352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AA376DC3-CD5B-2D8E-B144-ADC1F862D8CE}"/>
              </a:ext>
            </a:extLst>
          </p:cNvPr>
          <p:cNvSpPr/>
          <p:nvPr/>
        </p:nvSpPr>
        <p:spPr>
          <a:xfrm>
            <a:off x="6286297" y="2162286"/>
            <a:ext cx="293457" cy="363716"/>
          </a:xfrm>
          <a:custGeom>
            <a:avLst/>
            <a:gdLst>
              <a:gd name="connsiteX0" fmla="*/ 12903 w 293457"/>
              <a:gd name="connsiteY0" fmla="*/ 3064 h 363716"/>
              <a:gd name="connsiteX1" fmla="*/ 254203 w 293457"/>
              <a:gd name="connsiteY1" fmla="*/ 145939 h 363716"/>
              <a:gd name="connsiteX2" fmla="*/ 289128 w 293457"/>
              <a:gd name="connsiteY2" fmla="*/ 225314 h 363716"/>
              <a:gd name="connsiteX3" fmla="*/ 289128 w 293457"/>
              <a:gd name="connsiteY3" fmla="*/ 361839 h 363716"/>
              <a:gd name="connsiteX4" fmla="*/ 292303 w 293457"/>
              <a:gd name="connsiteY4" fmla="*/ 295164 h 363716"/>
              <a:gd name="connsiteX5" fmla="*/ 266903 w 293457"/>
              <a:gd name="connsiteY5" fmla="*/ 161814 h 363716"/>
              <a:gd name="connsiteX6" fmla="*/ 54178 w 293457"/>
              <a:gd name="connsiteY6" fmla="*/ 57039 h 363716"/>
              <a:gd name="connsiteX7" fmla="*/ 12903 w 293457"/>
              <a:gd name="connsiteY7" fmla="*/ 3064 h 36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457" h="363716">
                <a:moveTo>
                  <a:pt x="12903" y="3064"/>
                </a:moveTo>
                <a:cubicBezTo>
                  <a:pt x="46241" y="17881"/>
                  <a:pt x="208166" y="108897"/>
                  <a:pt x="254203" y="145939"/>
                </a:cubicBezTo>
                <a:cubicBezTo>
                  <a:pt x="300240" y="182981"/>
                  <a:pt x="283307" y="189331"/>
                  <a:pt x="289128" y="225314"/>
                </a:cubicBezTo>
                <a:cubicBezTo>
                  <a:pt x="294949" y="261297"/>
                  <a:pt x="288599" y="350197"/>
                  <a:pt x="289128" y="361839"/>
                </a:cubicBezTo>
                <a:cubicBezTo>
                  <a:pt x="289657" y="373481"/>
                  <a:pt x="296007" y="328502"/>
                  <a:pt x="292303" y="295164"/>
                </a:cubicBezTo>
                <a:cubicBezTo>
                  <a:pt x="288599" y="261826"/>
                  <a:pt x="306590" y="201501"/>
                  <a:pt x="266903" y="161814"/>
                </a:cubicBezTo>
                <a:cubicBezTo>
                  <a:pt x="227216" y="122127"/>
                  <a:pt x="91220" y="83497"/>
                  <a:pt x="54178" y="57039"/>
                </a:cubicBezTo>
                <a:cubicBezTo>
                  <a:pt x="17136" y="30581"/>
                  <a:pt x="-20435" y="-11753"/>
                  <a:pt x="12903" y="3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939ED487-C270-9556-533B-6ED58B713A5E}"/>
              </a:ext>
            </a:extLst>
          </p:cNvPr>
          <p:cNvSpPr/>
          <p:nvPr/>
        </p:nvSpPr>
        <p:spPr>
          <a:xfrm>
            <a:off x="6189930" y="1874579"/>
            <a:ext cx="248557" cy="386113"/>
          </a:xfrm>
          <a:custGeom>
            <a:avLst/>
            <a:gdLst>
              <a:gd name="connsiteX0" fmla="*/ 64820 w 248557"/>
              <a:gd name="connsiteY0" fmla="*/ 11371 h 386113"/>
              <a:gd name="connsiteX1" fmla="*/ 80695 w 248557"/>
              <a:gd name="connsiteY1" fmla="*/ 62171 h 386113"/>
              <a:gd name="connsiteX2" fmla="*/ 239445 w 248557"/>
              <a:gd name="connsiteY2" fmla="*/ 262196 h 386113"/>
              <a:gd name="connsiteX3" fmla="*/ 229920 w 248557"/>
              <a:gd name="connsiteY3" fmla="*/ 386021 h 386113"/>
              <a:gd name="connsiteX4" fmla="*/ 236270 w 248557"/>
              <a:gd name="connsiteY4" fmla="*/ 281246 h 386113"/>
              <a:gd name="connsiteX5" fmla="*/ 214045 w 248557"/>
              <a:gd name="connsiteY5" fmla="*/ 214571 h 386113"/>
              <a:gd name="connsiteX6" fmla="*/ 4495 w 248557"/>
              <a:gd name="connsiteY6" fmla="*/ 17721 h 386113"/>
              <a:gd name="connsiteX7" fmla="*/ 64820 w 248557"/>
              <a:gd name="connsiteY7" fmla="*/ 11371 h 38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7" h="386113">
                <a:moveTo>
                  <a:pt x="64820" y="11371"/>
                </a:moveTo>
                <a:cubicBezTo>
                  <a:pt x="77520" y="18779"/>
                  <a:pt x="51591" y="20367"/>
                  <a:pt x="80695" y="62171"/>
                </a:cubicBezTo>
                <a:cubicBezTo>
                  <a:pt x="109799" y="103975"/>
                  <a:pt x="214574" y="208221"/>
                  <a:pt x="239445" y="262196"/>
                </a:cubicBezTo>
                <a:cubicBezTo>
                  <a:pt x="264316" y="316171"/>
                  <a:pt x="230449" y="382846"/>
                  <a:pt x="229920" y="386021"/>
                </a:cubicBezTo>
                <a:cubicBezTo>
                  <a:pt x="229391" y="389196"/>
                  <a:pt x="238916" y="309821"/>
                  <a:pt x="236270" y="281246"/>
                </a:cubicBezTo>
                <a:cubicBezTo>
                  <a:pt x="233624" y="252671"/>
                  <a:pt x="252674" y="258492"/>
                  <a:pt x="214045" y="214571"/>
                </a:cubicBezTo>
                <a:cubicBezTo>
                  <a:pt x="175416" y="170650"/>
                  <a:pt x="27249" y="48413"/>
                  <a:pt x="4495" y="17721"/>
                </a:cubicBezTo>
                <a:cubicBezTo>
                  <a:pt x="-18259" y="-12971"/>
                  <a:pt x="52120" y="3963"/>
                  <a:pt x="64820" y="113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268DE686-BE0F-275D-53FF-7A13CC3B83B6}"/>
              </a:ext>
            </a:extLst>
          </p:cNvPr>
          <p:cNvSpPr/>
          <p:nvPr/>
        </p:nvSpPr>
        <p:spPr>
          <a:xfrm>
            <a:off x="6466666" y="1973689"/>
            <a:ext cx="235063" cy="339082"/>
          </a:xfrm>
          <a:custGeom>
            <a:avLst/>
            <a:gdLst>
              <a:gd name="connsiteX0" fmla="*/ 809 w 235063"/>
              <a:gd name="connsiteY0" fmla="*/ 1161 h 339082"/>
              <a:gd name="connsiteX1" fmla="*/ 134159 w 235063"/>
              <a:gd name="connsiteY1" fmla="*/ 182136 h 339082"/>
              <a:gd name="connsiteX2" fmla="*/ 229409 w 235063"/>
              <a:gd name="connsiteY2" fmla="*/ 334536 h 339082"/>
              <a:gd name="connsiteX3" fmla="*/ 200834 w 235063"/>
              <a:gd name="connsiteY3" fmla="*/ 274211 h 339082"/>
              <a:gd name="connsiteX4" fmla="*/ 809 w 235063"/>
              <a:gd name="connsiteY4" fmla="*/ 1161 h 33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063" h="339082">
                <a:moveTo>
                  <a:pt x="809" y="1161"/>
                </a:moveTo>
                <a:cubicBezTo>
                  <a:pt x="-10303" y="-14185"/>
                  <a:pt x="96059" y="126574"/>
                  <a:pt x="134159" y="182136"/>
                </a:cubicBezTo>
                <a:cubicBezTo>
                  <a:pt x="172259" y="237698"/>
                  <a:pt x="218297" y="319190"/>
                  <a:pt x="229409" y="334536"/>
                </a:cubicBezTo>
                <a:cubicBezTo>
                  <a:pt x="240521" y="349882"/>
                  <a:pt x="237347" y="325540"/>
                  <a:pt x="200834" y="274211"/>
                </a:cubicBezTo>
                <a:cubicBezTo>
                  <a:pt x="164322" y="222882"/>
                  <a:pt x="11921" y="16507"/>
                  <a:pt x="809" y="1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AD671A30-D469-E283-F3DF-0761C5964366}"/>
              </a:ext>
            </a:extLst>
          </p:cNvPr>
          <p:cNvSpPr/>
          <p:nvPr/>
        </p:nvSpPr>
        <p:spPr>
          <a:xfrm>
            <a:off x="6469496" y="2003244"/>
            <a:ext cx="207566" cy="249171"/>
          </a:xfrm>
          <a:custGeom>
            <a:avLst/>
            <a:gdLst>
              <a:gd name="connsiteX0" fmla="*/ 4329 w 207566"/>
              <a:gd name="connsiteY0" fmla="*/ 181 h 249171"/>
              <a:gd name="connsiteX1" fmla="*/ 102754 w 207566"/>
              <a:gd name="connsiteY1" fmla="*/ 101781 h 249171"/>
              <a:gd name="connsiteX2" fmla="*/ 45604 w 207566"/>
              <a:gd name="connsiteY2" fmla="*/ 209731 h 249171"/>
              <a:gd name="connsiteX3" fmla="*/ 4329 w 207566"/>
              <a:gd name="connsiteY3" fmla="*/ 247831 h 249171"/>
              <a:gd name="connsiteX4" fmla="*/ 153554 w 207566"/>
              <a:gd name="connsiteY4" fmla="*/ 168456 h 249171"/>
              <a:gd name="connsiteX5" fmla="*/ 207529 w 207566"/>
              <a:gd name="connsiteY5" fmla="*/ 209731 h 249171"/>
              <a:gd name="connsiteX6" fmla="*/ 147204 w 207566"/>
              <a:gd name="connsiteY6" fmla="*/ 127181 h 249171"/>
              <a:gd name="connsiteX7" fmla="*/ 4329 w 207566"/>
              <a:gd name="connsiteY7" fmla="*/ 181 h 24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66" h="249171">
                <a:moveTo>
                  <a:pt x="4329" y="181"/>
                </a:moveTo>
                <a:cubicBezTo>
                  <a:pt x="-3079" y="-4052"/>
                  <a:pt x="95875" y="66856"/>
                  <a:pt x="102754" y="101781"/>
                </a:cubicBezTo>
                <a:cubicBezTo>
                  <a:pt x="109633" y="136706"/>
                  <a:pt x="62008" y="185389"/>
                  <a:pt x="45604" y="209731"/>
                </a:cubicBezTo>
                <a:cubicBezTo>
                  <a:pt x="29200" y="234073"/>
                  <a:pt x="-13663" y="254710"/>
                  <a:pt x="4329" y="247831"/>
                </a:cubicBezTo>
                <a:cubicBezTo>
                  <a:pt x="22321" y="240952"/>
                  <a:pt x="119687" y="174806"/>
                  <a:pt x="153554" y="168456"/>
                </a:cubicBezTo>
                <a:cubicBezTo>
                  <a:pt x="187421" y="162106"/>
                  <a:pt x="208587" y="216610"/>
                  <a:pt x="207529" y="209731"/>
                </a:cubicBezTo>
                <a:cubicBezTo>
                  <a:pt x="206471" y="202852"/>
                  <a:pt x="180012" y="163164"/>
                  <a:pt x="147204" y="127181"/>
                </a:cubicBezTo>
                <a:cubicBezTo>
                  <a:pt x="114396" y="91198"/>
                  <a:pt x="11737" y="4414"/>
                  <a:pt x="432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83001151-8BAC-C7CC-2F34-599F8EAC201B}"/>
              </a:ext>
            </a:extLst>
          </p:cNvPr>
          <p:cNvSpPr/>
          <p:nvPr/>
        </p:nvSpPr>
        <p:spPr>
          <a:xfrm>
            <a:off x="6683142" y="1986961"/>
            <a:ext cx="640662" cy="368904"/>
          </a:xfrm>
          <a:custGeom>
            <a:avLst/>
            <a:gdLst>
              <a:gd name="connsiteX0" fmla="*/ 57383 w 640662"/>
              <a:gd name="connsiteY0" fmla="*/ 589 h 368904"/>
              <a:gd name="connsiteX1" fmla="*/ 320908 w 640662"/>
              <a:gd name="connsiteY1" fmla="*/ 175214 h 368904"/>
              <a:gd name="connsiteX2" fmla="*/ 470133 w 640662"/>
              <a:gd name="connsiteY2" fmla="*/ 219664 h 368904"/>
              <a:gd name="connsiteX3" fmla="*/ 301858 w 640662"/>
              <a:gd name="connsiteY3" fmla="*/ 187914 h 368904"/>
              <a:gd name="connsiteX4" fmla="*/ 638408 w 640662"/>
              <a:gd name="connsiteY4" fmla="*/ 229189 h 368904"/>
              <a:gd name="connsiteX5" fmla="*/ 454258 w 640662"/>
              <a:gd name="connsiteY5" fmla="*/ 226014 h 368904"/>
              <a:gd name="connsiteX6" fmla="*/ 565383 w 640662"/>
              <a:gd name="connsiteY6" fmla="*/ 270464 h 368904"/>
              <a:gd name="connsiteX7" fmla="*/ 393933 w 640662"/>
              <a:gd name="connsiteY7" fmla="*/ 226014 h 368904"/>
              <a:gd name="connsiteX8" fmla="*/ 260583 w 640662"/>
              <a:gd name="connsiteY8" fmla="*/ 292689 h 368904"/>
              <a:gd name="connsiteX9" fmla="*/ 233 w 640662"/>
              <a:gd name="connsiteY9" fmla="*/ 368889 h 368904"/>
              <a:gd name="connsiteX10" fmla="*/ 216133 w 640662"/>
              <a:gd name="connsiteY10" fmla="*/ 286339 h 368904"/>
              <a:gd name="connsiteX11" fmla="*/ 314558 w 640662"/>
              <a:gd name="connsiteY11" fmla="*/ 232364 h 368904"/>
              <a:gd name="connsiteX12" fmla="*/ 263758 w 640662"/>
              <a:gd name="connsiteY12" fmla="*/ 146639 h 368904"/>
              <a:gd name="connsiteX13" fmla="*/ 355833 w 640662"/>
              <a:gd name="connsiteY13" fmla="*/ 241889 h 368904"/>
              <a:gd name="connsiteX14" fmla="*/ 57383 w 640662"/>
              <a:gd name="connsiteY14" fmla="*/ 589 h 36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662" h="368904">
                <a:moveTo>
                  <a:pt x="57383" y="589"/>
                </a:moveTo>
                <a:cubicBezTo>
                  <a:pt x="51562" y="-10523"/>
                  <a:pt x="252116" y="138702"/>
                  <a:pt x="320908" y="175214"/>
                </a:cubicBezTo>
                <a:cubicBezTo>
                  <a:pt x="389700" y="211726"/>
                  <a:pt x="473308" y="217547"/>
                  <a:pt x="470133" y="219664"/>
                </a:cubicBezTo>
                <a:cubicBezTo>
                  <a:pt x="466958" y="221781"/>
                  <a:pt x="273812" y="186327"/>
                  <a:pt x="301858" y="187914"/>
                </a:cubicBezTo>
                <a:cubicBezTo>
                  <a:pt x="329904" y="189501"/>
                  <a:pt x="613008" y="222839"/>
                  <a:pt x="638408" y="229189"/>
                </a:cubicBezTo>
                <a:cubicBezTo>
                  <a:pt x="663808" y="235539"/>
                  <a:pt x="466429" y="219135"/>
                  <a:pt x="454258" y="226014"/>
                </a:cubicBezTo>
                <a:cubicBezTo>
                  <a:pt x="442087" y="232893"/>
                  <a:pt x="575437" y="270464"/>
                  <a:pt x="565383" y="270464"/>
                </a:cubicBezTo>
                <a:cubicBezTo>
                  <a:pt x="555329" y="270464"/>
                  <a:pt x="444733" y="222310"/>
                  <a:pt x="393933" y="226014"/>
                </a:cubicBezTo>
                <a:cubicBezTo>
                  <a:pt x="343133" y="229718"/>
                  <a:pt x="326200" y="268877"/>
                  <a:pt x="260583" y="292689"/>
                </a:cubicBezTo>
                <a:cubicBezTo>
                  <a:pt x="194966" y="316501"/>
                  <a:pt x="7641" y="369947"/>
                  <a:pt x="233" y="368889"/>
                </a:cubicBezTo>
                <a:cubicBezTo>
                  <a:pt x="-7175" y="367831"/>
                  <a:pt x="163746" y="309093"/>
                  <a:pt x="216133" y="286339"/>
                </a:cubicBezTo>
                <a:cubicBezTo>
                  <a:pt x="268521" y="263585"/>
                  <a:pt x="306621" y="255647"/>
                  <a:pt x="314558" y="232364"/>
                </a:cubicBezTo>
                <a:cubicBezTo>
                  <a:pt x="322496" y="209081"/>
                  <a:pt x="256879" y="145052"/>
                  <a:pt x="263758" y="146639"/>
                </a:cubicBezTo>
                <a:cubicBezTo>
                  <a:pt x="270637" y="148226"/>
                  <a:pt x="389700" y="267289"/>
                  <a:pt x="355833" y="241889"/>
                </a:cubicBezTo>
                <a:cubicBezTo>
                  <a:pt x="321966" y="216489"/>
                  <a:pt x="63204" y="11701"/>
                  <a:pt x="57383" y="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E7A9BEF8-FF08-7817-C1E4-84297A6A4664}"/>
              </a:ext>
            </a:extLst>
          </p:cNvPr>
          <p:cNvSpPr/>
          <p:nvPr/>
        </p:nvSpPr>
        <p:spPr>
          <a:xfrm>
            <a:off x="6888436" y="1946465"/>
            <a:ext cx="356348" cy="232101"/>
          </a:xfrm>
          <a:custGeom>
            <a:avLst/>
            <a:gdLst>
              <a:gd name="connsiteX0" fmla="*/ 7664 w 356348"/>
              <a:gd name="connsiteY0" fmla="*/ 2985 h 232101"/>
              <a:gd name="connsiteX1" fmla="*/ 83864 w 356348"/>
              <a:gd name="connsiteY1" fmla="*/ 177610 h 232101"/>
              <a:gd name="connsiteX2" fmla="*/ 166414 w 356348"/>
              <a:gd name="connsiteY2" fmla="*/ 196660 h 232101"/>
              <a:gd name="connsiteX3" fmla="*/ 106089 w 356348"/>
              <a:gd name="connsiteY3" fmla="*/ 142685 h 232101"/>
              <a:gd name="connsiteX4" fmla="*/ 353739 w 356348"/>
              <a:gd name="connsiteY4" fmla="*/ 231585 h 232101"/>
              <a:gd name="connsiteX5" fmla="*/ 223564 w 356348"/>
              <a:gd name="connsiteY5" fmla="*/ 174435 h 232101"/>
              <a:gd name="connsiteX6" fmla="*/ 26714 w 356348"/>
              <a:gd name="connsiteY6" fmla="*/ 76010 h 232101"/>
              <a:gd name="connsiteX7" fmla="*/ 7664 w 356348"/>
              <a:gd name="connsiteY7" fmla="*/ 2985 h 23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348" h="232101">
                <a:moveTo>
                  <a:pt x="7664" y="2985"/>
                </a:moveTo>
                <a:cubicBezTo>
                  <a:pt x="17189" y="19918"/>
                  <a:pt x="57406" y="145331"/>
                  <a:pt x="83864" y="177610"/>
                </a:cubicBezTo>
                <a:cubicBezTo>
                  <a:pt x="110322" y="209889"/>
                  <a:pt x="162710" y="202481"/>
                  <a:pt x="166414" y="196660"/>
                </a:cubicBezTo>
                <a:cubicBezTo>
                  <a:pt x="170118" y="190839"/>
                  <a:pt x="74868" y="136864"/>
                  <a:pt x="106089" y="142685"/>
                </a:cubicBezTo>
                <a:cubicBezTo>
                  <a:pt x="137310" y="148506"/>
                  <a:pt x="334160" y="226293"/>
                  <a:pt x="353739" y="231585"/>
                </a:cubicBezTo>
                <a:cubicBezTo>
                  <a:pt x="373318" y="236877"/>
                  <a:pt x="278068" y="200364"/>
                  <a:pt x="223564" y="174435"/>
                </a:cubicBezTo>
                <a:cubicBezTo>
                  <a:pt x="169060" y="148506"/>
                  <a:pt x="62168" y="106702"/>
                  <a:pt x="26714" y="76010"/>
                </a:cubicBezTo>
                <a:cubicBezTo>
                  <a:pt x="-8740" y="45318"/>
                  <a:pt x="-1861" y="-13948"/>
                  <a:pt x="7664" y="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5D678676-B440-CEE8-7E2C-1DCB3016B27E}"/>
              </a:ext>
            </a:extLst>
          </p:cNvPr>
          <p:cNvSpPr/>
          <p:nvPr/>
        </p:nvSpPr>
        <p:spPr>
          <a:xfrm>
            <a:off x="6761921" y="2038306"/>
            <a:ext cx="328143" cy="365185"/>
          </a:xfrm>
          <a:custGeom>
            <a:avLst/>
            <a:gdLst>
              <a:gd name="connsiteX0" fmla="*/ 327854 w 328143"/>
              <a:gd name="connsiteY0" fmla="*/ 44 h 365185"/>
              <a:gd name="connsiteX1" fmla="*/ 162754 w 328143"/>
              <a:gd name="connsiteY1" fmla="*/ 193719 h 365185"/>
              <a:gd name="connsiteX2" fmla="*/ 829 w 328143"/>
              <a:gd name="connsiteY2" fmla="*/ 365169 h 365185"/>
              <a:gd name="connsiteX3" fmla="*/ 102429 w 328143"/>
              <a:gd name="connsiteY3" fmla="*/ 203244 h 365185"/>
              <a:gd name="connsiteX4" fmla="*/ 165929 w 328143"/>
              <a:gd name="connsiteY4" fmla="*/ 79419 h 365185"/>
              <a:gd name="connsiteX5" fmla="*/ 121479 w 328143"/>
              <a:gd name="connsiteY5" fmla="*/ 174669 h 365185"/>
              <a:gd name="connsiteX6" fmla="*/ 327854 w 328143"/>
              <a:gd name="connsiteY6" fmla="*/ 44 h 36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143" h="365185">
                <a:moveTo>
                  <a:pt x="327854" y="44"/>
                </a:moveTo>
                <a:cubicBezTo>
                  <a:pt x="334733" y="3219"/>
                  <a:pt x="217258" y="132865"/>
                  <a:pt x="162754" y="193719"/>
                </a:cubicBezTo>
                <a:cubicBezTo>
                  <a:pt x="108250" y="254573"/>
                  <a:pt x="10883" y="363582"/>
                  <a:pt x="829" y="365169"/>
                </a:cubicBezTo>
                <a:cubicBezTo>
                  <a:pt x="-9225" y="366756"/>
                  <a:pt x="74912" y="250869"/>
                  <a:pt x="102429" y="203244"/>
                </a:cubicBezTo>
                <a:cubicBezTo>
                  <a:pt x="129946" y="155619"/>
                  <a:pt x="162754" y="84181"/>
                  <a:pt x="165929" y="79419"/>
                </a:cubicBezTo>
                <a:cubicBezTo>
                  <a:pt x="169104" y="74657"/>
                  <a:pt x="98196" y="185781"/>
                  <a:pt x="121479" y="174669"/>
                </a:cubicBezTo>
                <a:cubicBezTo>
                  <a:pt x="144762" y="163557"/>
                  <a:pt x="320975" y="-3131"/>
                  <a:pt x="327854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45AC00BC-82E0-CD87-B9FA-6DC98D1A21BF}"/>
              </a:ext>
            </a:extLst>
          </p:cNvPr>
          <p:cNvSpPr/>
          <p:nvPr/>
        </p:nvSpPr>
        <p:spPr>
          <a:xfrm>
            <a:off x="6378394" y="2174959"/>
            <a:ext cx="228814" cy="648018"/>
          </a:xfrm>
          <a:custGeom>
            <a:avLst/>
            <a:gdLst>
              <a:gd name="connsiteX0" fmla="*/ 104956 w 228814"/>
              <a:gd name="connsiteY0" fmla="*/ 3091 h 648018"/>
              <a:gd name="connsiteX1" fmla="*/ 92256 w 228814"/>
              <a:gd name="connsiteY1" fmla="*/ 155491 h 648018"/>
              <a:gd name="connsiteX2" fmla="*/ 108131 w 228814"/>
              <a:gd name="connsiteY2" fmla="*/ 282491 h 648018"/>
              <a:gd name="connsiteX3" fmla="*/ 82731 w 228814"/>
              <a:gd name="connsiteY3" fmla="*/ 203116 h 648018"/>
              <a:gd name="connsiteX4" fmla="*/ 143056 w 228814"/>
              <a:gd name="connsiteY4" fmla="*/ 377741 h 648018"/>
              <a:gd name="connsiteX5" fmla="*/ 111306 w 228814"/>
              <a:gd name="connsiteY5" fmla="*/ 453941 h 648018"/>
              <a:gd name="connsiteX6" fmla="*/ 104956 w 228814"/>
              <a:gd name="connsiteY6" fmla="*/ 412666 h 648018"/>
              <a:gd name="connsiteX7" fmla="*/ 181 w 228814"/>
              <a:gd name="connsiteY7" fmla="*/ 647616 h 648018"/>
              <a:gd name="connsiteX8" fmla="*/ 79556 w 228814"/>
              <a:gd name="connsiteY8" fmla="*/ 472991 h 648018"/>
              <a:gd name="connsiteX9" fmla="*/ 76381 w 228814"/>
              <a:gd name="connsiteY9" fmla="*/ 628566 h 648018"/>
              <a:gd name="connsiteX10" fmla="*/ 98606 w 228814"/>
              <a:gd name="connsiteY10" fmla="*/ 450766 h 648018"/>
              <a:gd name="connsiteX11" fmla="*/ 228781 w 228814"/>
              <a:gd name="connsiteY11" fmla="*/ 358691 h 648018"/>
              <a:gd name="connsiteX12" fmla="*/ 111306 w 228814"/>
              <a:gd name="connsiteY12" fmla="*/ 317416 h 648018"/>
              <a:gd name="connsiteX13" fmla="*/ 101781 w 228814"/>
              <a:gd name="connsiteY13" fmla="*/ 263441 h 648018"/>
              <a:gd name="connsiteX14" fmla="*/ 73206 w 228814"/>
              <a:gd name="connsiteY14" fmla="*/ 66591 h 648018"/>
              <a:gd name="connsiteX15" fmla="*/ 104956 w 228814"/>
              <a:gd name="connsiteY15" fmla="*/ 3091 h 6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8814" h="648018">
                <a:moveTo>
                  <a:pt x="104956" y="3091"/>
                </a:moveTo>
                <a:cubicBezTo>
                  <a:pt x="108131" y="17908"/>
                  <a:pt x="91727" y="108924"/>
                  <a:pt x="92256" y="155491"/>
                </a:cubicBezTo>
                <a:cubicBezTo>
                  <a:pt x="92785" y="202058"/>
                  <a:pt x="109719" y="274553"/>
                  <a:pt x="108131" y="282491"/>
                </a:cubicBezTo>
                <a:cubicBezTo>
                  <a:pt x="106543" y="290429"/>
                  <a:pt x="76910" y="187241"/>
                  <a:pt x="82731" y="203116"/>
                </a:cubicBezTo>
                <a:cubicBezTo>
                  <a:pt x="88552" y="218991"/>
                  <a:pt x="138294" y="335937"/>
                  <a:pt x="143056" y="377741"/>
                </a:cubicBezTo>
                <a:cubicBezTo>
                  <a:pt x="147818" y="419545"/>
                  <a:pt x="117656" y="448120"/>
                  <a:pt x="111306" y="453941"/>
                </a:cubicBezTo>
                <a:cubicBezTo>
                  <a:pt x="104956" y="459762"/>
                  <a:pt x="123477" y="380387"/>
                  <a:pt x="104956" y="412666"/>
                </a:cubicBezTo>
                <a:cubicBezTo>
                  <a:pt x="86435" y="444945"/>
                  <a:pt x="4414" y="637562"/>
                  <a:pt x="181" y="647616"/>
                </a:cubicBezTo>
                <a:cubicBezTo>
                  <a:pt x="-4052" y="657670"/>
                  <a:pt x="66856" y="476166"/>
                  <a:pt x="79556" y="472991"/>
                </a:cubicBezTo>
                <a:cubicBezTo>
                  <a:pt x="92256" y="469816"/>
                  <a:pt x="73206" y="632270"/>
                  <a:pt x="76381" y="628566"/>
                </a:cubicBezTo>
                <a:cubicBezTo>
                  <a:pt x="79556" y="624862"/>
                  <a:pt x="73206" y="495745"/>
                  <a:pt x="98606" y="450766"/>
                </a:cubicBezTo>
                <a:cubicBezTo>
                  <a:pt x="124006" y="405787"/>
                  <a:pt x="226664" y="380916"/>
                  <a:pt x="228781" y="358691"/>
                </a:cubicBezTo>
                <a:cubicBezTo>
                  <a:pt x="230898" y="336466"/>
                  <a:pt x="132473" y="333291"/>
                  <a:pt x="111306" y="317416"/>
                </a:cubicBezTo>
                <a:cubicBezTo>
                  <a:pt x="90139" y="301541"/>
                  <a:pt x="108131" y="305245"/>
                  <a:pt x="101781" y="263441"/>
                </a:cubicBezTo>
                <a:cubicBezTo>
                  <a:pt x="95431" y="221637"/>
                  <a:pt x="75323" y="103633"/>
                  <a:pt x="73206" y="66591"/>
                </a:cubicBezTo>
                <a:cubicBezTo>
                  <a:pt x="71089" y="29549"/>
                  <a:pt x="101781" y="-11726"/>
                  <a:pt x="104956" y="3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4BEF2630-613E-0F0A-7222-1B0AB5BA86D6}"/>
              </a:ext>
            </a:extLst>
          </p:cNvPr>
          <p:cNvSpPr/>
          <p:nvPr/>
        </p:nvSpPr>
        <p:spPr>
          <a:xfrm>
            <a:off x="6343620" y="2142418"/>
            <a:ext cx="118197" cy="861201"/>
          </a:xfrm>
          <a:custGeom>
            <a:avLst/>
            <a:gdLst>
              <a:gd name="connsiteX0" fmla="*/ 88930 w 118197"/>
              <a:gd name="connsiteY0" fmla="*/ 707 h 861201"/>
              <a:gd name="connsiteX1" fmla="*/ 82580 w 118197"/>
              <a:gd name="connsiteY1" fmla="*/ 254707 h 861201"/>
              <a:gd name="connsiteX2" fmla="*/ 117505 w 118197"/>
              <a:gd name="connsiteY2" fmla="*/ 397582 h 861201"/>
              <a:gd name="connsiteX3" fmla="*/ 104805 w 118197"/>
              <a:gd name="connsiteY3" fmla="*/ 349957 h 861201"/>
              <a:gd name="connsiteX4" fmla="*/ 92105 w 118197"/>
              <a:gd name="connsiteY4" fmla="*/ 476957 h 861201"/>
              <a:gd name="connsiteX5" fmla="*/ 85755 w 118197"/>
              <a:gd name="connsiteY5" fmla="*/ 400757 h 861201"/>
              <a:gd name="connsiteX6" fmla="*/ 54005 w 118197"/>
              <a:gd name="connsiteY6" fmla="*/ 657932 h 861201"/>
              <a:gd name="connsiteX7" fmla="*/ 47655 w 118197"/>
              <a:gd name="connsiteY7" fmla="*/ 511882 h 861201"/>
              <a:gd name="connsiteX8" fmla="*/ 25430 w 118197"/>
              <a:gd name="connsiteY8" fmla="*/ 657932 h 861201"/>
              <a:gd name="connsiteX9" fmla="*/ 30 w 118197"/>
              <a:gd name="connsiteY9" fmla="*/ 861132 h 861201"/>
              <a:gd name="connsiteX10" fmla="*/ 22255 w 118197"/>
              <a:gd name="connsiteY10" fmla="*/ 676982 h 861201"/>
              <a:gd name="connsiteX11" fmla="*/ 98455 w 118197"/>
              <a:gd name="connsiteY11" fmla="*/ 378532 h 861201"/>
              <a:gd name="connsiteX12" fmla="*/ 66705 w 118197"/>
              <a:gd name="connsiteY12" fmla="*/ 184857 h 861201"/>
              <a:gd name="connsiteX13" fmla="*/ 88930 w 118197"/>
              <a:gd name="connsiteY13" fmla="*/ 707 h 86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97" h="861201">
                <a:moveTo>
                  <a:pt x="88930" y="707"/>
                </a:moveTo>
                <a:cubicBezTo>
                  <a:pt x="91576" y="12349"/>
                  <a:pt x="77817" y="188561"/>
                  <a:pt x="82580" y="254707"/>
                </a:cubicBezTo>
                <a:cubicBezTo>
                  <a:pt x="87342" y="320853"/>
                  <a:pt x="113801" y="381707"/>
                  <a:pt x="117505" y="397582"/>
                </a:cubicBezTo>
                <a:cubicBezTo>
                  <a:pt x="121209" y="413457"/>
                  <a:pt x="109038" y="336728"/>
                  <a:pt x="104805" y="349957"/>
                </a:cubicBezTo>
                <a:cubicBezTo>
                  <a:pt x="100572" y="363186"/>
                  <a:pt x="95280" y="468490"/>
                  <a:pt x="92105" y="476957"/>
                </a:cubicBezTo>
                <a:cubicBezTo>
                  <a:pt x="88930" y="485424"/>
                  <a:pt x="92105" y="370595"/>
                  <a:pt x="85755" y="400757"/>
                </a:cubicBezTo>
                <a:cubicBezTo>
                  <a:pt x="79405" y="430919"/>
                  <a:pt x="60355" y="639411"/>
                  <a:pt x="54005" y="657932"/>
                </a:cubicBezTo>
                <a:cubicBezTo>
                  <a:pt x="47655" y="676453"/>
                  <a:pt x="52417" y="511882"/>
                  <a:pt x="47655" y="511882"/>
                </a:cubicBezTo>
                <a:cubicBezTo>
                  <a:pt x="42893" y="511882"/>
                  <a:pt x="33367" y="599724"/>
                  <a:pt x="25430" y="657932"/>
                </a:cubicBezTo>
                <a:cubicBezTo>
                  <a:pt x="17493" y="716140"/>
                  <a:pt x="559" y="857957"/>
                  <a:pt x="30" y="861132"/>
                </a:cubicBezTo>
                <a:cubicBezTo>
                  <a:pt x="-499" y="864307"/>
                  <a:pt x="5851" y="757415"/>
                  <a:pt x="22255" y="676982"/>
                </a:cubicBezTo>
                <a:cubicBezTo>
                  <a:pt x="38659" y="596549"/>
                  <a:pt x="91047" y="460553"/>
                  <a:pt x="98455" y="378532"/>
                </a:cubicBezTo>
                <a:cubicBezTo>
                  <a:pt x="105863" y="296511"/>
                  <a:pt x="71467" y="245711"/>
                  <a:pt x="66705" y="184857"/>
                </a:cubicBezTo>
                <a:cubicBezTo>
                  <a:pt x="61943" y="124003"/>
                  <a:pt x="86284" y="-10935"/>
                  <a:pt x="88930" y="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03F742F7-A4AA-F090-FE28-A0BF14A5E04A}"/>
              </a:ext>
            </a:extLst>
          </p:cNvPr>
          <p:cNvSpPr/>
          <p:nvPr/>
        </p:nvSpPr>
        <p:spPr>
          <a:xfrm>
            <a:off x="6141948" y="2221082"/>
            <a:ext cx="135535" cy="590886"/>
          </a:xfrm>
          <a:custGeom>
            <a:avLst/>
            <a:gdLst>
              <a:gd name="connsiteX0" fmla="*/ 135027 w 135535"/>
              <a:gd name="connsiteY0" fmla="*/ 1418 h 590886"/>
              <a:gd name="connsiteX1" fmla="*/ 49302 w 135535"/>
              <a:gd name="connsiteY1" fmla="*/ 188743 h 590886"/>
              <a:gd name="connsiteX2" fmla="*/ 30252 w 135535"/>
              <a:gd name="connsiteY2" fmla="*/ 283993 h 590886"/>
              <a:gd name="connsiteX3" fmla="*/ 30252 w 135535"/>
              <a:gd name="connsiteY3" fmla="*/ 258593 h 590886"/>
              <a:gd name="connsiteX4" fmla="*/ 33427 w 135535"/>
              <a:gd name="connsiteY4" fmla="*/ 585618 h 590886"/>
              <a:gd name="connsiteX5" fmla="*/ 33427 w 135535"/>
              <a:gd name="connsiteY5" fmla="*/ 449093 h 590886"/>
              <a:gd name="connsiteX6" fmla="*/ 4852 w 135535"/>
              <a:gd name="connsiteY6" fmla="*/ 296693 h 590886"/>
              <a:gd name="connsiteX7" fmla="*/ 135027 w 135535"/>
              <a:gd name="connsiteY7" fmla="*/ 1418 h 59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535" h="590886">
                <a:moveTo>
                  <a:pt x="135027" y="1418"/>
                </a:moveTo>
                <a:cubicBezTo>
                  <a:pt x="142435" y="-16574"/>
                  <a:pt x="66764" y="141647"/>
                  <a:pt x="49302" y="188743"/>
                </a:cubicBezTo>
                <a:cubicBezTo>
                  <a:pt x="31840" y="235839"/>
                  <a:pt x="33427" y="272351"/>
                  <a:pt x="30252" y="283993"/>
                </a:cubicBezTo>
                <a:cubicBezTo>
                  <a:pt x="27077" y="295635"/>
                  <a:pt x="29723" y="208322"/>
                  <a:pt x="30252" y="258593"/>
                </a:cubicBezTo>
                <a:cubicBezTo>
                  <a:pt x="30781" y="308864"/>
                  <a:pt x="32898" y="553868"/>
                  <a:pt x="33427" y="585618"/>
                </a:cubicBezTo>
                <a:cubicBezTo>
                  <a:pt x="33956" y="617368"/>
                  <a:pt x="38189" y="497247"/>
                  <a:pt x="33427" y="449093"/>
                </a:cubicBezTo>
                <a:cubicBezTo>
                  <a:pt x="28665" y="400939"/>
                  <a:pt x="-14198" y="366543"/>
                  <a:pt x="4852" y="296693"/>
                </a:cubicBezTo>
                <a:cubicBezTo>
                  <a:pt x="23902" y="226843"/>
                  <a:pt x="127619" y="19410"/>
                  <a:pt x="135027" y="1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379FB205-8E71-1CB7-933B-402377F5FAE6}"/>
              </a:ext>
            </a:extLst>
          </p:cNvPr>
          <p:cNvSpPr/>
          <p:nvPr/>
        </p:nvSpPr>
        <p:spPr>
          <a:xfrm>
            <a:off x="6127132" y="2228623"/>
            <a:ext cx="111800" cy="586437"/>
          </a:xfrm>
          <a:custGeom>
            <a:avLst/>
            <a:gdLst>
              <a:gd name="connsiteX0" fmla="*/ 111743 w 111800"/>
              <a:gd name="connsiteY0" fmla="*/ 227 h 586437"/>
              <a:gd name="connsiteX1" fmla="*/ 38718 w 111800"/>
              <a:gd name="connsiteY1" fmla="*/ 197077 h 586437"/>
              <a:gd name="connsiteX2" fmla="*/ 3793 w 111800"/>
              <a:gd name="connsiteY2" fmla="*/ 314552 h 586437"/>
              <a:gd name="connsiteX3" fmla="*/ 3793 w 111800"/>
              <a:gd name="connsiteY3" fmla="*/ 273277 h 586437"/>
              <a:gd name="connsiteX4" fmla="*/ 29193 w 111800"/>
              <a:gd name="connsiteY4" fmla="*/ 384402 h 586437"/>
              <a:gd name="connsiteX5" fmla="*/ 54593 w 111800"/>
              <a:gd name="connsiteY5" fmla="*/ 578077 h 586437"/>
              <a:gd name="connsiteX6" fmla="*/ 45068 w 111800"/>
              <a:gd name="connsiteY6" fmla="*/ 517752 h 586437"/>
              <a:gd name="connsiteX7" fmla="*/ 3793 w 111800"/>
              <a:gd name="connsiteY7" fmla="*/ 219302 h 586437"/>
              <a:gd name="connsiteX8" fmla="*/ 26018 w 111800"/>
              <a:gd name="connsiteY8" fmla="*/ 238352 h 586437"/>
              <a:gd name="connsiteX9" fmla="*/ 111743 w 111800"/>
              <a:gd name="connsiteY9" fmla="*/ 227 h 58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800" h="586437">
                <a:moveTo>
                  <a:pt x="111743" y="227"/>
                </a:moveTo>
                <a:cubicBezTo>
                  <a:pt x="113860" y="-6652"/>
                  <a:pt x="56710" y="144690"/>
                  <a:pt x="38718" y="197077"/>
                </a:cubicBezTo>
                <a:cubicBezTo>
                  <a:pt x="20726" y="249464"/>
                  <a:pt x="9614" y="301852"/>
                  <a:pt x="3793" y="314552"/>
                </a:cubicBezTo>
                <a:cubicBezTo>
                  <a:pt x="-2028" y="327252"/>
                  <a:pt x="-440" y="261635"/>
                  <a:pt x="3793" y="273277"/>
                </a:cubicBezTo>
                <a:cubicBezTo>
                  <a:pt x="8026" y="284919"/>
                  <a:pt x="20726" y="333602"/>
                  <a:pt x="29193" y="384402"/>
                </a:cubicBezTo>
                <a:cubicBezTo>
                  <a:pt x="37660" y="435202"/>
                  <a:pt x="51947" y="555852"/>
                  <a:pt x="54593" y="578077"/>
                </a:cubicBezTo>
                <a:cubicBezTo>
                  <a:pt x="57239" y="600302"/>
                  <a:pt x="53535" y="577548"/>
                  <a:pt x="45068" y="517752"/>
                </a:cubicBezTo>
                <a:cubicBezTo>
                  <a:pt x="36601" y="457956"/>
                  <a:pt x="6968" y="265869"/>
                  <a:pt x="3793" y="219302"/>
                </a:cubicBezTo>
                <a:cubicBezTo>
                  <a:pt x="618" y="172735"/>
                  <a:pt x="4322" y="279098"/>
                  <a:pt x="26018" y="238352"/>
                </a:cubicBezTo>
                <a:cubicBezTo>
                  <a:pt x="47714" y="197606"/>
                  <a:pt x="109626" y="7106"/>
                  <a:pt x="111743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A320C388-699A-62CE-08B2-2AD1D9871E8C}"/>
              </a:ext>
            </a:extLst>
          </p:cNvPr>
          <p:cNvSpPr/>
          <p:nvPr/>
        </p:nvSpPr>
        <p:spPr>
          <a:xfrm>
            <a:off x="6172068" y="1866885"/>
            <a:ext cx="200388" cy="582418"/>
          </a:xfrm>
          <a:custGeom>
            <a:avLst/>
            <a:gdLst>
              <a:gd name="connsiteX0" fmla="*/ 132 w 200388"/>
              <a:gd name="connsiteY0" fmla="*/ 15 h 582418"/>
              <a:gd name="connsiteX1" fmla="*/ 66807 w 200388"/>
              <a:gd name="connsiteY1" fmla="*/ 285765 h 582418"/>
              <a:gd name="connsiteX2" fmla="*/ 165232 w 200388"/>
              <a:gd name="connsiteY2" fmla="*/ 460390 h 582418"/>
              <a:gd name="connsiteX3" fmla="*/ 200157 w 200388"/>
              <a:gd name="connsiteY3" fmla="*/ 581040 h 582418"/>
              <a:gd name="connsiteX4" fmla="*/ 174757 w 200388"/>
              <a:gd name="connsiteY4" fmla="*/ 514365 h 582418"/>
              <a:gd name="connsiteX5" fmla="*/ 76332 w 200388"/>
              <a:gd name="connsiteY5" fmla="*/ 346090 h 582418"/>
              <a:gd name="connsiteX6" fmla="*/ 111257 w 200388"/>
              <a:gd name="connsiteY6" fmla="*/ 425465 h 582418"/>
              <a:gd name="connsiteX7" fmla="*/ 63632 w 200388"/>
              <a:gd name="connsiteY7" fmla="*/ 339740 h 582418"/>
              <a:gd name="connsiteX8" fmla="*/ 89032 w 200388"/>
              <a:gd name="connsiteY8" fmla="*/ 393715 h 582418"/>
              <a:gd name="connsiteX9" fmla="*/ 50932 w 200388"/>
              <a:gd name="connsiteY9" fmla="*/ 273065 h 582418"/>
              <a:gd name="connsiteX10" fmla="*/ 132 w 200388"/>
              <a:gd name="connsiteY10" fmla="*/ 15 h 58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88" h="582418">
                <a:moveTo>
                  <a:pt x="132" y="15"/>
                </a:moveTo>
                <a:cubicBezTo>
                  <a:pt x="2778" y="2132"/>
                  <a:pt x="39290" y="209036"/>
                  <a:pt x="66807" y="285765"/>
                </a:cubicBezTo>
                <a:cubicBezTo>
                  <a:pt x="94324" y="362494"/>
                  <a:pt x="143007" y="411178"/>
                  <a:pt x="165232" y="460390"/>
                </a:cubicBezTo>
                <a:cubicBezTo>
                  <a:pt x="187457" y="509602"/>
                  <a:pt x="198570" y="572044"/>
                  <a:pt x="200157" y="581040"/>
                </a:cubicBezTo>
                <a:cubicBezTo>
                  <a:pt x="201744" y="590036"/>
                  <a:pt x="195394" y="553523"/>
                  <a:pt x="174757" y="514365"/>
                </a:cubicBezTo>
                <a:cubicBezTo>
                  <a:pt x="154120" y="475207"/>
                  <a:pt x="86915" y="360907"/>
                  <a:pt x="76332" y="346090"/>
                </a:cubicBezTo>
                <a:cubicBezTo>
                  <a:pt x="65749" y="331273"/>
                  <a:pt x="113374" y="426523"/>
                  <a:pt x="111257" y="425465"/>
                </a:cubicBezTo>
                <a:cubicBezTo>
                  <a:pt x="109140" y="424407"/>
                  <a:pt x="67336" y="345032"/>
                  <a:pt x="63632" y="339740"/>
                </a:cubicBezTo>
                <a:cubicBezTo>
                  <a:pt x="59928" y="334448"/>
                  <a:pt x="91149" y="404827"/>
                  <a:pt x="89032" y="393715"/>
                </a:cubicBezTo>
                <a:cubicBezTo>
                  <a:pt x="86915" y="382603"/>
                  <a:pt x="66807" y="331273"/>
                  <a:pt x="50932" y="273065"/>
                </a:cubicBezTo>
                <a:cubicBezTo>
                  <a:pt x="35057" y="214857"/>
                  <a:pt x="-2514" y="-2102"/>
                  <a:pt x="132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5CA3812F-84DD-835D-4823-39C3197740E2}"/>
              </a:ext>
            </a:extLst>
          </p:cNvPr>
          <p:cNvSpPr/>
          <p:nvPr/>
        </p:nvSpPr>
        <p:spPr>
          <a:xfrm>
            <a:off x="6171960" y="2346253"/>
            <a:ext cx="165435" cy="539402"/>
          </a:xfrm>
          <a:custGeom>
            <a:avLst/>
            <a:gdLst>
              <a:gd name="connsiteX0" fmla="*/ 108190 w 165435"/>
              <a:gd name="connsiteY0" fmla="*/ 72 h 539402"/>
              <a:gd name="connsiteX1" fmla="*/ 124065 w 165435"/>
              <a:gd name="connsiteY1" fmla="*/ 114372 h 539402"/>
              <a:gd name="connsiteX2" fmla="*/ 165340 w 165435"/>
              <a:gd name="connsiteY2" fmla="*/ 88972 h 539402"/>
              <a:gd name="connsiteX3" fmla="*/ 111365 w 165435"/>
              <a:gd name="connsiteY3" fmla="*/ 215972 h 539402"/>
              <a:gd name="connsiteX4" fmla="*/ 240 w 165435"/>
              <a:gd name="connsiteY4" fmla="*/ 536647 h 539402"/>
              <a:gd name="connsiteX5" fmla="*/ 82790 w 165435"/>
              <a:gd name="connsiteY5" fmla="*/ 362022 h 539402"/>
              <a:gd name="connsiteX6" fmla="*/ 120890 w 165435"/>
              <a:gd name="connsiteY6" fmla="*/ 203272 h 539402"/>
              <a:gd name="connsiteX7" fmla="*/ 85965 w 165435"/>
              <a:gd name="connsiteY7" fmla="*/ 114372 h 539402"/>
              <a:gd name="connsiteX8" fmla="*/ 127240 w 165435"/>
              <a:gd name="connsiteY8" fmla="*/ 181047 h 539402"/>
              <a:gd name="connsiteX9" fmla="*/ 139940 w 165435"/>
              <a:gd name="connsiteY9" fmla="*/ 133422 h 539402"/>
              <a:gd name="connsiteX10" fmla="*/ 108190 w 165435"/>
              <a:gd name="connsiteY10" fmla="*/ 72 h 53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435" h="539402">
                <a:moveTo>
                  <a:pt x="108190" y="72"/>
                </a:moveTo>
                <a:cubicBezTo>
                  <a:pt x="105544" y="-3103"/>
                  <a:pt x="114540" y="99555"/>
                  <a:pt x="124065" y="114372"/>
                </a:cubicBezTo>
                <a:cubicBezTo>
                  <a:pt x="133590" y="129189"/>
                  <a:pt x="167457" y="72039"/>
                  <a:pt x="165340" y="88972"/>
                </a:cubicBezTo>
                <a:cubicBezTo>
                  <a:pt x="163223" y="105905"/>
                  <a:pt x="138882" y="141360"/>
                  <a:pt x="111365" y="215972"/>
                </a:cubicBezTo>
                <a:cubicBezTo>
                  <a:pt x="83848" y="290584"/>
                  <a:pt x="5002" y="512305"/>
                  <a:pt x="240" y="536647"/>
                </a:cubicBezTo>
                <a:cubicBezTo>
                  <a:pt x="-4522" y="560989"/>
                  <a:pt x="62682" y="417585"/>
                  <a:pt x="82790" y="362022"/>
                </a:cubicBezTo>
                <a:cubicBezTo>
                  <a:pt x="102898" y="306460"/>
                  <a:pt x="120361" y="244547"/>
                  <a:pt x="120890" y="203272"/>
                </a:cubicBezTo>
                <a:cubicBezTo>
                  <a:pt x="121419" y="161997"/>
                  <a:pt x="84907" y="118076"/>
                  <a:pt x="85965" y="114372"/>
                </a:cubicBezTo>
                <a:cubicBezTo>
                  <a:pt x="87023" y="110668"/>
                  <a:pt x="118244" y="177872"/>
                  <a:pt x="127240" y="181047"/>
                </a:cubicBezTo>
                <a:cubicBezTo>
                  <a:pt x="136236" y="184222"/>
                  <a:pt x="143644" y="165701"/>
                  <a:pt x="139940" y="133422"/>
                </a:cubicBezTo>
                <a:cubicBezTo>
                  <a:pt x="136236" y="101143"/>
                  <a:pt x="110836" y="3247"/>
                  <a:pt x="108190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8962D53B-6C3D-193F-C087-0210E3EEA987}"/>
              </a:ext>
            </a:extLst>
          </p:cNvPr>
          <p:cNvSpPr/>
          <p:nvPr/>
        </p:nvSpPr>
        <p:spPr>
          <a:xfrm>
            <a:off x="6133913" y="2371320"/>
            <a:ext cx="273857" cy="468191"/>
          </a:xfrm>
          <a:custGeom>
            <a:avLst/>
            <a:gdLst>
              <a:gd name="connsiteX0" fmla="*/ 273237 w 273857"/>
              <a:gd name="connsiteY0" fmla="*/ 6755 h 468191"/>
              <a:gd name="connsiteX1" fmla="*/ 146237 w 273857"/>
              <a:gd name="connsiteY1" fmla="*/ 162330 h 468191"/>
              <a:gd name="connsiteX2" fmla="*/ 3362 w 273857"/>
              <a:gd name="connsiteY2" fmla="*/ 460780 h 468191"/>
              <a:gd name="connsiteX3" fmla="*/ 50987 w 273857"/>
              <a:gd name="connsiteY3" fmla="*/ 368705 h 468191"/>
              <a:gd name="connsiteX4" fmla="*/ 117662 w 273857"/>
              <a:gd name="connsiteY4" fmla="*/ 270280 h 468191"/>
              <a:gd name="connsiteX5" fmla="*/ 92262 w 273857"/>
              <a:gd name="connsiteY5" fmla="*/ 378230 h 468191"/>
              <a:gd name="connsiteX6" fmla="*/ 273237 w 273857"/>
              <a:gd name="connsiteY6" fmla="*/ 6755 h 468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57" h="468191">
                <a:moveTo>
                  <a:pt x="273237" y="6755"/>
                </a:moveTo>
                <a:cubicBezTo>
                  <a:pt x="282233" y="-29228"/>
                  <a:pt x="191216" y="86659"/>
                  <a:pt x="146237" y="162330"/>
                </a:cubicBezTo>
                <a:cubicBezTo>
                  <a:pt x="101258" y="238001"/>
                  <a:pt x="19237" y="426384"/>
                  <a:pt x="3362" y="460780"/>
                </a:cubicBezTo>
                <a:cubicBezTo>
                  <a:pt x="-12513" y="495176"/>
                  <a:pt x="31937" y="400455"/>
                  <a:pt x="50987" y="368705"/>
                </a:cubicBezTo>
                <a:cubicBezTo>
                  <a:pt x="70037" y="336955"/>
                  <a:pt x="110783" y="268693"/>
                  <a:pt x="117662" y="270280"/>
                </a:cubicBezTo>
                <a:cubicBezTo>
                  <a:pt x="124541" y="271867"/>
                  <a:pt x="67920" y="416330"/>
                  <a:pt x="92262" y="378230"/>
                </a:cubicBezTo>
                <a:cubicBezTo>
                  <a:pt x="116604" y="340130"/>
                  <a:pt x="264241" y="42738"/>
                  <a:pt x="273237" y="67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44B7926D-1E23-C936-45BD-80B72EF3AB81}"/>
              </a:ext>
            </a:extLst>
          </p:cNvPr>
          <p:cNvSpPr/>
          <p:nvPr/>
        </p:nvSpPr>
        <p:spPr>
          <a:xfrm>
            <a:off x="6205738" y="2234598"/>
            <a:ext cx="99079" cy="304102"/>
          </a:xfrm>
          <a:custGeom>
            <a:avLst/>
            <a:gdLst>
              <a:gd name="connsiteX0" fmla="*/ 4562 w 99079"/>
              <a:gd name="connsiteY0" fmla="*/ 602 h 304102"/>
              <a:gd name="connsiteX1" fmla="*/ 10912 w 99079"/>
              <a:gd name="connsiteY1" fmla="*/ 146652 h 304102"/>
              <a:gd name="connsiteX2" fmla="*/ 90287 w 99079"/>
              <a:gd name="connsiteY2" fmla="*/ 299052 h 304102"/>
              <a:gd name="connsiteX3" fmla="*/ 87112 w 99079"/>
              <a:gd name="connsiteY3" fmla="*/ 267302 h 304102"/>
              <a:gd name="connsiteX4" fmla="*/ 1387 w 99079"/>
              <a:gd name="connsiteY4" fmla="*/ 264127 h 304102"/>
              <a:gd name="connsiteX5" fmla="*/ 33137 w 99079"/>
              <a:gd name="connsiteY5" fmla="*/ 257777 h 304102"/>
              <a:gd name="connsiteX6" fmla="*/ 20437 w 99079"/>
              <a:gd name="connsiteY6" fmla="*/ 203802 h 304102"/>
              <a:gd name="connsiteX7" fmla="*/ 4562 w 99079"/>
              <a:gd name="connsiteY7" fmla="*/ 602 h 30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9" h="304102">
                <a:moveTo>
                  <a:pt x="4562" y="602"/>
                </a:moveTo>
                <a:cubicBezTo>
                  <a:pt x="2974" y="-8923"/>
                  <a:pt x="-3376" y="96910"/>
                  <a:pt x="10912" y="146652"/>
                </a:cubicBezTo>
                <a:cubicBezTo>
                  <a:pt x="25200" y="196394"/>
                  <a:pt x="77587" y="278944"/>
                  <a:pt x="90287" y="299052"/>
                </a:cubicBezTo>
                <a:cubicBezTo>
                  <a:pt x="102987" y="319160"/>
                  <a:pt x="101929" y="273123"/>
                  <a:pt x="87112" y="267302"/>
                </a:cubicBezTo>
                <a:cubicBezTo>
                  <a:pt x="72295" y="261481"/>
                  <a:pt x="10383" y="265714"/>
                  <a:pt x="1387" y="264127"/>
                </a:cubicBezTo>
                <a:cubicBezTo>
                  <a:pt x="-7609" y="262540"/>
                  <a:pt x="29962" y="267831"/>
                  <a:pt x="33137" y="257777"/>
                </a:cubicBezTo>
                <a:cubicBezTo>
                  <a:pt x="36312" y="247723"/>
                  <a:pt x="22554" y="242960"/>
                  <a:pt x="20437" y="203802"/>
                </a:cubicBezTo>
                <a:cubicBezTo>
                  <a:pt x="18320" y="164644"/>
                  <a:pt x="6150" y="10127"/>
                  <a:pt x="4562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025FA54B-1947-CAEA-23B3-D9390002E81C}"/>
              </a:ext>
            </a:extLst>
          </p:cNvPr>
          <p:cNvSpPr/>
          <p:nvPr/>
        </p:nvSpPr>
        <p:spPr>
          <a:xfrm>
            <a:off x="5988050" y="2336794"/>
            <a:ext cx="329996" cy="206381"/>
          </a:xfrm>
          <a:custGeom>
            <a:avLst/>
            <a:gdLst>
              <a:gd name="connsiteX0" fmla="*/ 76200 w 329996"/>
              <a:gd name="connsiteY0" fmla="*/ 6 h 206381"/>
              <a:gd name="connsiteX1" fmla="*/ 266700 w 329996"/>
              <a:gd name="connsiteY1" fmla="*/ 165106 h 206381"/>
              <a:gd name="connsiteX2" fmla="*/ 323850 w 329996"/>
              <a:gd name="connsiteY2" fmla="*/ 174631 h 206381"/>
              <a:gd name="connsiteX3" fmla="*/ 139700 w 329996"/>
              <a:gd name="connsiteY3" fmla="*/ 200031 h 206381"/>
              <a:gd name="connsiteX4" fmla="*/ 0 w 329996"/>
              <a:gd name="connsiteY4" fmla="*/ 206381 h 206381"/>
              <a:gd name="connsiteX5" fmla="*/ 285750 w 329996"/>
              <a:gd name="connsiteY5" fmla="*/ 193681 h 206381"/>
              <a:gd name="connsiteX6" fmla="*/ 276225 w 329996"/>
              <a:gd name="connsiteY6" fmla="*/ 171456 h 206381"/>
              <a:gd name="connsiteX7" fmla="*/ 76200 w 329996"/>
              <a:gd name="connsiteY7" fmla="*/ 6 h 20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996" h="206381">
                <a:moveTo>
                  <a:pt x="76200" y="6"/>
                </a:moveTo>
                <a:cubicBezTo>
                  <a:pt x="74612" y="-1052"/>
                  <a:pt x="225425" y="136002"/>
                  <a:pt x="266700" y="165106"/>
                </a:cubicBezTo>
                <a:cubicBezTo>
                  <a:pt x="307975" y="194210"/>
                  <a:pt x="345017" y="168810"/>
                  <a:pt x="323850" y="174631"/>
                </a:cubicBezTo>
                <a:cubicBezTo>
                  <a:pt x="302683" y="180452"/>
                  <a:pt x="193675" y="194739"/>
                  <a:pt x="139700" y="200031"/>
                </a:cubicBezTo>
                <a:cubicBezTo>
                  <a:pt x="85725" y="205323"/>
                  <a:pt x="0" y="206381"/>
                  <a:pt x="0" y="206381"/>
                </a:cubicBezTo>
                <a:cubicBezTo>
                  <a:pt x="24342" y="205323"/>
                  <a:pt x="239713" y="199502"/>
                  <a:pt x="285750" y="193681"/>
                </a:cubicBezTo>
                <a:cubicBezTo>
                  <a:pt x="331787" y="187860"/>
                  <a:pt x="307975" y="202677"/>
                  <a:pt x="276225" y="171456"/>
                </a:cubicBezTo>
                <a:cubicBezTo>
                  <a:pt x="244475" y="140235"/>
                  <a:pt x="77788" y="1064"/>
                  <a:pt x="7620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63BEB16A-EF90-E7F0-4982-A841AD34F0D2}"/>
              </a:ext>
            </a:extLst>
          </p:cNvPr>
          <p:cNvSpPr/>
          <p:nvPr/>
        </p:nvSpPr>
        <p:spPr>
          <a:xfrm>
            <a:off x="6371020" y="2435102"/>
            <a:ext cx="172655" cy="442626"/>
          </a:xfrm>
          <a:custGeom>
            <a:avLst/>
            <a:gdLst>
              <a:gd name="connsiteX0" fmla="*/ 172655 w 172655"/>
              <a:gd name="connsiteY0" fmla="*/ 12823 h 442626"/>
              <a:gd name="connsiteX1" fmla="*/ 134555 w 172655"/>
              <a:gd name="connsiteY1" fmla="*/ 200148 h 442626"/>
              <a:gd name="connsiteX2" fmla="*/ 93280 w 172655"/>
              <a:gd name="connsiteY2" fmla="*/ 438273 h 442626"/>
              <a:gd name="connsiteX3" fmla="*/ 118680 w 172655"/>
              <a:gd name="connsiteY3" fmla="*/ 358898 h 442626"/>
              <a:gd name="connsiteX4" fmla="*/ 48830 w 172655"/>
              <a:gd name="connsiteY4" fmla="*/ 419223 h 442626"/>
              <a:gd name="connsiteX5" fmla="*/ 39305 w 172655"/>
              <a:gd name="connsiteY5" fmla="*/ 365248 h 442626"/>
              <a:gd name="connsiteX6" fmla="*/ 1205 w 172655"/>
              <a:gd name="connsiteY6" fmla="*/ 406523 h 442626"/>
              <a:gd name="connsiteX7" fmla="*/ 90105 w 172655"/>
              <a:gd name="connsiteY7" fmla="*/ 190623 h 442626"/>
              <a:gd name="connsiteX8" fmla="*/ 17080 w 172655"/>
              <a:gd name="connsiteY8" fmla="*/ 282698 h 442626"/>
              <a:gd name="connsiteX9" fmla="*/ 134555 w 172655"/>
              <a:gd name="connsiteY9" fmla="*/ 50923 h 442626"/>
              <a:gd name="connsiteX10" fmla="*/ 172655 w 172655"/>
              <a:gd name="connsiteY10" fmla="*/ 12823 h 44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655" h="442626">
                <a:moveTo>
                  <a:pt x="172655" y="12823"/>
                </a:moveTo>
                <a:cubicBezTo>
                  <a:pt x="172655" y="37694"/>
                  <a:pt x="147784" y="129240"/>
                  <a:pt x="134555" y="200148"/>
                </a:cubicBezTo>
                <a:cubicBezTo>
                  <a:pt x="121326" y="271056"/>
                  <a:pt x="95926" y="411815"/>
                  <a:pt x="93280" y="438273"/>
                </a:cubicBezTo>
                <a:cubicBezTo>
                  <a:pt x="90634" y="464731"/>
                  <a:pt x="126088" y="362073"/>
                  <a:pt x="118680" y="358898"/>
                </a:cubicBezTo>
                <a:cubicBezTo>
                  <a:pt x="111272" y="355723"/>
                  <a:pt x="62059" y="418165"/>
                  <a:pt x="48830" y="419223"/>
                </a:cubicBezTo>
                <a:cubicBezTo>
                  <a:pt x="35601" y="420281"/>
                  <a:pt x="47242" y="367365"/>
                  <a:pt x="39305" y="365248"/>
                </a:cubicBezTo>
                <a:cubicBezTo>
                  <a:pt x="31368" y="363131"/>
                  <a:pt x="-7262" y="435627"/>
                  <a:pt x="1205" y="406523"/>
                </a:cubicBezTo>
                <a:cubicBezTo>
                  <a:pt x="9672" y="377419"/>
                  <a:pt x="87459" y="211260"/>
                  <a:pt x="90105" y="190623"/>
                </a:cubicBezTo>
                <a:cubicBezTo>
                  <a:pt x="92751" y="169986"/>
                  <a:pt x="9672" y="305981"/>
                  <a:pt x="17080" y="282698"/>
                </a:cubicBezTo>
                <a:cubicBezTo>
                  <a:pt x="24488" y="259415"/>
                  <a:pt x="108097" y="103311"/>
                  <a:pt x="134555" y="50923"/>
                </a:cubicBezTo>
                <a:cubicBezTo>
                  <a:pt x="161013" y="-1465"/>
                  <a:pt x="172655" y="-12048"/>
                  <a:pt x="172655" y="1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B15613C7-7D78-42FD-BF3B-6B2F687B9134}"/>
              </a:ext>
            </a:extLst>
          </p:cNvPr>
          <p:cNvSpPr/>
          <p:nvPr/>
        </p:nvSpPr>
        <p:spPr>
          <a:xfrm>
            <a:off x="5822242" y="2797074"/>
            <a:ext cx="394745" cy="894782"/>
          </a:xfrm>
          <a:custGeom>
            <a:avLst/>
            <a:gdLst>
              <a:gd name="connsiteX0" fmla="*/ 394408 w 394745"/>
              <a:gd name="connsiteY0" fmla="*/ 101 h 894782"/>
              <a:gd name="connsiteX1" fmla="*/ 207083 w 394745"/>
              <a:gd name="connsiteY1" fmla="*/ 247751 h 894782"/>
              <a:gd name="connsiteX2" fmla="*/ 194383 w 394745"/>
              <a:gd name="connsiteY2" fmla="*/ 301726 h 894782"/>
              <a:gd name="connsiteX3" fmla="*/ 251533 w 394745"/>
              <a:gd name="connsiteY3" fmla="*/ 235051 h 894782"/>
              <a:gd name="connsiteX4" fmla="*/ 41983 w 394745"/>
              <a:gd name="connsiteY4" fmla="*/ 574776 h 894782"/>
              <a:gd name="connsiteX5" fmla="*/ 10233 w 394745"/>
              <a:gd name="connsiteY5" fmla="*/ 876401 h 894782"/>
              <a:gd name="connsiteX6" fmla="*/ 10233 w 394745"/>
              <a:gd name="connsiteY6" fmla="*/ 800201 h 894782"/>
              <a:gd name="connsiteX7" fmla="*/ 130883 w 394745"/>
              <a:gd name="connsiteY7" fmla="*/ 298551 h 894782"/>
              <a:gd name="connsiteX8" fmla="*/ 137233 w 394745"/>
              <a:gd name="connsiteY8" fmla="*/ 400151 h 894782"/>
              <a:gd name="connsiteX9" fmla="*/ 324558 w 394745"/>
              <a:gd name="connsiteY9" fmla="*/ 114401 h 894782"/>
              <a:gd name="connsiteX10" fmla="*/ 254708 w 394745"/>
              <a:gd name="connsiteY10" fmla="*/ 216001 h 894782"/>
              <a:gd name="connsiteX11" fmla="*/ 394408 w 394745"/>
              <a:gd name="connsiteY11" fmla="*/ 101 h 89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4745" h="894782">
                <a:moveTo>
                  <a:pt x="394408" y="101"/>
                </a:moveTo>
                <a:cubicBezTo>
                  <a:pt x="386471" y="5393"/>
                  <a:pt x="240420" y="197480"/>
                  <a:pt x="207083" y="247751"/>
                </a:cubicBezTo>
                <a:cubicBezTo>
                  <a:pt x="173746" y="298022"/>
                  <a:pt x="186975" y="303843"/>
                  <a:pt x="194383" y="301726"/>
                </a:cubicBezTo>
                <a:cubicBezTo>
                  <a:pt x="201791" y="299609"/>
                  <a:pt x="276933" y="189543"/>
                  <a:pt x="251533" y="235051"/>
                </a:cubicBezTo>
                <a:cubicBezTo>
                  <a:pt x="226133" y="280559"/>
                  <a:pt x="82200" y="467885"/>
                  <a:pt x="41983" y="574776"/>
                </a:cubicBezTo>
                <a:cubicBezTo>
                  <a:pt x="1766" y="681667"/>
                  <a:pt x="15525" y="838830"/>
                  <a:pt x="10233" y="876401"/>
                </a:cubicBezTo>
                <a:cubicBezTo>
                  <a:pt x="4941" y="913972"/>
                  <a:pt x="-9875" y="896509"/>
                  <a:pt x="10233" y="800201"/>
                </a:cubicBezTo>
                <a:cubicBezTo>
                  <a:pt x="30341" y="703893"/>
                  <a:pt x="109716" y="365226"/>
                  <a:pt x="130883" y="298551"/>
                </a:cubicBezTo>
                <a:cubicBezTo>
                  <a:pt x="152050" y="231876"/>
                  <a:pt x="104954" y="430843"/>
                  <a:pt x="137233" y="400151"/>
                </a:cubicBezTo>
                <a:cubicBezTo>
                  <a:pt x="169512" y="369459"/>
                  <a:pt x="304979" y="145093"/>
                  <a:pt x="324558" y="114401"/>
                </a:cubicBezTo>
                <a:cubicBezTo>
                  <a:pt x="344137" y="83709"/>
                  <a:pt x="241479" y="233993"/>
                  <a:pt x="254708" y="216001"/>
                </a:cubicBezTo>
                <a:cubicBezTo>
                  <a:pt x="267937" y="198009"/>
                  <a:pt x="402345" y="-5191"/>
                  <a:pt x="394408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F7873D17-CDF7-329F-60ED-4F70F00B46EF}"/>
              </a:ext>
            </a:extLst>
          </p:cNvPr>
          <p:cNvSpPr/>
          <p:nvPr/>
        </p:nvSpPr>
        <p:spPr>
          <a:xfrm>
            <a:off x="5793148" y="2634261"/>
            <a:ext cx="471935" cy="1148348"/>
          </a:xfrm>
          <a:custGeom>
            <a:avLst/>
            <a:gdLst>
              <a:gd name="connsiteX0" fmla="*/ 471127 w 471935"/>
              <a:gd name="connsiteY0" fmla="*/ 989 h 1148348"/>
              <a:gd name="connsiteX1" fmla="*/ 261577 w 471935"/>
              <a:gd name="connsiteY1" fmla="*/ 350239 h 1148348"/>
              <a:gd name="connsiteX2" fmla="*/ 48852 w 471935"/>
              <a:gd name="connsiteY2" fmla="*/ 731239 h 1148348"/>
              <a:gd name="connsiteX3" fmla="*/ 26627 w 471935"/>
              <a:gd name="connsiteY3" fmla="*/ 820139 h 1148348"/>
              <a:gd name="connsiteX4" fmla="*/ 71077 w 471935"/>
              <a:gd name="connsiteY4" fmla="*/ 1140814 h 1148348"/>
              <a:gd name="connsiteX5" fmla="*/ 61552 w 471935"/>
              <a:gd name="connsiteY5" fmla="*/ 1039214 h 1148348"/>
              <a:gd name="connsiteX6" fmla="*/ 23452 w 471935"/>
              <a:gd name="connsiteY6" fmla="*/ 950314 h 1148348"/>
              <a:gd name="connsiteX7" fmla="*/ 13927 w 471935"/>
              <a:gd name="connsiteY7" fmla="*/ 855064 h 1148348"/>
              <a:gd name="connsiteX8" fmla="*/ 220302 w 471935"/>
              <a:gd name="connsiteY8" fmla="*/ 397864 h 1148348"/>
              <a:gd name="connsiteX9" fmla="*/ 182202 w 471935"/>
              <a:gd name="connsiteY9" fmla="*/ 461364 h 1148348"/>
              <a:gd name="connsiteX10" fmla="*/ 471127 w 471935"/>
              <a:gd name="connsiteY10" fmla="*/ 989 h 114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1935" h="1148348">
                <a:moveTo>
                  <a:pt x="471127" y="989"/>
                </a:moveTo>
                <a:cubicBezTo>
                  <a:pt x="484356" y="-17532"/>
                  <a:pt x="331956" y="228531"/>
                  <a:pt x="261577" y="350239"/>
                </a:cubicBezTo>
                <a:cubicBezTo>
                  <a:pt x="191198" y="471947"/>
                  <a:pt x="88010" y="652922"/>
                  <a:pt x="48852" y="731239"/>
                </a:cubicBezTo>
                <a:cubicBezTo>
                  <a:pt x="9694" y="809556"/>
                  <a:pt x="22923" y="751877"/>
                  <a:pt x="26627" y="820139"/>
                </a:cubicBezTo>
                <a:cubicBezTo>
                  <a:pt x="30331" y="888401"/>
                  <a:pt x="65256" y="1104302"/>
                  <a:pt x="71077" y="1140814"/>
                </a:cubicBezTo>
                <a:cubicBezTo>
                  <a:pt x="76898" y="1177326"/>
                  <a:pt x="69489" y="1070964"/>
                  <a:pt x="61552" y="1039214"/>
                </a:cubicBezTo>
                <a:cubicBezTo>
                  <a:pt x="53615" y="1007464"/>
                  <a:pt x="31389" y="981006"/>
                  <a:pt x="23452" y="950314"/>
                </a:cubicBezTo>
                <a:cubicBezTo>
                  <a:pt x="15515" y="919622"/>
                  <a:pt x="-18881" y="947139"/>
                  <a:pt x="13927" y="855064"/>
                </a:cubicBezTo>
                <a:cubicBezTo>
                  <a:pt x="46735" y="762989"/>
                  <a:pt x="192256" y="463481"/>
                  <a:pt x="220302" y="397864"/>
                </a:cubicBezTo>
                <a:cubicBezTo>
                  <a:pt x="248348" y="332247"/>
                  <a:pt x="137752" y="529627"/>
                  <a:pt x="182202" y="461364"/>
                </a:cubicBezTo>
                <a:cubicBezTo>
                  <a:pt x="226652" y="393101"/>
                  <a:pt x="457898" y="19510"/>
                  <a:pt x="471127" y="9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7F0C06FC-56F5-BD67-FF44-CBDBFE2AF523}"/>
              </a:ext>
            </a:extLst>
          </p:cNvPr>
          <p:cNvSpPr/>
          <p:nvPr/>
        </p:nvSpPr>
        <p:spPr>
          <a:xfrm>
            <a:off x="8746995" y="2256493"/>
            <a:ext cx="400668" cy="239192"/>
          </a:xfrm>
          <a:custGeom>
            <a:avLst/>
            <a:gdLst>
              <a:gd name="connsiteX0" fmla="*/ 241430 w 400668"/>
              <a:gd name="connsiteY0" fmla="*/ 932 h 239192"/>
              <a:gd name="connsiteX1" fmla="*/ 155705 w 400668"/>
              <a:gd name="connsiteY1" fmla="*/ 124757 h 239192"/>
              <a:gd name="connsiteX2" fmla="*/ 158880 w 400668"/>
              <a:gd name="connsiteY2" fmla="*/ 153332 h 239192"/>
              <a:gd name="connsiteX3" fmla="*/ 400180 w 400668"/>
              <a:gd name="connsiteY3" fmla="*/ 169207 h 239192"/>
              <a:gd name="connsiteX4" fmla="*/ 225555 w 400668"/>
              <a:gd name="connsiteY4" fmla="*/ 216832 h 239192"/>
              <a:gd name="connsiteX5" fmla="*/ 377955 w 400668"/>
              <a:gd name="connsiteY5" fmla="*/ 200957 h 239192"/>
              <a:gd name="connsiteX6" fmla="*/ 184280 w 400668"/>
              <a:gd name="connsiteY6" fmla="*/ 239057 h 239192"/>
              <a:gd name="connsiteX7" fmla="*/ 101730 w 400668"/>
              <a:gd name="connsiteY7" fmla="*/ 185082 h 239192"/>
              <a:gd name="connsiteX8" fmla="*/ 98555 w 400668"/>
              <a:gd name="connsiteY8" fmla="*/ 150157 h 239192"/>
              <a:gd name="connsiteX9" fmla="*/ 3305 w 400668"/>
              <a:gd name="connsiteY9" fmla="*/ 197782 h 239192"/>
              <a:gd name="connsiteX10" fmla="*/ 241430 w 400668"/>
              <a:gd name="connsiteY10" fmla="*/ 932 h 239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668" h="239192">
                <a:moveTo>
                  <a:pt x="241430" y="932"/>
                </a:moveTo>
                <a:cubicBezTo>
                  <a:pt x="266830" y="-11239"/>
                  <a:pt x="169463" y="99357"/>
                  <a:pt x="155705" y="124757"/>
                </a:cubicBezTo>
                <a:cubicBezTo>
                  <a:pt x="141947" y="150157"/>
                  <a:pt x="118134" y="145924"/>
                  <a:pt x="158880" y="153332"/>
                </a:cubicBezTo>
                <a:cubicBezTo>
                  <a:pt x="199626" y="160740"/>
                  <a:pt x="389068" y="158624"/>
                  <a:pt x="400180" y="169207"/>
                </a:cubicBezTo>
                <a:cubicBezTo>
                  <a:pt x="411292" y="179790"/>
                  <a:pt x="229259" y="211540"/>
                  <a:pt x="225555" y="216832"/>
                </a:cubicBezTo>
                <a:cubicBezTo>
                  <a:pt x="221851" y="222124"/>
                  <a:pt x="384834" y="197253"/>
                  <a:pt x="377955" y="200957"/>
                </a:cubicBezTo>
                <a:cubicBezTo>
                  <a:pt x="371076" y="204661"/>
                  <a:pt x="230317" y="241703"/>
                  <a:pt x="184280" y="239057"/>
                </a:cubicBezTo>
                <a:cubicBezTo>
                  <a:pt x="138243" y="236411"/>
                  <a:pt x="116017" y="199899"/>
                  <a:pt x="101730" y="185082"/>
                </a:cubicBezTo>
                <a:cubicBezTo>
                  <a:pt x="87443" y="170265"/>
                  <a:pt x="114959" y="148040"/>
                  <a:pt x="98555" y="150157"/>
                </a:cubicBezTo>
                <a:cubicBezTo>
                  <a:pt x="82151" y="152274"/>
                  <a:pt x="-19449" y="218419"/>
                  <a:pt x="3305" y="197782"/>
                </a:cubicBezTo>
                <a:cubicBezTo>
                  <a:pt x="26059" y="177145"/>
                  <a:pt x="216030" y="13103"/>
                  <a:pt x="241430" y="9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20B908EB-8C02-336B-F0ED-6E821962766A}"/>
              </a:ext>
            </a:extLst>
          </p:cNvPr>
          <p:cNvSpPr/>
          <p:nvPr/>
        </p:nvSpPr>
        <p:spPr>
          <a:xfrm>
            <a:off x="9022326" y="2441417"/>
            <a:ext cx="344587" cy="156338"/>
          </a:xfrm>
          <a:custGeom>
            <a:avLst/>
            <a:gdLst>
              <a:gd name="connsiteX0" fmla="*/ 1024 w 344587"/>
              <a:gd name="connsiteY0" fmla="*/ 158 h 156338"/>
              <a:gd name="connsiteX1" fmla="*/ 220099 w 344587"/>
              <a:gd name="connsiteY1" fmla="*/ 101758 h 156338"/>
              <a:gd name="connsiteX2" fmla="*/ 302649 w 344587"/>
              <a:gd name="connsiteY2" fmla="*/ 143033 h 156338"/>
              <a:gd name="connsiteX3" fmla="*/ 331224 w 344587"/>
              <a:gd name="connsiteY3" fmla="*/ 155733 h 156338"/>
              <a:gd name="connsiteX4" fmla="*/ 318524 w 344587"/>
              <a:gd name="connsiteY4" fmla="*/ 127158 h 156338"/>
              <a:gd name="connsiteX5" fmla="*/ 1024 w 344587"/>
              <a:gd name="connsiteY5" fmla="*/ 158 h 15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587" h="156338">
                <a:moveTo>
                  <a:pt x="1024" y="158"/>
                </a:moveTo>
                <a:cubicBezTo>
                  <a:pt x="-15380" y="-4075"/>
                  <a:pt x="169828" y="77946"/>
                  <a:pt x="220099" y="101758"/>
                </a:cubicBezTo>
                <a:cubicBezTo>
                  <a:pt x="270370" y="125570"/>
                  <a:pt x="284128" y="134037"/>
                  <a:pt x="302649" y="143033"/>
                </a:cubicBezTo>
                <a:cubicBezTo>
                  <a:pt x="321170" y="152029"/>
                  <a:pt x="328578" y="158379"/>
                  <a:pt x="331224" y="155733"/>
                </a:cubicBezTo>
                <a:cubicBezTo>
                  <a:pt x="333870" y="153087"/>
                  <a:pt x="366678" y="152029"/>
                  <a:pt x="318524" y="127158"/>
                </a:cubicBezTo>
                <a:cubicBezTo>
                  <a:pt x="270370" y="102287"/>
                  <a:pt x="17428" y="4391"/>
                  <a:pt x="1024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963004CE-0FCE-3F35-2393-40008BA0EBC8}"/>
              </a:ext>
            </a:extLst>
          </p:cNvPr>
          <p:cNvSpPr/>
          <p:nvPr/>
        </p:nvSpPr>
        <p:spPr>
          <a:xfrm>
            <a:off x="8971112" y="2423661"/>
            <a:ext cx="579507" cy="358175"/>
          </a:xfrm>
          <a:custGeom>
            <a:avLst/>
            <a:gdLst>
              <a:gd name="connsiteX0" fmla="*/ 7788 w 579507"/>
              <a:gd name="connsiteY0" fmla="*/ 2039 h 358175"/>
              <a:gd name="connsiteX1" fmla="*/ 188763 w 579507"/>
              <a:gd name="connsiteY1" fmla="*/ 113164 h 358175"/>
              <a:gd name="connsiteX2" fmla="*/ 344338 w 579507"/>
              <a:gd name="connsiteY2" fmla="*/ 163964 h 358175"/>
              <a:gd name="connsiteX3" fmla="*/ 296713 w 579507"/>
              <a:gd name="connsiteY3" fmla="*/ 157614 h 358175"/>
              <a:gd name="connsiteX4" fmla="*/ 414188 w 579507"/>
              <a:gd name="connsiteY4" fmla="*/ 208414 h 358175"/>
              <a:gd name="connsiteX5" fmla="*/ 557063 w 579507"/>
              <a:gd name="connsiteY5" fmla="*/ 268739 h 358175"/>
              <a:gd name="connsiteX6" fmla="*/ 560238 w 579507"/>
              <a:gd name="connsiteY6" fmla="*/ 297314 h 358175"/>
              <a:gd name="connsiteX7" fmla="*/ 449113 w 579507"/>
              <a:gd name="connsiteY7" fmla="*/ 357639 h 358175"/>
              <a:gd name="connsiteX8" fmla="*/ 566588 w 579507"/>
              <a:gd name="connsiteY8" fmla="*/ 322714 h 358175"/>
              <a:gd name="connsiteX9" fmla="*/ 547538 w 579507"/>
              <a:gd name="connsiteY9" fmla="*/ 252864 h 358175"/>
              <a:gd name="connsiteX10" fmla="*/ 309413 w 579507"/>
              <a:gd name="connsiteY10" fmla="*/ 144914 h 358175"/>
              <a:gd name="connsiteX11" fmla="*/ 61763 w 579507"/>
              <a:gd name="connsiteY11" fmla="*/ 49664 h 358175"/>
              <a:gd name="connsiteX12" fmla="*/ 7788 w 579507"/>
              <a:gd name="connsiteY12" fmla="*/ 2039 h 35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9507" h="358175">
                <a:moveTo>
                  <a:pt x="7788" y="2039"/>
                </a:moveTo>
                <a:cubicBezTo>
                  <a:pt x="28955" y="12622"/>
                  <a:pt x="132671" y="86176"/>
                  <a:pt x="188763" y="113164"/>
                </a:cubicBezTo>
                <a:cubicBezTo>
                  <a:pt x="244855" y="140152"/>
                  <a:pt x="326346" y="156556"/>
                  <a:pt x="344338" y="163964"/>
                </a:cubicBezTo>
                <a:cubicBezTo>
                  <a:pt x="362330" y="171372"/>
                  <a:pt x="285071" y="150206"/>
                  <a:pt x="296713" y="157614"/>
                </a:cubicBezTo>
                <a:cubicBezTo>
                  <a:pt x="308355" y="165022"/>
                  <a:pt x="414188" y="208414"/>
                  <a:pt x="414188" y="208414"/>
                </a:cubicBezTo>
                <a:cubicBezTo>
                  <a:pt x="457580" y="226935"/>
                  <a:pt x="532721" y="253922"/>
                  <a:pt x="557063" y="268739"/>
                </a:cubicBezTo>
                <a:cubicBezTo>
                  <a:pt x="581405" y="283556"/>
                  <a:pt x="578230" y="282497"/>
                  <a:pt x="560238" y="297314"/>
                </a:cubicBezTo>
                <a:cubicBezTo>
                  <a:pt x="542246" y="312131"/>
                  <a:pt x="448055" y="353406"/>
                  <a:pt x="449113" y="357639"/>
                </a:cubicBezTo>
                <a:cubicBezTo>
                  <a:pt x="450171" y="361872"/>
                  <a:pt x="550184" y="340177"/>
                  <a:pt x="566588" y="322714"/>
                </a:cubicBezTo>
                <a:cubicBezTo>
                  <a:pt x="582992" y="305252"/>
                  <a:pt x="590400" y="282497"/>
                  <a:pt x="547538" y="252864"/>
                </a:cubicBezTo>
                <a:cubicBezTo>
                  <a:pt x="504676" y="223231"/>
                  <a:pt x="390375" y="178781"/>
                  <a:pt x="309413" y="144914"/>
                </a:cubicBezTo>
                <a:cubicBezTo>
                  <a:pt x="228451" y="111047"/>
                  <a:pt x="113621" y="75064"/>
                  <a:pt x="61763" y="49664"/>
                </a:cubicBezTo>
                <a:cubicBezTo>
                  <a:pt x="9905" y="24264"/>
                  <a:pt x="-13379" y="-8544"/>
                  <a:pt x="7788" y="2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CFF8B8B8-2357-8C11-BC95-41205F5789C7}"/>
              </a:ext>
            </a:extLst>
          </p:cNvPr>
          <p:cNvSpPr/>
          <p:nvPr/>
        </p:nvSpPr>
        <p:spPr>
          <a:xfrm>
            <a:off x="9406430" y="2589464"/>
            <a:ext cx="191868" cy="277654"/>
          </a:xfrm>
          <a:custGeom>
            <a:avLst/>
            <a:gdLst>
              <a:gd name="connsiteX0" fmla="*/ 4270 w 191868"/>
              <a:gd name="connsiteY0" fmla="*/ 4511 h 277654"/>
              <a:gd name="connsiteX1" fmla="*/ 64595 w 191868"/>
              <a:gd name="connsiteY1" fmla="*/ 33086 h 277654"/>
              <a:gd name="connsiteX2" fmla="*/ 150320 w 191868"/>
              <a:gd name="connsiteY2" fmla="*/ 115636 h 277654"/>
              <a:gd name="connsiteX3" fmla="*/ 147145 w 191868"/>
              <a:gd name="connsiteY3" fmla="*/ 163261 h 277654"/>
              <a:gd name="connsiteX4" fmla="*/ 163020 w 191868"/>
              <a:gd name="connsiteY4" fmla="*/ 141036 h 277654"/>
              <a:gd name="connsiteX5" fmla="*/ 156670 w 191868"/>
              <a:gd name="connsiteY5" fmla="*/ 188661 h 277654"/>
              <a:gd name="connsiteX6" fmla="*/ 99520 w 191868"/>
              <a:gd name="connsiteY6" fmla="*/ 277561 h 277654"/>
              <a:gd name="connsiteX7" fmla="*/ 131270 w 191868"/>
              <a:gd name="connsiteY7" fmla="*/ 204536 h 277654"/>
              <a:gd name="connsiteX8" fmla="*/ 163020 w 191868"/>
              <a:gd name="connsiteY8" fmla="*/ 147386 h 277654"/>
              <a:gd name="connsiteX9" fmla="*/ 153495 w 191868"/>
              <a:gd name="connsiteY9" fmla="*/ 109286 h 277654"/>
              <a:gd name="connsiteX10" fmla="*/ 185245 w 191868"/>
              <a:gd name="connsiteY10" fmla="*/ 121986 h 277654"/>
              <a:gd name="connsiteX11" fmla="*/ 4270 w 191868"/>
              <a:gd name="connsiteY11" fmla="*/ 4511 h 27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868" h="277654">
                <a:moveTo>
                  <a:pt x="4270" y="4511"/>
                </a:moveTo>
                <a:cubicBezTo>
                  <a:pt x="-15838" y="-10306"/>
                  <a:pt x="40253" y="14565"/>
                  <a:pt x="64595" y="33086"/>
                </a:cubicBezTo>
                <a:cubicBezTo>
                  <a:pt x="88937" y="51607"/>
                  <a:pt x="136562" y="93940"/>
                  <a:pt x="150320" y="115636"/>
                </a:cubicBezTo>
                <a:cubicBezTo>
                  <a:pt x="164078" y="137332"/>
                  <a:pt x="145028" y="159028"/>
                  <a:pt x="147145" y="163261"/>
                </a:cubicBezTo>
                <a:cubicBezTo>
                  <a:pt x="149262" y="167494"/>
                  <a:pt x="161433" y="136803"/>
                  <a:pt x="163020" y="141036"/>
                </a:cubicBezTo>
                <a:cubicBezTo>
                  <a:pt x="164607" y="145269"/>
                  <a:pt x="167253" y="165907"/>
                  <a:pt x="156670" y="188661"/>
                </a:cubicBezTo>
                <a:cubicBezTo>
                  <a:pt x="146087" y="211415"/>
                  <a:pt x="103753" y="274915"/>
                  <a:pt x="99520" y="277561"/>
                </a:cubicBezTo>
                <a:cubicBezTo>
                  <a:pt x="95287" y="280207"/>
                  <a:pt x="120687" y="226232"/>
                  <a:pt x="131270" y="204536"/>
                </a:cubicBezTo>
                <a:cubicBezTo>
                  <a:pt x="141853" y="182840"/>
                  <a:pt x="159316" y="163261"/>
                  <a:pt x="163020" y="147386"/>
                </a:cubicBezTo>
                <a:cubicBezTo>
                  <a:pt x="166724" y="131511"/>
                  <a:pt x="149791" y="113519"/>
                  <a:pt x="153495" y="109286"/>
                </a:cubicBezTo>
                <a:cubicBezTo>
                  <a:pt x="157199" y="105053"/>
                  <a:pt x="210116" y="136274"/>
                  <a:pt x="185245" y="121986"/>
                </a:cubicBezTo>
                <a:cubicBezTo>
                  <a:pt x="160374" y="107699"/>
                  <a:pt x="24378" y="19328"/>
                  <a:pt x="4270" y="45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40B61844-5F75-7FA8-C405-0D6639315498}"/>
              </a:ext>
            </a:extLst>
          </p:cNvPr>
          <p:cNvSpPr/>
          <p:nvPr/>
        </p:nvSpPr>
        <p:spPr>
          <a:xfrm>
            <a:off x="8711146" y="2361545"/>
            <a:ext cx="240502" cy="559740"/>
          </a:xfrm>
          <a:custGeom>
            <a:avLst/>
            <a:gdLst>
              <a:gd name="connsiteX0" fmla="*/ 226479 w 240502"/>
              <a:gd name="connsiteY0" fmla="*/ 655 h 559740"/>
              <a:gd name="connsiteX1" fmla="*/ 74079 w 240502"/>
              <a:gd name="connsiteY1" fmla="*/ 130830 h 559740"/>
              <a:gd name="connsiteX2" fmla="*/ 67729 w 240502"/>
              <a:gd name="connsiteY2" fmla="*/ 191155 h 559740"/>
              <a:gd name="connsiteX3" fmla="*/ 89954 w 240502"/>
              <a:gd name="connsiteY3" fmla="*/ 137180 h 559740"/>
              <a:gd name="connsiteX4" fmla="*/ 102654 w 240502"/>
              <a:gd name="connsiteY4" fmla="*/ 238780 h 559740"/>
              <a:gd name="connsiteX5" fmla="*/ 115354 w 240502"/>
              <a:gd name="connsiteY5" fmla="*/ 267355 h 559740"/>
              <a:gd name="connsiteX6" fmla="*/ 67729 w 240502"/>
              <a:gd name="connsiteY6" fmla="*/ 318155 h 559740"/>
              <a:gd name="connsiteX7" fmla="*/ 99479 w 240502"/>
              <a:gd name="connsiteY7" fmla="*/ 289580 h 559740"/>
              <a:gd name="connsiteX8" fmla="*/ 175679 w 240502"/>
              <a:gd name="connsiteY8" fmla="*/ 413405 h 559740"/>
              <a:gd name="connsiteX9" fmla="*/ 216954 w 240502"/>
              <a:gd name="connsiteY9" fmla="*/ 470555 h 559740"/>
              <a:gd name="connsiteX10" fmla="*/ 239179 w 240502"/>
              <a:gd name="connsiteY10" fmla="*/ 559455 h 559740"/>
              <a:gd name="connsiteX11" fmla="*/ 178854 w 240502"/>
              <a:gd name="connsiteY11" fmla="*/ 438805 h 559740"/>
              <a:gd name="connsiteX12" fmla="*/ 96304 w 240502"/>
              <a:gd name="connsiteY12" fmla="*/ 381655 h 559740"/>
              <a:gd name="connsiteX13" fmla="*/ 83604 w 240502"/>
              <a:gd name="connsiteY13" fmla="*/ 216555 h 559740"/>
              <a:gd name="connsiteX14" fmla="*/ 74079 w 240502"/>
              <a:gd name="connsiteY14" fmla="*/ 168930 h 559740"/>
              <a:gd name="connsiteX15" fmla="*/ 134404 w 240502"/>
              <a:gd name="connsiteY15" fmla="*/ 118130 h 559740"/>
              <a:gd name="connsiteX16" fmla="*/ 1054 w 240502"/>
              <a:gd name="connsiteY16" fmla="*/ 191155 h 559740"/>
              <a:gd name="connsiteX17" fmla="*/ 226479 w 240502"/>
              <a:gd name="connsiteY17" fmla="*/ 655 h 55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0502" h="559740">
                <a:moveTo>
                  <a:pt x="226479" y="655"/>
                </a:moveTo>
                <a:cubicBezTo>
                  <a:pt x="238650" y="-9399"/>
                  <a:pt x="100537" y="99080"/>
                  <a:pt x="74079" y="130830"/>
                </a:cubicBezTo>
                <a:cubicBezTo>
                  <a:pt x="47621" y="162580"/>
                  <a:pt x="65083" y="190097"/>
                  <a:pt x="67729" y="191155"/>
                </a:cubicBezTo>
                <a:cubicBezTo>
                  <a:pt x="70375" y="192213"/>
                  <a:pt x="84133" y="129243"/>
                  <a:pt x="89954" y="137180"/>
                </a:cubicBezTo>
                <a:cubicBezTo>
                  <a:pt x="95775" y="145117"/>
                  <a:pt x="98421" y="217084"/>
                  <a:pt x="102654" y="238780"/>
                </a:cubicBezTo>
                <a:cubicBezTo>
                  <a:pt x="106887" y="260476"/>
                  <a:pt x="121175" y="254126"/>
                  <a:pt x="115354" y="267355"/>
                </a:cubicBezTo>
                <a:cubicBezTo>
                  <a:pt x="109533" y="280584"/>
                  <a:pt x="70375" y="314451"/>
                  <a:pt x="67729" y="318155"/>
                </a:cubicBezTo>
                <a:cubicBezTo>
                  <a:pt x="65083" y="321859"/>
                  <a:pt x="81487" y="273705"/>
                  <a:pt x="99479" y="289580"/>
                </a:cubicBezTo>
                <a:cubicBezTo>
                  <a:pt x="117471" y="305455"/>
                  <a:pt x="156100" y="383243"/>
                  <a:pt x="175679" y="413405"/>
                </a:cubicBezTo>
                <a:cubicBezTo>
                  <a:pt x="195258" y="443568"/>
                  <a:pt x="206371" y="446213"/>
                  <a:pt x="216954" y="470555"/>
                </a:cubicBezTo>
                <a:cubicBezTo>
                  <a:pt x="227537" y="494897"/>
                  <a:pt x="245529" y="564747"/>
                  <a:pt x="239179" y="559455"/>
                </a:cubicBezTo>
                <a:cubicBezTo>
                  <a:pt x="232829" y="554163"/>
                  <a:pt x="202666" y="468438"/>
                  <a:pt x="178854" y="438805"/>
                </a:cubicBezTo>
                <a:cubicBezTo>
                  <a:pt x="155042" y="409172"/>
                  <a:pt x="112179" y="418697"/>
                  <a:pt x="96304" y="381655"/>
                </a:cubicBezTo>
                <a:cubicBezTo>
                  <a:pt x="80429" y="344613"/>
                  <a:pt x="87308" y="252009"/>
                  <a:pt x="83604" y="216555"/>
                </a:cubicBezTo>
                <a:cubicBezTo>
                  <a:pt x="79900" y="181101"/>
                  <a:pt x="65612" y="185334"/>
                  <a:pt x="74079" y="168930"/>
                </a:cubicBezTo>
                <a:cubicBezTo>
                  <a:pt x="82546" y="152526"/>
                  <a:pt x="146575" y="114426"/>
                  <a:pt x="134404" y="118130"/>
                </a:cubicBezTo>
                <a:cubicBezTo>
                  <a:pt x="122233" y="121834"/>
                  <a:pt x="-13234" y="204913"/>
                  <a:pt x="1054" y="191155"/>
                </a:cubicBezTo>
                <a:cubicBezTo>
                  <a:pt x="15342" y="177397"/>
                  <a:pt x="214308" y="10709"/>
                  <a:pt x="22647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B7BDF532-1999-0607-8294-A1CA27495FE1}"/>
              </a:ext>
            </a:extLst>
          </p:cNvPr>
          <p:cNvSpPr/>
          <p:nvPr/>
        </p:nvSpPr>
        <p:spPr>
          <a:xfrm>
            <a:off x="8984855" y="2494740"/>
            <a:ext cx="156185" cy="169566"/>
          </a:xfrm>
          <a:custGeom>
            <a:avLst/>
            <a:gdLst>
              <a:gd name="connsiteX0" fmla="*/ 155970 w 156185"/>
              <a:gd name="connsiteY0" fmla="*/ 810 h 169566"/>
              <a:gd name="connsiteX1" fmla="*/ 35320 w 156185"/>
              <a:gd name="connsiteY1" fmla="*/ 96060 h 169566"/>
              <a:gd name="connsiteX2" fmla="*/ 395 w 156185"/>
              <a:gd name="connsiteY2" fmla="*/ 169085 h 169566"/>
              <a:gd name="connsiteX3" fmla="*/ 19445 w 156185"/>
              <a:gd name="connsiteY3" fmla="*/ 121460 h 169566"/>
              <a:gd name="connsiteX4" fmla="*/ 63895 w 156185"/>
              <a:gd name="connsiteY4" fmla="*/ 3985 h 169566"/>
              <a:gd name="connsiteX5" fmla="*/ 16270 w 156185"/>
              <a:gd name="connsiteY5" fmla="*/ 111935 h 169566"/>
              <a:gd name="connsiteX6" fmla="*/ 63895 w 156185"/>
              <a:gd name="connsiteY6" fmla="*/ 51610 h 169566"/>
              <a:gd name="connsiteX7" fmla="*/ 155970 w 156185"/>
              <a:gd name="connsiteY7" fmla="*/ 810 h 169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185" h="169566">
                <a:moveTo>
                  <a:pt x="155970" y="810"/>
                </a:moveTo>
                <a:cubicBezTo>
                  <a:pt x="151207" y="8218"/>
                  <a:pt x="61249" y="68014"/>
                  <a:pt x="35320" y="96060"/>
                </a:cubicBezTo>
                <a:cubicBezTo>
                  <a:pt x="9391" y="124106"/>
                  <a:pt x="3041" y="164852"/>
                  <a:pt x="395" y="169085"/>
                </a:cubicBezTo>
                <a:cubicBezTo>
                  <a:pt x="-2251" y="173318"/>
                  <a:pt x="8862" y="148977"/>
                  <a:pt x="19445" y="121460"/>
                </a:cubicBezTo>
                <a:cubicBezTo>
                  <a:pt x="30028" y="93943"/>
                  <a:pt x="64424" y="5572"/>
                  <a:pt x="63895" y="3985"/>
                </a:cubicBezTo>
                <a:cubicBezTo>
                  <a:pt x="63366" y="2398"/>
                  <a:pt x="16270" y="103998"/>
                  <a:pt x="16270" y="111935"/>
                </a:cubicBezTo>
                <a:cubicBezTo>
                  <a:pt x="16270" y="119872"/>
                  <a:pt x="42728" y="64310"/>
                  <a:pt x="63895" y="51610"/>
                </a:cubicBezTo>
                <a:cubicBezTo>
                  <a:pt x="85062" y="38910"/>
                  <a:pt x="160733" y="-6598"/>
                  <a:pt x="155970" y="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BDEAB19-AE34-BEA8-7197-73D16AD14842}"/>
              </a:ext>
            </a:extLst>
          </p:cNvPr>
          <p:cNvSpPr/>
          <p:nvPr/>
        </p:nvSpPr>
        <p:spPr>
          <a:xfrm>
            <a:off x="9559872" y="2621999"/>
            <a:ext cx="117565" cy="604354"/>
          </a:xfrm>
          <a:custGeom>
            <a:avLst/>
            <a:gdLst>
              <a:gd name="connsiteX0" fmla="*/ 53 w 117565"/>
              <a:gd name="connsiteY0" fmla="*/ 551 h 604354"/>
              <a:gd name="connsiteX1" fmla="*/ 31803 w 117565"/>
              <a:gd name="connsiteY1" fmla="*/ 241851 h 604354"/>
              <a:gd name="connsiteX2" fmla="*/ 108003 w 117565"/>
              <a:gd name="connsiteY2" fmla="*/ 559351 h 604354"/>
              <a:gd name="connsiteX3" fmla="*/ 95303 w 117565"/>
              <a:gd name="connsiteY3" fmla="*/ 524426 h 604354"/>
              <a:gd name="connsiteX4" fmla="*/ 117528 w 117565"/>
              <a:gd name="connsiteY4" fmla="*/ 603801 h 604354"/>
              <a:gd name="connsiteX5" fmla="*/ 88953 w 117565"/>
              <a:gd name="connsiteY5" fmla="*/ 476801 h 604354"/>
              <a:gd name="connsiteX6" fmla="*/ 38153 w 117565"/>
              <a:gd name="connsiteY6" fmla="*/ 308526 h 604354"/>
              <a:gd name="connsiteX7" fmla="*/ 53 w 117565"/>
              <a:gd name="connsiteY7" fmla="*/ 551 h 60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565" h="604354">
                <a:moveTo>
                  <a:pt x="53" y="551"/>
                </a:moveTo>
                <a:cubicBezTo>
                  <a:pt x="-1005" y="-10561"/>
                  <a:pt x="13811" y="148718"/>
                  <a:pt x="31803" y="241851"/>
                </a:cubicBezTo>
                <a:cubicBezTo>
                  <a:pt x="49795" y="334984"/>
                  <a:pt x="97420" y="512255"/>
                  <a:pt x="108003" y="559351"/>
                </a:cubicBezTo>
                <a:cubicBezTo>
                  <a:pt x="118586" y="606447"/>
                  <a:pt x="93716" y="517018"/>
                  <a:pt x="95303" y="524426"/>
                </a:cubicBezTo>
                <a:cubicBezTo>
                  <a:pt x="96890" y="531834"/>
                  <a:pt x="118586" y="611738"/>
                  <a:pt x="117528" y="603801"/>
                </a:cubicBezTo>
                <a:cubicBezTo>
                  <a:pt x="116470" y="595864"/>
                  <a:pt x="102182" y="526014"/>
                  <a:pt x="88953" y="476801"/>
                </a:cubicBezTo>
                <a:cubicBezTo>
                  <a:pt x="75724" y="427589"/>
                  <a:pt x="50324" y="380493"/>
                  <a:pt x="38153" y="308526"/>
                </a:cubicBezTo>
                <a:cubicBezTo>
                  <a:pt x="25982" y="236559"/>
                  <a:pt x="1111" y="11663"/>
                  <a:pt x="53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A9BD4413-277E-9C86-3A23-439002CB13B9}"/>
              </a:ext>
            </a:extLst>
          </p:cNvPr>
          <p:cNvSpPr/>
          <p:nvPr/>
        </p:nvSpPr>
        <p:spPr>
          <a:xfrm>
            <a:off x="9506132" y="3133547"/>
            <a:ext cx="162849" cy="363912"/>
          </a:xfrm>
          <a:custGeom>
            <a:avLst/>
            <a:gdLst>
              <a:gd name="connsiteX0" fmla="*/ 149043 w 162849"/>
              <a:gd name="connsiteY0" fmla="*/ 178 h 363912"/>
              <a:gd name="connsiteX1" fmla="*/ 158568 w 162849"/>
              <a:gd name="connsiteY1" fmla="*/ 70028 h 363912"/>
              <a:gd name="connsiteX2" fmla="*/ 110943 w 162849"/>
              <a:gd name="connsiteY2" fmla="*/ 111303 h 363912"/>
              <a:gd name="connsiteX3" fmla="*/ 2993 w 162849"/>
              <a:gd name="connsiteY3" fmla="*/ 355778 h 363912"/>
              <a:gd name="connsiteX4" fmla="*/ 41093 w 162849"/>
              <a:gd name="connsiteY4" fmla="*/ 285928 h 363912"/>
              <a:gd name="connsiteX5" fmla="*/ 155393 w 162849"/>
              <a:gd name="connsiteY5" fmla="*/ 92253 h 363912"/>
              <a:gd name="connsiteX6" fmla="*/ 149043 w 162849"/>
              <a:gd name="connsiteY6" fmla="*/ 178 h 3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849" h="363912">
                <a:moveTo>
                  <a:pt x="149043" y="178"/>
                </a:moveTo>
                <a:cubicBezTo>
                  <a:pt x="149572" y="-3526"/>
                  <a:pt x="164918" y="51507"/>
                  <a:pt x="158568" y="70028"/>
                </a:cubicBezTo>
                <a:cubicBezTo>
                  <a:pt x="152218" y="88549"/>
                  <a:pt x="136872" y="63678"/>
                  <a:pt x="110943" y="111303"/>
                </a:cubicBezTo>
                <a:cubicBezTo>
                  <a:pt x="85014" y="158928"/>
                  <a:pt x="14635" y="326674"/>
                  <a:pt x="2993" y="355778"/>
                </a:cubicBezTo>
                <a:cubicBezTo>
                  <a:pt x="-8649" y="384882"/>
                  <a:pt x="15693" y="329849"/>
                  <a:pt x="41093" y="285928"/>
                </a:cubicBezTo>
                <a:cubicBezTo>
                  <a:pt x="66493" y="242007"/>
                  <a:pt x="135285" y="133528"/>
                  <a:pt x="155393" y="92253"/>
                </a:cubicBezTo>
                <a:cubicBezTo>
                  <a:pt x="175501" y="50978"/>
                  <a:pt x="148514" y="3882"/>
                  <a:pt x="149043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7ACEFA6D-4806-5A02-62B5-5449E57193F0}"/>
              </a:ext>
            </a:extLst>
          </p:cNvPr>
          <p:cNvSpPr/>
          <p:nvPr/>
        </p:nvSpPr>
        <p:spPr>
          <a:xfrm>
            <a:off x="9566047" y="2822530"/>
            <a:ext cx="93446" cy="400412"/>
          </a:xfrm>
          <a:custGeom>
            <a:avLst/>
            <a:gdLst>
              <a:gd name="connsiteX0" fmla="*/ 228 w 93446"/>
              <a:gd name="connsiteY0" fmla="*/ 45 h 400412"/>
              <a:gd name="connsiteX1" fmla="*/ 54203 w 93446"/>
              <a:gd name="connsiteY1" fmla="*/ 285795 h 400412"/>
              <a:gd name="connsiteX2" fmla="*/ 92303 w 93446"/>
              <a:gd name="connsiteY2" fmla="*/ 400095 h 400412"/>
              <a:gd name="connsiteX3" fmla="*/ 76428 w 93446"/>
              <a:gd name="connsiteY3" fmla="*/ 308020 h 400412"/>
              <a:gd name="connsiteX4" fmla="*/ 228 w 93446"/>
              <a:gd name="connsiteY4" fmla="*/ 45 h 40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46" h="400412">
                <a:moveTo>
                  <a:pt x="228" y="45"/>
                </a:moveTo>
                <a:cubicBezTo>
                  <a:pt x="-3476" y="-3659"/>
                  <a:pt x="38857" y="219120"/>
                  <a:pt x="54203" y="285795"/>
                </a:cubicBezTo>
                <a:cubicBezTo>
                  <a:pt x="69549" y="352470"/>
                  <a:pt x="88599" y="396391"/>
                  <a:pt x="92303" y="400095"/>
                </a:cubicBezTo>
                <a:cubicBezTo>
                  <a:pt x="96007" y="403799"/>
                  <a:pt x="90715" y="375224"/>
                  <a:pt x="76428" y="308020"/>
                </a:cubicBezTo>
                <a:cubicBezTo>
                  <a:pt x="62141" y="240816"/>
                  <a:pt x="3932" y="3749"/>
                  <a:pt x="22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216B7D1E-EB44-06CE-26CE-977EC261BBD2}"/>
              </a:ext>
            </a:extLst>
          </p:cNvPr>
          <p:cNvSpPr/>
          <p:nvPr/>
        </p:nvSpPr>
        <p:spPr>
          <a:xfrm>
            <a:off x="9461359" y="2822568"/>
            <a:ext cx="139862" cy="292550"/>
          </a:xfrm>
          <a:custGeom>
            <a:avLst/>
            <a:gdLst>
              <a:gd name="connsiteX0" fmla="*/ 139841 w 139862"/>
              <a:gd name="connsiteY0" fmla="*/ 7 h 292550"/>
              <a:gd name="connsiteX1" fmla="*/ 79516 w 139862"/>
              <a:gd name="connsiteY1" fmla="*/ 123832 h 292550"/>
              <a:gd name="connsiteX2" fmla="*/ 141 w 139862"/>
              <a:gd name="connsiteY2" fmla="*/ 292107 h 292550"/>
              <a:gd name="connsiteX3" fmla="*/ 60466 w 139862"/>
              <a:gd name="connsiteY3" fmla="*/ 168282 h 292550"/>
              <a:gd name="connsiteX4" fmla="*/ 73166 w 139862"/>
              <a:gd name="connsiteY4" fmla="*/ 28582 h 292550"/>
              <a:gd name="connsiteX5" fmla="*/ 73166 w 139862"/>
              <a:gd name="connsiteY5" fmla="*/ 117482 h 292550"/>
              <a:gd name="connsiteX6" fmla="*/ 139841 w 139862"/>
              <a:gd name="connsiteY6" fmla="*/ 7 h 29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292550">
                <a:moveTo>
                  <a:pt x="139841" y="7"/>
                </a:moveTo>
                <a:cubicBezTo>
                  <a:pt x="140899" y="1065"/>
                  <a:pt x="102799" y="75149"/>
                  <a:pt x="79516" y="123832"/>
                </a:cubicBezTo>
                <a:cubicBezTo>
                  <a:pt x="56233" y="172515"/>
                  <a:pt x="3316" y="284699"/>
                  <a:pt x="141" y="292107"/>
                </a:cubicBezTo>
                <a:cubicBezTo>
                  <a:pt x="-3034" y="299515"/>
                  <a:pt x="48295" y="212203"/>
                  <a:pt x="60466" y="168282"/>
                </a:cubicBezTo>
                <a:cubicBezTo>
                  <a:pt x="72637" y="124361"/>
                  <a:pt x="71049" y="37049"/>
                  <a:pt x="73166" y="28582"/>
                </a:cubicBezTo>
                <a:cubicBezTo>
                  <a:pt x="75283" y="20115"/>
                  <a:pt x="67874" y="121186"/>
                  <a:pt x="73166" y="117482"/>
                </a:cubicBezTo>
                <a:cubicBezTo>
                  <a:pt x="78458" y="113778"/>
                  <a:pt x="138783" y="-1051"/>
                  <a:pt x="13984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6CDFB614-130C-79B2-B3F0-AC18328BB468}"/>
              </a:ext>
            </a:extLst>
          </p:cNvPr>
          <p:cNvSpPr/>
          <p:nvPr/>
        </p:nvSpPr>
        <p:spPr>
          <a:xfrm>
            <a:off x="9495482" y="2698429"/>
            <a:ext cx="97898" cy="347838"/>
          </a:xfrm>
          <a:custGeom>
            <a:avLst/>
            <a:gdLst>
              <a:gd name="connsiteX0" fmla="*/ 943 w 97898"/>
              <a:gd name="connsiteY0" fmla="*/ 321 h 347838"/>
              <a:gd name="connsiteX1" fmla="*/ 96193 w 97898"/>
              <a:gd name="connsiteY1" fmla="*/ 92396 h 347838"/>
              <a:gd name="connsiteX2" fmla="*/ 58093 w 97898"/>
              <a:gd name="connsiteY2" fmla="*/ 216221 h 347838"/>
              <a:gd name="connsiteX3" fmla="*/ 7293 w 97898"/>
              <a:gd name="connsiteY3" fmla="*/ 346396 h 347838"/>
              <a:gd name="connsiteX4" fmla="*/ 19993 w 97898"/>
              <a:gd name="connsiteY4" fmla="*/ 273371 h 347838"/>
              <a:gd name="connsiteX5" fmla="*/ 39043 w 97898"/>
              <a:gd name="connsiteY5" fmla="*/ 86046 h 347838"/>
              <a:gd name="connsiteX6" fmla="*/ 45393 w 97898"/>
              <a:gd name="connsiteY6" fmla="*/ 159071 h 347838"/>
              <a:gd name="connsiteX7" fmla="*/ 48568 w 97898"/>
              <a:gd name="connsiteY7" fmla="*/ 124146 h 347838"/>
              <a:gd name="connsiteX8" fmla="*/ 943 w 97898"/>
              <a:gd name="connsiteY8" fmla="*/ 321 h 3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98" h="347838">
                <a:moveTo>
                  <a:pt x="943" y="321"/>
                </a:moveTo>
                <a:cubicBezTo>
                  <a:pt x="8880" y="-4971"/>
                  <a:pt x="86668" y="56413"/>
                  <a:pt x="96193" y="92396"/>
                </a:cubicBezTo>
                <a:cubicBezTo>
                  <a:pt x="105718" y="128379"/>
                  <a:pt x="72910" y="173888"/>
                  <a:pt x="58093" y="216221"/>
                </a:cubicBezTo>
                <a:cubicBezTo>
                  <a:pt x="43276" y="258554"/>
                  <a:pt x="13643" y="336871"/>
                  <a:pt x="7293" y="346396"/>
                </a:cubicBezTo>
                <a:cubicBezTo>
                  <a:pt x="943" y="355921"/>
                  <a:pt x="14701" y="316763"/>
                  <a:pt x="19993" y="273371"/>
                </a:cubicBezTo>
                <a:cubicBezTo>
                  <a:pt x="25285" y="229979"/>
                  <a:pt x="34810" y="105096"/>
                  <a:pt x="39043" y="86046"/>
                </a:cubicBezTo>
                <a:cubicBezTo>
                  <a:pt x="43276" y="66996"/>
                  <a:pt x="43806" y="152721"/>
                  <a:pt x="45393" y="159071"/>
                </a:cubicBezTo>
                <a:cubicBezTo>
                  <a:pt x="46981" y="165421"/>
                  <a:pt x="59680" y="149017"/>
                  <a:pt x="48568" y="124146"/>
                </a:cubicBezTo>
                <a:cubicBezTo>
                  <a:pt x="37456" y="99275"/>
                  <a:pt x="-6994" y="5613"/>
                  <a:pt x="943" y="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1FF413C6-A3D8-4E24-D16E-00A4FA7CAC7C}"/>
              </a:ext>
            </a:extLst>
          </p:cNvPr>
          <p:cNvSpPr/>
          <p:nvPr/>
        </p:nvSpPr>
        <p:spPr>
          <a:xfrm>
            <a:off x="8730723" y="2455935"/>
            <a:ext cx="382204" cy="303236"/>
          </a:xfrm>
          <a:custGeom>
            <a:avLst/>
            <a:gdLst>
              <a:gd name="connsiteX0" fmla="*/ 527 w 382204"/>
              <a:gd name="connsiteY0" fmla="*/ 1515 h 303236"/>
              <a:gd name="connsiteX1" fmla="*/ 168802 w 382204"/>
              <a:gd name="connsiteY1" fmla="*/ 166615 h 303236"/>
              <a:gd name="connsiteX2" fmla="*/ 187852 w 382204"/>
              <a:gd name="connsiteY2" fmla="*/ 204715 h 303236"/>
              <a:gd name="connsiteX3" fmla="*/ 171977 w 382204"/>
              <a:gd name="connsiteY3" fmla="*/ 160265 h 303236"/>
              <a:gd name="connsiteX4" fmla="*/ 241827 w 382204"/>
              <a:gd name="connsiteY4" fmla="*/ 242815 h 303236"/>
              <a:gd name="connsiteX5" fmla="*/ 232302 w 382204"/>
              <a:gd name="connsiteY5" fmla="*/ 192015 h 303236"/>
              <a:gd name="connsiteX6" fmla="*/ 381527 w 382204"/>
              <a:gd name="connsiteY6" fmla="*/ 303140 h 303236"/>
              <a:gd name="connsiteX7" fmla="*/ 283102 w 382204"/>
              <a:gd name="connsiteY7" fmla="*/ 211065 h 303236"/>
              <a:gd name="connsiteX8" fmla="*/ 178327 w 382204"/>
              <a:gd name="connsiteY8" fmla="*/ 188840 h 303236"/>
              <a:gd name="connsiteX9" fmla="*/ 118002 w 382204"/>
              <a:gd name="connsiteY9" fmla="*/ 90415 h 303236"/>
              <a:gd name="connsiteX10" fmla="*/ 527 w 382204"/>
              <a:gd name="connsiteY10" fmla="*/ 1515 h 303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204" h="303236">
                <a:moveTo>
                  <a:pt x="527" y="1515"/>
                </a:moveTo>
                <a:cubicBezTo>
                  <a:pt x="8994" y="14215"/>
                  <a:pt x="137581" y="132748"/>
                  <a:pt x="168802" y="166615"/>
                </a:cubicBezTo>
                <a:cubicBezTo>
                  <a:pt x="200023" y="200482"/>
                  <a:pt x="187323" y="205773"/>
                  <a:pt x="187852" y="204715"/>
                </a:cubicBezTo>
                <a:cubicBezTo>
                  <a:pt x="188381" y="203657"/>
                  <a:pt x="162981" y="153915"/>
                  <a:pt x="171977" y="160265"/>
                </a:cubicBezTo>
                <a:cubicBezTo>
                  <a:pt x="180973" y="166615"/>
                  <a:pt x="231773" y="237523"/>
                  <a:pt x="241827" y="242815"/>
                </a:cubicBezTo>
                <a:cubicBezTo>
                  <a:pt x="251881" y="248107"/>
                  <a:pt x="209019" y="181961"/>
                  <a:pt x="232302" y="192015"/>
                </a:cubicBezTo>
                <a:cubicBezTo>
                  <a:pt x="255585" y="202069"/>
                  <a:pt x="373060" y="299965"/>
                  <a:pt x="381527" y="303140"/>
                </a:cubicBezTo>
                <a:cubicBezTo>
                  <a:pt x="389994" y="306315"/>
                  <a:pt x="316969" y="230115"/>
                  <a:pt x="283102" y="211065"/>
                </a:cubicBezTo>
                <a:cubicBezTo>
                  <a:pt x="249235" y="192015"/>
                  <a:pt x="205844" y="208948"/>
                  <a:pt x="178327" y="188840"/>
                </a:cubicBezTo>
                <a:cubicBezTo>
                  <a:pt x="150810" y="168732"/>
                  <a:pt x="148164" y="121636"/>
                  <a:pt x="118002" y="90415"/>
                </a:cubicBezTo>
                <a:cubicBezTo>
                  <a:pt x="87840" y="59194"/>
                  <a:pt x="-7940" y="-11185"/>
                  <a:pt x="527" y="1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8E2D95B7-9A07-EBBB-A968-EBC4FB039D47}"/>
              </a:ext>
            </a:extLst>
          </p:cNvPr>
          <p:cNvSpPr/>
          <p:nvPr/>
        </p:nvSpPr>
        <p:spPr>
          <a:xfrm>
            <a:off x="8804198" y="2400234"/>
            <a:ext cx="127420" cy="289245"/>
          </a:xfrm>
          <a:custGeom>
            <a:avLst/>
            <a:gdLst>
              <a:gd name="connsiteX0" fmla="*/ 127077 w 127420"/>
              <a:gd name="connsiteY0" fmla="*/ 66 h 289245"/>
              <a:gd name="connsiteX1" fmla="*/ 38177 w 127420"/>
              <a:gd name="connsiteY1" fmla="*/ 79441 h 289245"/>
              <a:gd name="connsiteX2" fmla="*/ 57227 w 127420"/>
              <a:gd name="connsiteY2" fmla="*/ 193741 h 289245"/>
              <a:gd name="connsiteX3" fmla="*/ 88977 w 127420"/>
              <a:gd name="connsiteY3" fmla="*/ 168341 h 289245"/>
              <a:gd name="connsiteX4" fmla="*/ 114377 w 127420"/>
              <a:gd name="connsiteY4" fmla="*/ 235016 h 289245"/>
              <a:gd name="connsiteX5" fmla="*/ 98502 w 127420"/>
              <a:gd name="connsiteY5" fmla="*/ 288991 h 289245"/>
              <a:gd name="connsiteX6" fmla="*/ 79452 w 127420"/>
              <a:gd name="connsiteY6" fmla="*/ 212791 h 289245"/>
              <a:gd name="connsiteX7" fmla="*/ 77 w 127420"/>
              <a:gd name="connsiteY7" fmla="*/ 92141 h 289245"/>
              <a:gd name="connsiteX8" fmla="*/ 127077 w 127420"/>
              <a:gd name="connsiteY8" fmla="*/ 66 h 28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420" h="289245">
                <a:moveTo>
                  <a:pt x="127077" y="66"/>
                </a:moveTo>
                <a:cubicBezTo>
                  <a:pt x="133427" y="-2051"/>
                  <a:pt x="49819" y="47162"/>
                  <a:pt x="38177" y="79441"/>
                </a:cubicBezTo>
                <a:cubicBezTo>
                  <a:pt x="26535" y="111720"/>
                  <a:pt x="48760" y="178924"/>
                  <a:pt x="57227" y="193741"/>
                </a:cubicBezTo>
                <a:cubicBezTo>
                  <a:pt x="65694" y="208558"/>
                  <a:pt x="79452" y="161462"/>
                  <a:pt x="88977" y="168341"/>
                </a:cubicBezTo>
                <a:cubicBezTo>
                  <a:pt x="98502" y="175220"/>
                  <a:pt x="112789" y="214908"/>
                  <a:pt x="114377" y="235016"/>
                </a:cubicBezTo>
                <a:cubicBezTo>
                  <a:pt x="115964" y="255124"/>
                  <a:pt x="104323" y="292695"/>
                  <a:pt x="98502" y="288991"/>
                </a:cubicBezTo>
                <a:cubicBezTo>
                  <a:pt x="92681" y="285287"/>
                  <a:pt x="95856" y="245599"/>
                  <a:pt x="79452" y="212791"/>
                </a:cubicBezTo>
                <a:cubicBezTo>
                  <a:pt x="63048" y="179983"/>
                  <a:pt x="-2569" y="123362"/>
                  <a:pt x="77" y="92141"/>
                </a:cubicBezTo>
                <a:cubicBezTo>
                  <a:pt x="2723" y="60920"/>
                  <a:pt x="120727" y="2183"/>
                  <a:pt x="127077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EDEBA590-13CB-81FF-BC87-1E8849FB8EEB}"/>
              </a:ext>
            </a:extLst>
          </p:cNvPr>
          <p:cNvSpPr/>
          <p:nvPr/>
        </p:nvSpPr>
        <p:spPr>
          <a:xfrm>
            <a:off x="8938405" y="2495540"/>
            <a:ext cx="47033" cy="161964"/>
          </a:xfrm>
          <a:custGeom>
            <a:avLst/>
            <a:gdLst>
              <a:gd name="connsiteX0" fmla="*/ 46845 w 47033"/>
              <a:gd name="connsiteY0" fmla="*/ 10 h 161964"/>
              <a:gd name="connsiteX1" fmla="*/ 18270 w 47033"/>
              <a:gd name="connsiteY1" fmla="*/ 107960 h 161964"/>
              <a:gd name="connsiteX2" fmla="*/ 15095 w 47033"/>
              <a:gd name="connsiteY2" fmla="*/ 161935 h 161964"/>
              <a:gd name="connsiteX3" fmla="*/ 2395 w 47033"/>
              <a:gd name="connsiteY3" fmla="*/ 101610 h 161964"/>
              <a:gd name="connsiteX4" fmla="*/ 46845 w 47033"/>
              <a:gd name="connsiteY4" fmla="*/ 10 h 16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33" h="161964">
                <a:moveTo>
                  <a:pt x="46845" y="10"/>
                </a:moveTo>
                <a:cubicBezTo>
                  <a:pt x="49491" y="1068"/>
                  <a:pt x="23562" y="80973"/>
                  <a:pt x="18270" y="107960"/>
                </a:cubicBezTo>
                <a:cubicBezTo>
                  <a:pt x="12978" y="134948"/>
                  <a:pt x="17741" y="162993"/>
                  <a:pt x="15095" y="161935"/>
                </a:cubicBezTo>
                <a:cubicBezTo>
                  <a:pt x="12449" y="160877"/>
                  <a:pt x="-6601" y="126481"/>
                  <a:pt x="2395" y="101610"/>
                </a:cubicBezTo>
                <a:cubicBezTo>
                  <a:pt x="11391" y="76739"/>
                  <a:pt x="44199" y="-1048"/>
                  <a:pt x="4684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2DF222AD-E4EC-B385-BF3B-84A20AFCC075}"/>
              </a:ext>
            </a:extLst>
          </p:cNvPr>
          <p:cNvSpPr/>
          <p:nvPr/>
        </p:nvSpPr>
        <p:spPr>
          <a:xfrm>
            <a:off x="8991457" y="2508214"/>
            <a:ext cx="271470" cy="127040"/>
          </a:xfrm>
          <a:custGeom>
            <a:avLst/>
            <a:gdLst>
              <a:gd name="connsiteX0" fmla="*/ 270018 w 271470"/>
              <a:gd name="connsiteY0" fmla="*/ 36 h 127040"/>
              <a:gd name="connsiteX1" fmla="*/ 114443 w 271470"/>
              <a:gd name="connsiteY1" fmla="*/ 69886 h 127040"/>
              <a:gd name="connsiteX2" fmla="*/ 143 w 271470"/>
              <a:gd name="connsiteY2" fmla="*/ 127036 h 127040"/>
              <a:gd name="connsiteX3" fmla="*/ 89043 w 271470"/>
              <a:gd name="connsiteY3" fmla="*/ 73061 h 127040"/>
              <a:gd name="connsiteX4" fmla="*/ 16018 w 271470"/>
              <a:gd name="connsiteY4" fmla="*/ 79411 h 127040"/>
              <a:gd name="connsiteX5" fmla="*/ 270018 w 271470"/>
              <a:gd name="connsiteY5" fmla="*/ 36 h 12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470" h="127040">
                <a:moveTo>
                  <a:pt x="270018" y="36"/>
                </a:moveTo>
                <a:cubicBezTo>
                  <a:pt x="286422" y="-1551"/>
                  <a:pt x="159422" y="48719"/>
                  <a:pt x="114443" y="69886"/>
                </a:cubicBezTo>
                <a:cubicBezTo>
                  <a:pt x="69464" y="91053"/>
                  <a:pt x="4376" y="126507"/>
                  <a:pt x="143" y="127036"/>
                </a:cubicBezTo>
                <a:cubicBezTo>
                  <a:pt x="-4090" y="127565"/>
                  <a:pt x="86397" y="80998"/>
                  <a:pt x="89043" y="73061"/>
                </a:cubicBezTo>
                <a:cubicBezTo>
                  <a:pt x="91689" y="65124"/>
                  <a:pt x="-18907" y="89994"/>
                  <a:pt x="16018" y="79411"/>
                </a:cubicBezTo>
                <a:cubicBezTo>
                  <a:pt x="50943" y="68828"/>
                  <a:pt x="253614" y="1623"/>
                  <a:pt x="270018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4A05E96E-2C21-C1F9-15EF-4FBD92A29C04}"/>
              </a:ext>
            </a:extLst>
          </p:cNvPr>
          <p:cNvSpPr/>
          <p:nvPr/>
        </p:nvSpPr>
        <p:spPr>
          <a:xfrm>
            <a:off x="9061406" y="2528366"/>
            <a:ext cx="125080" cy="226107"/>
          </a:xfrm>
          <a:custGeom>
            <a:avLst/>
            <a:gdLst>
              <a:gd name="connsiteX0" fmla="*/ 123869 w 125080"/>
              <a:gd name="connsiteY0" fmla="*/ 2109 h 226107"/>
              <a:gd name="connsiteX1" fmla="*/ 60369 w 125080"/>
              <a:gd name="connsiteY1" fmla="*/ 129109 h 226107"/>
              <a:gd name="connsiteX2" fmla="*/ 60369 w 125080"/>
              <a:gd name="connsiteY2" fmla="*/ 224359 h 226107"/>
              <a:gd name="connsiteX3" fmla="*/ 60369 w 125080"/>
              <a:gd name="connsiteY3" fmla="*/ 186259 h 226107"/>
              <a:gd name="connsiteX4" fmla="*/ 44 w 125080"/>
              <a:gd name="connsiteY4" fmla="*/ 129109 h 226107"/>
              <a:gd name="connsiteX5" fmla="*/ 50844 w 125080"/>
              <a:gd name="connsiteY5" fmla="*/ 160859 h 226107"/>
              <a:gd name="connsiteX6" fmla="*/ 66719 w 125080"/>
              <a:gd name="connsiteY6" fmla="*/ 78309 h 226107"/>
              <a:gd name="connsiteX7" fmla="*/ 38144 w 125080"/>
              <a:gd name="connsiteY7" fmla="*/ 119584 h 226107"/>
              <a:gd name="connsiteX8" fmla="*/ 98469 w 125080"/>
              <a:gd name="connsiteY8" fmla="*/ 52909 h 226107"/>
              <a:gd name="connsiteX9" fmla="*/ 123869 w 125080"/>
              <a:gd name="connsiteY9" fmla="*/ 2109 h 22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080" h="226107">
                <a:moveTo>
                  <a:pt x="123869" y="2109"/>
                </a:moveTo>
                <a:cubicBezTo>
                  <a:pt x="117519" y="14809"/>
                  <a:pt x="70952" y="92067"/>
                  <a:pt x="60369" y="129109"/>
                </a:cubicBezTo>
                <a:cubicBezTo>
                  <a:pt x="49786" y="166151"/>
                  <a:pt x="60369" y="224359"/>
                  <a:pt x="60369" y="224359"/>
                </a:cubicBezTo>
                <a:cubicBezTo>
                  <a:pt x="60369" y="233884"/>
                  <a:pt x="70423" y="202134"/>
                  <a:pt x="60369" y="186259"/>
                </a:cubicBezTo>
                <a:cubicBezTo>
                  <a:pt x="50315" y="170384"/>
                  <a:pt x="1631" y="133342"/>
                  <a:pt x="44" y="129109"/>
                </a:cubicBezTo>
                <a:cubicBezTo>
                  <a:pt x="-1543" y="124876"/>
                  <a:pt x="39732" y="169326"/>
                  <a:pt x="50844" y="160859"/>
                </a:cubicBezTo>
                <a:cubicBezTo>
                  <a:pt x="61956" y="152392"/>
                  <a:pt x="68836" y="85188"/>
                  <a:pt x="66719" y="78309"/>
                </a:cubicBezTo>
                <a:cubicBezTo>
                  <a:pt x="64602" y="71430"/>
                  <a:pt x="32852" y="123817"/>
                  <a:pt x="38144" y="119584"/>
                </a:cubicBezTo>
                <a:cubicBezTo>
                  <a:pt x="43436" y="115351"/>
                  <a:pt x="86827" y="68255"/>
                  <a:pt x="98469" y="52909"/>
                </a:cubicBezTo>
                <a:cubicBezTo>
                  <a:pt x="110111" y="37563"/>
                  <a:pt x="130219" y="-10591"/>
                  <a:pt x="123869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98EF3879-940A-5BD1-990C-B79EC1E03C6D}"/>
              </a:ext>
            </a:extLst>
          </p:cNvPr>
          <p:cNvSpPr/>
          <p:nvPr/>
        </p:nvSpPr>
        <p:spPr>
          <a:xfrm>
            <a:off x="9194794" y="2571750"/>
            <a:ext cx="229394" cy="228755"/>
          </a:xfrm>
          <a:custGeom>
            <a:avLst/>
            <a:gdLst>
              <a:gd name="connsiteX0" fmla="*/ 69856 w 229394"/>
              <a:gd name="connsiteY0" fmla="*/ 0 h 228755"/>
              <a:gd name="connsiteX1" fmla="*/ 47631 w 229394"/>
              <a:gd name="connsiteY1" fmla="*/ 69850 h 228755"/>
              <a:gd name="connsiteX2" fmla="*/ 6 w 229394"/>
              <a:gd name="connsiteY2" fmla="*/ 177800 h 228755"/>
              <a:gd name="connsiteX3" fmla="*/ 44456 w 229394"/>
              <a:gd name="connsiteY3" fmla="*/ 95250 h 228755"/>
              <a:gd name="connsiteX4" fmla="*/ 85731 w 229394"/>
              <a:gd name="connsiteY4" fmla="*/ 95250 h 228755"/>
              <a:gd name="connsiteX5" fmla="*/ 161931 w 229394"/>
              <a:gd name="connsiteY5" fmla="*/ 203200 h 228755"/>
              <a:gd name="connsiteX6" fmla="*/ 139706 w 229394"/>
              <a:gd name="connsiteY6" fmla="*/ 98425 h 228755"/>
              <a:gd name="connsiteX7" fmla="*/ 177806 w 229394"/>
              <a:gd name="connsiteY7" fmla="*/ 104775 h 228755"/>
              <a:gd name="connsiteX8" fmla="*/ 184156 w 229394"/>
              <a:gd name="connsiteY8" fmla="*/ 228600 h 228755"/>
              <a:gd name="connsiteX9" fmla="*/ 193681 w 229394"/>
              <a:gd name="connsiteY9" fmla="*/ 130175 h 228755"/>
              <a:gd name="connsiteX10" fmla="*/ 228606 w 229394"/>
              <a:gd name="connsiteY10" fmla="*/ 114300 h 228755"/>
              <a:gd name="connsiteX11" fmla="*/ 155581 w 229394"/>
              <a:gd name="connsiteY11" fmla="*/ 76200 h 228755"/>
              <a:gd name="connsiteX12" fmla="*/ 123831 w 229394"/>
              <a:gd name="connsiteY12" fmla="*/ 6350 h 228755"/>
              <a:gd name="connsiteX13" fmla="*/ 123831 w 229394"/>
              <a:gd name="connsiteY13" fmla="*/ 66675 h 228755"/>
              <a:gd name="connsiteX14" fmla="*/ 22231 w 229394"/>
              <a:gd name="connsiteY14" fmla="*/ 69850 h 228755"/>
              <a:gd name="connsiteX15" fmla="*/ 69856 w 229394"/>
              <a:gd name="connsiteY15" fmla="*/ 0 h 22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9394" h="228755">
                <a:moveTo>
                  <a:pt x="69856" y="0"/>
                </a:moveTo>
                <a:cubicBezTo>
                  <a:pt x="74089" y="0"/>
                  <a:pt x="59273" y="40217"/>
                  <a:pt x="47631" y="69850"/>
                </a:cubicBezTo>
                <a:cubicBezTo>
                  <a:pt x="35989" y="99483"/>
                  <a:pt x="535" y="173567"/>
                  <a:pt x="6" y="177800"/>
                </a:cubicBezTo>
                <a:cubicBezTo>
                  <a:pt x="-523" y="182033"/>
                  <a:pt x="30168" y="109008"/>
                  <a:pt x="44456" y="95250"/>
                </a:cubicBezTo>
                <a:cubicBezTo>
                  <a:pt x="58744" y="81492"/>
                  <a:pt x="66152" y="77258"/>
                  <a:pt x="85731" y="95250"/>
                </a:cubicBezTo>
                <a:cubicBezTo>
                  <a:pt x="105310" y="113242"/>
                  <a:pt x="152935" y="202671"/>
                  <a:pt x="161931" y="203200"/>
                </a:cubicBezTo>
                <a:cubicBezTo>
                  <a:pt x="170927" y="203729"/>
                  <a:pt x="137060" y="114829"/>
                  <a:pt x="139706" y="98425"/>
                </a:cubicBezTo>
                <a:cubicBezTo>
                  <a:pt x="142352" y="82021"/>
                  <a:pt x="170398" y="83079"/>
                  <a:pt x="177806" y="104775"/>
                </a:cubicBezTo>
                <a:cubicBezTo>
                  <a:pt x="185214" y="126471"/>
                  <a:pt x="181510" y="224367"/>
                  <a:pt x="184156" y="228600"/>
                </a:cubicBezTo>
                <a:cubicBezTo>
                  <a:pt x="186802" y="232833"/>
                  <a:pt x="186273" y="149225"/>
                  <a:pt x="193681" y="130175"/>
                </a:cubicBezTo>
                <a:cubicBezTo>
                  <a:pt x="201089" y="111125"/>
                  <a:pt x="234956" y="123296"/>
                  <a:pt x="228606" y="114300"/>
                </a:cubicBezTo>
                <a:cubicBezTo>
                  <a:pt x="222256" y="105304"/>
                  <a:pt x="173043" y="94192"/>
                  <a:pt x="155581" y="76200"/>
                </a:cubicBezTo>
                <a:cubicBezTo>
                  <a:pt x="138119" y="58208"/>
                  <a:pt x="129123" y="7937"/>
                  <a:pt x="123831" y="6350"/>
                </a:cubicBezTo>
                <a:cubicBezTo>
                  <a:pt x="118539" y="4763"/>
                  <a:pt x="140764" y="56092"/>
                  <a:pt x="123831" y="66675"/>
                </a:cubicBezTo>
                <a:cubicBezTo>
                  <a:pt x="106898" y="77258"/>
                  <a:pt x="29639" y="78317"/>
                  <a:pt x="22231" y="69850"/>
                </a:cubicBezTo>
                <a:cubicBezTo>
                  <a:pt x="14823" y="61383"/>
                  <a:pt x="65623" y="0"/>
                  <a:pt x="6985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66CD1769-15FE-BEB7-C339-7D5D029FF9A4}"/>
              </a:ext>
            </a:extLst>
          </p:cNvPr>
          <p:cNvSpPr/>
          <p:nvPr/>
        </p:nvSpPr>
        <p:spPr>
          <a:xfrm>
            <a:off x="8807435" y="2403187"/>
            <a:ext cx="110904" cy="374148"/>
          </a:xfrm>
          <a:custGeom>
            <a:avLst/>
            <a:gdLst>
              <a:gd name="connsiteX0" fmla="*/ 15 w 110904"/>
              <a:gd name="connsiteY0" fmla="*/ 288 h 374148"/>
              <a:gd name="connsiteX1" fmla="*/ 63515 w 110904"/>
              <a:gd name="connsiteY1" fmla="*/ 190788 h 374148"/>
              <a:gd name="connsiteX2" fmla="*/ 107965 w 110904"/>
              <a:gd name="connsiteY2" fmla="*/ 365413 h 374148"/>
              <a:gd name="connsiteX3" fmla="*/ 98440 w 110904"/>
              <a:gd name="connsiteY3" fmla="*/ 327313 h 374148"/>
              <a:gd name="connsiteX4" fmla="*/ 31765 w 110904"/>
              <a:gd name="connsiteY4" fmla="*/ 149513 h 374148"/>
              <a:gd name="connsiteX5" fmla="*/ 57165 w 110904"/>
              <a:gd name="connsiteY5" fmla="*/ 235238 h 374148"/>
              <a:gd name="connsiteX6" fmla="*/ 15 w 110904"/>
              <a:gd name="connsiteY6" fmla="*/ 288 h 374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04" h="374148">
                <a:moveTo>
                  <a:pt x="15" y="288"/>
                </a:moveTo>
                <a:cubicBezTo>
                  <a:pt x="1073" y="-7120"/>
                  <a:pt x="45523" y="129934"/>
                  <a:pt x="63515" y="190788"/>
                </a:cubicBezTo>
                <a:cubicBezTo>
                  <a:pt x="81507" y="251642"/>
                  <a:pt x="102144" y="342659"/>
                  <a:pt x="107965" y="365413"/>
                </a:cubicBezTo>
                <a:cubicBezTo>
                  <a:pt x="113786" y="388167"/>
                  <a:pt x="111140" y="363296"/>
                  <a:pt x="98440" y="327313"/>
                </a:cubicBezTo>
                <a:cubicBezTo>
                  <a:pt x="85740" y="291330"/>
                  <a:pt x="38644" y="164859"/>
                  <a:pt x="31765" y="149513"/>
                </a:cubicBezTo>
                <a:cubicBezTo>
                  <a:pt x="24886" y="134167"/>
                  <a:pt x="62457" y="253230"/>
                  <a:pt x="57165" y="235238"/>
                </a:cubicBezTo>
                <a:cubicBezTo>
                  <a:pt x="51873" y="217246"/>
                  <a:pt x="-1043" y="7696"/>
                  <a:pt x="15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9616ECB-F832-F24D-5C46-B2715428F158}"/>
              </a:ext>
            </a:extLst>
          </p:cNvPr>
          <p:cNvSpPr/>
          <p:nvPr/>
        </p:nvSpPr>
        <p:spPr>
          <a:xfrm>
            <a:off x="9318604" y="2545261"/>
            <a:ext cx="164222" cy="331289"/>
          </a:xfrm>
          <a:custGeom>
            <a:avLst/>
            <a:gdLst>
              <a:gd name="connsiteX0" fmla="*/ 161946 w 164222"/>
              <a:gd name="connsiteY0" fmla="*/ 1089 h 331289"/>
              <a:gd name="connsiteX1" fmla="*/ 111146 w 164222"/>
              <a:gd name="connsiteY1" fmla="*/ 153489 h 331289"/>
              <a:gd name="connsiteX2" fmla="*/ 21 w 164222"/>
              <a:gd name="connsiteY2" fmla="*/ 331289 h 331289"/>
              <a:gd name="connsiteX3" fmla="*/ 120671 w 164222"/>
              <a:gd name="connsiteY3" fmla="*/ 153489 h 331289"/>
              <a:gd name="connsiteX4" fmla="*/ 41296 w 164222"/>
              <a:gd name="connsiteY4" fmla="*/ 232864 h 331289"/>
              <a:gd name="connsiteX5" fmla="*/ 161946 w 164222"/>
              <a:gd name="connsiteY5" fmla="*/ 1089 h 331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222" h="331289">
                <a:moveTo>
                  <a:pt x="161946" y="1089"/>
                </a:moveTo>
                <a:cubicBezTo>
                  <a:pt x="173588" y="-12140"/>
                  <a:pt x="138133" y="98456"/>
                  <a:pt x="111146" y="153489"/>
                </a:cubicBezTo>
                <a:cubicBezTo>
                  <a:pt x="84159" y="208522"/>
                  <a:pt x="-1566" y="331289"/>
                  <a:pt x="21" y="331289"/>
                </a:cubicBezTo>
                <a:cubicBezTo>
                  <a:pt x="1608" y="331289"/>
                  <a:pt x="113792" y="169893"/>
                  <a:pt x="120671" y="153489"/>
                </a:cubicBezTo>
                <a:cubicBezTo>
                  <a:pt x="127550" y="137085"/>
                  <a:pt x="31771" y="251385"/>
                  <a:pt x="41296" y="232864"/>
                </a:cubicBezTo>
                <a:cubicBezTo>
                  <a:pt x="50821" y="214343"/>
                  <a:pt x="150304" y="14318"/>
                  <a:pt x="161946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47E83841-A523-6D87-23FA-F237E3653142}"/>
              </a:ext>
            </a:extLst>
          </p:cNvPr>
          <p:cNvSpPr/>
          <p:nvPr/>
        </p:nvSpPr>
        <p:spPr>
          <a:xfrm>
            <a:off x="9055100" y="2450990"/>
            <a:ext cx="482882" cy="489129"/>
          </a:xfrm>
          <a:custGeom>
            <a:avLst/>
            <a:gdLst>
              <a:gd name="connsiteX0" fmla="*/ 482600 w 482882"/>
              <a:gd name="connsiteY0" fmla="*/ 110 h 489129"/>
              <a:gd name="connsiteX1" fmla="*/ 396875 w 482882"/>
              <a:gd name="connsiteY1" fmla="*/ 196960 h 489129"/>
              <a:gd name="connsiteX2" fmla="*/ 422275 w 482882"/>
              <a:gd name="connsiteY2" fmla="*/ 266810 h 489129"/>
              <a:gd name="connsiteX3" fmla="*/ 400050 w 482882"/>
              <a:gd name="connsiteY3" fmla="*/ 298560 h 489129"/>
              <a:gd name="connsiteX4" fmla="*/ 282575 w 482882"/>
              <a:gd name="connsiteY4" fmla="*/ 374760 h 489129"/>
              <a:gd name="connsiteX5" fmla="*/ 0 w 482882"/>
              <a:gd name="connsiteY5" fmla="*/ 489060 h 489129"/>
              <a:gd name="connsiteX6" fmla="*/ 282575 w 482882"/>
              <a:gd name="connsiteY6" fmla="*/ 390635 h 489129"/>
              <a:gd name="connsiteX7" fmla="*/ 419100 w 482882"/>
              <a:gd name="connsiteY7" fmla="*/ 327135 h 489129"/>
              <a:gd name="connsiteX8" fmla="*/ 371475 w 482882"/>
              <a:gd name="connsiteY8" fmla="*/ 216010 h 489129"/>
              <a:gd name="connsiteX9" fmla="*/ 377825 w 482882"/>
              <a:gd name="connsiteY9" fmla="*/ 301735 h 489129"/>
              <a:gd name="connsiteX10" fmla="*/ 422275 w 482882"/>
              <a:gd name="connsiteY10" fmla="*/ 171560 h 489129"/>
              <a:gd name="connsiteX11" fmla="*/ 482600 w 482882"/>
              <a:gd name="connsiteY11" fmla="*/ 110 h 48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882" h="489129">
                <a:moveTo>
                  <a:pt x="482600" y="110"/>
                </a:moveTo>
                <a:cubicBezTo>
                  <a:pt x="478367" y="4343"/>
                  <a:pt x="406929" y="152510"/>
                  <a:pt x="396875" y="196960"/>
                </a:cubicBezTo>
                <a:cubicBezTo>
                  <a:pt x="386821" y="241410"/>
                  <a:pt x="421746" y="249877"/>
                  <a:pt x="422275" y="266810"/>
                </a:cubicBezTo>
                <a:cubicBezTo>
                  <a:pt x="422804" y="283743"/>
                  <a:pt x="423333" y="280568"/>
                  <a:pt x="400050" y="298560"/>
                </a:cubicBezTo>
                <a:cubicBezTo>
                  <a:pt x="376767" y="316552"/>
                  <a:pt x="349250" y="343010"/>
                  <a:pt x="282575" y="374760"/>
                </a:cubicBezTo>
                <a:cubicBezTo>
                  <a:pt x="215900" y="406510"/>
                  <a:pt x="0" y="486414"/>
                  <a:pt x="0" y="489060"/>
                </a:cubicBezTo>
                <a:cubicBezTo>
                  <a:pt x="0" y="491706"/>
                  <a:pt x="212725" y="417623"/>
                  <a:pt x="282575" y="390635"/>
                </a:cubicBezTo>
                <a:cubicBezTo>
                  <a:pt x="352425" y="363648"/>
                  <a:pt x="404283" y="356239"/>
                  <a:pt x="419100" y="327135"/>
                </a:cubicBezTo>
                <a:cubicBezTo>
                  <a:pt x="433917" y="298031"/>
                  <a:pt x="378354" y="220243"/>
                  <a:pt x="371475" y="216010"/>
                </a:cubicBezTo>
                <a:cubicBezTo>
                  <a:pt x="364596" y="211777"/>
                  <a:pt x="369358" y="309143"/>
                  <a:pt x="377825" y="301735"/>
                </a:cubicBezTo>
                <a:cubicBezTo>
                  <a:pt x="386292" y="294327"/>
                  <a:pt x="402167" y="229239"/>
                  <a:pt x="422275" y="171560"/>
                </a:cubicBezTo>
                <a:cubicBezTo>
                  <a:pt x="442383" y="113881"/>
                  <a:pt x="486833" y="-4123"/>
                  <a:pt x="482600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E4F6DD04-720D-3927-32DC-62F66A2DE86D}"/>
              </a:ext>
            </a:extLst>
          </p:cNvPr>
          <p:cNvSpPr/>
          <p:nvPr/>
        </p:nvSpPr>
        <p:spPr>
          <a:xfrm>
            <a:off x="8727867" y="2600127"/>
            <a:ext cx="438105" cy="274939"/>
          </a:xfrm>
          <a:custGeom>
            <a:avLst/>
            <a:gdLst>
              <a:gd name="connsiteX0" fmla="*/ 208 w 438105"/>
              <a:gd name="connsiteY0" fmla="*/ 198 h 274939"/>
              <a:gd name="connsiteX1" fmla="*/ 355808 w 438105"/>
              <a:gd name="connsiteY1" fmla="*/ 162123 h 274939"/>
              <a:gd name="connsiteX2" fmla="*/ 435183 w 438105"/>
              <a:gd name="connsiteY2" fmla="*/ 273248 h 274939"/>
              <a:gd name="connsiteX3" fmla="*/ 409783 w 438105"/>
              <a:gd name="connsiteY3" fmla="*/ 222448 h 274939"/>
              <a:gd name="connsiteX4" fmla="*/ 305008 w 438105"/>
              <a:gd name="connsiteY4" fmla="*/ 130373 h 274939"/>
              <a:gd name="connsiteX5" fmla="*/ 208 w 438105"/>
              <a:gd name="connsiteY5" fmla="*/ 198 h 27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105" h="274939">
                <a:moveTo>
                  <a:pt x="208" y="198"/>
                </a:moveTo>
                <a:cubicBezTo>
                  <a:pt x="8675" y="5490"/>
                  <a:pt x="283312" y="116615"/>
                  <a:pt x="355808" y="162123"/>
                </a:cubicBezTo>
                <a:cubicBezTo>
                  <a:pt x="428304" y="207631"/>
                  <a:pt x="426187" y="263194"/>
                  <a:pt x="435183" y="273248"/>
                </a:cubicBezTo>
                <a:cubicBezTo>
                  <a:pt x="444179" y="283302"/>
                  <a:pt x="431479" y="246261"/>
                  <a:pt x="409783" y="222448"/>
                </a:cubicBezTo>
                <a:cubicBezTo>
                  <a:pt x="388087" y="198635"/>
                  <a:pt x="366391" y="163710"/>
                  <a:pt x="305008" y="130373"/>
                </a:cubicBezTo>
                <a:cubicBezTo>
                  <a:pt x="243625" y="97036"/>
                  <a:pt x="-8259" y="-5094"/>
                  <a:pt x="208" y="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C9A88717-E046-FBE5-9706-C25148DBBAB1}"/>
              </a:ext>
            </a:extLst>
          </p:cNvPr>
          <p:cNvSpPr/>
          <p:nvPr/>
        </p:nvSpPr>
        <p:spPr>
          <a:xfrm>
            <a:off x="8433553" y="2479471"/>
            <a:ext cx="335800" cy="438384"/>
          </a:xfrm>
          <a:custGeom>
            <a:avLst/>
            <a:gdLst>
              <a:gd name="connsiteX0" fmla="*/ 335797 w 335800"/>
              <a:gd name="connsiteY0" fmla="*/ 204 h 438384"/>
              <a:gd name="connsiteX1" fmla="*/ 37347 w 335800"/>
              <a:gd name="connsiteY1" fmla="*/ 330404 h 438384"/>
              <a:gd name="connsiteX2" fmla="*/ 2422 w 335800"/>
              <a:gd name="connsiteY2" fmla="*/ 438354 h 438384"/>
              <a:gd name="connsiteX3" fmla="*/ 18297 w 335800"/>
              <a:gd name="connsiteY3" fmla="*/ 339929 h 438384"/>
              <a:gd name="connsiteX4" fmla="*/ 110372 w 335800"/>
              <a:gd name="connsiteY4" fmla="*/ 203404 h 438384"/>
              <a:gd name="connsiteX5" fmla="*/ 43697 w 335800"/>
              <a:gd name="connsiteY5" fmla="*/ 279604 h 438384"/>
              <a:gd name="connsiteX6" fmla="*/ 335797 w 335800"/>
              <a:gd name="connsiteY6" fmla="*/ 204 h 43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800" h="438384">
                <a:moveTo>
                  <a:pt x="335797" y="204"/>
                </a:moveTo>
                <a:cubicBezTo>
                  <a:pt x="334739" y="8671"/>
                  <a:pt x="92909" y="257379"/>
                  <a:pt x="37347" y="330404"/>
                </a:cubicBezTo>
                <a:cubicBezTo>
                  <a:pt x="-18215" y="403429"/>
                  <a:pt x="5597" y="436767"/>
                  <a:pt x="2422" y="438354"/>
                </a:cubicBezTo>
                <a:cubicBezTo>
                  <a:pt x="-753" y="439941"/>
                  <a:pt x="305" y="379087"/>
                  <a:pt x="18297" y="339929"/>
                </a:cubicBezTo>
                <a:cubicBezTo>
                  <a:pt x="36289" y="300771"/>
                  <a:pt x="106139" y="213458"/>
                  <a:pt x="110372" y="203404"/>
                </a:cubicBezTo>
                <a:cubicBezTo>
                  <a:pt x="114605" y="193350"/>
                  <a:pt x="3480" y="310296"/>
                  <a:pt x="43697" y="279604"/>
                </a:cubicBezTo>
                <a:cubicBezTo>
                  <a:pt x="83914" y="248912"/>
                  <a:pt x="336855" y="-8263"/>
                  <a:pt x="335797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75CC5976-B540-CA36-D351-C459F92FF6D9}"/>
              </a:ext>
            </a:extLst>
          </p:cNvPr>
          <p:cNvSpPr/>
          <p:nvPr/>
        </p:nvSpPr>
        <p:spPr>
          <a:xfrm>
            <a:off x="8317210" y="2557723"/>
            <a:ext cx="335115" cy="380056"/>
          </a:xfrm>
          <a:custGeom>
            <a:avLst/>
            <a:gdLst>
              <a:gd name="connsiteX0" fmla="*/ 334665 w 335115"/>
              <a:gd name="connsiteY0" fmla="*/ 1327 h 380056"/>
              <a:gd name="connsiteX1" fmla="*/ 36215 w 335115"/>
              <a:gd name="connsiteY1" fmla="*/ 287077 h 380056"/>
              <a:gd name="connsiteX2" fmla="*/ 4465 w 335115"/>
              <a:gd name="connsiteY2" fmla="*/ 379152 h 380056"/>
              <a:gd name="connsiteX3" fmla="*/ 29865 w 335115"/>
              <a:gd name="connsiteY3" fmla="*/ 325177 h 380056"/>
              <a:gd name="connsiteX4" fmla="*/ 102890 w 335115"/>
              <a:gd name="connsiteY4" fmla="*/ 185477 h 380056"/>
              <a:gd name="connsiteX5" fmla="*/ 334665 w 335115"/>
              <a:gd name="connsiteY5" fmla="*/ 1327 h 38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15" h="380056">
                <a:moveTo>
                  <a:pt x="334665" y="1327"/>
                </a:moveTo>
                <a:cubicBezTo>
                  <a:pt x="323553" y="18260"/>
                  <a:pt x="91248" y="224106"/>
                  <a:pt x="36215" y="287077"/>
                </a:cubicBezTo>
                <a:cubicBezTo>
                  <a:pt x="-18818" y="350048"/>
                  <a:pt x="5523" y="372802"/>
                  <a:pt x="4465" y="379152"/>
                </a:cubicBezTo>
                <a:cubicBezTo>
                  <a:pt x="3407" y="385502"/>
                  <a:pt x="13461" y="357456"/>
                  <a:pt x="29865" y="325177"/>
                </a:cubicBezTo>
                <a:cubicBezTo>
                  <a:pt x="46269" y="292898"/>
                  <a:pt x="57911" y="236806"/>
                  <a:pt x="102890" y="185477"/>
                </a:cubicBezTo>
                <a:cubicBezTo>
                  <a:pt x="147869" y="134148"/>
                  <a:pt x="345777" y="-15606"/>
                  <a:pt x="334665" y="1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F83EE24-92E2-F3D3-6EE3-23B6DC41B343}"/>
              </a:ext>
            </a:extLst>
          </p:cNvPr>
          <p:cNvSpPr/>
          <p:nvPr/>
        </p:nvSpPr>
        <p:spPr>
          <a:xfrm>
            <a:off x="7478536" y="1999636"/>
            <a:ext cx="698319" cy="968835"/>
          </a:xfrm>
          <a:custGeom>
            <a:avLst/>
            <a:gdLst>
              <a:gd name="connsiteX0" fmla="*/ 17639 w 698319"/>
              <a:gd name="connsiteY0" fmla="*/ 16489 h 968835"/>
              <a:gd name="connsiteX1" fmla="*/ 52564 w 698319"/>
              <a:gd name="connsiteY1" fmla="*/ 73639 h 968835"/>
              <a:gd name="connsiteX2" fmla="*/ 300214 w 698319"/>
              <a:gd name="connsiteY2" fmla="*/ 359389 h 968835"/>
              <a:gd name="connsiteX3" fmla="*/ 408164 w 698319"/>
              <a:gd name="connsiteY3" fmla="*/ 511789 h 968835"/>
              <a:gd name="connsiteX4" fmla="*/ 411339 w 698319"/>
              <a:gd name="connsiteY4" fmla="*/ 505439 h 968835"/>
              <a:gd name="connsiteX5" fmla="*/ 512939 w 698319"/>
              <a:gd name="connsiteY5" fmla="*/ 680064 h 968835"/>
              <a:gd name="connsiteX6" fmla="*/ 697089 w 698319"/>
              <a:gd name="connsiteY6" fmla="*/ 965814 h 968835"/>
              <a:gd name="connsiteX7" fmla="*/ 579614 w 698319"/>
              <a:gd name="connsiteY7" fmla="*/ 800714 h 968835"/>
              <a:gd name="connsiteX8" fmla="*/ 322439 w 698319"/>
              <a:gd name="connsiteY8" fmla="*/ 353039 h 968835"/>
              <a:gd name="connsiteX9" fmla="*/ 271639 w 698319"/>
              <a:gd name="connsiteY9" fmla="*/ 318114 h 968835"/>
              <a:gd name="connsiteX10" fmla="*/ 17639 w 698319"/>
              <a:gd name="connsiteY10" fmla="*/ 16489 h 96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8319" h="968835">
                <a:moveTo>
                  <a:pt x="17639" y="16489"/>
                </a:moveTo>
                <a:cubicBezTo>
                  <a:pt x="-18873" y="-24257"/>
                  <a:pt x="5468" y="16489"/>
                  <a:pt x="52564" y="73639"/>
                </a:cubicBezTo>
                <a:cubicBezTo>
                  <a:pt x="99660" y="130789"/>
                  <a:pt x="240947" y="286364"/>
                  <a:pt x="300214" y="359389"/>
                </a:cubicBezTo>
                <a:cubicBezTo>
                  <a:pt x="359481" y="432414"/>
                  <a:pt x="389643" y="487447"/>
                  <a:pt x="408164" y="511789"/>
                </a:cubicBezTo>
                <a:cubicBezTo>
                  <a:pt x="426685" y="536131"/>
                  <a:pt x="393877" y="477393"/>
                  <a:pt x="411339" y="505439"/>
                </a:cubicBezTo>
                <a:cubicBezTo>
                  <a:pt x="428802" y="533485"/>
                  <a:pt x="465314" y="603335"/>
                  <a:pt x="512939" y="680064"/>
                </a:cubicBezTo>
                <a:cubicBezTo>
                  <a:pt x="560564" y="756793"/>
                  <a:pt x="685977" y="945706"/>
                  <a:pt x="697089" y="965814"/>
                </a:cubicBezTo>
                <a:cubicBezTo>
                  <a:pt x="708201" y="985922"/>
                  <a:pt x="642056" y="902843"/>
                  <a:pt x="579614" y="800714"/>
                </a:cubicBezTo>
                <a:cubicBezTo>
                  <a:pt x="517172" y="698585"/>
                  <a:pt x="373768" y="433472"/>
                  <a:pt x="322439" y="353039"/>
                </a:cubicBezTo>
                <a:cubicBezTo>
                  <a:pt x="271110" y="272606"/>
                  <a:pt x="324026" y="368385"/>
                  <a:pt x="271639" y="318114"/>
                </a:cubicBezTo>
                <a:cubicBezTo>
                  <a:pt x="219252" y="267843"/>
                  <a:pt x="54151" y="57235"/>
                  <a:pt x="17639" y="16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A2D9A88-F0B5-88F4-D584-2B703F48DA73}"/>
              </a:ext>
            </a:extLst>
          </p:cNvPr>
          <p:cNvSpPr/>
          <p:nvPr/>
        </p:nvSpPr>
        <p:spPr>
          <a:xfrm>
            <a:off x="7942354" y="2546245"/>
            <a:ext cx="555783" cy="276868"/>
          </a:xfrm>
          <a:custGeom>
            <a:avLst/>
            <a:gdLst>
              <a:gd name="connsiteX0" fmla="*/ 1496 w 555783"/>
              <a:gd name="connsiteY0" fmla="*/ 105 h 276868"/>
              <a:gd name="connsiteX1" fmla="*/ 201521 w 555783"/>
              <a:gd name="connsiteY1" fmla="*/ 219180 h 276868"/>
              <a:gd name="connsiteX2" fmla="*/ 357096 w 555783"/>
              <a:gd name="connsiteY2" fmla="*/ 212830 h 276868"/>
              <a:gd name="connsiteX3" fmla="*/ 553946 w 555783"/>
              <a:gd name="connsiteY3" fmla="*/ 171555 h 276868"/>
              <a:gd name="connsiteX4" fmla="*/ 445996 w 555783"/>
              <a:gd name="connsiteY4" fmla="*/ 219180 h 276868"/>
              <a:gd name="connsiteX5" fmla="*/ 287246 w 555783"/>
              <a:gd name="connsiteY5" fmla="*/ 276330 h 276868"/>
              <a:gd name="connsiteX6" fmla="*/ 188821 w 555783"/>
              <a:gd name="connsiteY6" fmla="*/ 244580 h 276868"/>
              <a:gd name="connsiteX7" fmla="*/ 112621 w 555783"/>
              <a:gd name="connsiteY7" fmla="*/ 190605 h 276868"/>
              <a:gd name="connsiteX8" fmla="*/ 1496 w 555783"/>
              <a:gd name="connsiteY8" fmla="*/ 105 h 27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5783" h="276868">
                <a:moveTo>
                  <a:pt x="1496" y="105"/>
                </a:moveTo>
                <a:cubicBezTo>
                  <a:pt x="16313" y="4868"/>
                  <a:pt x="142254" y="183726"/>
                  <a:pt x="201521" y="219180"/>
                </a:cubicBezTo>
                <a:cubicBezTo>
                  <a:pt x="260788" y="254634"/>
                  <a:pt x="298359" y="220768"/>
                  <a:pt x="357096" y="212830"/>
                </a:cubicBezTo>
                <a:cubicBezTo>
                  <a:pt x="415834" y="204893"/>
                  <a:pt x="539129" y="170497"/>
                  <a:pt x="553946" y="171555"/>
                </a:cubicBezTo>
                <a:cubicBezTo>
                  <a:pt x="568763" y="172613"/>
                  <a:pt x="490446" y="201718"/>
                  <a:pt x="445996" y="219180"/>
                </a:cubicBezTo>
                <a:cubicBezTo>
                  <a:pt x="401546" y="236642"/>
                  <a:pt x="330109" y="272097"/>
                  <a:pt x="287246" y="276330"/>
                </a:cubicBezTo>
                <a:cubicBezTo>
                  <a:pt x="244384" y="280563"/>
                  <a:pt x="217925" y="258867"/>
                  <a:pt x="188821" y="244580"/>
                </a:cubicBezTo>
                <a:cubicBezTo>
                  <a:pt x="159717" y="230293"/>
                  <a:pt x="139079" y="227647"/>
                  <a:pt x="112621" y="190605"/>
                </a:cubicBezTo>
                <a:cubicBezTo>
                  <a:pt x="86163" y="153563"/>
                  <a:pt x="-13321" y="-4658"/>
                  <a:pt x="1496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DE50576D-9DC1-EBDD-4170-C2813B822DAC}"/>
              </a:ext>
            </a:extLst>
          </p:cNvPr>
          <p:cNvSpPr/>
          <p:nvPr/>
        </p:nvSpPr>
        <p:spPr>
          <a:xfrm>
            <a:off x="8482008" y="2533820"/>
            <a:ext cx="333088" cy="375082"/>
          </a:xfrm>
          <a:custGeom>
            <a:avLst/>
            <a:gdLst>
              <a:gd name="connsiteX0" fmla="*/ 322267 w 333088"/>
              <a:gd name="connsiteY0" fmla="*/ 6180 h 375082"/>
              <a:gd name="connsiteX1" fmla="*/ 160342 w 333088"/>
              <a:gd name="connsiteY1" fmla="*/ 149055 h 375082"/>
              <a:gd name="connsiteX2" fmla="*/ 96842 w 333088"/>
              <a:gd name="connsiteY2" fmla="*/ 209380 h 375082"/>
              <a:gd name="connsiteX3" fmla="*/ 109542 w 333088"/>
              <a:gd name="connsiteY3" fmla="*/ 206205 h 375082"/>
              <a:gd name="connsiteX4" fmla="*/ 14292 w 333088"/>
              <a:gd name="connsiteY4" fmla="*/ 352255 h 375082"/>
              <a:gd name="connsiteX5" fmla="*/ 7942 w 333088"/>
              <a:gd name="connsiteY5" fmla="*/ 361780 h 375082"/>
              <a:gd name="connsiteX6" fmla="*/ 87317 w 333088"/>
              <a:gd name="connsiteY6" fmla="*/ 225255 h 375082"/>
              <a:gd name="connsiteX7" fmla="*/ 119067 w 333088"/>
              <a:gd name="connsiteY7" fmla="*/ 174455 h 375082"/>
              <a:gd name="connsiteX8" fmla="*/ 11117 w 333088"/>
              <a:gd name="connsiteY8" fmla="*/ 231605 h 375082"/>
              <a:gd name="connsiteX9" fmla="*/ 284167 w 333088"/>
              <a:gd name="connsiteY9" fmla="*/ 44280 h 375082"/>
              <a:gd name="connsiteX10" fmla="*/ 322267 w 333088"/>
              <a:gd name="connsiteY10" fmla="*/ 6180 h 3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088" h="375082">
                <a:moveTo>
                  <a:pt x="322267" y="6180"/>
                </a:moveTo>
                <a:cubicBezTo>
                  <a:pt x="301630" y="23642"/>
                  <a:pt x="197913" y="115188"/>
                  <a:pt x="160342" y="149055"/>
                </a:cubicBezTo>
                <a:cubicBezTo>
                  <a:pt x="122771" y="182922"/>
                  <a:pt x="105309" y="199855"/>
                  <a:pt x="96842" y="209380"/>
                </a:cubicBezTo>
                <a:cubicBezTo>
                  <a:pt x="88375" y="218905"/>
                  <a:pt x="123300" y="182393"/>
                  <a:pt x="109542" y="206205"/>
                </a:cubicBezTo>
                <a:cubicBezTo>
                  <a:pt x="95784" y="230017"/>
                  <a:pt x="31225" y="326326"/>
                  <a:pt x="14292" y="352255"/>
                </a:cubicBezTo>
                <a:cubicBezTo>
                  <a:pt x="-2641" y="378184"/>
                  <a:pt x="-4229" y="382947"/>
                  <a:pt x="7942" y="361780"/>
                </a:cubicBezTo>
                <a:cubicBezTo>
                  <a:pt x="20113" y="340613"/>
                  <a:pt x="68796" y="256476"/>
                  <a:pt x="87317" y="225255"/>
                </a:cubicBezTo>
                <a:cubicBezTo>
                  <a:pt x="105838" y="194034"/>
                  <a:pt x="131767" y="173397"/>
                  <a:pt x="119067" y="174455"/>
                </a:cubicBezTo>
                <a:cubicBezTo>
                  <a:pt x="106367" y="175513"/>
                  <a:pt x="-16400" y="253301"/>
                  <a:pt x="11117" y="231605"/>
                </a:cubicBezTo>
                <a:cubicBezTo>
                  <a:pt x="38634" y="209909"/>
                  <a:pt x="232309" y="78147"/>
                  <a:pt x="284167" y="44280"/>
                </a:cubicBezTo>
                <a:cubicBezTo>
                  <a:pt x="336025" y="10413"/>
                  <a:pt x="342904" y="-11282"/>
                  <a:pt x="322267" y="6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2BC3BF48-B56C-C05D-FCA9-79A5494EB1DE}"/>
              </a:ext>
            </a:extLst>
          </p:cNvPr>
          <p:cNvSpPr/>
          <p:nvPr/>
        </p:nvSpPr>
        <p:spPr>
          <a:xfrm>
            <a:off x="8157675" y="2912253"/>
            <a:ext cx="906177" cy="65976"/>
          </a:xfrm>
          <a:custGeom>
            <a:avLst/>
            <a:gdLst>
              <a:gd name="connsiteX0" fmla="*/ 2075 w 906177"/>
              <a:gd name="connsiteY0" fmla="*/ 65897 h 65976"/>
              <a:gd name="connsiteX1" fmla="*/ 294175 w 906177"/>
              <a:gd name="connsiteY1" fmla="*/ 5572 h 65976"/>
              <a:gd name="connsiteX2" fmla="*/ 567225 w 906177"/>
              <a:gd name="connsiteY2" fmla="*/ 21447 h 65976"/>
              <a:gd name="connsiteX3" fmla="*/ 608500 w 906177"/>
              <a:gd name="connsiteY3" fmla="*/ 24622 h 65976"/>
              <a:gd name="connsiteX4" fmla="*/ 900600 w 906177"/>
              <a:gd name="connsiteY4" fmla="*/ 2397 h 65976"/>
              <a:gd name="connsiteX5" fmla="*/ 773600 w 906177"/>
              <a:gd name="connsiteY5" fmla="*/ 2397 h 65976"/>
              <a:gd name="connsiteX6" fmla="*/ 449750 w 906177"/>
              <a:gd name="connsiteY6" fmla="*/ 18272 h 65976"/>
              <a:gd name="connsiteX7" fmla="*/ 2075 w 906177"/>
              <a:gd name="connsiteY7" fmla="*/ 65897 h 6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6177" h="65976">
                <a:moveTo>
                  <a:pt x="2075" y="65897"/>
                </a:moveTo>
                <a:cubicBezTo>
                  <a:pt x="-23854" y="63780"/>
                  <a:pt x="199983" y="12980"/>
                  <a:pt x="294175" y="5572"/>
                </a:cubicBezTo>
                <a:cubicBezTo>
                  <a:pt x="388367" y="-1836"/>
                  <a:pt x="514838" y="18272"/>
                  <a:pt x="567225" y="21447"/>
                </a:cubicBezTo>
                <a:cubicBezTo>
                  <a:pt x="619612" y="24622"/>
                  <a:pt x="552938" y="27797"/>
                  <a:pt x="608500" y="24622"/>
                </a:cubicBezTo>
                <a:cubicBezTo>
                  <a:pt x="664062" y="21447"/>
                  <a:pt x="873083" y="6101"/>
                  <a:pt x="900600" y="2397"/>
                </a:cubicBezTo>
                <a:cubicBezTo>
                  <a:pt x="928117" y="-1307"/>
                  <a:pt x="848742" y="-249"/>
                  <a:pt x="773600" y="2397"/>
                </a:cubicBezTo>
                <a:cubicBezTo>
                  <a:pt x="698458" y="5043"/>
                  <a:pt x="570400" y="9276"/>
                  <a:pt x="449750" y="18272"/>
                </a:cubicBezTo>
                <a:cubicBezTo>
                  <a:pt x="329100" y="27268"/>
                  <a:pt x="28004" y="68014"/>
                  <a:pt x="2075" y="65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B09E6260-B820-8501-9669-09B56FDEBE17}"/>
              </a:ext>
            </a:extLst>
          </p:cNvPr>
          <p:cNvSpPr/>
          <p:nvPr/>
        </p:nvSpPr>
        <p:spPr>
          <a:xfrm>
            <a:off x="8153400" y="2892380"/>
            <a:ext cx="992252" cy="63564"/>
          </a:xfrm>
          <a:custGeom>
            <a:avLst/>
            <a:gdLst>
              <a:gd name="connsiteX0" fmla="*/ 0 w 992252"/>
              <a:gd name="connsiteY0" fmla="*/ 63545 h 63564"/>
              <a:gd name="connsiteX1" fmla="*/ 301625 w 992252"/>
              <a:gd name="connsiteY1" fmla="*/ 9570 h 63564"/>
              <a:gd name="connsiteX2" fmla="*/ 377825 w 992252"/>
              <a:gd name="connsiteY2" fmla="*/ 45 h 63564"/>
              <a:gd name="connsiteX3" fmla="*/ 339725 w 992252"/>
              <a:gd name="connsiteY3" fmla="*/ 6395 h 63564"/>
              <a:gd name="connsiteX4" fmla="*/ 485775 w 992252"/>
              <a:gd name="connsiteY4" fmla="*/ 15920 h 63564"/>
              <a:gd name="connsiteX5" fmla="*/ 622300 w 992252"/>
              <a:gd name="connsiteY5" fmla="*/ 15920 h 63564"/>
              <a:gd name="connsiteX6" fmla="*/ 987425 w 992252"/>
              <a:gd name="connsiteY6" fmla="*/ 9570 h 63564"/>
              <a:gd name="connsiteX7" fmla="*/ 841375 w 992252"/>
              <a:gd name="connsiteY7" fmla="*/ 9570 h 63564"/>
              <a:gd name="connsiteX8" fmla="*/ 501650 w 992252"/>
              <a:gd name="connsiteY8" fmla="*/ 12745 h 63564"/>
              <a:gd name="connsiteX9" fmla="*/ 298450 w 992252"/>
              <a:gd name="connsiteY9" fmla="*/ 15920 h 63564"/>
              <a:gd name="connsiteX10" fmla="*/ 0 w 992252"/>
              <a:gd name="connsiteY10" fmla="*/ 63545 h 6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2252" h="63564">
                <a:moveTo>
                  <a:pt x="0" y="63545"/>
                </a:moveTo>
                <a:cubicBezTo>
                  <a:pt x="529" y="62487"/>
                  <a:pt x="238654" y="20153"/>
                  <a:pt x="301625" y="9570"/>
                </a:cubicBezTo>
                <a:cubicBezTo>
                  <a:pt x="364596" y="-1013"/>
                  <a:pt x="371475" y="574"/>
                  <a:pt x="377825" y="45"/>
                </a:cubicBezTo>
                <a:cubicBezTo>
                  <a:pt x="384175" y="-484"/>
                  <a:pt x="321733" y="3749"/>
                  <a:pt x="339725" y="6395"/>
                </a:cubicBezTo>
                <a:cubicBezTo>
                  <a:pt x="357717" y="9041"/>
                  <a:pt x="438679" y="14333"/>
                  <a:pt x="485775" y="15920"/>
                </a:cubicBezTo>
                <a:cubicBezTo>
                  <a:pt x="532871" y="17507"/>
                  <a:pt x="622300" y="15920"/>
                  <a:pt x="622300" y="15920"/>
                </a:cubicBezTo>
                <a:lnTo>
                  <a:pt x="987425" y="9570"/>
                </a:lnTo>
                <a:cubicBezTo>
                  <a:pt x="1023937" y="8512"/>
                  <a:pt x="841375" y="9570"/>
                  <a:pt x="841375" y="9570"/>
                </a:cubicBezTo>
                <a:lnTo>
                  <a:pt x="501650" y="12745"/>
                </a:lnTo>
                <a:lnTo>
                  <a:pt x="298450" y="15920"/>
                </a:lnTo>
                <a:cubicBezTo>
                  <a:pt x="215371" y="21741"/>
                  <a:pt x="-529" y="64603"/>
                  <a:pt x="0" y="6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E6B71A4E-4820-FA90-5A55-B8BA406B168B}"/>
              </a:ext>
            </a:extLst>
          </p:cNvPr>
          <p:cNvSpPr/>
          <p:nvPr/>
        </p:nvSpPr>
        <p:spPr>
          <a:xfrm>
            <a:off x="5730570" y="3782256"/>
            <a:ext cx="194848" cy="186936"/>
          </a:xfrm>
          <a:custGeom>
            <a:avLst/>
            <a:gdLst>
              <a:gd name="connsiteX0" fmla="*/ 193980 w 194848"/>
              <a:gd name="connsiteY0" fmla="*/ 2344 h 186936"/>
              <a:gd name="connsiteX1" fmla="*/ 92380 w 194848"/>
              <a:gd name="connsiteY1" fmla="*/ 43619 h 186936"/>
              <a:gd name="connsiteX2" fmla="*/ 3480 w 194848"/>
              <a:gd name="connsiteY2" fmla="*/ 183319 h 186936"/>
              <a:gd name="connsiteX3" fmla="*/ 19355 w 194848"/>
              <a:gd name="connsiteY3" fmla="*/ 142044 h 186936"/>
              <a:gd name="connsiteX4" fmla="*/ 32055 w 194848"/>
              <a:gd name="connsiteY4" fmla="*/ 100769 h 186936"/>
              <a:gd name="connsiteX5" fmla="*/ 193980 w 194848"/>
              <a:gd name="connsiteY5" fmla="*/ 2344 h 18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848" h="186936">
                <a:moveTo>
                  <a:pt x="193980" y="2344"/>
                </a:moveTo>
                <a:cubicBezTo>
                  <a:pt x="204034" y="-7181"/>
                  <a:pt x="124130" y="13457"/>
                  <a:pt x="92380" y="43619"/>
                </a:cubicBezTo>
                <a:cubicBezTo>
                  <a:pt x="60630" y="73781"/>
                  <a:pt x="15651" y="166915"/>
                  <a:pt x="3480" y="183319"/>
                </a:cubicBezTo>
                <a:cubicBezTo>
                  <a:pt x="-8691" y="199723"/>
                  <a:pt x="14593" y="155802"/>
                  <a:pt x="19355" y="142044"/>
                </a:cubicBezTo>
                <a:cubicBezTo>
                  <a:pt x="24117" y="128286"/>
                  <a:pt x="7184" y="119819"/>
                  <a:pt x="32055" y="100769"/>
                </a:cubicBezTo>
                <a:cubicBezTo>
                  <a:pt x="56926" y="81719"/>
                  <a:pt x="183926" y="11869"/>
                  <a:pt x="193980" y="2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3145D75-EEA9-F0F9-9FAB-5B86DFB840E8}"/>
              </a:ext>
            </a:extLst>
          </p:cNvPr>
          <p:cNvSpPr/>
          <p:nvPr/>
        </p:nvSpPr>
        <p:spPr>
          <a:xfrm>
            <a:off x="5432018" y="3789952"/>
            <a:ext cx="524616" cy="467420"/>
          </a:xfrm>
          <a:custGeom>
            <a:avLst/>
            <a:gdLst>
              <a:gd name="connsiteX0" fmla="*/ 524282 w 524616"/>
              <a:gd name="connsiteY0" fmla="*/ 998 h 467420"/>
              <a:gd name="connsiteX1" fmla="*/ 365532 w 524616"/>
              <a:gd name="connsiteY1" fmla="*/ 105773 h 467420"/>
              <a:gd name="connsiteX2" fmla="*/ 336957 w 524616"/>
              <a:gd name="connsiteY2" fmla="*/ 188323 h 467420"/>
              <a:gd name="connsiteX3" fmla="*/ 79782 w 524616"/>
              <a:gd name="connsiteY3" fmla="*/ 248648 h 467420"/>
              <a:gd name="connsiteX4" fmla="*/ 38507 w 524616"/>
              <a:gd name="connsiteY4" fmla="*/ 270873 h 467420"/>
              <a:gd name="connsiteX5" fmla="*/ 41682 w 524616"/>
              <a:gd name="connsiteY5" fmla="*/ 353423 h 467420"/>
              <a:gd name="connsiteX6" fmla="*/ 127407 w 524616"/>
              <a:gd name="connsiteY6" fmla="*/ 458198 h 467420"/>
              <a:gd name="connsiteX7" fmla="*/ 108357 w 524616"/>
              <a:gd name="connsiteY7" fmla="*/ 458198 h 467420"/>
              <a:gd name="connsiteX8" fmla="*/ 13107 w 524616"/>
              <a:gd name="connsiteY8" fmla="*/ 423273 h 467420"/>
              <a:gd name="connsiteX9" fmla="*/ 16282 w 524616"/>
              <a:gd name="connsiteY9" fmla="*/ 289923 h 467420"/>
              <a:gd name="connsiteX10" fmla="*/ 155982 w 524616"/>
              <a:gd name="connsiteY10" fmla="*/ 251823 h 467420"/>
              <a:gd name="connsiteX11" fmla="*/ 330607 w 524616"/>
              <a:gd name="connsiteY11" fmla="*/ 232773 h 467420"/>
              <a:gd name="connsiteX12" fmla="*/ 317907 w 524616"/>
              <a:gd name="connsiteY12" fmla="*/ 172448 h 467420"/>
              <a:gd name="connsiteX13" fmla="*/ 524282 w 524616"/>
              <a:gd name="connsiteY13" fmla="*/ 998 h 46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4616" h="467420">
                <a:moveTo>
                  <a:pt x="524282" y="998"/>
                </a:moveTo>
                <a:cubicBezTo>
                  <a:pt x="532220" y="-10115"/>
                  <a:pt x="396753" y="74552"/>
                  <a:pt x="365532" y="105773"/>
                </a:cubicBezTo>
                <a:cubicBezTo>
                  <a:pt x="334311" y="136994"/>
                  <a:pt x="384582" y="164511"/>
                  <a:pt x="336957" y="188323"/>
                </a:cubicBezTo>
                <a:cubicBezTo>
                  <a:pt x="289332" y="212136"/>
                  <a:pt x="129524" y="234890"/>
                  <a:pt x="79782" y="248648"/>
                </a:cubicBezTo>
                <a:cubicBezTo>
                  <a:pt x="30040" y="262406"/>
                  <a:pt x="44857" y="253411"/>
                  <a:pt x="38507" y="270873"/>
                </a:cubicBezTo>
                <a:cubicBezTo>
                  <a:pt x="32157" y="288335"/>
                  <a:pt x="26865" y="322202"/>
                  <a:pt x="41682" y="353423"/>
                </a:cubicBezTo>
                <a:cubicBezTo>
                  <a:pt x="56499" y="384644"/>
                  <a:pt x="127407" y="458198"/>
                  <a:pt x="127407" y="458198"/>
                </a:cubicBezTo>
                <a:cubicBezTo>
                  <a:pt x="138519" y="475660"/>
                  <a:pt x="127407" y="464019"/>
                  <a:pt x="108357" y="458198"/>
                </a:cubicBezTo>
                <a:cubicBezTo>
                  <a:pt x="89307" y="452377"/>
                  <a:pt x="28453" y="451319"/>
                  <a:pt x="13107" y="423273"/>
                </a:cubicBezTo>
                <a:cubicBezTo>
                  <a:pt x="-2239" y="395227"/>
                  <a:pt x="-7530" y="318498"/>
                  <a:pt x="16282" y="289923"/>
                </a:cubicBezTo>
                <a:cubicBezTo>
                  <a:pt x="40094" y="261348"/>
                  <a:pt x="103595" y="261348"/>
                  <a:pt x="155982" y="251823"/>
                </a:cubicBezTo>
                <a:cubicBezTo>
                  <a:pt x="208369" y="242298"/>
                  <a:pt x="303619" y="246002"/>
                  <a:pt x="330607" y="232773"/>
                </a:cubicBezTo>
                <a:cubicBezTo>
                  <a:pt x="357594" y="219544"/>
                  <a:pt x="285099" y="207373"/>
                  <a:pt x="317907" y="172448"/>
                </a:cubicBezTo>
                <a:cubicBezTo>
                  <a:pt x="350715" y="137523"/>
                  <a:pt x="516344" y="12111"/>
                  <a:pt x="524282" y="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80245B54-4C79-D917-8895-EE6D88F9110C}"/>
              </a:ext>
            </a:extLst>
          </p:cNvPr>
          <p:cNvSpPr/>
          <p:nvPr/>
        </p:nvSpPr>
        <p:spPr>
          <a:xfrm>
            <a:off x="4787615" y="4186823"/>
            <a:ext cx="653338" cy="258427"/>
          </a:xfrm>
          <a:custGeom>
            <a:avLst/>
            <a:gdLst>
              <a:gd name="connsiteX0" fmla="*/ 285 w 653338"/>
              <a:gd name="connsiteY0" fmla="*/ 258177 h 258427"/>
              <a:gd name="connsiteX1" fmla="*/ 162210 w 653338"/>
              <a:gd name="connsiteY1" fmla="*/ 156577 h 258427"/>
              <a:gd name="connsiteX2" fmla="*/ 143160 w 653338"/>
              <a:gd name="connsiteY2" fmla="*/ 181977 h 258427"/>
              <a:gd name="connsiteX3" fmla="*/ 279685 w 653338"/>
              <a:gd name="connsiteY3" fmla="*/ 162927 h 258427"/>
              <a:gd name="connsiteX4" fmla="*/ 181260 w 653338"/>
              <a:gd name="connsiteY4" fmla="*/ 169277 h 258427"/>
              <a:gd name="connsiteX5" fmla="*/ 565435 w 653338"/>
              <a:gd name="connsiteY5" fmla="*/ 162927 h 258427"/>
              <a:gd name="connsiteX6" fmla="*/ 613060 w 653338"/>
              <a:gd name="connsiteY6" fmla="*/ 134352 h 258427"/>
              <a:gd name="connsiteX7" fmla="*/ 641635 w 653338"/>
              <a:gd name="connsiteY7" fmla="*/ 1002 h 258427"/>
              <a:gd name="connsiteX8" fmla="*/ 625760 w 653338"/>
              <a:gd name="connsiteY8" fmla="*/ 77202 h 258427"/>
              <a:gd name="connsiteX9" fmla="*/ 346360 w 653338"/>
              <a:gd name="connsiteY9" fmla="*/ 150227 h 258427"/>
              <a:gd name="connsiteX10" fmla="*/ 444785 w 653338"/>
              <a:gd name="connsiteY10" fmla="*/ 169277 h 258427"/>
              <a:gd name="connsiteX11" fmla="*/ 130460 w 653338"/>
              <a:gd name="connsiteY11" fmla="*/ 185152 h 258427"/>
              <a:gd name="connsiteX12" fmla="*/ 285 w 653338"/>
              <a:gd name="connsiteY12" fmla="*/ 258177 h 2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3338" h="258427">
                <a:moveTo>
                  <a:pt x="285" y="258177"/>
                </a:moveTo>
                <a:cubicBezTo>
                  <a:pt x="5577" y="253414"/>
                  <a:pt x="138398" y="169277"/>
                  <a:pt x="162210" y="156577"/>
                </a:cubicBezTo>
                <a:cubicBezTo>
                  <a:pt x="186023" y="143877"/>
                  <a:pt x="123581" y="180919"/>
                  <a:pt x="143160" y="181977"/>
                </a:cubicBezTo>
                <a:cubicBezTo>
                  <a:pt x="162739" y="183035"/>
                  <a:pt x="273335" y="165044"/>
                  <a:pt x="279685" y="162927"/>
                </a:cubicBezTo>
                <a:cubicBezTo>
                  <a:pt x="286035" y="160810"/>
                  <a:pt x="133635" y="169277"/>
                  <a:pt x="181260" y="169277"/>
                </a:cubicBezTo>
                <a:cubicBezTo>
                  <a:pt x="228885" y="169277"/>
                  <a:pt x="493468" y="168748"/>
                  <a:pt x="565435" y="162927"/>
                </a:cubicBezTo>
                <a:cubicBezTo>
                  <a:pt x="637402" y="157106"/>
                  <a:pt x="600360" y="161339"/>
                  <a:pt x="613060" y="134352"/>
                </a:cubicBezTo>
                <a:cubicBezTo>
                  <a:pt x="625760" y="107365"/>
                  <a:pt x="639518" y="10527"/>
                  <a:pt x="641635" y="1002"/>
                </a:cubicBezTo>
                <a:cubicBezTo>
                  <a:pt x="643752" y="-8523"/>
                  <a:pt x="674972" y="52331"/>
                  <a:pt x="625760" y="77202"/>
                </a:cubicBezTo>
                <a:cubicBezTo>
                  <a:pt x="576548" y="102073"/>
                  <a:pt x="376523" y="134881"/>
                  <a:pt x="346360" y="150227"/>
                </a:cubicBezTo>
                <a:cubicBezTo>
                  <a:pt x="316198" y="165573"/>
                  <a:pt x="480768" y="163456"/>
                  <a:pt x="444785" y="169277"/>
                </a:cubicBezTo>
                <a:cubicBezTo>
                  <a:pt x="408802" y="175098"/>
                  <a:pt x="196606" y="171923"/>
                  <a:pt x="130460" y="185152"/>
                </a:cubicBezTo>
                <a:cubicBezTo>
                  <a:pt x="64314" y="198381"/>
                  <a:pt x="-5007" y="262940"/>
                  <a:pt x="285" y="258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0314B42B-BEAA-0AEC-3E1F-C8CBD17A347C}"/>
              </a:ext>
            </a:extLst>
          </p:cNvPr>
          <p:cNvSpPr/>
          <p:nvPr/>
        </p:nvSpPr>
        <p:spPr>
          <a:xfrm>
            <a:off x="5540578" y="4406605"/>
            <a:ext cx="191206" cy="352000"/>
          </a:xfrm>
          <a:custGeom>
            <a:avLst/>
            <a:gdLst>
              <a:gd name="connsiteX0" fmla="*/ 190297 w 191206"/>
              <a:gd name="connsiteY0" fmla="*/ 295 h 352000"/>
              <a:gd name="connsiteX1" fmla="*/ 101397 w 191206"/>
              <a:gd name="connsiteY1" fmla="*/ 133645 h 352000"/>
              <a:gd name="connsiteX2" fmla="*/ 6147 w 191206"/>
              <a:gd name="connsiteY2" fmla="*/ 346370 h 352000"/>
              <a:gd name="connsiteX3" fmla="*/ 15672 w 191206"/>
              <a:gd name="connsiteY3" fmla="*/ 276520 h 352000"/>
              <a:gd name="connsiteX4" fmla="*/ 66472 w 191206"/>
              <a:gd name="connsiteY4" fmla="*/ 127295 h 352000"/>
              <a:gd name="connsiteX5" fmla="*/ 44247 w 191206"/>
              <a:gd name="connsiteY5" fmla="*/ 168570 h 352000"/>
              <a:gd name="connsiteX6" fmla="*/ 190297 w 191206"/>
              <a:gd name="connsiteY6" fmla="*/ 295 h 35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6" h="352000">
                <a:moveTo>
                  <a:pt x="190297" y="295"/>
                </a:moveTo>
                <a:cubicBezTo>
                  <a:pt x="199822" y="-5526"/>
                  <a:pt x="132089" y="75966"/>
                  <a:pt x="101397" y="133645"/>
                </a:cubicBezTo>
                <a:cubicBezTo>
                  <a:pt x="70705" y="191324"/>
                  <a:pt x="20434" y="322558"/>
                  <a:pt x="6147" y="346370"/>
                </a:cubicBezTo>
                <a:cubicBezTo>
                  <a:pt x="-8140" y="370182"/>
                  <a:pt x="5618" y="313032"/>
                  <a:pt x="15672" y="276520"/>
                </a:cubicBezTo>
                <a:cubicBezTo>
                  <a:pt x="25726" y="240008"/>
                  <a:pt x="61709" y="145287"/>
                  <a:pt x="66472" y="127295"/>
                </a:cubicBezTo>
                <a:cubicBezTo>
                  <a:pt x="71234" y="109303"/>
                  <a:pt x="28372" y="188678"/>
                  <a:pt x="44247" y="168570"/>
                </a:cubicBezTo>
                <a:cubicBezTo>
                  <a:pt x="60122" y="148462"/>
                  <a:pt x="180772" y="6116"/>
                  <a:pt x="190297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B381E6C4-6B3B-274B-061B-DF53CB490ED9}"/>
              </a:ext>
            </a:extLst>
          </p:cNvPr>
          <p:cNvSpPr/>
          <p:nvPr/>
        </p:nvSpPr>
        <p:spPr>
          <a:xfrm>
            <a:off x="5177236" y="4393727"/>
            <a:ext cx="579104" cy="988079"/>
          </a:xfrm>
          <a:custGeom>
            <a:avLst/>
            <a:gdLst>
              <a:gd name="connsiteX0" fmla="*/ 579039 w 579104"/>
              <a:gd name="connsiteY0" fmla="*/ 473 h 988079"/>
              <a:gd name="connsiteX1" fmla="*/ 366314 w 579104"/>
              <a:gd name="connsiteY1" fmla="*/ 406873 h 988079"/>
              <a:gd name="connsiteX2" fmla="*/ 210739 w 579104"/>
              <a:gd name="connsiteY2" fmla="*/ 727548 h 988079"/>
              <a:gd name="connsiteX3" fmla="*/ 239314 w 579104"/>
              <a:gd name="connsiteY3" fmla="*/ 689448 h 988079"/>
              <a:gd name="connsiteX4" fmla="*/ 166289 w 579104"/>
              <a:gd name="connsiteY4" fmla="*/ 984723 h 988079"/>
              <a:gd name="connsiteX5" fmla="*/ 156764 w 579104"/>
              <a:gd name="connsiteY5" fmla="*/ 845023 h 988079"/>
              <a:gd name="connsiteX6" fmla="*/ 150414 w 579104"/>
              <a:gd name="connsiteY6" fmla="*/ 781523 h 988079"/>
              <a:gd name="connsiteX7" fmla="*/ 172639 w 579104"/>
              <a:gd name="connsiteY7" fmla="*/ 718023 h 988079"/>
              <a:gd name="connsiteX8" fmla="*/ 178989 w 579104"/>
              <a:gd name="connsiteY8" fmla="*/ 727548 h 988079"/>
              <a:gd name="connsiteX9" fmla="*/ 175814 w 579104"/>
              <a:gd name="connsiteY9" fmla="*/ 673573 h 988079"/>
              <a:gd name="connsiteX10" fmla="*/ 134539 w 579104"/>
              <a:gd name="connsiteY10" fmla="*/ 613248 h 988079"/>
              <a:gd name="connsiteX11" fmla="*/ 1189 w 579104"/>
              <a:gd name="connsiteY11" fmla="*/ 559273 h 988079"/>
              <a:gd name="connsiteX12" fmla="*/ 220264 w 579104"/>
              <a:gd name="connsiteY12" fmla="*/ 679923 h 988079"/>
              <a:gd name="connsiteX13" fmla="*/ 191689 w 579104"/>
              <a:gd name="connsiteY13" fmla="*/ 613248 h 988079"/>
              <a:gd name="connsiteX14" fmla="*/ 271064 w 579104"/>
              <a:gd name="connsiteY14" fmla="*/ 562448 h 988079"/>
              <a:gd name="connsiteX15" fmla="*/ 223439 w 579104"/>
              <a:gd name="connsiteY15" fmla="*/ 527523 h 988079"/>
              <a:gd name="connsiteX16" fmla="*/ 271064 w 579104"/>
              <a:gd name="connsiteY16" fmla="*/ 479898 h 988079"/>
              <a:gd name="connsiteX17" fmla="*/ 283764 w 579104"/>
              <a:gd name="connsiteY17" fmla="*/ 492598 h 988079"/>
              <a:gd name="connsiteX18" fmla="*/ 359964 w 579104"/>
              <a:gd name="connsiteY18" fmla="*/ 308448 h 988079"/>
              <a:gd name="connsiteX19" fmla="*/ 344089 w 579104"/>
              <a:gd name="connsiteY19" fmla="*/ 324323 h 988079"/>
              <a:gd name="connsiteX20" fmla="*/ 579039 w 579104"/>
              <a:gd name="connsiteY20" fmla="*/ 473 h 98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9104" h="988079">
                <a:moveTo>
                  <a:pt x="579039" y="473"/>
                </a:moveTo>
                <a:cubicBezTo>
                  <a:pt x="582743" y="14231"/>
                  <a:pt x="427697" y="285694"/>
                  <a:pt x="366314" y="406873"/>
                </a:cubicBezTo>
                <a:cubicBezTo>
                  <a:pt x="304931" y="528052"/>
                  <a:pt x="231906" y="680452"/>
                  <a:pt x="210739" y="727548"/>
                </a:cubicBezTo>
                <a:cubicBezTo>
                  <a:pt x="189572" y="774644"/>
                  <a:pt x="246722" y="646586"/>
                  <a:pt x="239314" y="689448"/>
                </a:cubicBezTo>
                <a:cubicBezTo>
                  <a:pt x="231906" y="732310"/>
                  <a:pt x="180047" y="958794"/>
                  <a:pt x="166289" y="984723"/>
                </a:cubicBezTo>
                <a:cubicBezTo>
                  <a:pt x="152531" y="1010652"/>
                  <a:pt x="159410" y="878890"/>
                  <a:pt x="156764" y="845023"/>
                </a:cubicBezTo>
                <a:cubicBezTo>
                  <a:pt x="154118" y="811156"/>
                  <a:pt x="147768" y="802690"/>
                  <a:pt x="150414" y="781523"/>
                </a:cubicBezTo>
                <a:cubicBezTo>
                  <a:pt x="153060" y="760356"/>
                  <a:pt x="167877" y="727019"/>
                  <a:pt x="172639" y="718023"/>
                </a:cubicBezTo>
                <a:cubicBezTo>
                  <a:pt x="177401" y="709027"/>
                  <a:pt x="178460" y="734956"/>
                  <a:pt x="178989" y="727548"/>
                </a:cubicBezTo>
                <a:cubicBezTo>
                  <a:pt x="179518" y="720140"/>
                  <a:pt x="183222" y="692623"/>
                  <a:pt x="175814" y="673573"/>
                </a:cubicBezTo>
                <a:cubicBezTo>
                  <a:pt x="168406" y="654523"/>
                  <a:pt x="163643" y="632298"/>
                  <a:pt x="134539" y="613248"/>
                </a:cubicBezTo>
                <a:cubicBezTo>
                  <a:pt x="105435" y="594198"/>
                  <a:pt x="-13099" y="548161"/>
                  <a:pt x="1189" y="559273"/>
                </a:cubicBezTo>
                <a:cubicBezTo>
                  <a:pt x="15476" y="570386"/>
                  <a:pt x="188514" y="670927"/>
                  <a:pt x="220264" y="679923"/>
                </a:cubicBezTo>
                <a:cubicBezTo>
                  <a:pt x="252014" y="688919"/>
                  <a:pt x="183222" y="632827"/>
                  <a:pt x="191689" y="613248"/>
                </a:cubicBezTo>
                <a:cubicBezTo>
                  <a:pt x="200156" y="593669"/>
                  <a:pt x="265772" y="576735"/>
                  <a:pt x="271064" y="562448"/>
                </a:cubicBezTo>
                <a:cubicBezTo>
                  <a:pt x="276356" y="548161"/>
                  <a:pt x="223439" y="541281"/>
                  <a:pt x="223439" y="527523"/>
                </a:cubicBezTo>
                <a:cubicBezTo>
                  <a:pt x="223439" y="513765"/>
                  <a:pt x="261010" y="485719"/>
                  <a:pt x="271064" y="479898"/>
                </a:cubicBezTo>
                <a:cubicBezTo>
                  <a:pt x="281118" y="474077"/>
                  <a:pt x="268947" y="521173"/>
                  <a:pt x="283764" y="492598"/>
                </a:cubicBezTo>
                <a:cubicBezTo>
                  <a:pt x="298581" y="464023"/>
                  <a:pt x="349910" y="336494"/>
                  <a:pt x="359964" y="308448"/>
                </a:cubicBezTo>
                <a:cubicBezTo>
                  <a:pt x="370018" y="280402"/>
                  <a:pt x="311281" y="371948"/>
                  <a:pt x="344089" y="324323"/>
                </a:cubicBezTo>
                <a:cubicBezTo>
                  <a:pt x="376897" y="276698"/>
                  <a:pt x="575335" y="-13285"/>
                  <a:pt x="579039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A62C1E94-B72D-C4E5-E7C3-A80ECF33F4B9}"/>
              </a:ext>
            </a:extLst>
          </p:cNvPr>
          <p:cNvSpPr/>
          <p:nvPr/>
        </p:nvSpPr>
        <p:spPr>
          <a:xfrm>
            <a:off x="4654208" y="4349512"/>
            <a:ext cx="569068" cy="142884"/>
          </a:xfrm>
          <a:custGeom>
            <a:avLst/>
            <a:gdLst>
              <a:gd name="connsiteX0" fmla="*/ 67017 w 569068"/>
              <a:gd name="connsiteY0" fmla="*/ 114538 h 142884"/>
              <a:gd name="connsiteX1" fmla="*/ 286092 w 569068"/>
              <a:gd name="connsiteY1" fmla="*/ 31988 h 142884"/>
              <a:gd name="connsiteX2" fmla="*/ 565492 w 569068"/>
              <a:gd name="connsiteY2" fmla="*/ 19288 h 142884"/>
              <a:gd name="connsiteX3" fmla="*/ 451192 w 569068"/>
              <a:gd name="connsiteY3" fmla="*/ 6588 h 142884"/>
              <a:gd name="connsiteX4" fmla="*/ 555967 w 569068"/>
              <a:gd name="connsiteY4" fmla="*/ 3413 h 142884"/>
              <a:gd name="connsiteX5" fmla="*/ 460717 w 569068"/>
              <a:gd name="connsiteY5" fmla="*/ 3413 h 142884"/>
              <a:gd name="connsiteX6" fmla="*/ 327367 w 569068"/>
              <a:gd name="connsiteY6" fmla="*/ 47863 h 142884"/>
              <a:gd name="connsiteX7" fmla="*/ 19392 w 569068"/>
              <a:gd name="connsiteY7" fmla="*/ 139938 h 142884"/>
              <a:gd name="connsiteX8" fmla="*/ 67017 w 569068"/>
              <a:gd name="connsiteY8" fmla="*/ 114538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9068" h="142884">
                <a:moveTo>
                  <a:pt x="67017" y="114538"/>
                </a:moveTo>
                <a:cubicBezTo>
                  <a:pt x="111467" y="96546"/>
                  <a:pt x="203013" y="47863"/>
                  <a:pt x="286092" y="31988"/>
                </a:cubicBezTo>
                <a:cubicBezTo>
                  <a:pt x="369171" y="16113"/>
                  <a:pt x="537975" y="23521"/>
                  <a:pt x="565492" y="19288"/>
                </a:cubicBezTo>
                <a:cubicBezTo>
                  <a:pt x="593009" y="15055"/>
                  <a:pt x="452780" y="9234"/>
                  <a:pt x="451192" y="6588"/>
                </a:cubicBezTo>
                <a:cubicBezTo>
                  <a:pt x="449605" y="3942"/>
                  <a:pt x="554380" y="3942"/>
                  <a:pt x="555967" y="3413"/>
                </a:cubicBezTo>
                <a:cubicBezTo>
                  <a:pt x="557554" y="2884"/>
                  <a:pt x="498817" y="-3995"/>
                  <a:pt x="460717" y="3413"/>
                </a:cubicBezTo>
                <a:cubicBezTo>
                  <a:pt x="422617" y="10821"/>
                  <a:pt x="400921" y="25109"/>
                  <a:pt x="327367" y="47863"/>
                </a:cubicBezTo>
                <a:cubicBezTo>
                  <a:pt x="253813" y="70617"/>
                  <a:pt x="67546" y="129884"/>
                  <a:pt x="19392" y="139938"/>
                </a:cubicBezTo>
                <a:cubicBezTo>
                  <a:pt x="-28762" y="149992"/>
                  <a:pt x="22567" y="132530"/>
                  <a:pt x="67017" y="114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9C459A24-BB36-9F26-FFD8-9F459A910215}"/>
              </a:ext>
            </a:extLst>
          </p:cNvPr>
          <p:cNvSpPr/>
          <p:nvPr/>
        </p:nvSpPr>
        <p:spPr>
          <a:xfrm>
            <a:off x="5739950" y="3841247"/>
            <a:ext cx="242997" cy="159407"/>
          </a:xfrm>
          <a:custGeom>
            <a:avLst/>
            <a:gdLst>
              <a:gd name="connsiteX0" fmla="*/ 241750 w 242997"/>
              <a:gd name="connsiteY0" fmla="*/ 503 h 159407"/>
              <a:gd name="connsiteX1" fmla="*/ 133800 w 242997"/>
              <a:gd name="connsiteY1" fmla="*/ 67178 h 159407"/>
              <a:gd name="connsiteX2" fmla="*/ 450 w 242997"/>
              <a:gd name="connsiteY2" fmla="*/ 159253 h 159407"/>
              <a:gd name="connsiteX3" fmla="*/ 89350 w 242997"/>
              <a:gd name="connsiteY3" fmla="*/ 89403 h 159407"/>
              <a:gd name="connsiteX4" fmla="*/ 60775 w 242997"/>
              <a:gd name="connsiteY4" fmla="*/ 102103 h 159407"/>
              <a:gd name="connsiteX5" fmla="*/ 241750 w 242997"/>
              <a:gd name="connsiteY5" fmla="*/ 503 h 15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997" h="159407">
                <a:moveTo>
                  <a:pt x="241750" y="503"/>
                </a:moveTo>
                <a:cubicBezTo>
                  <a:pt x="253921" y="-5318"/>
                  <a:pt x="174017" y="40720"/>
                  <a:pt x="133800" y="67178"/>
                </a:cubicBezTo>
                <a:cubicBezTo>
                  <a:pt x="93583" y="93636"/>
                  <a:pt x="7858" y="155549"/>
                  <a:pt x="450" y="159253"/>
                </a:cubicBezTo>
                <a:cubicBezTo>
                  <a:pt x="-6958" y="162957"/>
                  <a:pt x="79296" y="98928"/>
                  <a:pt x="89350" y="89403"/>
                </a:cubicBezTo>
                <a:cubicBezTo>
                  <a:pt x="99404" y="79878"/>
                  <a:pt x="38550" y="114274"/>
                  <a:pt x="60775" y="102103"/>
                </a:cubicBezTo>
                <a:cubicBezTo>
                  <a:pt x="83000" y="89932"/>
                  <a:pt x="229579" y="6324"/>
                  <a:pt x="241750" y="5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C44263EE-B1F4-64F0-44CE-3726915F4741}"/>
              </a:ext>
            </a:extLst>
          </p:cNvPr>
          <p:cNvSpPr/>
          <p:nvPr/>
        </p:nvSpPr>
        <p:spPr>
          <a:xfrm>
            <a:off x="6371801" y="2568565"/>
            <a:ext cx="313897" cy="422582"/>
          </a:xfrm>
          <a:custGeom>
            <a:avLst/>
            <a:gdLst>
              <a:gd name="connsiteX0" fmla="*/ 311574 w 313897"/>
              <a:gd name="connsiteY0" fmla="*/ 10 h 422582"/>
              <a:gd name="connsiteX1" fmla="*/ 241724 w 313897"/>
              <a:gd name="connsiteY1" fmla="*/ 149235 h 422582"/>
              <a:gd name="connsiteX2" fmla="*/ 3599 w 313897"/>
              <a:gd name="connsiteY2" fmla="*/ 419110 h 422582"/>
              <a:gd name="connsiteX3" fmla="*/ 102024 w 313897"/>
              <a:gd name="connsiteY3" fmla="*/ 298460 h 422582"/>
              <a:gd name="connsiteX4" fmla="*/ 155999 w 313897"/>
              <a:gd name="connsiteY4" fmla="*/ 241310 h 422582"/>
              <a:gd name="connsiteX5" fmla="*/ 197274 w 313897"/>
              <a:gd name="connsiteY5" fmla="*/ 47635 h 422582"/>
              <a:gd name="connsiteX6" fmla="*/ 130599 w 313897"/>
              <a:gd name="connsiteY6" fmla="*/ 177810 h 422582"/>
              <a:gd name="connsiteX7" fmla="*/ 133774 w 313897"/>
              <a:gd name="connsiteY7" fmla="*/ 63510 h 422582"/>
              <a:gd name="connsiteX8" fmla="*/ 216324 w 313897"/>
              <a:gd name="connsiteY8" fmla="*/ 47635 h 422582"/>
              <a:gd name="connsiteX9" fmla="*/ 175049 w 313897"/>
              <a:gd name="connsiteY9" fmla="*/ 155585 h 422582"/>
              <a:gd name="connsiteX10" fmla="*/ 311574 w 313897"/>
              <a:gd name="connsiteY10" fmla="*/ 10 h 42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97" h="422582">
                <a:moveTo>
                  <a:pt x="311574" y="10"/>
                </a:moveTo>
                <a:cubicBezTo>
                  <a:pt x="322686" y="-1048"/>
                  <a:pt x="293053" y="79385"/>
                  <a:pt x="241724" y="149235"/>
                </a:cubicBezTo>
                <a:cubicBezTo>
                  <a:pt x="190395" y="219085"/>
                  <a:pt x="26882" y="394239"/>
                  <a:pt x="3599" y="419110"/>
                </a:cubicBezTo>
                <a:cubicBezTo>
                  <a:pt x="-19684" y="443981"/>
                  <a:pt x="76624" y="328093"/>
                  <a:pt x="102024" y="298460"/>
                </a:cubicBezTo>
                <a:cubicBezTo>
                  <a:pt x="127424" y="268827"/>
                  <a:pt x="140124" y="283114"/>
                  <a:pt x="155999" y="241310"/>
                </a:cubicBezTo>
                <a:cubicBezTo>
                  <a:pt x="171874" y="199506"/>
                  <a:pt x="201507" y="58218"/>
                  <a:pt x="197274" y="47635"/>
                </a:cubicBezTo>
                <a:cubicBezTo>
                  <a:pt x="193041" y="37052"/>
                  <a:pt x="141182" y="175164"/>
                  <a:pt x="130599" y="177810"/>
                </a:cubicBezTo>
                <a:cubicBezTo>
                  <a:pt x="120016" y="180456"/>
                  <a:pt x="119486" y="85206"/>
                  <a:pt x="133774" y="63510"/>
                </a:cubicBezTo>
                <a:cubicBezTo>
                  <a:pt x="148061" y="41814"/>
                  <a:pt x="209445" y="32289"/>
                  <a:pt x="216324" y="47635"/>
                </a:cubicBezTo>
                <a:cubicBezTo>
                  <a:pt x="223203" y="62981"/>
                  <a:pt x="160232" y="162464"/>
                  <a:pt x="175049" y="155585"/>
                </a:cubicBezTo>
                <a:cubicBezTo>
                  <a:pt x="189866" y="148706"/>
                  <a:pt x="300462" y="1068"/>
                  <a:pt x="311574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F68A2A7F-FAD6-CE2A-E6B1-47225DFFA55A}"/>
              </a:ext>
            </a:extLst>
          </p:cNvPr>
          <p:cNvSpPr/>
          <p:nvPr/>
        </p:nvSpPr>
        <p:spPr>
          <a:xfrm>
            <a:off x="6432169" y="2647766"/>
            <a:ext cx="314729" cy="606845"/>
          </a:xfrm>
          <a:custGeom>
            <a:avLst/>
            <a:gdLst>
              <a:gd name="connsiteX0" fmla="*/ 314706 w 314729"/>
              <a:gd name="connsiteY0" fmla="*/ 184 h 606845"/>
              <a:gd name="connsiteX1" fmla="*/ 140081 w 314729"/>
              <a:gd name="connsiteY1" fmla="*/ 177984 h 606845"/>
              <a:gd name="connsiteX2" fmla="*/ 82931 w 314729"/>
              <a:gd name="connsiteY2" fmla="*/ 295459 h 606845"/>
              <a:gd name="connsiteX3" fmla="*/ 114681 w 314729"/>
              <a:gd name="connsiteY3" fmla="*/ 260534 h 606845"/>
              <a:gd name="connsiteX4" fmla="*/ 86106 w 314729"/>
              <a:gd name="connsiteY4" fmla="*/ 390709 h 606845"/>
              <a:gd name="connsiteX5" fmla="*/ 381 w 314729"/>
              <a:gd name="connsiteY5" fmla="*/ 606609 h 606845"/>
              <a:gd name="connsiteX6" fmla="*/ 54356 w 314729"/>
              <a:gd name="connsiteY6" fmla="*/ 428809 h 606845"/>
              <a:gd name="connsiteX7" fmla="*/ 48006 w 314729"/>
              <a:gd name="connsiteY7" fmla="*/ 241484 h 606845"/>
              <a:gd name="connsiteX8" fmla="*/ 143256 w 314729"/>
              <a:gd name="connsiteY8" fmla="*/ 139884 h 606845"/>
              <a:gd name="connsiteX9" fmla="*/ 181356 w 314729"/>
              <a:gd name="connsiteY9" fmla="*/ 101784 h 606845"/>
              <a:gd name="connsiteX10" fmla="*/ 152781 w 314729"/>
              <a:gd name="connsiteY10" fmla="*/ 143059 h 606845"/>
              <a:gd name="connsiteX11" fmla="*/ 314706 w 314729"/>
              <a:gd name="connsiteY11" fmla="*/ 184 h 60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729" h="606845">
                <a:moveTo>
                  <a:pt x="314706" y="184"/>
                </a:moveTo>
                <a:cubicBezTo>
                  <a:pt x="312589" y="6005"/>
                  <a:pt x="178710" y="128772"/>
                  <a:pt x="140081" y="177984"/>
                </a:cubicBezTo>
                <a:cubicBezTo>
                  <a:pt x="101452" y="227197"/>
                  <a:pt x="87164" y="281701"/>
                  <a:pt x="82931" y="295459"/>
                </a:cubicBezTo>
                <a:cubicBezTo>
                  <a:pt x="78698" y="309217"/>
                  <a:pt x="114152" y="244659"/>
                  <a:pt x="114681" y="260534"/>
                </a:cubicBezTo>
                <a:cubicBezTo>
                  <a:pt x="115210" y="276409"/>
                  <a:pt x="105156" y="333030"/>
                  <a:pt x="86106" y="390709"/>
                </a:cubicBezTo>
                <a:cubicBezTo>
                  <a:pt x="67056" y="448388"/>
                  <a:pt x="5673" y="600259"/>
                  <a:pt x="381" y="606609"/>
                </a:cubicBezTo>
                <a:cubicBezTo>
                  <a:pt x="-4911" y="612959"/>
                  <a:pt x="46418" y="489663"/>
                  <a:pt x="54356" y="428809"/>
                </a:cubicBezTo>
                <a:cubicBezTo>
                  <a:pt x="62294" y="367955"/>
                  <a:pt x="33189" y="289638"/>
                  <a:pt x="48006" y="241484"/>
                </a:cubicBezTo>
                <a:cubicBezTo>
                  <a:pt x="62823" y="193330"/>
                  <a:pt x="121031" y="163167"/>
                  <a:pt x="143256" y="139884"/>
                </a:cubicBezTo>
                <a:cubicBezTo>
                  <a:pt x="165481" y="116601"/>
                  <a:pt x="179769" y="101255"/>
                  <a:pt x="181356" y="101784"/>
                </a:cubicBezTo>
                <a:cubicBezTo>
                  <a:pt x="182943" y="102313"/>
                  <a:pt x="132673" y="157876"/>
                  <a:pt x="152781" y="143059"/>
                </a:cubicBezTo>
                <a:cubicBezTo>
                  <a:pt x="172889" y="128242"/>
                  <a:pt x="316823" y="-5637"/>
                  <a:pt x="314706" y="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876A7B5B-9097-5273-B6FC-71D0A1E8793B}"/>
              </a:ext>
            </a:extLst>
          </p:cNvPr>
          <p:cNvSpPr/>
          <p:nvPr/>
        </p:nvSpPr>
        <p:spPr>
          <a:xfrm>
            <a:off x="6444830" y="2822529"/>
            <a:ext cx="213382" cy="311577"/>
          </a:xfrm>
          <a:custGeom>
            <a:avLst/>
            <a:gdLst>
              <a:gd name="connsiteX0" fmla="*/ 213145 w 213382"/>
              <a:gd name="connsiteY0" fmla="*/ 46 h 311577"/>
              <a:gd name="connsiteX1" fmla="*/ 108370 w 213382"/>
              <a:gd name="connsiteY1" fmla="*/ 203246 h 311577"/>
              <a:gd name="connsiteX2" fmla="*/ 420 w 213382"/>
              <a:gd name="connsiteY2" fmla="*/ 311196 h 311577"/>
              <a:gd name="connsiteX3" fmla="*/ 149645 w 213382"/>
              <a:gd name="connsiteY3" fmla="*/ 168321 h 311577"/>
              <a:gd name="connsiteX4" fmla="*/ 149645 w 213382"/>
              <a:gd name="connsiteY4" fmla="*/ 184196 h 311577"/>
              <a:gd name="connsiteX5" fmla="*/ 136945 w 213382"/>
              <a:gd name="connsiteY5" fmla="*/ 184196 h 311577"/>
              <a:gd name="connsiteX6" fmla="*/ 213145 w 213382"/>
              <a:gd name="connsiteY6" fmla="*/ 46 h 31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382" h="311577">
                <a:moveTo>
                  <a:pt x="213145" y="46"/>
                </a:moveTo>
                <a:cubicBezTo>
                  <a:pt x="208383" y="3221"/>
                  <a:pt x="143824" y="151388"/>
                  <a:pt x="108370" y="203246"/>
                </a:cubicBezTo>
                <a:cubicBezTo>
                  <a:pt x="72916" y="255104"/>
                  <a:pt x="-6459" y="317017"/>
                  <a:pt x="420" y="311196"/>
                </a:cubicBezTo>
                <a:cubicBezTo>
                  <a:pt x="7299" y="305375"/>
                  <a:pt x="124774" y="189488"/>
                  <a:pt x="149645" y="168321"/>
                </a:cubicBezTo>
                <a:cubicBezTo>
                  <a:pt x="174516" y="147154"/>
                  <a:pt x="151762" y="181550"/>
                  <a:pt x="149645" y="184196"/>
                </a:cubicBezTo>
                <a:cubicBezTo>
                  <a:pt x="147528" y="186842"/>
                  <a:pt x="124245" y="211183"/>
                  <a:pt x="136945" y="184196"/>
                </a:cubicBezTo>
                <a:cubicBezTo>
                  <a:pt x="149645" y="157209"/>
                  <a:pt x="217907" y="-3129"/>
                  <a:pt x="21314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CCFBCC4-D62D-7345-D10E-60F83D90C1F7}"/>
              </a:ext>
            </a:extLst>
          </p:cNvPr>
          <p:cNvSpPr/>
          <p:nvPr/>
        </p:nvSpPr>
        <p:spPr>
          <a:xfrm>
            <a:off x="5301756" y="3940012"/>
            <a:ext cx="400861" cy="495602"/>
          </a:xfrm>
          <a:custGeom>
            <a:avLst/>
            <a:gdLst>
              <a:gd name="connsiteX0" fmla="*/ 375144 w 400861"/>
              <a:gd name="connsiteY0" fmla="*/ 163 h 495602"/>
              <a:gd name="connsiteX1" fmla="*/ 251319 w 400861"/>
              <a:gd name="connsiteY1" fmla="*/ 193838 h 495602"/>
              <a:gd name="connsiteX2" fmla="*/ 340219 w 400861"/>
              <a:gd name="connsiteY2" fmla="*/ 289088 h 495602"/>
              <a:gd name="connsiteX3" fmla="*/ 279894 w 400861"/>
              <a:gd name="connsiteY3" fmla="*/ 412913 h 495602"/>
              <a:gd name="connsiteX4" fmla="*/ 494 w 400861"/>
              <a:gd name="connsiteY4" fmla="*/ 495463 h 495602"/>
              <a:gd name="connsiteX5" fmla="*/ 356094 w 400861"/>
              <a:gd name="connsiteY5" fmla="*/ 431963 h 495602"/>
              <a:gd name="connsiteX6" fmla="*/ 384669 w 400861"/>
              <a:gd name="connsiteY6" fmla="*/ 406563 h 495602"/>
              <a:gd name="connsiteX7" fmla="*/ 254494 w 400861"/>
              <a:gd name="connsiteY7" fmla="*/ 244638 h 495602"/>
              <a:gd name="connsiteX8" fmla="*/ 235444 w 400861"/>
              <a:gd name="connsiteY8" fmla="*/ 228763 h 495602"/>
              <a:gd name="connsiteX9" fmla="*/ 375144 w 400861"/>
              <a:gd name="connsiteY9" fmla="*/ 163 h 49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861" h="495602">
                <a:moveTo>
                  <a:pt x="375144" y="163"/>
                </a:moveTo>
                <a:cubicBezTo>
                  <a:pt x="377790" y="-5658"/>
                  <a:pt x="257140" y="145684"/>
                  <a:pt x="251319" y="193838"/>
                </a:cubicBezTo>
                <a:cubicBezTo>
                  <a:pt x="245498" y="241992"/>
                  <a:pt x="335456" y="252576"/>
                  <a:pt x="340219" y="289088"/>
                </a:cubicBezTo>
                <a:cubicBezTo>
                  <a:pt x="344981" y="325601"/>
                  <a:pt x="336515" y="378517"/>
                  <a:pt x="279894" y="412913"/>
                </a:cubicBezTo>
                <a:cubicBezTo>
                  <a:pt x="223273" y="447309"/>
                  <a:pt x="-12206" y="492288"/>
                  <a:pt x="494" y="495463"/>
                </a:cubicBezTo>
                <a:cubicBezTo>
                  <a:pt x="13194" y="498638"/>
                  <a:pt x="292065" y="446780"/>
                  <a:pt x="356094" y="431963"/>
                </a:cubicBezTo>
                <a:cubicBezTo>
                  <a:pt x="420123" y="417146"/>
                  <a:pt x="401602" y="437784"/>
                  <a:pt x="384669" y="406563"/>
                </a:cubicBezTo>
                <a:cubicBezTo>
                  <a:pt x="367736" y="375342"/>
                  <a:pt x="279365" y="274271"/>
                  <a:pt x="254494" y="244638"/>
                </a:cubicBezTo>
                <a:cubicBezTo>
                  <a:pt x="229623" y="215005"/>
                  <a:pt x="208986" y="264746"/>
                  <a:pt x="235444" y="228763"/>
                </a:cubicBezTo>
                <a:cubicBezTo>
                  <a:pt x="261902" y="192780"/>
                  <a:pt x="372498" y="5984"/>
                  <a:pt x="37514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C990EDB1-504F-70F7-8E08-749C16ADFA73}"/>
              </a:ext>
            </a:extLst>
          </p:cNvPr>
          <p:cNvSpPr/>
          <p:nvPr/>
        </p:nvSpPr>
        <p:spPr>
          <a:xfrm>
            <a:off x="5073639" y="4362450"/>
            <a:ext cx="418341" cy="222265"/>
          </a:xfrm>
          <a:custGeom>
            <a:avLst/>
            <a:gdLst>
              <a:gd name="connsiteX0" fmla="*/ 11 w 418341"/>
              <a:gd name="connsiteY0" fmla="*/ 222250 h 222265"/>
              <a:gd name="connsiteX1" fmla="*/ 203211 w 418341"/>
              <a:gd name="connsiteY1" fmla="*/ 57150 h 222265"/>
              <a:gd name="connsiteX2" fmla="*/ 193686 w 418341"/>
              <a:gd name="connsiteY2" fmla="*/ 0 h 222265"/>
              <a:gd name="connsiteX3" fmla="*/ 412761 w 418341"/>
              <a:gd name="connsiteY3" fmla="*/ 28575 h 222265"/>
              <a:gd name="connsiteX4" fmla="*/ 342911 w 418341"/>
              <a:gd name="connsiteY4" fmla="*/ 19050 h 222265"/>
              <a:gd name="connsiteX5" fmla="*/ 231786 w 418341"/>
              <a:gd name="connsiteY5" fmla="*/ 31750 h 222265"/>
              <a:gd name="connsiteX6" fmla="*/ 193686 w 418341"/>
              <a:gd name="connsiteY6" fmla="*/ 66675 h 222265"/>
              <a:gd name="connsiteX7" fmla="*/ 11 w 418341"/>
              <a:gd name="connsiteY7" fmla="*/ 222250 h 22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341" h="222265">
                <a:moveTo>
                  <a:pt x="11" y="222250"/>
                </a:moveTo>
                <a:cubicBezTo>
                  <a:pt x="1598" y="220663"/>
                  <a:pt x="170932" y="94192"/>
                  <a:pt x="203211" y="57150"/>
                </a:cubicBezTo>
                <a:cubicBezTo>
                  <a:pt x="235490" y="20108"/>
                  <a:pt x="158761" y="4762"/>
                  <a:pt x="193686" y="0"/>
                </a:cubicBezTo>
                <a:lnTo>
                  <a:pt x="412761" y="28575"/>
                </a:lnTo>
                <a:cubicBezTo>
                  <a:pt x="437632" y="31750"/>
                  <a:pt x="373074" y="18521"/>
                  <a:pt x="342911" y="19050"/>
                </a:cubicBezTo>
                <a:cubicBezTo>
                  <a:pt x="312749" y="19579"/>
                  <a:pt x="256657" y="23813"/>
                  <a:pt x="231786" y="31750"/>
                </a:cubicBezTo>
                <a:cubicBezTo>
                  <a:pt x="206915" y="39687"/>
                  <a:pt x="231786" y="33867"/>
                  <a:pt x="193686" y="66675"/>
                </a:cubicBezTo>
                <a:cubicBezTo>
                  <a:pt x="155586" y="99483"/>
                  <a:pt x="-1576" y="223837"/>
                  <a:pt x="11" y="222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3F0D2977-22BA-E832-AF89-BCF7D67B5A72}"/>
              </a:ext>
            </a:extLst>
          </p:cNvPr>
          <p:cNvSpPr/>
          <p:nvPr/>
        </p:nvSpPr>
        <p:spPr>
          <a:xfrm>
            <a:off x="5121924" y="4400042"/>
            <a:ext cx="162315" cy="166329"/>
          </a:xfrm>
          <a:custGeom>
            <a:avLst/>
            <a:gdLst>
              <a:gd name="connsiteX0" fmla="*/ 161276 w 162315"/>
              <a:gd name="connsiteY0" fmla="*/ 508 h 166329"/>
              <a:gd name="connsiteX1" fmla="*/ 27926 w 162315"/>
              <a:gd name="connsiteY1" fmla="*/ 143383 h 166329"/>
              <a:gd name="connsiteX2" fmla="*/ 5701 w 162315"/>
              <a:gd name="connsiteY2" fmla="*/ 162433 h 166329"/>
              <a:gd name="connsiteX3" fmla="*/ 104126 w 162315"/>
              <a:gd name="connsiteY3" fmla="*/ 105283 h 166329"/>
              <a:gd name="connsiteX4" fmla="*/ 123176 w 162315"/>
              <a:gd name="connsiteY4" fmla="*/ 98933 h 166329"/>
              <a:gd name="connsiteX5" fmla="*/ 91426 w 162315"/>
              <a:gd name="connsiteY5" fmla="*/ 95758 h 166329"/>
              <a:gd name="connsiteX6" fmla="*/ 161276 w 162315"/>
              <a:gd name="connsiteY6" fmla="*/ 508 h 16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315" h="166329">
                <a:moveTo>
                  <a:pt x="161276" y="508"/>
                </a:moveTo>
                <a:cubicBezTo>
                  <a:pt x="150693" y="8445"/>
                  <a:pt x="53855" y="116396"/>
                  <a:pt x="27926" y="143383"/>
                </a:cubicBezTo>
                <a:cubicBezTo>
                  <a:pt x="1997" y="170370"/>
                  <a:pt x="-6999" y="168783"/>
                  <a:pt x="5701" y="162433"/>
                </a:cubicBezTo>
                <a:cubicBezTo>
                  <a:pt x="18401" y="156083"/>
                  <a:pt x="84547" y="115866"/>
                  <a:pt x="104126" y="105283"/>
                </a:cubicBezTo>
                <a:cubicBezTo>
                  <a:pt x="123705" y="94700"/>
                  <a:pt x="125293" y="100521"/>
                  <a:pt x="123176" y="98933"/>
                </a:cubicBezTo>
                <a:cubicBezTo>
                  <a:pt x="121059" y="97345"/>
                  <a:pt x="84547" y="111633"/>
                  <a:pt x="91426" y="95758"/>
                </a:cubicBezTo>
                <a:cubicBezTo>
                  <a:pt x="98305" y="79883"/>
                  <a:pt x="171859" y="-7429"/>
                  <a:pt x="161276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ACA8760A-56F6-7E0F-39EE-B2B4E5F7F0F2}"/>
              </a:ext>
            </a:extLst>
          </p:cNvPr>
          <p:cNvSpPr/>
          <p:nvPr/>
        </p:nvSpPr>
        <p:spPr>
          <a:xfrm>
            <a:off x="5619552" y="4254646"/>
            <a:ext cx="75014" cy="232175"/>
          </a:xfrm>
          <a:custGeom>
            <a:avLst/>
            <a:gdLst>
              <a:gd name="connsiteX0" fmla="*/ 198 w 75014"/>
              <a:gd name="connsiteY0" fmla="*/ 6204 h 232175"/>
              <a:gd name="connsiteX1" fmla="*/ 57348 w 75014"/>
              <a:gd name="connsiteY1" fmla="*/ 199879 h 232175"/>
              <a:gd name="connsiteX2" fmla="*/ 73223 w 75014"/>
              <a:gd name="connsiteY2" fmla="*/ 231629 h 232175"/>
              <a:gd name="connsiteX3" fmla="*/ 73223 w 75014"/>
              <a:gd name="connsiteY3" fmla="*/ 196704 h 232175"/>
              <a:gd name="connsiteX4" fmla="*/ 60523 w 75014"/>
              <a:gd name="connsiteY4" fmla="*/ 199879 h 232175"/>
              <a:gd name="connsiteX5" fmla="*/ 38298 w 75014"/>
              <a:gd name="connsiteY5" fmla="*/ 60179 h 232175"/>
              <a:gd name="connsiteX6" fmla="*/ 198 w 75014"/>
              <a:gd name="connsiteY6" fmla="*/ 6204 h 2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014" h="232175">
                <a:moveTo>
                  <a:pt x="198" y="6204"/>
                </a:moveTo>
                <a:cubicBezTo>
                  <a:pt x="3373" y="29487"/>
                  <a:pt x="45177" y="162308"/>
                  <a:pt x="57348" y="199879"/>
                </a:cubicBezTo>
                <a:cubicBezTo>
                  <a:pt x="69519" y="237450"/>
                  <a:pt x="70577" y="232158"/>
                  <a:pt x="73223" y="231629"/>
                </a:cubicBezTo>
                <a:cubicBezTo>
                  <a:pt x="75869" y="231100"/>
                  <a:pt x="75340" y="201996"/>
                  <a:pt x="73223" y="196704"/>
                </a:cubicBezTo>
                <a:cubicBezTo>
                  <a:pt x="71106" y="191412"/>
                  <a:pt x="66344" y="222633"/>
                  <a:pt x="60523" y="199879"/>
                </a:cubicBezTo>
                <a:cubicBezTo>
                  <a:pt x="54702" y="177125"/>
                  <a:pt x="43590" y="89812"/>
                  <a:pt x="38298" y="60179"/>
                </a:cubicBezTo>
                <a:cubicBezTo>
                  <a:pt x="33006" y="30546"/>
                  <a:pt x="-2977" y="-17079"/>
                  <a:pt x="198" y="6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A4D33A76-45AA-0CB3-395B-8F8DFACFC1BD}"/>
              </a:ext>
            </a:extLst>
          </p:cNvPr>
          <p:cNvSpPr/>
          <p:nvPr/>
        </p:nvSpPr>
        <p:spPr>
          <a:xfrm>
            <a:off x="5091944" y="4463791"/>
            <a:ext cx="607748" cy="114561"/>
          </a:xfrm>
          <a:custGeom>
            <a:avLst/>
            <a:gdLst>
              <a:gd name="connsiteX0" fmla="*/ 756 w 607748"/>
              <a:gd name="connsiteY0" fmla="*/ 114559 h 114561"/>
              <a:gd name="connsiteX1" fmla="*/ 226181 w 607748"/>
              <a:gd name="connsiteY1" fmla="*/ 6609 h 114561"/>
              <a:gd name="connsiteX2" fmla="*/ 369056 w 607748"/>
              <a:gd name="connsiteY2" fmla="*/ 12959 h 114561"/>
              <a:gd name="connsiteX3" fmla="*/ 429381 w 607748"/>
              <a:gd name="connsiteY3" fmla="*/ 22484 h 114561"/>
              <a:gd name="connsiteX4" fmla="*/ 556381 w 607748"/>
              <a:gd name="connsiteY4" fmla="*/ 9784 h 114561"/>
              <a:gd name="connsiteX5" fmla="*/ 607181 w 607748"/>
              <a:gd name="connsiteY5" fmla="*/ 259 h 114561"/>
              <a:gd name="connsiteX6" fmla="*/ 527806 w 607748"/>
              <a:gd name="connsiteY6" fmla="*/ 3434 h 114561"/>
              <a:gd name="connsiteX7" fmla="*/ 308731 w 607748"/>
              <a:gd name="connsiteY7" fmla="*/ 9784 h 114561"/>
              <a:gd name="connsiteX8" fmla="*/ 756 w 607748"/>
              <a:gd name="connsiteY8" fmla="*/ 114559 h 11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748" h="114561">
                <a:moveTo>
                  <a:pt x="756" y="114559"/>
                </a:moveTo>
                <a:cubicBezTo>
                  <a:pt x="-13002" y="114030"/>
                  <a:pt x="164798" y="23542"/>
                  <a:pt x="226181" y="6609"/>
                </a:cubicBezTo>
                <a:cubicBezTo>
                  <a:pt x="287564" y="-10324"/>
                  <a:pt x="335189" y="10313"/>
                  <a:pt x="369056" y="12959"/>
                </a:cubicBezTo>
                <a:cubicBezTo>
                  <a:pt x="402923" y="15605"/>
                  <a:pt x="398160" y="23013"/>
                  <a:pt x="429381" y="22484"/>
                </a:cubicBezTo>
                <a:cubicBezTo>
                  <a:pt x="460602" y="21955"/>
                  <a:pt x="526748" y="13488"/>
                  <a:pt x="556381" y="9784"/>
                </a:cubicBezTo>
                <a:cubicBezTo>
                  <a:pt x="586014" y="6080"/>
                  <a:pt x="611943" y="1317"/>
                  <a:pt x="607181" y="259"/>
                </a:cubicBezTo>
                <a:cubicBezTo>
                  <a:pt x="602419" y="-799"/>
                  <a:pt x="527806" y="3434"/>
                  <a:pt x="527806" y="3434"/>
                </a:cubicBezTo>
                <a:cubicBezTo>
                  <a:pt x="478064" y="5021"/>
                  <a:pt x="395514" y="-8208"/>
                  <a:pt x="308731" y="9784"/>
                </a:cubicBezTo>
                <a:cubicBezTo>
                  <a:pt x="221948" y="27776"/>
                  <a:pt x="14514" y="115088"/>
                  <a:pt x="756" y="114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D48F898-29D2-67A1-7292-CE09F79E39F9}"/>
              </a:ext>
            </a:extLst>
          </p:cNvPr>
          <p:cNvSpPr/>
          <p:nvPr/>
        </p:nvSpPr>
        <p:spPr>
          <a:xfrm>
            <a:off x="5186529" y="4473921"/>
            <a:ext cx="480668" cy="295723"/>
          </a:xfrm>
          <a:custGeom>
            <a:avLst/>
            <a:gdLst>
              <a:gd name="connsiteX0" fmla="*/ 14121 w 480668"/>
              <a:gd name="connsiteY0" fmla="*/ 6004 h 295723"/>
              <a:gd name="connsiteX1" fmla="*/ 83971 w 480668"/>
              <a:gd name="connsiteY1" fmla="*/ 9179 h 295723"/>
              <a:gd name="connsiteX2" fmla="*/ 296696 w 480668"/>
              <a:gd name="connsiteY2" fmla="*/ 37754 h 295723"/>
              <a:gd name="connsiteX3" fmla="*/ 474496 w 480668"/>
              <a:gd name="connsiteY3" fmla="*/ 18704 h 295723"/>
              <a:gd name="connsiteX4" fmla="*/ 436396 w 480668"/>
              <a:gd name="connsiteY4" fmla="*/ 21879 h 295723"/>
              <a:gd name="connsiteX5" fmla="*/ 401471 w 480668"/>
              <a:gd name="connsiteY5" fmla="*/ 123479 h 295723"/>
              <a:gd name="connsiteX6" fmla="*/ 341146 w 480668"/>
              <a:gd name="connsiteY6" fmla="*/ 294929 h 295723"/>
              <a:gd name="connsiteX7" fmla="*/ 328446 w 480668"/>
              <a:gd name="connsiteY7" fmla="*/ 190154 h 295723"/>
              <a:gd name="connsiteX8" fmla="*/ 226846 w 480668"/>
              <a:gd name="connsiteY8" fmla="*/ 253654 h 295723"/>
              <a:gd name="connsiteX9" fmla="*/ 344321 w 480668"/>
              <a:gd name="connsiteY9" fmla="*/ 85379 h 295723"/>
              <a:gd name="connsiteX10" fmla="*/ 14121 w 480668"/>
              <a:gd name="connsiteY10" fmla="*/ 6004 h 29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668" h="295723">
                <a:moveTo>
                  <a:pt x="14121" y="6004"/>
                </a:moveTo>
                <a:cubicBezTo>
                  <a:pt x="-29271" y="-6696"/>
                  <a:pt x="36875" y="3887"/>
                  <a:pt x="83971" y="9179"/>
                </a:cubicBezTo>
                <a:cubicBezTo>
                  <a:pt x="131067" y="14471"/>
                  <a:pt x="231609" y="36167"/>
                  <a:pt x="296696" y="37754"/>
                </a:cubicBezTo>
                <a:cubicBezTo>
                  <a:pt x="361783" y="39341"/>
                  <a:pt x="451213" y="21350"/>
                  <a:pt x="474496" y="18704"/>
                </a:cubicBezTo>
                <a:cubicBezTo>
                  <a:pt x="497779" y="16058"/>
                  <a:pt x="448567" y="4417"/>
                  <a:pt x="436396" y="21879"/>
                </a:cubicBezTo>
                <a:cubicBezTo>
                  <a:pt x="424225" y="39341"/>
                  <a:pt x="417346" y="77971"/>
                  <a:pt x="401471" y="123479"/>
                </a:cubicBezTo>
                <a:cubicBezTo>
                  <a:pt x="385596" y="168987"/>
                  <a:pt x="353317" y="283816"/>
                  <a:pt x="341146" y="294929"/>
                </a:cubicBezTo>
                <a:cubicBezTo>
                  <a:pt x="328975" y="306042"/>
                  <a:pt x="347496" y="197033"/>
                  <a:pt x="328446" y="190154"/>
                </a:cubicBezTo>
                <a:cubicBezTo>
                  <a:pt x="309396" y="183275"/>
                  <a:pt x="224200" y="271117"/>
                  <a:pt x="226846" y="253654"/>
                </a:cubicBezTo>
                <a:cubicBezTo>
                  <a:pt x="229492" y="236191"/>
                  <a:pt x="372896" y="126125"/>
                  <a:pt x="344321" y="85379"/>
                </a:cubicBezTo>
                <a:cubicBezTo>
                  <a:pt x="315746" y="44633"/>
                  <a:pt x="57513" y="18704"/>
                  <a:pt x="14121" y="6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44DC3673-CAF3-E037-395D-DFB728E8FA02}"/>
              </a:ext>
            </a:extLst>
          </p:cNvPr>
          <p:cNvSpPr/>
          <p:nvPr/>
        </p:nvSpPr>
        <p:spPr>
          <a:xfrm>
            <a:off x="5172068" y="4275196"/>
            <a:ext cx="181537" cy="227125"/>
          </a:xfrm>
          <a:custGeom>
            <a:avLst/>
            <a:gdLst>
              <a:gd name="connsiteX0" fmla="*/ 123832 w 181537"/>
              <a:gd name="connsiteY0" fmla="*/ 26929 h 227125"/>
              <a:gd name="connsiteX1" fmla="*/ 57157 w 181537"/>
              <a:gd name="connsiteY1" fmla="*/ 157104 h 227125"/>
              <a:gd name="connsiteX2" fmla="*/ 38107 w 181537"/>
              <a:gd name="connsiteY2" fmla="*/ 226954 h 227125"/>
              <a:gd name="connsiteX3" fmla="*/ 41282 w 181537"/>
              <a:gd name="connsiteY3" fmla="*/ 176154 h 227125"/>
              <a:gd name="connsiteX4" fmla="*/ 7 w 181537"/>
              <a:gd name="connsiteY4" fmla="*/ 153929 h 227125"/>
              <a:gd name="connsiteX5" fmla="*/ 38107 w 181537"/>
              <a:gd name="connsiteY5" fmla="*/ 144404 h 227125"/>
              <a:gd name="connsiteX6" fmla="*/ 60332 w 181537"/>
              <a:gd name="connsiteY6" fmla="*/ 119004 h 227125"/>
              <a:gd name="connsiteX7" fmla="*/ 9532 w 181537"/>
              <a:gd name="connsiteY7" fmla="*/ 138054 h 227125"/>
              <a:gd name="connsiteX8" fmla="*/ 177807 w 181537"/>
              <a:gd name="connsiteY8" fmla="*/ 7879 h 227125"/>
              <a:gd name="connsiteX9" fmla="*/ 123832 w 181537"/>
              <a:gd name="connsiteY9" fmla="*/ 26929 h 22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537" h="227125">
                <a:moveTo>
                  <a:pt x="123832" y="26929"/>
                </a:moveTo>
                <a:cubicBezTo>
                  <a:pt x="103724" y="51800"/>
                  <a:pt x="71444" y="123767"/>
                  <a:pt x="57157" y="157104"/>
                </a:cubicBezTo>
                <a:cubicBezTo>
                  <a:pt x="42870" y="190441"/>
                  <a:pt x="40753" y="223779"/>
                  <a:pt x="38107" y="226954"/>
                </a:cubicBezTo>
                <a:cubicBezTo>
                  <a:pt x="35461" y="230129"/>
                  <a:pt x="47632" y="188325"/>
                  <a:pt x="41282" y="176154"/>
                </a:cubicBezTo>
                <a:cubicBezTo>
                  <a:pt x="34932" y="163983"/>
                  <a:pt x="536" y="159221"/>
                  <a:pt x="7" y="153929"/>
                </a:cubicBezTo>
                <a:cubicBezTo>
                  <a:pt x="-522" y="148637"/>
                  <a:pt x="28053" y="150225"/>
                  <a:pt x="38107" y="144404"/>
                </a:cubicBezTo>
                <a:cubicBezTo>
                  <a:pt x="48161" y="138583"/>
                  <a:pt x="65094" y="120062"/>
                  <a:pt x="60332" y="119004"/>
                </a:cubicBezTo>
                <a:cubicBezTo>
                  <a:pt x="55570" y="117946"/>
                  <a:pt x="-10047" y="156575"/>
                  <a:pt x="9532" y="138054"/>
                </a:cubicBezTo>
                <a:cubicBezTo>
                  <a:pt x="29111" y="119533"/>
                  <a:pt x="159815" y="24283"/>
                  <a:pt x="177807" y="7879"/>
                </a:cubicBezTo>
                <a:cubicBezTo>
                  <a:pt x="195799" y="-8525"/>
                  <a:pt x="143940" y="2058"/>
                  <a:pt x="123832" y="26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C858BF4-D254-12A3-14F4-9D96EDA12C17}"/>
              </a:ext>
            </a:extLst>
          </p:cNvPr>
          <p:cNvSpPr/>
          <p:nvPr/>
        </p:nvSpPr>
        <p:spPr>
          <a:xfrm>
            <a:off x="4939665" y="4349031"/>
            <a:ext cx="185220" cy="235702"/>
          </a:xfrm>
          <a:custGeom>
            <a:avLst/>
            <a:gdLst>
              <a:gd name="connsiteX0" fmla="*/ 635 w 185220"/>
              <a:gd name="connsiteY0" fmla="*/ 719 h 235702"/>
              <a:gd name="connsiteX1" fmla="*/ 105410 w 185220"/>
              <a:gd name="connsiteY1" fmla="*/ 149944 h 235702"/>
              <a:gd name="connsiteX2" fmla="*/ 184785 w 185220"/>
              <a:gd name="connsiteY2" fmla="*/ 235669 h 235702"/>
              <a:gd name="connsiteX3" fmla="*/ 133985 w 185220"/>
              <a:gd name="connsiteY3" fmla="*/ 159469 h 235702"/>
              <a:gd name="connsiteX4" fmla="*/ 64135 w 185220"/>
              <a:gd name="connsiteY4" fmla="*/ 95969 h 235702"/>
              <a:gd name="connsiteX5" fmla="*/ 635 w 185220"/>
              <a:gd name="connsiteY5" fmla="*/ 719 h 23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220" h="235702">
                <a:moveTo>
                  <a:pt x="635" y="719"/>
                </a:moveTo>
                <a:cubicBezTo>
                  <a:pt x="7514" y="9715"/>
                  <a:pt x="74718" y="110786"/>
                  <a:pt x="105410" y="149944"/>
                </a:cubicBezTo>
                <a:cubicBezTo>
                  <a:pt x="136102" y="189102"/>
                  <a:pt x="180023" y="234082"/>
                  <a:pt x="184785" y="235669"/>
                </a:cubicBezTo>
                <a:cubicBezTo>
                  <a:pt x="189547" y="237256"/>
                  <a:pt x="154093" y="182752"/>
                  <a:pt x="133985" y="159469"/>
                </a:cubicBezTo>
                <a:cubicBezTo>
                  <a:pt x="113877" y="136186"/>
                  <a:pt x="83714" y="122427"/>
                  <a:pt x="64135" y="95969"/>
                </a:cubicBezTo>
                <a:cubicBezTo>
                  <a:pt x="44556" y="69511"/>
                  <a:pt x="-6244" y="-8277"/>
                  <a:pt x="635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CB484391-183A-6306-8A03-559B3A29BBCA}"/>
              </a:ext>
            </a:extLst>
          </p:cNvPr>
          <p:cNvSpPr/>
          <p:nvPr/>
        </p:nvSpPr>
        <p:spPr>
          <a:xfrm>
            <a:off x="4754285" y="4378156"/>
            <a:ext cx="457431" cy="79567"/>
          </a:xfrm>
          <a:custGeom>
            <a:avLst/>
            <a:gdLst>
              <a:gd name="connsiteX0" fmla="*/ 1865 w 457431"/>
              <a:gd name="connsiteY0" fmla="*/ 169 h 79567"/>
              <a:gd name="connsiteX1" fmla="*/ 65365 w 457431"/>
              <a:gd name="connsiteY1" fmla="*/ 3344 h 79567"/>
              <a:gd name="connsiteX2" fmla="*/ 436840 w 457431"/>
              <a:gd name="connsiteY2" fmla="*/ 9694 h 79567"/>
              <a:gd name="connsiteX3" fmla="*/ 373340 w 457431"/>
              <a:gd name="connsiteY3" fmla="*/ 28744 h 79567"/>
              <a:gd name="connsiteX4" fmla="*/ 332065 w 457431"/>
              <a:gd name="connsiteY4" fmla="*/ 79544 h 79567"/>
              <a:gd name="connsiteX5" fmla="*/ 392390 w 457431"/>
              <a:gd name="connsiteY5" fmla="*/ 35094 h 79567"/>
              <a:gd name="connsiteX6" fmla="*/ 452715 w 457431"/>
              <a:gd name="connsiteY6" fmla="*/ 16044 h 79567"/>
              <a:gd name="connsiteX7" fmla="*/ 259040 w 457431"/>
              <a:gd name="connsiteY7" fmla="*/ 12869 h 79567"/>
              <a:gd name="connsiteX8" fmla="*/ 382865 w 457431"/>
              <a:gd name="connsiteY8" fmla="*/ 6519 h 79567"/>
              <a:gd name="connsiteX9" fmla="*/ 154265 w 457431"/>
              <a:gd name="connsiteY9" fmla="*/ 9694 h 79567"/>
              <a:gd name="connsiteX10" fmla="*/ 1865 w 457431"/>
              <a:gd name="connsiteY10" fmla="*/ 169 h 7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7431" h="79567">
                <a:moveTo>
                  <a:pt x="1865" y="169"/>
                </a:moveTo>
                <a:cubicBezTo>
                  <a:pt x="-12952" y="-889"/>
                  <a:pt x="65365" y="3344"/>
                  <a:pt x="65365" y="3344"/>
                </a:cubicBezTo>
                <a:cubicBezTo>
                  <a:pt x="137861" y="4931"/>
                  <a:pt x="385511" y="5461"/>
                  <a:pt x="436840" y="9694"/>
                </a:cubicBezTo>
                <a:cubicBezTo>
                  <a:pt x="488169" y="13927"/>
                  <a:pt x="390802" y="17102"/>
                  <a:pt x="373340" y="28744"/>
                </a:cubicBezTo>
                <a:cubicBezTo>
                  <a:pt x="355878" y="40386"/>
                  <a:pt x="328890" y="78486"/>
                  <a:pt x="332065" y="79544"/>
                </a:cubicBezTo>
                <a:cubicBezTo>
                  <a:pt x="335240" y="80602"/>
                  <a:pt x="372282" y="45677"/>
                  <a:pt x="392390" y="35094"/>
                </a:cubicBezTo>
                <a:cubicBezTo>
                  <a:pt x="412498" y="24511"/>
                  <a:pt x="474940" y="19748"/>
                  <a:pt x="452715" y="16044"/>
                </a:cubicBezTo>
                <a:cubicBezTo>
                  <a:pt x="430490" y="12340"/>
                  <a:pt x="270682" y="14456"/>
                  <a:pt x="259040" y="12869"/>
                </a:cubicBezTo>
                <a:cubicBezTo>
                  <a:pt x="247398" y="11282"/>
                  <a:pt x="400327" y="7048"/>
                  <a:pt x="382865" y="6519"/>
                </a:cubicBezTo>
                <a:cubicBezTo>
                  <a:pt x="365403" y="5990"/>
                  <a:pt x="213532" y="9694"/>
                  <a:pt x="154265" y="9694"/>
                </a:cubicBezTo>
                <a:cubicBezTo>
                  <a:pt x="94998" y="9694"/>
                  <a:pt x="16682" y="1227"/>
                  <a:pt x="186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CB83C35-22CB-E722-CF8C-142F20800888}"/>
              </a:ext>
            </a:extLst>
          </p:cNvPr>
          <p:cNvSpPr/>
          <p:nvPr/>
        </p:nvSpPr>
        <p:spPr>
          <a:xfrm>
            <a:off x="4700870" y="4473398"/>
            <a:ext cx="132974" cy="283048"/>
          </a:xfrm>
          <a:custGeom>
            <a:avLst/>
            <a:gdLst>
              <a:gd name="connsiteX0" fmla="*/ 131480 w 132974"/>
              <a:gd name="connsiteY0" fmla="*/ 177 h 283048"/>
              <a:gd name="connsiteX1" fmla="*/ 71155 w 132974"/>
              <a:gd name="connsiteY1" fmla="*/ 79552 h 283048"/>
              <a:gd name="connsiteX2" fmla="*/ 58455 w 132974"/>
              <a:gd name="connsiteY2" fmla="*/ 181152 h 283048"/>
              <a:gd name="connsiteX3" fmla="*/ 58455 w 132974"/>
              <a:gd name="connsiteY3" fmla="*/ 101777 h 283048"/>
              <a:gd name="connsiteX4" fmla="*/ 42580 w 132974"/>
              <a:gd name="connsiteY4" fmla="*/ 282752 h 283048"/>
              <a:gd name="connsiteX5" fmla="*/ 42580 w 132974"/>
              <a:gd name="connsiteY5" fmla="*/ 143052 h 283048"/>
              <a:gd name="connsiteX6" fmla="*/ 26705 w 132974"/>
              <a:gd name="connsiteY6" fmla="*/ 92252 h 283048"/>
              <a:gd name="connsiteX7" fmla="*/ 26705 w 132974"/>
              <a:gd name="connsiteY7" fmla="*/ 152577 h 283048"/>
              <a:gd name="connsiteX8" fmla="*/ 83855 w 132974"/>
              <a:gd name="connsiteY8" fmla="*/ 35102 h 283048"/>
              <a:gd name="connsiteX9" fmla="*/ 1305 w 132974"/>
              <a:gd name="connsiteY9" fmla="*/ 57327 h 283048"/>
              <a:gd name="connsiteX10" fmla="*/ 131480 w 132974"/>
              <a:gd name="connsiteY10" fmla="*/ 177 h 28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4" h="283048">
                <a:moveTo>
                  <a:pt x="131480" y="177"/>
                </a:moveTo>
                <a:cubicBezTo>
                  <a:pt x="143122" y="3881"/>
                  <a:pt x="83326" y="49390"/>
                  <a:pt x="71155" y="79552"/>
                </a:cubicBezTo>
                <a:cubicBezTo>
                  <a:pt x="58984" y="109714"/>
                  <a:pt x="60572" y="177448"/>
                  <a:pt x="58455" y="181152"/>
                </a:cubicBezTo>
                <a:cubicBezTo>
                  <a:pt x="56338" y="184856"/>
                  <a:pt x="61101" y="84844"/>
                  <a:pt x="58455" y="101777"/>
                </a:cubicBezTo>
                <a:cubicBezTo>
                  <a:pt x="55809" y="118710"/>
                  <a:pt x="45226" y="275873"/>
                  <a:pt x="42580" y="282752"/>
                </a:cubicBezTo>
                <a:cubicBezTo>
                  <a:pt x="39934" y="289631"/>
                  <a:pt x="45226" y="174802"/>
                  <a:pt x="42580" y="143052"/>
                </a:cubicBezTo>
                <a:cubicBezTo>
                  <a:pt x="39934" y="111302"/>
                  <a:pt x="29351" y="90665"/>
                  <a:pt x="26705" y="92252"/>
                </a:cubicBezTo>
                <a:cubicBezTo>
                  <a:pt x="24059" y="93840"/>
                  <a:pt x="17180" y="162102"/>
                  <a:pt x="26705" y="152577"/>
                </a:cubicBezTo>
                <a:cubicBezTo>
                  <a:pt x="36230" y="143052"/>
                  <a:pt x="88088" y="50977"/>
                  <a:pt x="83855" y="35102"/>
                </a:cubicBezTo>
                <a:cubicBezTo>
                  <a:pt x="79622" y="19227"/>
                  <a:pt x="-11924" y="62619"/>
                  <a:pt x="1305" y="57327"/>
                </a:cubicBezTo>
                <a:cubicBezTo>
                  <a:pt x="14534" y="52035"/>
                  <a:pt x="119838" y="-3527"/>
                  <a:pt x="131480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A5030E49-F74B-BC16-6B7F-5FBF7A6F24AB}"/>
              </a:ext>
            </a:extLst>
          </p:cNvPr>
          <p:cNvSpPr/>
          <p:nvPr/>
        </p:nvSpPr>
        <p:spPr>
          <a:xfrm>
            <a:off x="6210601" y="2431450"/>
            <a:ext cx="200269" cy="669576"/>
          </a:xfrm>
          <a:custGeom>
            <a:avLst/>
            <a:gdLst>
              <a:gd name="connsiteX0" fmla="*/ 199724 w 200269"/>
              <a:gd name="connsiteY0" fmla="*/ 600 h 669576"/>
              <a:gd name="connsiteX1" fmla="*/ 107649 w 200269"/>
              <a:gd name="connsiteY1" fmla="*/ 194275 h 669576"/>
              <a:gd name="connsiteX2" fmla="*/ 85424 w 200269"/>
              <a:gd name="connsiteY2" fmla="*/ 267300 h 669576"/>
              <a:gd name="connsiteX3" fmla="*/ 60024 w 200269"/>
              <a:gd name="connsiteY3" fmla="*/ 241900 h 669576"/>
              <a:gd name="connsiteX4" fmla="*/ 123524 w 200269"/>
              <a:gd name="connsiteY4" fmla="*/ 356200 h 669576"/>
              <a:gd name="connsiteX5" fmla="*/ 88599 w 200269"/>
              <a:gd name="connsiteY5" fmla="*/ 486375 h 669576"/>
              <a:gd name="connsiteX6" fmla="*/ 113999 w 200269"/>
              <a:gd name="connsiteY6" fmla="*/ 407000 h 669576"/>
              <a:gd name="connsiteX7" fmla="*/ 2874 w 200269"/>
              <a:gd name="connsiteY7" fmla="*/ 667350 h 669576"/>
              <a:gd name="connsiteX8" fmla="*/ 40974 w 200269"/>
              <a:gd name="connsiteY8" fmla="*/ 527650 h 669576"/>
              <a:gd name="connsiteX9" fmla="*/ 129874 w 200269"/>
              <a:gd name="connsiteY9" fmla="*/ 438750 h 669576"/>
              <a:gd name="connsiteX10" fmla="*/ 60024 w 200269"/>
              <a:gd name="connsiteY10" fmla="*/ 264125 h 669576"/>
              <a:gd name="connsiteX11" fmla="*/ 199724 w 200269"/>
              <a:gd name="connsiteY11" fmla="*/ 600 h 66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0269" h="669576">
                <a:moveTo>
                  <a:pt x="199724" y="600"/>
                </a:moveTo>
                <a:cubicBezTo>
                  <a:pt x="207662" y="-11042"/>
                  <a:pt x="126699" y="149825"/>
                  <a:pt x="107649" y="194275"/>
                </a:cubicBezTo>
                <a:cubicBezTo>
                  <a:pt x="88599" y="238725"/>
                  <a:pt x="93361" y="259363"/>
                  <a:pt x="85424" y="267300"/>
                </a:cubicBezTo>
                <a:cubicBezTo>
                  <a:pt x="77487" y="275237"/>
                  <a:pt x="53674" y="227083"/>
                  <a:pt x="60024" y="241900"/>
                </a:cubicBezTo>
                <a:cubicBezTo>
                  <a:pt x="66374" y="256717"/>
                  <a:pt x="118762" y="315454"/>
                  <a:pt x="123524" y="356200"/>
                </a:cubicBezTo>
                <a:cubicBezTo>
                  <a:pt x="128286" y="396946"/>
                  <a:pt x="90186" y="477908"/>
                  <a:pt x="88599" y="486375"/>
                </a:cubicBezTo>
                <a:cubicBezTo>
                  <a:pt x="87012" y="494842"/>
                  <a:pt x="128286" y="376838"/>
                  <a:pt x="113999" y="407000"/>
                </a:cubicBezTo>
                <a:cubicBezTo>
                  <a:pt x="99712" y="437162"/>
                  <a:pt x="15045" y="647242"/>
                  <a:pt x="2874" y="667350"/>
                </a:cubicBezTo>
                <a:cubicBezTo>
                  <a:pt x="-9297" y="687458"/>
                  <a:pt x="19807" y="565750"/>
                  <a:pt x="40974" y="527650"/>
                </a:cubicBezTo>
                <a:cubicBezTo>
                  <a:pt x="62141" y="489550"/>
                  <a:pt x="126699" y="482671"/>
                  <a:pt x="129874" y="438750"/>
                </a:cubicBezTo>
                <a:cubicBezTo>
                  <a:pt x="133049" y="394829"/>
                  <a:pt x="42561" y="338208"/>
                  <a:pt x="60024" y="264125"/>
                </a:cubicBezTo>
                <a:cubicBezTo>
                  <a:pt x="77486" y="190042"/>
                  <a:pt x="191786" y="12242"/>
                  <a:pt x="199724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EA03966F-93C2-3524-743A-761DA0F7D65A}"/>
              </a:ext>
            </a:extLst>
          </p:cNvPr>
          <p:cNvSpPr/>
          <p:nvPr/>
        </p:nvSpPr>
        <p:spPr>
          <a:xfrm>
            <a:off x="6321151" y="2466958"/>
            <a:ext cx="117798" cy="355177"/>
          </a:xfrm>
          <a:custGeom>
            <a:avLst/>
            <a:gdLst>
              <a:gd name="connsiteX0" fmla="*/ 117749 w 117798"/>
              <a:gd name="connsiteY0" fmla="*/ 17 h 355177"/>
              <a:gd name="connsiteX1" fmla="*/ 32024 w 117798"/>
              <a:gd name="connsiteY1" fmla="*/ 146067 h 355177"/>
              <a:gd name="connsiteX2" fmla="*/ 28849 w 117798"/>
              <a:gd name="connsiteY2" fmla="*/ 234967 h 355177"/>
              <a:gd name="connsiteX3" fmla="*/ 28849 w 117798"/>
              <a:gd name="connsiteY3" fmla="*/ 215917 h 355177"/>
              <a:gd name="connsiteX4" fmla="*/ 274 w 117798"/>
              <a:gd name="connsiteY4" fmla="*/ 352442 h 355177"/>
              <a:gd name="connsiteX5" fmla="*/ 16149 w 117798"/>
              <a:gd name="connsiteY5" fmla="*/ 298467 h 355177"/>
              <a:gd name="connsiteX6" fmla="*/ 44724 w 117798"/>
              <a:gd name="connsiteY6" fmla="*/ 193692 h 355177"/>
              <a:gd name="connsiteX7" fmla="*/ 70124 w 117798"/>
              <a:gd name="connsiteY7" fmla="*/ 85742 h 355177"/>
              <a:gd name="connsiteX8" fmla="*/ 44724 w 117798"/>
              <a:gd name="connsiteY8" fmla="*/ 155592 h 355177"/>
              <a:gd name="connsiteX9" fmla="*/ 117749 w 117798"/>
              <a:gd name="connsiteY9" fmla="*/ 17 h 35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798" h="355177">
                <a:moveTo>
                  <a:pt x="117749" y="17"/>
                </a:moveTo>
                <a:cubicBezTo>
                  <a:pt x="115632" y="-1571"/>
                  <a:pt x="46841" y="106909"/>
                  <a:pt x="32024" y="146067"/>
                </a:cubicBezTo>
                <a:cubicBezTo>
                  <a:pt x="17207" y="185225"/>
                  <a:pt x="29378" y="223325"/>
                  <a:pt x="28849" y="234967"/>
                </a:cubicBezTo>
                <a:cubicBezTo>
                  <a:pt x="28320" y="246609"/>
                  <a:pt x="33611" y="196338"/>
                  <a:pt x="28849" y="215917"/>
                </a:cubicBezTo>
                <a:cubicBezTo>
                  <a:pt x="24087" y="235496"/>
                  <a:pt x="2391" y="338684"/>
                  <a:pt x="274" y="352442"/>
                </a:cubicBezTo>
                <a:cubicBezTo>
                  <a:pt x="-1843" y="366200"/>
                  <a:pt x="8741" y="324925"/>
                  <a:pt x="16149" y="298467"/>
                </a:cubicBezTo>
                <a:cubicBezTo>
                  <a:pt x="23557" y="272009"/>
                  <a:pt x="35728" y="229146"/>
                  <a:pt x="44724" y="193692"/>
                </a:cubicBezTo>
                <a:cubicBezTo>
                  <a:pt x="53720" y="158238"/>
                  <a:pt x="70124" y="92092"/>
                  <a:pt x="70124" y="85742"/>
                </a:cubicBezTo>
                <a:cubicBezTo>
                  <a:pt x="70124" y="79392"/>
                  <a:pt x="36257" y="163530"/>
                  <a:pt x="44724" y="155592"/>
                </a:cubicBezTo>
                <a:cubicBezTo>
                  <a:pt x="53191" y="147655"/>
                  <a:pt x="119866" y="1605"/>
                  <a:pt x="11774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ADC4F909-583D-2B98-97DE-757A20C4454E}"/>
              </a:ext>
            </a:extLst>
          </p:cNvPr>
          <p:cNvSpPr/>
          <p:nvPr/>
        </p:nvSpPr>
        <p:spPr>
          <a:xfrm>
            <a:off x="6098216" y="2746358"/>
            <a:ext cx="89859" cy="419211"/>
          </a:xfrm>
          <a:custGeom>
            <a:avLst/>
            <a:gdLst>
              <a:gd name="connsiteX0" fmla="*/ 32709 w 89859"/>
              <a:gd name="connsiteY0" fmla="*/ 17 h 419211"/>
              <a:gd name="connsiteX1" fmla="*/ 86684 w 89859"/>
              <a:gd name="connsiteY1" fmla="*/ 165117 h 419211"/>
              <a:gd name="connsiteX2" fmla="*/ 80334 w 89859"/>
              <a:gd name="connsiteY2" fmla="*/ 358792 h 419211"/>
              <a:gd name="connsiteX3" fmla="*/ 77159 w 89859"/>
              <a:gd name="connsiteY3" fmla="*/ 295292 h 419211"/>
              <a:gd name="connsiteX4" fmla="*/ 45409 w 89859"/>
              <a:gd name="connsiteY4" fmla="*/ 263542 h 419211"/>
              <a:gd name="connsiteX5" fmla="*/ 86684 w 89859"/>
              <a:gd name="connsiteY5" fmla="*/ 419117 h 419211"/>
              <a:gd name="connsiteX6" fmla="*/ 959 w 89859"/>
              <a:gd name="connsiteY6" fmla="*/ 238142 h 419211"/>
              <a:gd name="connsiteX7" fmla="*/ 42234 w 89859"/>
              <a:gd name="connsiteY7" fmla="*/ 320692 h 419211"/>
              <a:gd name="connsiteX8" fmla="*/ 67634 w 89859"/>
              <a:gd name="connsiteY8" fmla="*/ 190517 h 419211"/>
              <a:gd name="connsiteX9" fmla="*/ 89859 w 89859"/>
              <a:gd name="connsiteY9" fmla="*/ 174642 h 419211"/>
              <a:gd name="connsiteX10" fmla="*/ 32709 w 89859"/>
              <a:gd name="connsiteY10" fmla="*/ 17 h 41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59" h="419211">
                <a:moveTo>
                  <a:pt x="32709" y="17"/>
                </a:moveTo>
                <a:cubicBezTo>
                  <a:pt x="32180" y="-1570"/>
                  <a:pt x="78747" y="105321"/>
                  <a:pt x="86684" y="165117"/>
                </a:cubicBezTo>
                <a:cubicBezTo>
                  <a:pt x="94621" y="224913"/>
                  <a:pt x="81921" y="337096"/>
                  <a:pt x="80334" y="358792"/>
                </a:cubicBezTo>
                <a:cubicBezTo>
                  <a:pt x="78747" y="380488"/>
                  <a:pt x="82980" y="311167"/>
                  <a:pt x="77159" y="295292"/>
                </a:cubicBezTo>
                <a:cubicBezTo>
                  <a:pt x="71338" y="279417"/>
                  <a:pt x="43822" y="242905"/>
                  <a:pt x="45409" y="263542"/>
                </a:cubicBezTo>
                <a:cubicBezTo>
                  <a:pt x="46996" y="284179"/>
                  <a:pt x="94092" y="423350"/>
                  <a:pt x="86684" y="419117"/>
                </a:cubicBezTo>
                <a:cubicBezTo>
                  <a:pt x="79276" y="414884"/>
                  <a:pt x="8367" y="254546"/>
                  <a:pt x="959" y="238142"/>
                </a:cubicBezTo>
                <a:cubicBezTo>
                  <a:pt x="-6449" y="221738"/>
                  <a:pt x="31121" y="328630"/>
                  <a:pt x="42234" y="320692"/>
                </a:cubicBezTo>
                <a:cubicBezTo>
                  <a:pt x="53347" y="312755"/>
                  <a:pt x="59697" y="214859"/>
                  <a:pt x="67634" y="190517"/>
                </a:cubicBezTo>
                <a:cubicBezTo>
                  <a:pt x="75571" y="166175"/>
                  <a:pt x="89859" y="204804"/>
                  <a:pt x="89859" y="174642"/>
                </a:cubicBezTo>
                <a:cubicBezTo>
                  <a:pt x="89859" y="144480"/>
                  <a:pt x="33238" y="1604"/>
                  <a:pt x="3270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A2C9348F-E759-8853-B70D-292B2A408F25}"/>
              </a:ext>
            </a:extLst>
          </p:cNvPr>
          <p:cNvSpPr/>
          <p:nvPr/>
        </p:nvSpPr>
        <p:spPr>
          <a:xfrm>
            <a:off x="5887390" y="3069404"/>
            <a:ext cx="233330" cy="585383"/>
          </a:xfrm>
          <a:custGeom>
            <a:avLst/>
            <a:gdLst>
              <a:gd name="connsiteX0" fmla="*/ 33985 w 233330"/>
              <a:gd name="connsiteY0" fmla="*/ 821 h 585383"/>
              <a:gd name="connsiteX1" fmla="*/ 214960 w 233330"/>
              <a:gd name="connsiteY1" fmla="*/ 150046 h 585383"/>
              <a:gd name="connsiteX2" fmla="*/ 192735 w 233330"/>
              <a:gd name="connsiteY2" fmla="*/ 210371 h 585383"/>
              <a:gd name="connsiteX3" fmla="*/ 132410 w 233330"/>
              <a:gd name="connsiteY3" fmla="*/ 219896 h 585383"/>
              <a:gd name="connsiteX4" fmla="*/ 154635 w 233330"/>
              <a:gd name="connsiteY4" fmla="*/ 238946 h 585383"/>
              <a:gd name="connsiteX5" fmla="*/ 205435 w 233330"/>
              <a:gd name="connsiteY5" fmla="*/ 232596 h 585383"/>
              <a:gd name="connsiteX6" fmla="*/ 122885 w 233330"/>
              <a:gd name="connsiteY6" fmla="*/ 327846 h 585383"/>
              <a:gd name="connsiteX7" fmla="*/ 14935 w 233330"/>
              <a:gd name="connsiteY7" fmla="*/ 461196 h 585383"/>
              <a:gd name="connsiteX8" fmla="*/ 2235 w 233330"/>
              <a:gd name="connsiteY8" fmla="*/ 451671 h 585383"/>
              <a:gd name="connsiteX9" fmla="*/ 27635 w 233330"/>
              <a:gd name="connsiteY9" fmla="*/ 423096 h 585383"/>
              <a:gd name="connsiteX10" fmla="*/ 189560 w 233330"/>
              <a:gd name="connsiteY10" fmla="*/ 581846 h 585383"/>
              <a:gd name="connsiteX11" fmla="*/ 11760 w 233330"/>
              <a:gd name="connsiteY11" fmla="*/ 511996 h 585383"/>
              <a:gd name="connsiteX12" fmla="*/ 170510 w 233330"/>
              <a:gd name="connsiteY12" fmla="*/ 273871 h 585383"/>
              <a:gd name="connsiteX13" fmla="*/ 227660 w 233330"/>
              <a:gd name="connsiteY13" fmla="*/ 223071 h 585383"/>
              <a:gd name="connsiteX14" fmla="*/ 33985 w 233330"/>
              <a:gd name="connsiteY14" fmla="*/ 821 h 58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330" h="585383">
                <a:moveTo>
                  <a:pt x="33985" y="821"/>
                </a:moveTo>
                <a:cubicBezTo>
                  <a:pt x="31868" y="-11350"/>
                  <a:pt x="188502" y="115121"/>
                  <a:pt x="214960" y="150046"/>
                </a:cubicBezTo>
                <a:cubicBezTo>
                  <a:pt x="241418" y="184971"/>
                  <a:pt x="206493" y="198729"/>
                  <a:pt x="192735" y="210371"/>
                </a:cubicBezTo>
                <a:cubicBezTo>
                  <a:pt x="178977" y="222013"/>
                  <a:pt x="138760" y="215134"/>
                  <a:pt x="132410" y="219896"/>
                </a:cubicBezTo>
                <a:cubicBezTo>
                  <a:pt x="126060" y="224658"/>
                  <a:pt x="142464" y="236829"/>
                  <a:pt x="154635" y="238946"/>
                </a:cubicBezTo>
                <a:cubicBezTo>
                  <a:pt x="166806" y="241063"/>
                  <a:pt x="210727" y="217779"/>
                  <a:pt x="205435" y="232596"/>
                </a:cubicBezTo>
                <a:cubicBezTo>
                  <a:pt x="200143" y="247413"/>
                  <a:pt x="154635" y="289746"/>
                  <a:pt x="122885" y="327846"/>
                </a:cubicBezTo>
                <a:cubicBezTo>
                  <a:pt x="91135" y="365946"/>
                  <a:pt x="35043" y="440559"/>
                  <a:pt x="14935" y="461196"/>
                </a:cubicBezTo>
                <a:cubicBezTo>
                  <a:pt x="-5173" y="481833"/>
                  <a:pt x="118" y="458021"/>
                  <a:pt x="2235" y="451671"/>
                </a:cubicBezTo>
                <a:cubicBezTo>
                  <a:pt x="4352" y="445321"/>
                  <a:pt x="-3586" y="401400"/>
                  <a:pt x="27635" y="423096"/>
                </a:cubicBezTo>
                <a:cubicBezTo>
                  <a:pt x="58856" y="444792"/>
                  <a:pt x="192206" y="567029"/>
                  <a:pt x="189560" y="581846"/>
                </a:cubicBezTo>
                <a:cubicBezTo>
                  <a:pt x="186914" y="596663"/>
                  <a:pt x="14935" y="563325"/>
                  <a:pt x="11760" y="511996"/>
                </a:cubicBezTo>
                <a:cubicBezTo>
                  <a:pt x="8585" y="460667"/>
                  <a:pt x="134527" y="322025"/>
                  <a:pt x="170510" y="273871"/>
                </a:cubicBezTo>
                <a:cubicBezTo>
                  <a:pt x="206493" y="225717"/>
                  <a:pt x="248827" y="266463"/>
                  <a:pt x="227660" y="223071"/>
                </a:cubicBezTo>
                <a:cubicBezTo>
                  <a:pt x="206493" y="179679"/>
                  <a:pt x="36102" y="12992"/>
                  <a:pt x="33985" y="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CDB3DD4-1255-F9C8-C2BA-BABC514FCE68}"/>
              </a:ext>
            </a:extLst>
          </p:cNvPr>
          <p:cNvSpPr/>
          <p:nvPr/>
        </p:nvSpPr>
        <p:spPr>
          <a:xfrm>
            <a:off x="6051492" y="2657019"/>
            <a:ext cx="178043" cy="422879"/>
          </a:xfrm>
          <a:custGeom>
            <a:avLst/>
            <a:gdLst>
              <a:gd name="connsiteX0" fmla="*/ 58 w 178043"/>
              <a:gd name="connsiteY0" fmla="*/ 456 h 422879"/>
              <a:gd name="connsiteX1" fmla="*/ 165158 w 178043"/>
              <a:gd name="connsiteY1" fmla="*/ 206831 h 422879"/>
              <a:gd name="connsiteX2" fmla="*/ 155633 w 178043"/>
              <a:gd name="connsiteY2" fmla="*/ 422731 h 422879"/>
              <a:gd name="connsiteX3" fmla="*/ 177858 w 178043"/>
              <a:gd name="connsiteY3" fmla="*/ 238581 h 422879"/>
              <a:gd name="connsiteX4" fmla="*/ 165158 w 178043"/>
              <a:gd name="connsiteY4" fmla="*/ 111581 h 422879"/>
              <a:gd name="connsiteX5" fmla="*/ 146108 w 178043"/>
              <a:gd name="connsiteY5" fmla="*/ 149681 h 422879"/>
              <a:gd name="connsiteX6" fmla="*/ 58 w 178043"/>
              <a:gd name="connsiteY6" fmla="*/ 456 h 42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043" h="422879">
                <a:moveTo>
                  <a:pt x="58" y="456"/>
                </a:moveTo>
                <a:cubicBezTo>
                  <a:pt x="3233" y="9981"/>
                  <a:pt x="139229" y="136452"/>
                  <a:pt x="165158" y="206831"/>
                </a:cubicBezTo>
                <a:cubicBezTo>
                  <a:pt x="191087" y="277210"/>
                  <a:pt x="153516" y="417439"/>
                  <a:pt x="155633" y="422731"/>
                </a:cubicBezTo>
                <a:cubicBezTo>
                  <a:pt x="157750" y="428023"/>
                  <a:pt x="176271" y="290439"/>
                  <a:pt x="177858" y="238581"/>
                </a:cubicBezTo>
                <a:cubicBezTo>
                  <a:pt x="179446" y="186723"/>
                  <a:pt x="170450" y="126398"/>
                  <a:pt x="165158" y="111581"/>
                </a:cubicBezTo>
                <a:cubicBezTo>
                  <a:pt x="159866" y="96764"/>
                  <a:pt x="167275" y="166085"/>
                  <a:pt x="146108" y="149681"/>
                </a:cubicBezTo>
                <a:cubicBezTo>
                  <a:pt x="124941" y="133277"/>
                  <a:pt x="-3117" y="-9069"/>
                  <a:pt x="58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B6595269-BD66-C31A-F18C-B8FD0549C1FD}"/>
              </a:ext>
            </a:extLst>
          </p:cNvPr>
          <p:cNvSpPr/>
          <p:nvPr/>
        </p:nvSpPr>
        <p:spPr>
          <a:xfrm>
            <a:off x="5873718" y="2987665"/>
            <a:ext cx="230696" cy="302844"/>
          </a:xfrm>
          <a:custGeom>
            <a:avLst/>
            <a:gdLst>
              <a:gd name="connsiteX0" fmla="*/ 32 w 230696"/>
              <a:gd name="connsiteY0" fmla="*/ 10 h 302844"/>
              <a:gd name="connsiteX1" fmla="*/ 196882 w 230696"/>
              <a:gd name="connsiteY1" fmla="*/ 130185 h 302844"/>
              <a:gd name="connsiteX2" fmla="*/ 228632 w 230696"/>
              <a:gd name="connsiteY2" fmla="*/ 301635 h 302844"/>
              <a:gd name="connsiteX3" fmla="*/ 225457 w 230696"/>
              <a:gd name="connsiteY3" fmla="*/ 203210 h 302844"/>
              <a:gd name="connsiteX4" fmla="*/ 212757 w 230696"/>
              <a:gd name="connsiteY4" fmla="*/ 136535 h 302844"/>
              <a:gd name="connsiteX5" fmla="*/ 32 w 230696"/>
              <a:gd name="connsiteY5" fmla="*/ 10 h 30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696" h="302844">
                <a:moveTo>
                  <a:pt x="32" y="10"/>
                </a:moveTo>
                <a:cubicBezTo>
                  <a:pt x="-2614" y="-1048"/>
                  <a:pt x="158782" y="79914"/>
                  <a:pt x="196882" y="130185"/>
                </a:cubicBezTo>
                <a:cubicBezTo>
                  <a:pt x="234982" y="180456"/>
                  <a:pt x="223870" y="289464"/>
                  <a:pt x="228632" y="301635"/>
                </a:cubicBezTo>
                <a:cubicBezTo>
                  <a:pt x="233394" y="313806"/>
                  <a:pt x="228103" y="230727"/>
                  <a:pt x="225457" y="203210"/>
                </a:cubicBezTo>
                <a:cubicBezTo>
                  <a:pt x="222811" y="175693"/>
                  <a:pt x="245565" y="167227"/>
                  <a:pt x="212757" y="136535"/>
                </a:cubicBezTo>
                <a:cubicBezTo>
                  <a:pt x="179949" y="105843"/>
                  <a:pt x="2678" y="1068"/>
                  <a:pt x="3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7AB105D9-64DE-BC18-7B01-1F6BF34D3170}"/>
              </a:ext>
            </a:extLst>
          </p:cNvPr>
          <p:cNvSpPr/>
          <p:nvPr/>
        </p:nvSpPr>
        <p:spPr>
          <a:xfrm>
            <a:off x="5914940" y="3035031"/>
            <a:ext cx="131290" cy="362361"/>
          </a:xfrm>
          <a:custGeom>
            <a:avLst/>
            <a:gdLst>
              <a:gd name="connsiteX0" fmla="*/ 85 w 131290"/>
              <a:gd name="connsiteY0" fmla="*/ 269 h 362361"/>
              <a:gd name="connsiteX1" fmla="*/ 57235 w 131290"/>
              <a:gd name="connsiteY1" fmla="*/ 216169 h 362361"/>
              <a:gd name="connsiteX2" fmla="*/ 130260 w 131290"/>
              <a:gd name="connsiteY2" fmla="*/ 327294 h 362361"/>
              <a:gd name="connsiteX3" fmla="*/ 101685 w 131290"/>
              <a:gd name="connsiteY3" fmla="*/ 324119 h 362361"/>
              <a:gd name="connsiteX4" fmla="*/ 123910 w 131290"/>
              <a:gd name="connsiteY4" fmla="*/ 362219 h 362361"/>
              <a:gd name="connsiteX5" fmla="*/ 63585 w 131290"/>
              <a:gd name="connsiteY5" fmla="*/ 308244 h 362361"/>
              <a:gd name="connsiteX6" fmla="*/ 69935 w 131290"/>
              <a:gd name="connsiteY6" fmla="*/ 263794 h 362361"/>
              <a:gd name="connsiteX7" fmla="*/ 85 w 131290"/>
              <a:gd name="connsiteY7" fmla="*/ 269 h 3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90" h="362361">
                <a:moveTo>
                  <a:pt x="85" y="269"/>
                </a:moveTo>
                <a:cubicBezTo>
                  <a:pt x="-2032" y="-7668"/>
                  <a:pt x="35539" y="161665"/>
                  <a:pt x="57235" y="216169"/>
                </a:cubicBezTo>
                <a:cubicBezTo>
                  <a:pt x="78931" y="270673"/>
                  <a:pt x="122852" y="309302"/>
                  <a:pt x="130260" y="327294"/>
                </a:cubicBezTo>
                <a:cubicBezTo>
                  <a:pt x="137668" y="345286"/>
                  <a:pt x="102743" y="318298"/>
                  <a:pt x="101685" y="324119"/>
                </a:cubicBezTo>
                <a:cubicBezTo>
                  <a:pt x="100627" y="329940"/>
                  <a:pt x="130260" y="364865"/>
                  <a:pt x="123910" y="362219"/>
                </a:cubicBezTo>
                <a:cubicBezTo>
                  <a:pt x="117560" y="359573"/>
                  <a:pt x="72581" y="324648"/>
                  <a:pt x="63585" y="308244"/>
                </a:cubicBezTo>
                <a:cubicBezTo>
                  <a:pt x="54589" y="291840"/>
                  <a:pt x="76814" y="311948"/>
                  <a:pt x="69935" y="263794"/>
                </a:cubicBezTo>
                <a:cubicBezTo>
                  <a:pt x="63056" y="215640"/>
                  <a:pt x="2202" y="8206"/>
                  <a:pt x="85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9149D4FF-745D-75D4-6097-DFC157F46688}"/>
              </a:ext>
            </a:extLst>
          </p:cNvPr>
          <p:cNvSpPr/>
          <p:nvPr/>
        </p:nvSpPr>
        <p:spPr>
          <a:xfrm>
            <a:off x="6140276" y="2805626"/>
            <a:ext cx="451571" cy="302977"/>
          </a:xfrm>
          <a:custGeom>
            <a:avLst/>
            <a:gdLst>
              <a:gd name="connsiteX0" fmla="*/ 451024 w 451571"/>
              <a:gd name="connsiteY0" fmla="*/ 1074 h 302977"/>
              <a:gd name="connsiteX1" fmla="*/ 238299 w 451571"/>
              <a:gd name="connsiteY1" fmla="*/ 137599 h 302977"/>
              <a:gd name="connsiteX2" fmla="*/ 73199 w 451571"/>
              <a:gd name="connsiteY2" fmla="*/ 277299 h 302977"/>
              <a:gd name="connsiteX3" fmla="*/ 101774 w 451571"/>
              <a:gd name="connsiteY3" fmla="*/ 267774 h 302977"/>
              <a:gd name="connsiteX4" fmla="*/ 174 w 451571"/>
              <a:gd name="connsiteY4" fmla="*/ 302699 h 302977"/>
              <a:gd name="connsiteX5" fmla="*/ 130349 w 451571"/>
              <a:gd name="connsiteY5" fmla="*/ 245549 h 302977"/>
              <a:gd name="connsiteX6" fmla="*/ 168449 w 451571"/>
              <a:gd name="connsiteY6" fmla="*/ 280474 h 302977"/>
              <a:gd name="connsiteX7" fmla="*/ 171624 w 451571"/>
              <a:gd name="connsiteY7" fmla="*/ 213799 h 302977"/>
              <a:gd name="connsiteX8" fmla="*/ 451024 w 451571"/>
              <a:gd name="connsiteY8" fmla="*/ 1074 h 30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1571" h="302977">
                <a:moveTo>
                  <a:pt x="451024" y="1074"/>
                </a:moveTo>
                <a:cubicBezTo>
                  <a:pt x="462136" y="-11626"/>
                  <a:pt x="301270" y="91562"/>
                  <a:pt x="238299" y="137599"/>
                </a:cubicBezTo>
                <a:cubicBezTo>
                  <a:pt x="175328" y="183636"/>
                  <a:pt x="95953" y="255603"/>
                  <a:pt x="73199" y="277299"/>
                </a:cubicBezTo>
                <a:cubicBezTo>
                  <a:pt x="50445" y="298995"/>
                  <a:pt x="101774" y="267774"/>
                  <a:pt x="101774" y="267774"/>
                </a:cubicBezTo>
                <a:cubicBezTo>
                  <a:pt x="89603" y="272007"/>
                  <a:pt x="-4588" y="306403"/>
                  <a:pt x="174" y="302699"/>
                </a:cubicBezTo>
                <a:cubicBezTo>
                  <a:pt x="4936" y="298995"/>
                  <a:pt x="102303" y="249253"/>
                  <a:pt x="130349" y="245549"/>
                </a:cubicBezTo>
                <a:cubicBezTo>
                  <a:pt x="158395" y="241845"/>
                  <a:pt x="161570" y="285766"/>
                  <a:pt x="168449" y="280474"/>
                </a:cubicBezTo>
                <a:cubicBezTo>
                  <a:pt x="175328" y="275182"/>
                  <a:pt x="127703" y="255603"/>
                  <a:pt x="171624" y="213799"/>
                </a:cubicBezTo>
                <a:cubicBezTo>
                  <a:pt x="215545" y="171995"/>
                  <a:pt x="439912" y="13774"/>
                  <a:pt x="451024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2845CC33-9C14-1799-5843-EDFD69960774}"/>
              </a:ext>
            </a:extLst>
          </p:cNvPr>
          <p:cNvSpPr/>
          <p:nvPr/>
        </p:nvSpPr>
        <p:spPr>
          <a:xfrm>
            <a:off x="6362679" y="2878580"/>
            <a:ext cx="142896" cy="541217"/>
          </a:xfrm>
          <a:custGeom>
            <a:avLst/>
            <a:gdLst>
              <a:gd name="connsiteX0" fmla="*/ 142896 w 142896"/>
              <a:gd name="connsiteY0" fmla="*/ 1145 h 541217"/>
              <a:gd name="connsiteX1" fmla="*/ 63521 w 142896"/>
              <a:gd name="connsiteY1" fmla="*/ 131320 h 541217"/>
              <a:gd name="connsiteX2" fmla="*/ 69871 w 142896"/>
              <a:gd name="connsiteY2" fmla="*/ 290070 h 541217"/>
              <a:gd name="connsiteX3" fmla="*/ 53996 w 142896"/>
              <a:gd name="connsiteY3" fmla="*/ 213870 h 541217"/>
              <a:gd name="connsiteX4" fmla="*/ 53996 w 142896"/>
              <a:gd name="connsiteY4" fmla="*/ 353570 h 541217"/>
              <a:gd name="connsiteX5" fmla="*/ 21 w 142896"/>
              <a:gd name="connsiteY5" fmla="*/ 540895 h 541217"/>
              <a:gd name="connsiteX6" fmla="*/ 47646 w 142896"/>
              <a:gd name="connsiteY6" fmla="*/ 305945 h 541217"/>
              <a:gd name="connsiteX7" fmla="*/ 63521 w 142896"/>
              <a:gd name="connsiteY7" fmla="*/ 80520 h 541217"/>
              <a:gd name="connsiteX8" fmla="*/ 142896 w 142896"/>
              <a:gd name="connsiteY8" fmla="*/ 1145 h 54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896" h="541217">
                <a:moveTo>
                  <a:pt x="142896" y="1145"/>
                </a:moveTo>
                <a:cubicBezTo>
                  <a:pt x="142896" y="9612"/>
                  <a:pt x="75692" y="83166"/>
                  <a:pt x="63521" y="131320"/>
                </a:cubicBezTo>
                <a:cubicBezTo>
                  <a:pt x="51350" y="179474"/>
                  <a:pt x="71458" y="276312"/>
                  <a:pt x="69871" y="290070"/>
                </a:cubicBezTo>
                <a:cubicBezTo>
                  <a:pt x="68284" y="303828"/>
                  <a:pt x="56642" y="203287"/>
                  <a:pt x="53996" y="213870"/>
                </a:cubicBezTo>
                <a:cubicBezTo>
                  <a:pt x="51350" y="224453"/>
                  <a:pt x="62992" y="299066"/>
                  <a:pt x="53996" y="353570"/>
                </a:cubicBezTo>
                <a:cubicBezTo>
                  <a:pt x="45000" y="408074"/>
                  <a:pt x="1079" y="548832"/>
                  <a:pt x="21" y="540895"/>
                </a:cubicBezTo>
                <a:cubicBezTo>
                  <a:pt x="-1037" y="532958"/>
                  <a:pt x="37063" y="382674"/>
                  <a:pt x="47646" y="305945"/>
                </a:cubicBezTo>
                <a:cubicBezTo>
                  <a:pt x="58229" y="229216"/>
                  <a:pt x="43942" y="128674"/>
                  <a:pt x="63521" y="80520"/>
                </a:cubicBezTo>
                <a:cubicBezTo>
                  <a:pt x="83100" y="32366"/>
                  <a:pt x="142896" y="-7322"/>
                  <a:pt x="142896" y="1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A1D227D2-44B3-3A2E-975E-93F71970D04C}"/>
              </a:ext>
            </a:extLst>
          </p:cNvPr>
          <p:cNvSpPr/>
          <p:nvPr/>
        </p:nvSpPr>
        <p:spPr>
          <a:xfrm>
            <a:off x="5963934" y="2957835"/>
            <a:ext cx="370966" cy="392465"/>
          </a:xfrm>
          <a:custGeom>
            <a:avLst/>
            <a:gdLst>
              <a:gd name="connsiteX0" fmla="*/ 5066 w 370966"/>
              <a:gd name="connsiteY0" fmla="*/ 7615 h 392465"/>
              <a:gd name="connsiteX1" fmla="*/ 81266 w 370966"/>
              <a:gd name="connsiteY1" fmla="*/ 33015 h 392465"/>
              <a:gd name="connsiteX2" fmla="*/ 227316 w 370966"/>
              <a:gd name="connsiteY2" fmla="*/ 179065 h 392465"/>
              <a:gd name="connsiteX3" fmla="*/ 119366 w 370966"/>
              <a:gd name="connsiteY3" fmla="*/ 283840 h 392465"/>
              <a:gd name="connsiteX4" fmla="*/ 227316 w 370966"/>
              <a:gd name="connsiteY4" fmla="*/ 258440 h 392465"/>
              <a:gd name="connsiteX5" fmla="*/ 43166 w 370966"/>
              <a:gd name="connsiteY5" fmla="*/ 391790 h 392465"/>
              <a:gd name="connsiteX6" fmla="*/ 233666 w 370966"/>
              <a:gd name="connsiteY6" fmla="*/ 306065 h 392465"/>
              <a:gd name="connsiteX7" fmla="*/ 360666 w 370966"/>
              <a:gd name="connsiteY7" fmla="*/ 213990 h 392465"/>
              <a:gd name="connsiteX8" fmla="*/ 357491 w 370966"/>
              <a:gd name="connsiteY8" fmla="*/ 128265 h 392465"/>
              <a:gd name="connsiteX9" fmla="*/ 309866 w 370966"/>
              <a:gd name="connsiteY9" fmla="*/ 264790 h 392465"/>
              <a:gd name="connsiteX10" fmla="*/ 220966 w 370966"/>
              <a:gd name="connsiteY10" fmla="*/ 280665 h 392465"/>
              <a:gd name="connsiteX11" fmla="*/ 220966 w 370966"/>
              <a:gd name="connsiteY11" fmla="*/ 137790 h 392465"/>
              <a:gd name="connsiteX12" fmla="*/ 5066 w 370966"/>
              <a:gd name="connsiteY12" fmla="*/ 7615 h 39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966" h="392465">
                <a:moveTo>
                  <a:pt x="5066" y="7615"/>
                </a:moveTo>
                <a:cubicBezTo>
                  <a:pt x="-18217" y="-9848"/>
                  <a:pt x="44224" y="4440"/>
                  <a:pt x="81266" y="33015"/>
                </a:cubicBezTo>
                <a:cubicBezTo>
                  <a:pt x="118308" y="61590"/>
                  <a:pt x="220966" y="137261"/>
                  <a:pt x="227316" y="179065"/>
                </a:cubicBezTo>
                <a:cubicBezTo>
                  <a:pt x="233666" y="220869"/>
                  <a:pt x="119366" y="270611"/>
                  <a:pt x="119366" y="283840"/>
                </a:cubicBezTo>
                <a:cubicBezTo>
                  <a:pt x="119366" y="297069"/>
                  <a:pt x="240016" y="240448"/>
                  <a:pt x="227316" y="258440"/>
                </a:cubicBezTo>
                <a:cubicBezTo>
                  <a:pt x="214616" y="276432"/>
                  <a:pt x="42108" y="383853"/>
                  <a:pt x="43166" y="391790"/>
                </a:cubicBezTo>
                <a:cubicBezTo>
                  <a:pt x="44224" y="399727"/>
                  <a:pt x="180749" y="335698"/>
                  <a:pt x="233666" y="306065"/>
                </a:cubicBezTo>
                <a:cubicBezTo>
                  <a:pt x="286583" y="276432"/>
                  <a:pt x="340029" y="243623"/>
                  <a:pt x="360666" y="213990"/>
                </a:cubicBezTo>
                <a:cubicBezTo>
                  <a:pt x="381303" y="184357"/>
                  <a:pt x="365958" y="119798"/>
                  <a:pt x="357491" y="128265"/>
                </a:cubicBezTo>
                <a:cubicBezTo>
                  <a:pt x="349024" y="136732"/>
                  <a:pt x="332620" y="239390"/>
                  <a:pt x="309866" y="264790"/>
                </a:cubicBezTo>
                <a:cubicBezTo>
                  <a:pt x="287112" y="290190"/>
                  <a:pt x="235783" y="301832"/>
                  <a:pt x="220966" y="280665"/>
                </a:cubicBezTo>
                <a:cubicBezTo>
                  <a:pt x="206149" y="259498"/>
                  <a:pt x="258537" y="178007"/>
                  <a:pt x="220966" y="137790"/>
                </a:cubicBezTo>
                <a:cubicBezTo>
                  <a:pt x="183395" y="97573"/>
                  <a:pt x="28349" y="25078"/>
                  <a:pt x="5066" y="7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9F82674E-CC21-0A35-ABB2-139FF87858CA}"/>
              </a:ext>
            </a:extLst>
          </p:cNvPr>
          <p:cNvSpPr/>
          <p:nvPr/>
        </p:nvSpPr>
        <p:spPr>
          <a:xfrm>
            <a:off x="5741060" y="3145510"/>
            <a:ext cx="520040" cy="304802"/>
          </a:xfrm>
          <a:custGeom>
            <a:avLst/>
            <a:gdLst>
              <a:gd name="connsiteX0" fmla="*/ 12040 w 520040"/>
              <a:gd name="connsiteY0" fmla="*/ 10440 h 304802"/>
              <a:gd name="connsiteX1" fmla="*/ 56490 w 520040"/>
              <a:gd name="connsiteY1" fmla="*/ 54890 h 304802"/>
              <a:gd name="connsiteX2" fmla="*/ 281915 w 520040"/>
              <a:gd name="connsiteY2" fmla="*/ 270790 h 304802"/>
              <a:gd name="connsiteX3" fmla="*/ 351765 w 520040"/>
              <a:gd name="connsiteY3" fmla="*/ 273965 h 304802"/>
              <a:gd name="connsiteX4" fmla="*/ 520040 w 520040"/>
              <a:gd name="connsiteY4" fmla="*/ 159665 h 304802"/>
              <a:gd name="connsiteX5" fmla="*/ 351765 w 520040"/>
              <a:gd name="connsiteY5" fmla="*/ 264440 h 304802"/>
              <a:gd name="connsiteX6" fmla="*/ 316840 w 520040"/>
              <a:gd name="connsiteY6" fmla="*/ 289840 h 304802"/>
              <a:gd name="connsiteX7" fmla="*/ 12040 w 520040"/>
              <a:gd name="connsiteY7" fmla="*/ 10440 h 30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040" h="304802">
                <a:moveTo>
                  <a:pt x="12040" y="10440"/>
                </a:moveTo>
                <a:cubicBezTo>
                  <a:pt x="-31352" y="-28718"/>
                  <a:pt x="56490" y="54890"/>
                  <a:pt x="56490" y="54890"/>
                </a:cubicBezTo>
                <a:cubicBezTo>
                  <a:pt x="101469" y="98282"/>
                  <a:pt x="232703" y="234278"/>
                  <a:pt x="281915" y="270790"/>
                </a:cubicBezTo>
                <a:cubicBezTo>
                  <a:pt x="331128" y="307303"/>
                  <a:pt x="312078" y="292486"/>
                  <a:pt x="351765" y="273965"/>
                </a:cubicBezTo>
                <a:cubicBezTo>
                  <a:pt x="391452" y="255444"/>
                  <a:pt x="520040" y="161252"/>
                  <a:pt x="520040" y="159665"/>
                </a:cubicBezTo>
                <a:cubicBezTo>
                  <a:pt x="520040" y="158078"/>
                  <a:pt x="385632" y="242744"/>
                  <a:pt x="351765" y="264440"/>
                </a:cubicBezTo>
                <a:cubicBezTo>
                  <a:pt x="317898" y="286136"/>
                  <a:pt x="370815" y="326882"/>
                  <a:pt x="316840" y="289840"/>
                </a:cubicBezTo>
                <a:cubicBezTo>
                  <a:pt x="262865" y="252798"/>
                  <a:pt x="55432" y="49598"/>
                  <a:pt x="12040" y="10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CB9A7413-FA44-B1C5-4B8C-642191E1C9D5}"/>
              </a:ext>
            </a:extLst>
          </p:cNvPr>
          <p:cNvSpPr/>
          <p:nvPr/>
        </p:nvSpPr>
        <p:spPr>
          <a:xfrm>
            <a:off x="5910735" y="3333689"/>
            <a:ext cx="252108" cy="165305"/>
          </a:xfrm>
          <a:custGeom>
            <a:avLst/>
            <a:gdLst>
              <a:gd name="connsiteX0" fmla="*/ 1115 w 252108"/>
              <a:gd name="connsiteY0" fmla="*/ 61 h 165305"/>
              <a:gd name="connsiteX1" fmla="*/ 86840 w 252108"/>
              <a:gd name="connsiteY1" fmla="*/ 127061 h 165305"/>
              <a:gd name="connsiteX2" fmla="*/ 251940 w 252108"/>
              <a:gd name="connsiteY2" fmla="*/ 127061 h 165305"/>
              <a:gd name="connsiteX3" fmla="*/ 118590 w 252108"/>
              <a:gd name="connsiteY3" fmla="*/ 165161 h 165305"/>
              <a:gd name="connsiteX4" fmla="*/ 143990 w 252108"/>
              <a:gd name="connsiteY4" fmla="*/ 111186 h 165305"/>
              <a:gd name="connsiteX5" fmla="*/ 1115 w 252108"/>
              <a:gd name="connsiteY5" fmla="*/ 61 h 16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08" h="165305">
                <a:moveTo>
                  <a:pt x="1115" y="61"/>
                </a:moveTo>
                <a:cubicBezTo>
                  <a:pt x="-8410" y="2707"/>
                  <a:pt x="45036" y="105894"/>
                  <a:pt x="86840" y="127061"/>
                </a:cubicBezTo>
                <a:cubicBezTo>
                  <a:pt x="128644" y="148228"/>
                  <a:pt x="246648" y="120711"/>
                  <a:pt x="251940" y="127061"/>
                </a:cubicBezTo>
                <a:cubicBezTo>
                  <a:pt x="257232" y="133411"/>
                  <a:pt x="136582" y="167807"/>
                  <a:pt x="118590" y="165161"/>
                </a:cubicBezTo>
                <a:cubicBezTo>
                  <a:pt x="100598" y="162515"/>
                  <a:pt x="166215" y="140819"/>
                  <a:pt x="143990" y="111186"/>
                </a:cubicBezTo>
                <a:cubicBezTo>
                  <a:pt x="121765" y="81553"/>
                  <a:pt x="10640" y="-2585"/>
                  <a:pt x="1115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70F670D7-4AC7-9023-98EE-520101B44651}"/>
              </a:ext>
            </a:extLst>
          </p:cNvPr>
          <p:cNvSpPr/>
          <p:nvPr/>
        </p:nvSpPr>
        <p:spPr>
          <a:xfrm>
            <a:off x="5841909" y="3301901"/>
            <a:ext cx="257316" cy="264038"/>
          </a:xfrm>
          <a:custGeom>
            <a:avLst/>
            <a:gdLst>
              <a:gd name="connsiteX0" fmla="*/ 257266 w 257316"/>
              <a:gd name="connsiteY0" fmla="*/ 99 h 264038"/>
              <a:gd name="connsiteX1" fmla="*/ 95341 w 257316"/>
              <a:gd name="connsiteY1" fmla="*/ 171549 h 264038"/>
              <a:gd name="connsiteX2" fmla="*/ 91 w 257316"/>
              <a:gd name="connsiteY2" fmla="*/ 263624 h 264038"/>
              <a:gd name="connsiteX3" fmla="*/ 111216 w 257316"/>
              <a:gd name="connsiteY3" fmla="*/ 196949 h 264038"/>
              <a:gd name="connsiteX4" fmla="*/ 257266 w 257316"/>
              <a:gd name="connsiteY4" fmla="*/ 99 h 2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16" h="264038">
                <a:moveTo>
                  <a:pt x="257266" y="99"/>
                </a:moveTo>
                <a:cubicBezTo>
                  <a:pt x="254620" y="-4134"/>
                  <a:pt x="138203" y="127628"/>
                  <a:pt x="95341" y="171549"/>
                </a:cubicBezTo>
                <a:cubicBezTo>
                  <a:pt x="52479" y="215470"/>
                  <a:pt x="-2555" y="259391"/>
                  <a:pt x="91" y="263624"/>
                </a:cubicBezTo>
                <a:cubicBezTo>
                  <a:pt x="2737" y="267857"/>
                  <a:pt x="65179" y="239282"/>
                  <a:pt x="111216" y="196949"/>
                </a:cubicBezTo>
                <a:cubicBezTo>
                  <a:pt x="157253" y="154616"/>
                  <a:pt x="259912" y="4332"/>
                  <a:pt x="257266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82EB91B-AD4E-7CCF-0378-0357697D747D}"/>
              </a:ext>
            </a:extLst>
          </p:cNvPr>
          <p:cNvSpPr/>
          <p:nvPr/>
        </p:nvSpPr>
        <p:spPr>
          <a:xfrm>
            <a:off x="5835492" y="3370219"/>
            <a:ext cx="222431" cy="151762"/>
          </a:xfrm>
          <a:custGeom>
            <a:avLst/>
            <a:gdLst>
              <a:gd name="connsiteX0" fmla="*/ 158 w 222431"/>
              <a:gd name="connsiteY0" fmla="*/ 1631 h 151762"/>
              <a:gd name="connsiteX1" fmla="*/ 184308 w 222431"/>
              <a:gd name="connsiteY1" fmla="*/ 71481 h 151762"/>
              <a:gd name="connsiteX2" fmla="*/ 25558 w 222431"/>
              <a:gd name="connsiteY2" fmla="*/ 106406 h 151762"/>
              <a:gd name="connsiteX3" fmla="*/ 222408 w 222431"/>
              <a:gd name="connsiteY3" fmla="*/ 147681 h 151762"/>
              <a:gd name="connsiteX4" fmla="*/ 158 w 222431"/>
              <a:gd name="connsiteY4" fmla="*/ 1631 h 15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431" h="151762">
                <a:moveTo>
                  <a:pt x="158" y="1631"/>
                </a:moveTo>
                <a:cubicBezTo>
                  <a:pt x="-6192" y="-11069"/>
                  <a:pt x="180075" y="54019"/>
                  <a:pt x="184308" y="71481"/>
                </a:cubicBezTo>
                <a:cubicBezTo>
                  <a:pt x="188541" y="88943"/>
                  <a:pt x="19208" y="93706"/>
                  <a:pt x="25558" y="106406"/>
                </a:cubicBezTo>
                <a:cubicBezTo>
                  <a:pt x="31908" y="119106"/>
                  <a:pt x="219762" y="165673"/>
                  <a:pt x="222408" y="147681"/>
                </a:cubicBezTo>
                <a:cubicBezTo>
                  <a:pt x="225054" y="129689"/>
                  <a:pt x="6508" y="14331"/>
                  <a:pt x="158" y="1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B15A31-90B5-C3D6-E793-432A72254462}"/>
              </a:ext>
            </a:extLst>
          </p:cNvPr>
          <p:cNvSpPr/>
          <p:nvPr/>
        </p:nvSpPr>
        <p:spPr>
          <a:xfrm>
            <a:off x="8226121" y="2971509"/>
            <a:ext cx="325551" cy="19341"/>
          </a:xfrm>
          <a:custGeom>
            <a:avLst/>
            <a:gdLst>
              <a:gd name="connsiteX0" fmla="*/ 304 w 325551"/>
              <a:gd name="connsiteY0" fmla="*/ 291 h 19341"/>
              <a:gd name="connsiteX1" fmla="*/ 149529 w 325551"/>
              <a:gd name="connsiteY1" fmla="*/ 16166 h 19341"/>
              <a:gd name="connsiteX2" fmla="*/ 273354 w 325551"/>
              <a:gd name="connsiteY2" fmla="*/ 9816 h 19341"/>
              <a:gd name="connsiteX3" fmla="*/ 324154 w 325551"/>
              <a:gd name="connsiteY3" fmla="*/ 19341 h 19341"/>
              <a:gd name="connsiteX4" fmla="*/ 301929 w 325551"/>
              <a:gd name="connsiteY4" fmla="*/ 6641 h 19341"/>
              <a:gd name="connsiteX5" fmla="*/ 206679 w 325551"/>
              <a:gd name="connsiteY5" fmla="*/ 16166 h 19341"/>
              <a:gd name="connsiteX6" fmla="*/ 178104 w 325551"/>
              <a:gd name="connsiteY6" fmla="*/ 6641 h 19341"/>
              <a:gd name="connsiteX7" fmla="*/ 111429 w 325551"/>
              <a:gd name="connsiteY7" fmla="*/ 6641 h 19341"/>
              <a:gd name="connsiteX8" fmla="*/ 304 w 325551"/>
              <a:gd name="connsiteY8" fmla="*/ 291 h 1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551" h="19341">
                <a:moveTo>
                  <a:pt x="304" y="291"/>
                </a:moveTo>
                <a:cubicBezTo>
                  <a:pt x="6654" y="1879"/>
                  <a:pt x="104021" y="14579"/>
                  <a:pt x="149529" y="16166"/>
                </a:cubicBezTo>
                <a:cubicBezTo>
                  <a:pt x="195037" y="17754"/>
                  <a:pt x="244250" y="9287"/>
                  <a:pt x="273354" y="9816"/>
                </a:cubicBezTo>
                <a:cubicBezTo>
                  <a:pt x="302458" y="10345"/>
                  <a:pt x="324154" y="19341"/>
                  <a:pt x="324154" y="19341"/>
                </a:cubicBezTo>
                <a:cubicBezTo>
                  <a:pt x="328917" y="18812"/>
                  <a:pt x="321508" y="7170"/>
                  <a:pt x="301929" y="6641"/>
                </a:cubicBezTo>
                <a:cubicBezTo>
                  <a:pt x="282350" y="6112"/>
                  <a:pt x="227316" y="16166"/>
                  <a:pt x="206679" y="16166"/>
                </a:cubicBezTo>
                <a:cubicBezTo>
                  <a:pt x="186042" y="16166"/>
                  <a:pt x="193979" y="8229"/>
                  <a:pt x="178104" y="6641"/>
                </a:cubicBezTo>
                <a:cubicBezTo>
                  <a:pt x="162229" y="5054"/>
                  <a:pt x="134183" y="9287"/>
                  <a:pt x="111429" y="6641"/>
                </a:cubicBezTo>
                <a:cubicBezTo>
                  <a:pt x="88675" y="3995"/>
                  <a:pt x="-6046" y="-1297"/>
                  <a:pt x="304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139E749E-B06D-9E49-81C5-FAE50915BDF0}"/>
              </a:ext>
            </a:extLst>
          </p:cNvPr>
          <p:cNvSpPr/>
          <p:nvPr/>
        </p:nvSpPr>
        <p:spPr>
          <a:xfrm>
            <a:off x="8565333" y="2993948"/>
            <a:ext cx="484110" cy="165556"/>
          </a:xfrm>
          <a:custGeom>
            <a:avLst/>
            <a:gdLst>
              <a:gd name="connsiteX0" fmla="*/ 817 w 484110"/>
              <a:gd name="connsiteY0" fmla="*/ 77 h 165556"/>
              <a:gd name="connsiteX1" fmla="*/ 238942 w 484110"/>
              <a:gd name="connsiteY1" fmla="*/ 98502 h 165556"/>
              <a:gd name="connsiteX2" fmla="*/ 429442 w 484110"/>
              <a:gd name="connsiteY2" fmla="*/ 139777 h 165556"/>
              <a:gd name="connsiteX3" fmla="*/ 480242 w 484110"/>
              <a:gd name="connsiteY3" fmla="*/ 165177 h 165556"/>
              <a:gd name="connsiteX4" fmla="*/ 346892 w 484110"/>
              <a:gd name="connsiteY4" fmla="*/ 120727 h 165556"/>
              <a:gd name="connsiteX5" fmla="*/ 165917 w 484110"/>
              <a:gd name="connsiteY5" fmla="*/ 82627 h 165556"/>
              <a:gd name="connsiteX6" fmla="*/ 817 w 484110"/>
              <a:gd name="connsiteY6" fmla="*/ 77 h 16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10" h="165556">
                <a:moveTo>
                  <a:pt x="817" y="77"/>
                </a:moveTo>
                <a:cubicBezTo>
                  <a:pt x="12988" y="2723"/>
                  <a:pt x="167504" y="75219"/>
                  <a:pt x="238942" y="98502"/>
                </a:cubicBezTo>
                <a:cubicBezTo>
                  <a:pt x="310380" y="121785"/>
                  <a:pt x="389225" y="128665"/>
                  <a:pt x="429442" y="139777"/>
                </a:cubicBezTo>
                <a:cubicBezTo>
                  <a:pt x="469659" y="150890"/>
                  <a:pt x="494000" y="168352"/>
                  <a:pt x="480242" y="165177"/>
                </a:cubicBezTo>
                <a:cubicBezTo>
                  <a:pt x="466484" y="162002"/>
                  <a:pt x="399279" y="134485"/>
                  <a:pt x="346892" y="120727"/>
                </a:cubicBezTo>
                <a:cubicBezTo>
                  <a:pt x="294505" y="106969"/>
                  <a:pt x="216188" y="102206"/>
                  <a:pt x="165917" y="82627"/>
                </a:cubicBezTo>
                <a:cubicBezTo>
                  <a:pt x="115646" y="63048"/>
                  <a:pt x="-11354" y="-2569"/>
                  <a:pt x="81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9216A56-8A70-D2E0-F136-9151BB3F9722}"/>
              </a:ext>
            </a:extLst>
          </p:cNvPr>
          <p:cNvSpPr/>
          <p:nvPr/>
        </p:nvSpPr>
        <p:spPr>
          <a:xfrm>
            <a:off x="9070789" y="3035201"/>
            <a:ext cx="19614" cy="130429"/>
          </a:xfrm>
          <a:custGeom>
            <a:avLst/>
            <a:gdLst>
              <a:gd name="connsiteX0" fmla="*/ 9711 w 19614"/>
              <a:gd name="connsiteY0" fmla="*/ 99 h 130429"/>
              <a:gd name="connsiteX1" fmla="*/ 186 w 19614"/>
              <a:gd name="connsiteY1" fmla="*/ 69949 h 130429"/>
              <a:gd name="connsiteX2" fmla="*/ 19236 w 19614"/>
              <a:gd name="connsiteY2" fmla="*/ 130274 h 130429"/>
              <a:gd name="connsiteX3" fmla="*/ 12886 w 19614"/>
              <a:gd name="connsiteY3" fmla="*/ 85824 h 130429"/>
              <a:gd name="connsiteX4" fmla="*/ 9711 w 19614"/>
              <a:gd name="connsiteY4" fmla="*/ 99 h 1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14" h="130429">
                <a:moveTo>
                  <a:pt x="9711" y="99"/>
                </a:moveTo>
                <a:cubicBezTo>
                  <a:pt x="7594" y="-2547"/>
                  <a:pt x="-1401" y="48253"/>
                  <a:pt x="186" y="69949"/>
                </a:cubicBezTo>
                <a:cubicBezTo>
                  <a:pt x="1773" y="91645"/>
                  <a:pt x="17119" y="127628"/>
                  <a:pt x="19236" y="130274"/>
                </a:cubicBezTo>
                <a:cubicBezTo>
                  <a:pt x="21353" y="132920"/>
                  <a:pt x="13944" y="101170"/>
                  <a:pt x="12886" y="85824"/>
                </a:cubicBezTo>
                <a:cubicBezTo>
                  <a:pt x="11828" y="70478"/>
                  <a:pt x="11828" y="2745"/>
                  <a:pt x="9711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 301">
            <a:extLst>
              <a:ext uri="{FF2B5EF4-FFF2-40B4-BE49-F238E27FC236}">
                <a16:creationId xmlns:a16="http://schemas.microsoft.com/office/drawing/2014/main" id="{A0AD02AD-D3AC-6D8F-F95F-8762A0A9723B}"/>
              </a:ext>
            </a:extLst>
          </p:cNvPr>
          <p:cNvSpPr/>
          <p:nvPr/>
        </p:nvSpPr>
        <p:spPr>
          <a:xfrm>
            <a:off x="9114974" y="3031288"/>
            <a:ext cx="312342" cy="445944"/>
          </a:xfrm>
          <a:custGeom>
            <a:avLst/>
            <a:gdLst>
              <a:gd name="connsiteX0" fmla="*/ 451 w 312342"/>
              <a:gd name="connsiteY0" fmla="*/ 837 h 445944"/>
              <a:gd name="connsiteX1" fmla="*/ 171901 w 312342"/>
              <a:gd name="connsiteY1" fmla="*/ 229437 h 445944"/>
              <a:gd name="connsiteX2" fmla="*/ 311601 w 312342"/>
              <a:gd name="connsiteY2" fmla="*/ 445337 h 445944"/>
              <a:gd name="connsiteX3" fmla="*/ 222701 w 312342"/>
              <a:gd name="connsiteY3" fmla="*/ 289762 h 445944"/>
              <a:gd name="connsiteX4" fmla="*/ 124276 w 312342"/>
              <a:gd name="connsiteY4" fmla="*/ 156412 h 445944"/>
              <a:gd name="connsiteX5" fmla="*/ 451 w 312342"/>
              <a:gd name="connsiteY5" fmla="*/ 837 h 44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42" h="445944">
                <a:moveTo>
                  <a:pt x="451" y="837"/>
                </a:moveTo>
                <a:cubicBezTo>
                  <a:pt x="8388" y="13008"/>
                  <a:pt x="120043" y="155354"/>
                  <a:pt x="171901" y="229437"/>
                </a:cubicBezTo>
                <a:cubicBezTo>
                  <a:pt x="223759" y="303520"/>
                  <a:pt x="303134" y="435283"/>
                  <a:pt x="311601" y="445337"/>
                </a:cubicBezTo>
                <a:cubicBezTo>
                  <a:pt x="320068" y="455391"/>
                  <a:pt x="253922" y="337916"/>
                  <a:pt x="222701" y="289762"/>
                </a:cubicBezTo>
                <a:cubicBezTo>
                  <a:pt x="191480" y="241608"/>
                  <a:pt x="157084" y="200333"/>
                  <a:pt x="124276" y="156412"/>
                </a:cubicBezTo>
                <a:cubicBezTo>
                  <a:pt x="91468" y="112491"/>
                  <a:pt x="-7486" y="-11334"/>
                  <a:pt x="451" y="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BD578979-BC3F-9905-AF04-3CC5E77B3C82}"/>
              </a:ext>
            </a:extLst>
          </p:cNvPr>
          <p:cNvSpPr/>
          <p:nvPr/>
        </p:nvSpPr>
        <p:spPr>
          <a:xfrm>
            <a:off x="9090018" y="3006725"/>
            <a:ext cx="323932" cy="482620"/>
          </a:xfrm>
          <a:custGeom>
            <a:avLst/>
            <a:gdLst>
              <a:gd name="connsiteX0" fmla="*/ 7 w 323932"/>
              <a:gd name="connsiteY0" fmla="*/ 0 h 482620"/>
              <a:gd name="connsiteX1" fmla="*/ 158757 w 323932"/>
              <a:gd name="connsiteY1" fmla="*/ 209550 h 482620"/>
              <a:gd name="connsiteX2" fmla="*/ 254007 w 323932"/>
              <a:gd name="connsiteY2" fmla="*/ 355600 h 482620"/>
              <a:gd name="connsiteX3" fmla="*/ 323857 w 323932"/>
              <a:gd name="connsiteY3" fmla="*/ 482600 h 482620"/>
              <a:gd name="connsiteX4" fmla="*/ 266707 w 323932"/>
              <a:gd name="connsiteY4" fmla="*/ 365125 h 482620"/>
              <a:gd name="connsiteX5" fmla="*/ 225432 w 323932"/>
              <a:gd name="connsiteY5" fmla="*/ 314325 h 482620"/>
              <a:gd name="connsiteX6" fmla="*/ 165107 w 323932"/>
              <a:gd name="connsiteY6" fmla="*/ 209550 h 482620"/>
              <a:gd name="connsiteX7" fmla="*/ 7 w 323932"/>
              <a:gd name="connsiteY7" fmla="*/ 0 h 48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3932" h="482620">
                <a:moveTo>
                  <a:pt x="7" y="0"/>
                </a:moveTo>
                <a:cubicBezTo>
                  <a:pt x="-1051" y="0"/>
                  <a:pt x="116424" y="150283"/>
                  <a:pt x="158757" y="209550"/>
                </a:cubicBezTo>
                <a:cubicBezTo>
                  <a:pt x="201090" y="268817"/>
                  <a:pt x="226490" y="310092"/>
                  <a:pt x="254007" y="355600"/>
                </a:cubicBezTo>
                <a:cubicBezTo>
                  <a:pt x="281524" y="401108"/>
                  <a:pt x="321740" y="481012"/>
                  <a:pt x="323857" y="482600"/>
                </a:cubicBezTo>
                <a:cubicBezTo>
                  <a:pt x="325974" y="484188"/>
                  <a:pt x="283111" y="393171"/>
                  <a:pt x="266707" y="365125"/>
                </a:cubicBezTo>
                <a:cubicBezTo>
                  <a:pt x="250303" y="337079"/>
                  <a:pt x="242365" y="340254"/>
                  <a:pt x="225432" y="314325"/>
                </a:cubicBezTo>
                <a:cubicBezTo>
                  <a:pt x="208499" y="288396"/>
                  <a:pt x="197915" y="258763"/>
                  <a:pt x="165107" y="209550"/>
                </a:cubicBezTo>
                <a:cubicBezTo>
                  <a:pt x="132299" y="160338"/>
                  <a:pt x="1065" y="0"/>
                  <a:pt x="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C12775E7-AA66-574C-1483-293BA314D1A9}"/>
              </a:ext>
            </a:extLst>
          </p:cNvPr>
          <p:cNvSpPr/>
          <p:nvPr/>
        </p:nvSpPr>
        <p:spPr>
          <a:xfrm>
            <a:off x="9050096" y="2921000"/>
            <a:ext cx="116172" cy="234950"/>
          </a:xfrm>
          <a:custGeom>
            <a:avLst/>
            <a:gdLst>
              <a:gd name="connsiteX0" fmla="*/ 116129 w 116172"/>
              <a:gd name="connsiteY0" fmla="*/ 0 h 234950"/>
              <a:gd name="connsiteX1" fmla="*/ 24054 w 116172"/>
              <a:gd name="connsiteY1" fmla="*/ 114300 h 234950"/>
              <a:gd name="connsiteX2" fmla="*/ 8179 w 116172"/>
              <a:gd name="connsiteY2" fmla="*/ 177800 h 234950"/>
              <a:gd name="connsiteX3" fmla="*/ 24054 w 116172"/>
              <a:gd name="connsiteY3" fmla="*/ 234950 h 234950"/>
              <a:gd name="connsiteX4" fmla="*/ 1829 w 116172"/>
              <a:gd name="connsiteY4" fmla="*/ 177800 h 234950"/>
              <a:gd name="connsiteX5" fmla="*/ 11354 w 116172"/>
              <a:gd name="connsiteY5" fmla="*/ 114300 h 234950"/>
              <a:gd name="connsiteX6" fmla="*/ 116129 w 116172"/>
              <a:gd name="connsiteY6" fmla="*/ 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72" h="234950">
                <a:moveTo>
                  <a:pt x="116129" y="0"/>
                </a:moveTo>
                <a:cubicBezTo>
                  <a:pt x="118246" y="0"/>
                  <a:pt x="42046" y="84667"/>
                  <a:pt x="24054" y="114300"/>
                </a:cubicBezTo>
                <a:cubicBezTo>
                  <a:pt x="6062" y="143933"/>
                  <a:pt x="8179" y="157692"/>
                  <a:pt x="8179" y="177800"/>
                </a:cubicBezTo>
                <a:cubicBezTo>
                  <a:pt x="8179" y="197908"/>
                  <a:pt x="25112" y="234950"/>
                  <a:pt x="24054" y="234950"/>
                </a:cubicBezTo>
                <a:cubicBezTo>
                  <a:pt x="22996" y="234950"/>
                  <a:pt x="3946" y="197908"/>
                  <a:pt x="1829" y="177800"/>
                </a:cubicBezTo>
                <a:cubicBezTo>
                  <a:pt x="-288" y="157692"/>
                  <a:pt x="-3463" y="139700"/>
                  <a:pt x="11354" y="114300"/>
                </a:cubicBezTo>
                <a:cubicBezTo>
                  <a:pt x="26171" y="88900"/>
                  <a:pt x="114012" y="0"/>
                  <a:pt x="116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D88659C4-78BA-7F22-4D5C-CFECE0766B2F}"/>
              </a:ext>
            </a:extLst>
          </p:cNvPr>
          <p:cNvSpPr/>
          <p:nvPr/>
        </p:nvSpPr>
        <p:spPr>
          <a:xfrm>
            <a:off x="8308714" y="2995451"/>
            <a:ext cx="429029" cy="90667"/>
          </a:xfrm>
          <a:custGeom>
            <a:avLst/>
            <a:gdLst>
              <a:gd name="connsiteX0" fmla="*/ 3436 w 429029"/>
              <a:gd name="connsiteY0" fmla="*/ 1749 h 90667"/>
              <a:gd name="connsiteX1" fmla="*/ 327286 w 429029"/>
              <a:gd name="connsiteY1" fmla="*/ 65249 h 90667"/>
              <a:gd name="connsiteX2" fmla="*/ 428886 w 429029"/>
              <a:gd name="connsiteY2" fmla="*/ 90649 h 90667"/>
              <a:gd name="connsiteX3" fmla="*/ 346336 w 429029"/>
              <a:gd name="connsiteY3" fmla="*/ 62074 h 90667"/>
              <a:gd name="connsiteX4" fmla="*/ 216161 w 429029"/>
              <a:gd name="connsiteY4" fmla="*/ 4924 h 90667"/>
              <a:gd name="connsiteX5" fmla="*/ 289186 w 429029"/>
              <a:gd name="connsiteY5" fmla="*/ 49374 h 90667"/>
              <a:gd name="connsiteX6" fmla="*/ 162186 w 429029"/>
              <a:gd name="connsiteY6" fmla="*/ 20799 h 90667"/>
              <a:gd name="connsiteX7" fmla="*/ 3436 w 429029"/>
              <a:gd name="connsiteY7" fmla="*/ 1749 h 9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9029" h="90667">
                <a:moveTo>
                  <a:pt x="3436" y="1749"/>
                </a:moveTo>
                <a:cubicBezTo>
                  <a:pt x="30953" y="9157"/>
                  <a:pt x="256378" y="50432"/>
                  <a:pt x="327286" y="65249"/>
                </a:cubicBezTo>
                <a:cubicBezTo>
                  <a:pt x="398194" y="80066"/>
                  <a:pt x="425711" y="91178"/>
                  <a:pt x="428886" y="90649"/>
                </a:cubicBezTo>
                <a:cubicBezTo>
                  <a:pt x="432061" y="90120"/>
                  <a:pt x="381790" y="76362"/>
                  <a:pt x="346336" y="62074"/>
                </a:cubicBezTo>
                <a:cubicBezTo>
                  <a:pt x="310882" y="47787"/>
                  <a:pt x="225686" y="7041"/>
                  <a:pt x="216161" y="4924"/>
                </a:cubicBezTo>
                <a:cubicBezTo>
                  <a:pt x="206636" y="2807"/>
                  <a:pt x="298182" y="46728"/>
                  <a:pt x="289186" y="49374"/>
                </a:cubicBezTo>
                <a:cubicBezTo>
                  <a:pt x="280190" y="52020"/>
                  <a:pt x="202932" y="29266"/>
                  <a:pt x="162186" y="20799"/>
                </a:cubicBezTo>
                <a:cubicBezTo>
                  <a:pt x="121440" y="12332"/>
                  <a:pt x="-24081" y="-5659"/>
                  <a:pt x="3436" y="1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600DFFA4-E196-2CC3-F8B9-FB63A8028369}"/>
              </a:ext>
            </a:extLst>
          </p:cNvPr>
          <p:cNvSpPr/>
          <p:nvPr/>
        </p:nvSpPr>
        <p:spPr>
          <a:xfrm>
            <a:off x="7150100" y="3244850"/>
            <a:ext cx="282575" cy="161925"/>
          </a:xfrm>
          <a:custGeom>
            <a:avLst/>
            <a:gdLst>
              <a:gd name="connsiteX0" fmla="*/ 0 w 282575"/>
              <a:gd name="connsiteY0" fmla="*/ 161925 h 161925"/>
              <a:gd name="connsiteX1" fmla="*/ 282575 w 282575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2575" h="161925">
                <a:moveTo>
                  <a:pt x="0" y="161925"/>
                </a:moveTo>
                <a:lnTo>
                  <a:pt x="282575" y="0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02F299D5-4ED4-C457-A39E-AD8F39B005A9}"/>
              </a:ext>
            </a:extLst>
          </p:cNvPr>
          <p:cNvSpPr/>
          <p:nvPr/>
        </p:nvSpPr>
        <p:spPr>
          <a:xfrm>
            <a:off x="7170540" y="3052872"/>
            <a:ext cx="717394" cy="344759"/>
          </a:xfrm>
          <a:custGeom>
            <a:avLst/>
            <a:gdLst>
              <a:gd name="connsiteX0" fmla="*/ 4960 w 717394"/>
              <a:gd name="connsiteY0" fmla="*/ 341203 h 344759"/>
              <a:gd name="connsiteX1" fmla="*/ 319285 w 717394"/>
              <a:gd name="connsiteY1" fmla="*/ 157053 h 344759"/>
              <a:gd name="connsiteX2" fmla="*/ 712985 w 717394"/>
              <a:gd name="connsiteY2" fmla="*/ 1478 h 344759"/>
              <a:gd name="connsiteX3" fmla="*/ 541535 w 717394"/>
              <a:gd name="connsiteY3" fmla="*/ 74503 h 344759"/>
              <a:gd name="connsiteX4" fmla="*/ 287535 w 717394"/>
              <a:gd name="connsiteY4" fmla="*/ 182453 h 344759"/>
              <a:gd name="connsiteX5" fmla="*/ 135135 w 717394"/>
              <a:gd name="connsiteY5" fmla="*/ 271353 h 344759"/>
              <a:gd name="connsiteX6" fmla="*/ 4960 w 717394"/>
              <a:gd name="connsiteY6" fmla="*/ 341203 h 344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7394" h="344759">
                <a:moveTo>
                  <a:pt x="4960" y="341203"/>
                </a:moveTo>
                <a:cubicBezTo>
                  <a:pt x="35652" y="322153"/>
                  <a:pt x="201281" y="213674"/>
                  <a:pt x="319285" y="157053"/>
                </a:cubicBezTo>
                <a:cubicBezTo>
                  <a:pt x="437289" y="100432"/>
                  <a:pt x="675943" y="15236"/>
                  <a:pt x="712985" y="1478"/>
                </a:cubicBezTo>
                <a:cubicBezTo>
                  <a:pt x="750027" y="-12280"/>
                  <a:pt x="541535" y="74503"/>
                  <a:pt x="541535" y="74503"/>
                </a:cubicBezTo>
                <a:cubicBezTo>
                  <a:pt x="470627" y="104665"/>
                  <a:pt x="355268" y="149645"/>
                  <a:pt x="287535" y="182453"/>
                </a:cubicBezTo>
                <a:cubicBezTo>
                  <a:pt x="219802" y="215261"/>
                  <a:pt x="175881" y="244895"/>
                  <a:pt x="135135" y="271353"/>
                </a:cubicBezTo>
                <a:cubicBezTo>
                  <a:pt x="94389" y="297811"/>
                  <a:pt x="-25732" y="360253"/>
                  <a:pt x="4960" y="34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46977625-A330-991C-FE99-0131E78E057B}"/>
              </a:ext>
            </a:extLst>
          </p:cNvPr>
          <p:cNvSpPr/>
          <p:nvPr/>
        </p:nvSpPr>
        <p:spPr>
          <a:xfrm>
            <a:off x="7848461" y="2933546"/>
            <a:ext cx="445725" cy="127346"/>
          </a:xfrm>
          <a:custGeom>
            <a:avLst/>
            <a:gdLst>
              <a:gd name="connsiteX0" fmla="*/ 139 w 445725"/>
              <a:gd name="connsiteY0" fmla="*/ 127154 h 127346"/>
              <a:gd name="connsiteX1" fmla="*/ 225564 w 445725"/>
              <a:gd name="connsiteY1" fmla="*/ 41429 h 127346"/>
              <a:gd name="connsiteX2" fmla="*/ 441464 w 445725"/>
              <a:gd name="connsiteY2" fmla="*/ 154 h 127346"/>
              <a:gd name="connsiteX3" fmla="*/ 355739 w 445725"/>
              <a:gd name="connsiteY3" fmla="*/ 28729 h 127346"/>
              <a:gd name="connsiteX4" fmla="*/ 193814 w 445725"/>
              <a:gd name="connsiteY4" fmla="*/ 63654 h 127346"/>
              <a:gd name="connsiteX5" fmla="*/ 139 w 445725"/>
              <a:gd name="connsiteY5" fmla="*/ 127154 h 12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725" h="127346">
                <a:moveTo>
                  <a:pt x="139" y="127154"/>
                </a:moveTo>
                <a:cubicBezTo>
                  <a:pt x="5431" y="123450"/>
                  <a:pt x="152010" y="62596"/>
                  <a:pt x="225564" y="41429"/>
                </a:cubicBezTo>
                <a:cubicBezTo>
                  <a:pt x="299118" y="20262"/>
                  <a:pt x="419768" y="2271"/>
                  <a:pt x="441464" y="154"/>
                </a:cubicBezTo>
                <a:cubicBezTo>
                  <a:pt x="463160" y="-1963"/>
                  <a:pt x="397014" y="18146"/>
                  <a:pt x="355739" y="28729"/>
                </a:cubicBezTo>
                <a:cubicBezTo>
                  <a:pt x="314464" y="39312"/>
                  <a:pt x="245672" y="47250"/>
                  <a:pt x="193814" y="63654"/>
                </a:cubicBezTo>
                <a:cubicBezTo>
                  <a:pt x="141956" y="80058"/>
                  <a:pt x="-5153" y="130858"/>
                  <a:pt x="139" y="127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6A3726B8-34C5-EBEE-A554-C04C3D044E4F}"/>
              </a:ext>
            </a:extLst>
          </p:cNvPr>
          <p:cNvSpPr/>
          <p:nvPr/>
        </p:nvSpPr>
        <p:spPr>
          <a:xfrm>
            <a:off x="6610332" y="3381373"/>
            <a:ext cx="606444" cy="571554"/>
          </a:xfrm>
          <a:custGeom>
            <a:avLst/>
            <a:gdLst>
              <a:gd name="connsiteX0" fmla="*/ 606443 w 606444"/>
              <a:gd name="connsiteY0" fmla="*/ 2 h 571554"/>
              <a:gd name="connsiteX1" fmla="*/ 374668 w 606444"/>
              <a:gd name="connsiteY1" fmla="*/ 136527 h 571554"/>
              <a:gd name="connsiteX2" fmla="*/ 180993 w 606444"/>
              <a:gd name="connsiteY2" fmla="*/ 304802 h 571554"/>
              <a:gd name="connsiteX3" fmla="*/ 114318 w 606444"/>
              <a:gd name="connsiteY3" fmla="*/ 387352 h 571554"/>
              <a:gd name="connsiteX4" fmla="*/ 63518 w 606444"/>
              <a:gd name="connsiteY4" fmla="*/ 444502 h 571554"/>
              <a:gd name="connsiteX5" fmla="*/ 18 w 606444"/>
              <a:gd name="connsiteY5" fmla="*/ 571502 h 571554"/>
              <a:gd name="connsiteX6" fmla="*/ 69868 w 606444"/>
              <a:gd name="connsiteY6" fmla="*/ 428627 h 571554"/>
              <a:gd name="connsiteX7" fmla="*/ 209568 w 606444"/>
              <a:gd name="connsiteY7" fmla="*/ 282577 h 571554"/>
              <a:gd name="connsiteX8" fmla="*/ 371493 w 606444"/>
              <a:gd name="connsiteY8" fmla="*/ 139702 h 571554"/>
              <a:gd name="connsiteX9" fmla="*/ 606443 w 606444"/>
              <a:gd name="connsiteY9" fmla="*/ 2 h 57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6444" h="571554">
                <a:moveTo>
                  <a:pt x="606443" y="2"/>
                </a:moveTo>
                <a:cubicBezTo>
                  <a:pt x="606972" y="-527"/>
                  <a:pt x="445576" y="85727"/>
                  <a:pt x="374668" y="136527"/>
                </a:cubicBezTo>
                <a:cubicBezTo>
                  <a:pt x="303760" y="187327"/>
                  <a:pt x="224385" y="262998"/>
                  <a:pt x="180993" y="304802"/>
                </a:cubicBezTo>
                <a:cubicBezTo>
                  <a:pt x="137601" y="346606"/>
                  <a:pt x="133897" y="364069"/>
                  <a:pt x="114318" y="387352"/>
                </a:cubicBezTo>
                <a:cubicBezTo>
                  <a:pt x="94739" y="410635"/>
                  <a:pt x="82568" y="413810"/>
                  <a:pt x="63518" y="444502"/>
                </a:cubicBezTo>
                <a:cubicBezTo>
                  <a:pt x="44468" y="475194"/>
                  <a:pt x="-1040" y="574148"/>
                  <a:pt x="18" y="571502"/>
                </a:cubicBezTo>
                <a:cubicBezTo>
                  <a:pt x="1076" y="568856"/>
                  <a:pt x="34943" y="476781"/>
                  <a:pt x="69868" y="428627"/>
                </a:cubicBezTo>
                <a:cubicBezTo>
                  <a:pt x="104793" y="380473"/>
                  <a:pt x="159297" y="330731"/>
                  <a:pt x="209568" y="282577"/>
                </a:cubicBezTo>
                <a:cubicBezTo>
                  <a:pt x="259839" y="234423"/>
                  <a:pt x="305876" y="185210"/>
                  <a:pt x="371493" y="139702"/>
                </a:cubicBezTo>
                <a:cubicBezTo>
                  <a:pt x="437110" y="94194"/>
                  <a:pt x="605914" y="531"/>
                  <a:pt x="60644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41DEF670-7264-F85D-8AFF-6F25538C9C4C}"/>
              </a:ext>
            </a:extLst>
          </p:cNvPr>
          <p:cNvSpPr/>
          <p:nvPr/>
        </p:nvSpPr>
        <p:spPr>
          <a:xfrm>
            <a:off x="6769327" y="3403349"/>
            <a:ext cx="418987" cy="316357"/>
          </a:xfrm>
          <a:custGeom>
            <a:avLst/>
            <a:gdLst>
              <a:gd name="connsiteX0" fmla="*/ 418873 w 418987"/>
              <a:gd name="connsiteY0" fmla="*/ 251 h 316357"/>
              <a:gd name="connsiteX1" fmla="*/ 218848 w 418987"/>
              <a:gd name="connsiteY1" fmla="*/ 117726 h 316357"/>
              <a:gd name="connsiteX2" fmla="*/ 60098 w 418987"/>
              <a:gd name="connsiteY2" fmla="*/ 260601 h 316357"/>
              <a:gd name="connsiteX3" fmla="*/ 6123 w 418987"/>
              <a:gd name="connsiteY3" fmla="*/ 311401 h 316357"/>
              <a:gd name="connsiteX4" fmla="*/ 190273 w 418987"/>
              <a:gd name="connsiteY4" fmla="*/ 149476 h 316357"/>
              <a:gd name="connsiteX5" fmla="*/ 418873 w 418987"/>
              <a:gd name="connsiteY5" fmla="*/ 251 h 31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987" h="316357">
                <a:moveTo>
                  <a:pt x="418873" y="251"/>
                </a:moveTo>
                <a:cubicBezTo>
                  <a:pt x="423636" y="-5041"/>
                  <a:pt x="278644" y="74334"/>
                  <a:pt x="218848" y="117726"/>
                </a:cubicBezTo>
                <a:cubicBezTo>
                  <a:pt x="159052" y="161118"/>
                  <a:pt x="95552" y="228322"/>
                  <a:pt x="60098" y="260601"/>
                </a:cubicBezTo>
                <a:cubicBezTo>
                  <a:pt x="24644" y="292880"/>
                  <a:pt x="-15573" y="329922"/>
                  <a:pt x="6123" y="311401"/>
                </a:cubicBezTo>
                <a:cubicBezTo>
                  <a:pt x="27819" y="292880"/>
                  <a:pt x="127831" y="196572"/>
                  <a:pt x="190273" y="149476"/>
                </a:cubicBezTo>
                <a:cubicBezTo>
                  <a:pt x="252715" y="102380"/>
                  <a:pt x="414110" y="5543"/>
                  <a:pt x="418873" y="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4875F096-E57E-9663-D4B5-4D559D855343}"/>
              </a:ext>
            </a:extLst>
          </p:cNvPr>
          <p:cNvSpPr/>
          <p:nvPr/>
        </p:nvSpPr>
        <p:spPr>
          <a:xfrm>
            <a:off x="6618117" y="3514246"/>
            <a:ext cx="389546" cy="460594"/>
          </a:xfrm>
          <a:custGeom>
            <a:avLst/>
            <a:gdLst>
              <a:gd name="connsiteX0" fmla="*/ 376408 w 389546"/>
              <a:gd name="connsiteY0" fmla="*/ 10004 h 460594"/>
              <a:gd name="connsiteX1" fmla="*/ 147808 w 389546"/>
              <a:gd name="connsiteY1" fmla="*/ 206854 h 460594"/>
              <a:gd name="connsiteX2" fmla="*/ 58908 w 389546"/>
              <a:gd name="connsiteY2" fmla="*/ 324329 h 460594"/>
              <a:gd name="connsiteX3" fmla="*/ 27158 w 389546"/>
              <a:gd name="connsiteY3" fmla="*/ 391004 h 460594"/>
              <a:gd name="connsiteX4" fmla="*/ 1758 w 389546"/>
              <a:gd name="connsiteY4" fmla="*/ 457679 h 460594"/>
              <a:gd name="connsiteX5" fmla="*/ 77958 w 389546"/>
              <a:gd name="connsiteY5" fmla="*/ 289404 h 460594"/>
              <a:gd name="connsiteX6" fmla="*/ 331958 w 389546"/>
              <a:gd name="connsiteY6" fmla="*/ 54454 h 460594"/>
              <a:gd name="connsiteX7" fmla="*/ 376408 w 389546"/>
              <a:gd name="connsiteY7" fmla="*/ 10004 h 46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9546" h="460594">
                <a:moveTo>
                  <a:pt x="376408" y="10004"/>
                </a:moveTo>
                <a:cubicBezTo>
                  <a:pt x="345716" y="35404"/>
                  <a:pt x="200725" y="154467"/>
                  <a:pt x="147808" y="206854"/>
                </a:cubicBezTo>
                <a:cubicBezTo>
                  <a:pt x="94891" y="259242"/>
                  <a:pt x="79016" y="293637"/>
                  <a:pt x="58908" y="324329"/>
                </a:cubicBezTo>
                <a:cubicBezTo>
                  <a:pt x="38800" y="355021"/>
                  <a:pt x="36683" y="368779"/>
                  <a:pt x="27158" y="391004"/>
                </a:cubicBezTo>
                <a:cubicBezTo>
                  <a:pt x="17633" y="413229"/>
                  <a:pt x="-6709" y="474612"/>
                  <a:pt x="1758" y="457679"/>
                </a:cubicBezTo>
                <a:cubicBezTo>
                  <a:pt x="10225" y="440746"/>
                  <a:pt x="22925" y="356608"/>
                  <a:pt x="77958" y="289404"/>
                </a:cubicBezTo>
                <a:cubicBezTo>
                  <a:pt x="132991" y="222200"/>
                  <a:pt x="283275" y="98375"/>
                  <a:pt x="331958" y="54454"/>
                </a:cubicBezTo>
                <a:cubicBezTo>
                  <a:pt x="380641" y="10533"/>
                  <a:pt x="407100" y="-15396"/>
                  <a:pt x="376408" y="10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E7EEC9AF-95BF-43B1-509D-D590D3429754}"/>
              </a:ext>
            </a:extLst>
          </p:cNvPr>
          <p:cNvSpPr/>
          <p:nvPr/>
        </p:nvSpPr>
        <p:spPr>
          <a:xfrm>
            <a:off x="6187665" y="3984461"/>
            <a:ext cx="413688" cy="157705"/>
          </a:xfrm>
          <a:custGeom>
            <a:avLst/>
            <a:gdLst>
              <a:gd name="connsiteX0" fmla="*/ 413160 w 413688"/>
              <a:gd name="connsiteY0" fmla="*/ 164 h 157705"/>
              <a:gd name="connsiteX1" fmla="*/ 279810 w 413688"/>
              <a:gd name="connsiteY1" fmla="*/ 92239 h 157705"/>
              <a:gd name="connsiteX2" fmla="*/ 225835 w 413688"/>
              <a:gd name="connsiteY2" fmla="*/ 139864 h 157705"/>
              <a:gd name="connsiteX3" fmla="*/ 410 w 413688"/>
              <a:gd name="connsiteY3" fmla="*/ 108114 h 157705"/>
              <a:gd name="connsiteX4" fmla="*/ 171860 w 413688"/>
              <a:gd name="connsiteY4" fmla="*/ 139864 h 157705"/>
              <a:gd name="connsiteX5" fmla="*/ 235360 w 413688"/>
              <a:gd name="connsiteY5" fmla="*/ 155739 h 157705"/>
              <a:gd name="connsiteX6" fmla="*/ 263935 w 413688"/>
              <a:gd name="connsiteY6" fmla="*/ 95414 h 157705"/>
              <a:gd name="connsiteX7" fmla="*/ 324260 w 413688"/>
              <a:gd name="connsiteY7" fmla="*/ 70014 h 157705"/>
              <a:gd name="connsiteX8" fmla="*/ 413160 w 413688"/>
              <a:gd name="connsiteY8" fmla="*/ 164 h 15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688" h="157705">
                <a:moveTo>
                  <a:pt x="413160" y="164"/>
                </a:moveTo>
                <a:cubicBezTo>
                  <a:pt x="405752" y="3868"/>
                  <a:pt x="311031" y="68956"/>
                  <a:pt x="279810" y="92239"/>
                </a:cubicBezTo>
                <a:cubicBezTo>
                  <a:pt x="248589" y="115522"/>
                  <a:pt x="272402" y="137218"/>
                  <a:pt x="225835" y="139864"/>
                </a:cubicBezTo>
                <a:cubicBezTo>
                  <a:pt x="179268" y="142510"/>
                  <a:pt x="9406" y="108114"/>
                  <a:pt x="410" y="108114"/>
                </a:cubicBezTo>
                <a:cubicBezTo>
                  <a:pt x="-8586" y="108114"/>
                  <a:pt x="132702" y="131927"/>
                  <a:pt x="171860" y="139864"/>
                </a:cubicBezTo>
                <a:cubicBezTo>
                  <a:pt x="211018" y="147801"/>
                  <a:pt x="220014" y="163147"/>
                  <a:pt x="235360" y="155739"/>
                </a:cubicBezTo>
                <a:cubicBezTo>
                  <a:pt x="250706" y="148331"/>
                  <a:pt x="249118" y="109701"/>
                  <a:pt x="263935" y="95414"/>
                </a:cubicBezTo>
                <a:cubicBezTo>
                  <a:pt x="278752" y="81127"/>
                  <a:pt x="300448" y="83772"/>
                  <a:pt x="324260" y="70014"/>
                </a:cubicBezTo>
                <a:cubicBezTo>
                  <a:pt x="348072" y="56256"/>
                  <a:pt x="420568" y="-3540"/>
                  <a:pt x="413160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4C39B175-41CD-0272-ACA5-5DF5CEDF2E41}"/>
              </a:ext>
            </a:extLst>
          </p:cNvPr>
          <p:cNvSpPr/>
          <p:nvPr/>
        </p:nvSpPr>
        <p:spPr>
          <a:xfrm>
            <a:off x="6055429" y="4077885"/>
            <a:ext cx="281906" cy="55991"/>
          </a:xfrm>
          <a:custGeom>
            <a:avLst/>
            <a:gdLst>
              <a:gd name="connsiteX0" fmla="*/ 2471 w 281906"/>
              <a:gd name="connsiteY0" fmla="*/ 1990 h 55991"/>
              <a:gd name="connsiteX1" fmla="*/ 189796 w 281906"/>
              <a:gd name="connsiteY1" fmla="*/ 40090 h 55991"/>
              <a:gd name="connsiteX2" fmla="*/ 281871 w 281906"/>
              <a:gd name="connsiteY2" fmla="*/ 55965 h 55991"/>
              <a:gd name="connsiteX3" fmla="*/ 199321 w 281906"/>
              <a:gd name="connsiteY3" fmla="*/ 36915 h 55991"/>
              <a:gd name="connsiteX4" fmla="*/ 88196 w 281906"/>
              <a:gd name="connsiteY4" fmla="*/ 8340 h 55991"/>
              <a:gd name="connsiteX5" fmla="*/ 2471 w 281906"/>
              <a:gd name="connsiteY5" fmla="*/ 1990 h 5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906" h="55991">
                <a:moveTo>
                  <a:pt x="2471" y="1990"/>
                </a:moveTo>
                <a:cubicBezTo>
                  <a:pt x="19404" y="7282"/>
                  <a:pt x="143229" y="31094"/>
                  <a:pt x="189796" y="40090"/>
                </a:cubicBezTo>
                <a:cubicBezTo>
                  <a:pt x="236363" y="49086"/>
                  <a:pt x="280284" y="56494"/>
                  <a:pt x="281871" y="55965"/>
                </a:cubicBezTo>
                <a:cubicBezTo>
                  <a:pt x="283458" y="55436"/>
                  <a:pt x="231600" y="44852"/>
                  <a:pt x="199321" y="36915"/>
                </a:cubicBezTo>
                <a:cubicBezTo>
                  <a:pt x="167042" y="28978"/>
                  <a:pt x="116242" y="13632"/>
                  <a:pt x="88196" y="8340"/>
                </a:cubicBezTo>
                <a:cubicBezTo>
                  <a:pt x="60150" y="3048"/>
                  <a:pt x="-14462" y="-3302"/>
                  <a:pt x="2471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1C7A359B-B3D6-8E5D-9DF0-CA84AB5B01D6}"/>
              </a:ext>
            </a:extLst>
          </p:cNvPr>
          <p:cNvSpPr/>
          <p:nvPr/>
        </p:nvSpPr>
        <p:spPr>
          <a:xfrm>
            <a:off x="5698702" y="4035209"/>
            <a:ext cx="413251" cy="423652"/>
          </a:xfrm>
          <a:custGeom>
            <a:avLst/>
            <a:gdLst>
              <a:gd name="connsiteX0" fmla="*/ 413173 w 413251"/>
              <a:gd name="connsiteY0" fmla="*/ 216 h 423652"/>
              <a:gd name="connsiteX1" fmla="*/ 241723 w 413251"/>
              <a:gd name="connsiteY1" fmla="*/ 89116 h 423652"/>
              <a:gd name="connsiteX2" fmla="*/ 130598 w 413251"/>
              <a:gd name="connsiteY2" fmla="*/ 206591 h 423652"/>
              <a:gd name="connsiteX3" fmla="*/ 423 w 413251"/>
              <a:gd name="connsiteY3" fmla="*/ 422491 h 423652"/>
              <a:gd name="connsiteX4" fmla="*/ 92498 w 413251"/>
              <a:gd name="connsiteY4" fmla="*/ 285966 h 423652"/>
              <a:gd name="connsiteX5" fmla="*/ 190923 w 413251"/>
              <a:gd name="connsiteY5" fmla="*/ 143091 h 423652"/>
              <a:gd name="connsiteX6" fmla="*/ 219498 w 413251"/>
              <a:gd name="connsiteY6" fmla="*/ 114516 h 423652"/>
              <a:gd name="connsiteX7" fmla="*/ 413173 w 413251"/>
              <a:gd name="connsiteY7" fmla="*/ 216 h 42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251" h="423652">
                <a:moveTo>
                  <a:pt x="413173" y="216"/>
                </a:moveTo>
                <a:cubicBezTo>
                  <a:pt x="416877" y="-4017"/>
                  <a:pt x="288819" y="54720"/>
                  <a:pt x="241723" y="89116"/>
                </a:cubicBezTo>
                <a:cubicBezTo>
                  <a:pt x="194627" y="123512"/>
                  <a:pt x="170815" y="151029"/>
                  <a:pt x="130598" y="206591"/>
                </a:cubicBezTo>
                <a:cubicBezTo>
                  <a:pt x="90381" y="262153"/>
                  <a:pt x="6773" y="409262"/>
                  <a:pt x="423" y="422491"/>
                </a:cubicBezTo>
                <a:cubicBezTo>
                  <a:pt x="-5927" y="435720"/>
                  <a:pt x="60748" y="332533"/>
                  <a:pt x="92498" y="285966"/>
                </a:cubicBezTo>
                <a:cubicBezTo>
                  <a:pt x="124248" y="239399"/>
                  <a:pt x="169756" y="171666"/>
                  <a:pt x="190923" y="143091"/>
                </a:cubicBezTo>
                <a:cubicBezTo>
                  <a:pt x="212090" y="114516"/>
                  <a:pt x="188277" y="135153"/>
                  <a:pt x="219498" y="114516"/>
                </a:cubicBezTo>
                <a:cubicBezTo>
                  <a:pt x="250719" y="93879"/>
                  <a:pt x="409469" y="4449"/>
                  <a:pt x="413173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89B8AA2A-9A38-874F-12B3-1F0160C0FBCA}"/>
              </a:ext>
            </a:extLst>
          </p:cNvPr>
          <p:cNvSpPr/>
          <p:nvPr/>
        </p:nvSpPr>
        <p:spPr>
          <a:xfrm>
            <a:off x="6492764" y="2717741"/>
            <a:ext cx="387461" cy="396972"/>
          </a:xfrm>
          <a:custGeom>
            <a:avLst/>
            <a:gdLst>
              <a:gd name="connsiteX0" fmla="*/ 387461 w 387461"/>
              <a:gd name="connsiteY0" fmla="*/ 59 h 396972"/>
              <a:gd name="connsiteX1" fmla="*/ 219186 w 387461"/>
              <a:gd name="connsiteY1" fmla="*/ 117534 h 396972"/>
              <a:gd name="connsiteX2" fmla="*/ 174736 w 387461"/>
              <a:gd name="connsiteY2" fmla="*/ 206434 h 396972"/>
              <a:gd name="connsiteX3" fmla="*/ 111 w 387461"/>
              <a:gd name="connsiteY3" fmla="*/ 396934 h 396972"/>
              <a:gd name="connsiteX4" fmla="*/ 149336 w 387461"/>
              <a:gd name="connsiteY4" fmla="*/ 222309 h 396972"/>
              <a:gd name="connsiteX5" fmla="*/ 219186 w 387461"/>
              <a:gd name="connsiteY5" fmla="*/ 133409 h 396972"/>
              <a:gd name="connsiteX6" fmla="*/ 387461 w 387461"/>
              <a:gd name="connsiteY6" fmla="*/ 59 h 3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461" h="396972">
                <a:moveTo>
                  <a:pt x="387461" y="59"/>
                </a:moveTo>
                <a:cubicBezTo>
                  <a:pt x="387461" y="-2587"/>
                  <a:pt x="254640" y="83138"/>
                  <a:pt x="219186" y="117534"/>
                </a:cubicBezTo>
                <a:cubicBezTo>
                  <a:pt x="183732" y="151930"/>
                  <a:pt x="211248" y="159867"/>
                  <a:pt x="174736" y="206434"/>
                </a:cubicBezTo>
                <a:cubicBezTo>
                  <a:pt x="138224" y="253001"/>
                  <a:pt x="4344" y="394288"/>
                  <a:pt x="111" y="396934"/>
                </a:cubicBezTo>
                <a:cubicBezTo>
                  <a:pt x="-4122" y="399580"/>
                  <a:pt x="112824" y="266230"/>
                  <a:pt x="149336" y="222309"/>
                </a:cubicBezTo>
                <a:cubicBezTo>
                  <a:pt x="185848" y="178388"/>
                  <a:pt x="178969" y="168334"/>
                  <a:pt x="219186" y="133409"/>
                </a:cubicBezTo>
                <a:cubicBezTo>
                  <a:pt x="259403" y="98484"/>
                  <a:pt x="387461" y="2705"/>
                  <a:pt x="38746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B2648350-1BDD-FC5D-E060-FF1BBC21E2ED}"/>
              </a:ext>
            </a:extLst>
          </p:cNvPr>
          <p:cNvSpPr/>
          <p:nvPr/>
        </p:nvSpPr>
        <p:spPr>
          <a:xfrm>
            <a:off x="6603724" y="3956047"/>
            <a:ext cx="286326" cy="184540"/>
          </a:xfrm>
          <a:custGeom>
            <a:avLst/>
            <a:gdLst>
              <a:gd name="connsiteX0" fmla="*/ 276 w 286326"/>
              <a:gd name="connsiteY0" fmla="*/ 3 h 184540"/>
              <a:gd name="connsiteX1" fmla="*/ 111401 w 286326"/>
              <a:gd name="connsiteY1" fmla="*/ 76203 h 184540"/>
              <a:gd name="connsiteX2" fmla="*/ 174901 w 286326"/>
              <a:gd name="connsiteY2" fmla="*/ 130178 h 184540"/>
              <a:gd name="connsiteX3" fmla="*/ 286026 w 286326"/>
              <a:gd name="connsiteY3" fmla="*/ 184153 h 184540"/>
              <a:gd name="connsiteX4" fmla="*/ 206651 w 286326"/>
              <a:gd name="connsiteY4" fmla="*/ 152403 h 184540"/>
              <a:gd name="connsiteX5" fmla="*/ 174901 w 286326"/>
              <a:gd name="connsiteY5" fmla="*/ 114303 h 184540"/>
              <a:gd name="connsiteX6" fmla="*/ 146326 w 286326"/>
              <a:gd name="connsiteY6" fmla="*/ 79378 h 184540"/>
              <a:gd name="connsiteX7" fmla="*/ 276 w 286326"/>
              <a:gd name="connsiteY7" fmla="*/ 3 h 184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26" h="184540">
                <a:moveTo>
                  <a:pt x="276" y="3"/>
                </a:moveTo>
                <a:cubicBezTo>
                  <a:pt x="-5545" y="-526"/>
                  <a:pt x="82297" y="54507"/>
                  <a:pt x="111401" y="76203"/>
                </a:cubicBezTo>
                <a:cubicBezTo>
                  <a:pt x="140505" y="97899"/>
                  <a:pt x="145797" y="112186"/>
                  <a:pt x="174901" y="130178"/>
                </a:cubicBezTo>
                <a:cubicBezTo>
                  <a:pt x="204005" y="148170"/>
                  <a:pt x="280734" y="180449"/>
                  <a:pt x="286026" y="184153"/>
                </a:cubicBezTo>
                <a:cubicBezTo>
                  <a:pt x="291318" y="187857"/>
                  <a:pt x="225172" y="164045"/>
                  <a:pt x="206651" y="152403"/>
                </a:cubicBezTo>
                <a:cubicBezTo>
                  <a:pt x="188130" y="140761"/>
                  <a:pt x="184955" y="126474"/>
                  <a:pt x="174901" y="114303"/>
                </a:cubicBezTo>
                <a:cubicBezTo>
                  <a:pt x="164847" y="102132"/>
                  <a:pt x="170668" y="93665"/>
                  <a:pt x="146326" y="79378"/>
                </a:cubicBezTo>
                <a:cubicBezTo>
                  <a:pt x="121984" y="65091"/>
                  <a:pt x="6097" y="532"/>
                  <a:pt x="27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3AFD13DB-C565-B1C6-8AB1-6AD986CD470F}"/>
              </a:ext>
            </a:extLst>
          </p:cNvPr>
          <p:cNvSpPr/>
          <p:nvPr/>
        </p:nvSpPr>
        <p:spPr>
          <a:xfrm>
            <a:off x="6861175" y="4076700"/>
            <a:ext cx="363480" cy="253378"/>
          </a:xfrm>
          <a:custGeom>
            <a:avLst/>
            <a:gdLst>
              <a:gd name="connsiteX0" fmla="*/ 0 w 363480"/>
              <a:gd name="connsiteY0" fmla="*/ 0 h 253378"/>
              <a:gd name="connsiteX1" fmla="*/ 114300 w 363480"/>
              <a:gd name="connsiteY1" fmla="*/ 98425 h 253378"/>
              <a:gd name="connsiteX2" fmla="*/ 219075 w 363480"/>
              <a:gd name="connsiteY2" fmla="*/ 168275 h 253378"/>
              <a:gd name="connsiteX3" fmla="*/ 361950 w 363480"/>
              <a:gd name="connsiteY3" fmla="*/ 250825 h 253378"/>
              <a:gd name="connsiteX4" fmla="*/ 285750 w 363480"/>
              <a:gd name="connsiteY4" fmla="*/ 225425 h 253378"/>
              <a:gd name="connsiteX5" fmla="*/ 149225 w 363480"/>
              <a:gd name="connsiteY5" fmla="*/ 155575 h 253378"/>
              <a:gd name="connsiteX6" fmla="*/ 228600 w 363480"/>
              <a:gd name="connsiteY6" fmla="*/ 184150 h 253378"/>
              <a:gd name="connsiteX7" fmla="*/ 161925 w 363480"/>
              <a:gd name="connsiteY7" fmla="*/ 133350 h 253378"/>
              <a:gd name="connsiteX8" fmla="*/ 0 w 363480"/>
              <a:gd name="connsiteY8" fmla="*/ 0 h 25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480" h="253378">
                <a:moveTo>
                  <a:pt x="0" y="0"/>
                </a:moveTo>
                <a:cubicBezTo>
                  <a:pt x="38894" y="35189"/>
                  <a:pt x="77788" y="70379"/>
                  <a:pt x="114300" y="98425"/>
                </a:cubicBezTo>
                <a:cubicBezTo>
                  <a:pt x="150812" y="126471"/>
                  <a:pt x="177800" y="142875"/>
                  <a:pt x="219075" y="168275"/>
                </a:cubicBezTo>
                <a:cubicBezTo>
                  <a:pt x="260350" y="193675"/>
                  <a:pt x="350838" y="241300"/>
                  <a:pt x="361950" y="250825"/>
                </a:cubicBezTo>
                <a:cubicBezTo>
                  <a:pt x="373063" y="260350"/>
                  <a:pt x="321204" y="241300"/>
                  <a:pt x="285750" y="225425"/>
                </a:cubicBezTo>
                <a:cubicBezTo>
                  <a:pt x="250296" y="209550"/>
                  <a:pt x="158750" y="162454"/>
                  <a:pt x="149225" y="155575"/>
                </a:cubicBezTo>
                <a:cubicBezTo>
                  <a:pt x="139700" y="148696"/>
                  <a:pt x="226483" y="187854"/>
                  <a:pt x="228600" y="184150"/>
                </a:cubicBezTo>
                <a:cubicBezTo>
                  <a:pt x="230717" y="180446"/>
                  <a:pt x="161925" y="133350"/>
                  <a:pt x="161925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7F924458-E645-88C4-C41F-4C5B1AB21DB8}"/>
              </a:ext>
            </a:extLst>
          </p:cNvPr>
          <p:cNvSpPr/>
          <p:nvPr/>
        </p:nvSpPr>
        <p:spPr>
          <a:xfrm>
            <a:off x="6616162" y="3974938"/>
            <a:ext cx="219811" cy="273257"/>
          </a:xfrm>
          <a:custGeom>
            <a:avLst/>
            <a:gdLst>
              <a:gd name="connsiteX0" fmla="*/ 538 w 219811"/>
              <a:gd name="connsiteY0" fmla="*/ 162 h 273257"/>
              <a:gd name="connsiteX1" fmla="*/ 143413 w 219811"/>
              <a:gd name="connsiteY1" fmla="*/ 123987 h 273257"/>
              <a:gd name="connsiteX2" fmla="*/ 197388 w 219811"/>
              <a:gd name="connsiteY2" fmla="*/ 162087 h 273257"/>
              <a:gd name="connsiteX3" fmla="*/ 200563 w 219811"/>
              <a:gd name="connsiteY3" fmla="*/ 184312 h 273257"/>
              <a:gd name="connsiteX4" fmla="*/ 175163 w 219811"/>
              <a:gd name="connsiteY4" fmla="*/ 273212 h 273257"/>
              <a:gd name="connsiteX5" fmla="*/ 213263 w 219811"/>
              <a:gd name="connsiteY5" fmla="*/ 171612 h 273257"/>
              <a:gd name="connsiteX6" fmla="*/ 200563 w 219811"/>
              <a:gd name="connsiteY6" fmla="*/ 152562 h 273257"/>
              <a:gd name="connsiteX7" fmla="*/ 538 w 219811"/>
              <a:gd name="connsiteY7" fmla="*/ 162 h 27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11" h="273257">
                <a:moveTo>
                  <a:pt x="538" y="162"/>
                </a:moveTo>
                <a:cubicBezTo>
                  <a:pt x="-8987" y="-4601"/>
                  <a:pt x="110605" y="97000"/>
                  <a:pt x="143413" y="123987"/>
                </a:cubicBezTo>
                <a:cubicBezTo>
                  <a:pt x="176221" y="150975"/>
                  <a:pt x="187863" y="152033"/>
                  <a:pt x="197388" y="162087"/>
                </a:cubicBezTo>
                <a:cubicBezTo>
                  <a:pt x="206913" y="172141"/>
                  <a:pt x="204267" y="165791"/>
                  <a:pt x="200563" y="184312"/>
                </a:cubicBezTo>
                <a:cubicBezTo>
                  <a:pt x="196859" y="202833"/>
                  <a:pt x="173046" y="275329"/>
                  <a:pt x="175163" y="273212"/>
                </a:cubicBezTo>
                <a:cubicBezTo>
                  <a:pt x="177280" y="271095"/>
                  <a:pt x="213263" y="171612"/>
                  <a:pt x="213263" y="171612"/>
                </a:cubicBezTo>
                <a:cubicBezTo>
                  <a:pt x="217496" y="151504"/>
                  <a:pt x="230725" y="176374"/>
                  <a:pt x="200563" y="152562"/>
                </a:cubicBezTo>
                <a:cubicBezTo>
                  <a:pt x="170401" y="128750"/>
                  <a:pt x="10063" y="4925"/>
                  <a:pt x="538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B18FCEB9-FB62-0F79-E8A3-3C721D3EE322}"/>
              </a:ext>
            </a:extLst>
          </p:cNvPr>
          <p:cNvSpPr/>
          <p:nvPr/>
        </p:nvSpPr>
        <p:spPr>
          <a:xfrm>
            <a:off x="6610219" y="3993852"/>
            <a:ext cx="182274" cy="270181"/>
          </a:xfrm>
          <a:custGeom>
            <a:avLst/>
            <a:gdLst>
              <a:gd name="connsiteX0" fmla="*/ 131 w 182274"/>
              <a:gd name="connsiteY0" fmla="*/ 298 h 270181"/>
              <a:gd name="connsiteX1" fmla="*/ 114431 w 182274"/>
              <a:gd name="connsiteY1" fmla="*/ 95548 h 270181"/>
              <a:gd name="connsiteX2" fmla="*/ 168406 w 182274"/>
              <a:gd name="connsiteY2" fmla="*/ 149523 h 270181"/>
              <a:gd name="connsiteX3" fmla="*/ 174756 w 182274"/>
              <a:gd name="connsiteY3" fmla="*/ 270173 h 270181"/>
              <a:gd name="connsiteX4" fmla="*/ 181106 w 182274"/>
              <a:gd name="connsiteY4" fmla="*/ 143173 h 270181"/>
              <a:gd name="connsiteX5" fmla="*/ 149356 w 182274"/>
              <a:gd name="connsiteY5" fmla="*/ 124123 h 270181"/>
              <a:gd name="connsiteX6" fmla="*/ 92206 w 182274"/>
              <a:gd name="connsiteY6" fmla="*/ 66973 h 270181"/>
              <a:gd name="connsiteX7" fmla="*/ 131 w 182274"/>
              <a:gd name="connsiteY7" fmla="*/ 298 h 2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274" h="270181">
                <a:moveTo>
                  <a:pt x="131" y="298"/>
                </a:moveTo>
                <a:cubicBezTo>
                  <a:pt x="3835" y="5060"/>
                  <a:pt x="86385" y="70677"/>
                  <a:pt x="114431" y="95548"/>
                </a:cubicBezTo>
                <a:cubicBezTo>
                  <a:pt x="142477" y="120419"/>
                  <a:pt x="158352" y="120419"/>
                  <a:pt x="168406" y="149523"/>
                </a:cubicBezTo>
                <a:cubicBezTo>
                  <a:pt x="178460" y="178627"/>
                  <a:pt x="172639" y="271231"/>
                  <a:pt x="174756" y="270173"/>
                </a:cubicBezTo>
                <a:cubicBezTo>
                  <a:pt x="176873" y="269115"/>
                  <a:pt x="185339" y="167515"/>
                  <a:pt x="181106" y="143173"/>
                </a:cubicBezTo>
                <a:cubicBezTo>
                  <a:pt x="176873" y="118831"/>
                  <a:pt x="164173" y="136823"/>
                  <a:pt x="149356" y="124123"/>
                </a:cubicBezTo>
                <a:cubicBezTo>
                  <a:pt x="134539" y="111423"/>
                  <a:pt x="112314" y="84965"/>
                  <a:pt x="92206" y="66973"/>
                </a:cubicBezTo>
                <a:cubicBezTo>
                  <a:pt x="72098" y="48981"/>
                  <a:pt x="-3573" y="-4464"/>
                  <a:pt x="131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C6BF0D40-26BE-1AA9-D456-CFD3DFBAB873}"/>
              </a:ext>
            </a:extLst>
          </p:cNvPr>
          <p:cNvSpPr/>
          <p:nvPr/>
        </p:nvSpPr>
        <p:spPr>
          <a:xfrm>
            <a:off x="5765679" y="4116323"/>
            <a:ext cx="242251" cy="290597"/>
          </a:xfrm>
          <a:custGeom>
            <a:avLst/>
            <a:gdLst>
              <a:gd name="connsiteX0" fmla="*/ 241421 w 242251"/>
              <a:gd name="connsiteY0" fmla="*/ 1652 h 290597"/>
              <a:gd name="connsiteX1" fmla="*/ 73146 w 242251"/>
              <a:gd name="connsiteY1" fmla="*/ 163577 h 290597"/>
              <a:gd name="connsiteX2" fmla="*/ 121 w 242251"/>
              <a:gd name="connsiteY2" fmla="*/ 290577 h 290597"/>
              <a:gd name="connsiteX3" fmla="*/ 57271 w 242251"/>
              <a:gd name="connsiteY3" fmla="*/ 173102 h 290597"/>
              <a:gd name="connsiteX4" fmla="*/ 111246 w 242251"/>
              <a:gd name="connsiteY4" fmla="*/ 119127 h 290597"/>
              <a:gd name="connsiteX5" fmla="*/ 136646 w 242251"/>
              <a:gd name="connsiteY5" fmla="*/ 81027 h 290597"/>
              <a:gd name="connsiteX6" fmla="*/ 241421 w 242251"/>
              <a:gd name="connsiteY6" fmla="*/ 1652 h 29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251" h="290597">
                <a:moveTo>
                  <a:pt x="241421" y="1652"/>
                </a:moveTo>
                <a:cubicBezTo>
                  <a:pt x="230838" y="15410"/>
                  <a:pt x="113363" y="115423"/>
                  <a:pt x="73146" y="163577"/>
                </a:cubicBezTo>
                <a:cubicBezTo>
                  <a:pt x="32929" y="211731"/>
                  <a:pt x="2767" y="288990"/>
                  <a:pt x="121" y="290577"/>
                </a:cubicBezTo>
                <a:cubicBezTo>
                  <a:pt x="-2525" y="292165"/>
                  <a:pt x="38750" y="201677"/>
                  <a:pt x="57271" y="173102"/>
                </a:cubicBezTo>
                <a:cubicBezTo>
                  <a:pt x="75792" y="144527"/>
                  <a:pt x="98017" y="134473"/>
                  <a:pt x="111246" y="119127"/>
                </a:cubicBezTo>
                <a:cubicBezTo>
                  <a:pt x="124475" y="103781"/>
                  <a:pt x="114950" y="97960"/>
                  <a:pt x="136646" y="81027"/>
                </a:cubicBezTo>
                <a:cubicBezTo>
                  <a:pt x="158342" y="64094"/>
                  <a:pt x="252004" y="-12106"/>
                  <a:pt x="241421" y="1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EC468066-4DD1-601A-8CE7-9AC5E275FEBE}"/>
              </a:ext>
            </a:extLst>
          </p:cNvPr>
          <p:cNvSpPr/>
          <p:nvPr/>
        </p:nvSpPr>
        <p:spPr>
          <a:xfrm>
            <a:off x="6635750" y="4044886"/>
            <a:ext cx="65169" cy="108199"/>
          </a:xfrm>
          <a:custGeom>
            <a:avLst/>
            <a:gdLst>
              <a:gd name="connsiteX0" fmla="*/ 34925 w 65169"/>
              <a:gd name="connsiteY0" fmla="*/ 64 h 108199"/>
              <a:gd name="connsiteX1" fmla="*/ 63500 w 65169"/>
              <a:gd name="connsiteY1" fmla="*/ 66739 h 108199"/>
              <a:gd name="connsiteX2" fmla="*/ 0 w 65169"/>
              <a:gd name="connsiteY2" fmla="*/ 108014 h 108199"/>
              <a:gd name="connsiteX3" fmla="*/ 63500 w 65169"/>
              <a:gd name="connsiteY3" fmla="*/ 79439 h 108199"/>
              <a:gd name="connsiteX4" fmla="*/ 34925 w 65169"/>
              <a:gd name="connsiteY4" fmla="*/ 64 h 108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69" h="108199">
                <a:moveTo>
                  <a:pt x="34925" y="64"/>
                </a:moveTo>
                <a:cubicBezTo>
                  <a:pt x="34925" y="-2053"/>
                  <a:pt x="69321" y="48747"/>
                  <a:pt x="63500" y="66739"/>
                </a:cubicBezTo>
                <a:cubicBezTo>
                  <a:pt x="57679" y="84731"/>
                  <a:pt x="0" y="105897"/>
                  <a:pt x="0" y="108014"/>
                </a:cubicBezTo>
                <a:cubicBezTo>
                  <a:pt x="0" y="110131"/>
                  <a:pt x="53446" y="93726"/>
                  <a:pt x="63500" y="79439"/>
                </a:cubicBezTo>
                <a:cubicBezTo>
                  <a:pt x="73554" y="65152"/>
                  <a:pt x="34925" y="2181"/>
                  <a:pt x="34925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2AE16885-1B6E-4742-DDBC-3180DD0AC50F}"/>
              </a:ext>
            </a:extLst>
          </p:cNvPr>
          <p:cNvSpPr/>
          <p:nvPr/>
        </p:nvSpPr>
        <p:spPr>
          <a:xfrm>
            <a:off x="6626225" y="4054425"/>
            <a:ext cx="28662" cy="95377"/>
          </a:xfrm>
          <a:custGeom>
            <a:avLst/>
            <a:gdLst>
              <a:gd name="connsiteX0" fmla="*/ 28575 w 28662"/>
              <a:gd name="connsiteY0" fmla="*/ 50 h 95377"/>
              <a:gd name="connsiteX1" fmla="*/ 0 w 28662"/>
              <a:gd name="connsiteY1" fmla="*/ 50850 h 95377"/>
              <a:gd name="connsiteX2" fmla="*/ 28575 w 28662"/>
              <a:gd name="connsiteY2" fmla="*/ 95300 h 95377"/>
              <a:gd name="connsiteX3" fmla="*/ 9525 w 28662"/>
              <a:gd name="connsiteY3" fmla="*/ 60375 h 95377"/>
              <a:gd name="connsiteX4" fmla="*/ 28575 w 28662"/>
              <a:gd name="connsiteY4" fmla="*/ 50 h 9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2" h="95377">
                <a:moveTo>
                  <a:pt x="28575" y="50"/>
                </a:moveTo>
                <a:cubicBezTo>
                  <a:pt x="26988" y="-1537"/>
                  <a:pt x="0" y="34975"/>
                  <a:pt x="0" y="50850"/>
                </a:cubicBezTo>
                <a:cubicBezTo>
                  <a:pt x="0" y="66725"/>
                  <a:pt x="26988" y="93713"/>
                  <a:pt x="28575" y="95300"/>
                </a:cubicBezTo>
                <a:cubicBezTo>
                  <a:pt x="30162" y="96887"/>
                  <a:pt x="9525" y="73604"/>
                  <a:pt x="9525" y="60375"/>
                </a:cubicBezTo>
                <a:cubicBezTo>
                  <a:pt x="9525" y="47146"/>
                  <a:pt x="30162" y="1637"/>
                  <a:pt x="2857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354880D5-E7E1-A444-C9A9-8844A1A53CD4}"/>
              </a:ext>
            </a:extLst>
          </p:cNvPr>
          <p:cNvSpPr/>
          <p:nvPr/>
        </p:nvSpPr>
        <p:spPr>
          <a:xfrm>
            <a:off x="6629331" y="4063993"/>
            <a:ext cx="75881" cy="63521"/>
          </a:xfrm>
          <a:custGeom>
            <a:avLst/>
            <a:gdLst>
              <a:gd name="connsiteX0" fmla="*/ 69 w 75881"/>
              <a:gd name="connsiteY0" fmla="*/ 7 h 63521"/>
              <a:gd name="connsiteX1" fmla="*/ 57219 w 75881"/>
              <a:gd name="connsiteY1" fmla="*/ 38107 h 63521"/>
              <a:gd name="connsiteX2" fmla="*/ 73094 w 75881"/>
              <a:gd name="connsiteY2" fmla="*/ 63507 h 63521"/>
              <a:gd name="connsiteX3" fmla="*/ 69919 w 75881"/>
              <a:gd name="connsiteY3" fmla="*/ 41282 h 63521"/>
              <a:gd name="connsiteX4" fmla="*/ 69 w 75881"/>
              <a:gd name="connsiteY4" fmla="*/ 7 h 63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81" h="63521">
                <a:moveTo>
                  <a:pt x="69" y="7"/>
                </a:moveTo>
                <a:cubicBezTo>
                  <a:pt x="-2048" y="-522"/>
                  <a:pt x="45048" y="27524"/>
                  <a:pt x="57219" y="38107"/>
                </a:cubicBezTo>
                <a:cubicBezTo>
                  <a:pt x="69390" y="48690"/>
                  <a:pt x="70977" y="62978"/>
                  <a:pt x="73094" y="63507"/>
                </a:cubicBezTo>
                <a:cubicBezTo>
                  <a:pt x="75211" y="64036"/>
                  <a:pt x="79444" y="49749"/>
                  <a:pt x="69919" y="41282"/>
                </a:cubicBezTo>
                <a:cubicBezTo>
                  <a:pt x="60394" y="32815"/>
                  <a:pt x="2186" y="536"/>
                  <a:pt x="69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C4ECE6D9-74B4-B7E8-0D29-EA79BBC834B9}"/>
              </a:ext>
            </a:extLst>
          </p:cNvPr>
          <p:cNvSpPr/>
          <p:nvPr/>
        </p:nvSpPr>
        <p:spPr>
          <a:xfrm>
            <a:off x="5868580" y="4286106"/>
            <a:ext cx="52799" cy="98862"/>
          </a:xfrm>
          <a:custGeom>
            <a:avLst/>
            <a:gdLst>
              <a:gd name="connsiteX0" fmla="*/ 52795 w 52799"/>
              <a:gd name="connsiteY0" fmla="*/ 144 h 98862"/>
              <a:gd name="connsiteX1" fmla="*/ 5170 w 52799"/>
              <a:gd name="connsiteY1" fmla="*/ 44594 h 98862"/>
              <a:gd name="connsiteX2" fmla="*/ 1995 w 52799"/>
              <a:gd name="connsiteY2" fmla="*/ 76344 h 98862"/>
              <a:gd name="connsiteX3" fmla="*/ 11520 w 52799"/>
              <a:gd name="connsiteY3" fmla="*/ 98569 h 98862"/>
              <a:gd name="connsiteX4" fmla="*/ 8345 w 52799"/>
              <a:gd name="connsiteY4" fmla="*/ 60469 h 98862"/>
              <a:gd name="connsiteX5" fmla="*/ 52795 w 52799"/>
              <a:gd name="connsiteY5" fmla="*/ 144 h 9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99" h="98862">
                <a:moveTo>
                  <a:pt x="52795" y="144"/>
                </a:moveTo>
                <a:cubicBezTo>
                  <a:pt x="52266" y="-2502"/>
                  <a:pt x="13637" y="31894"/>
                  <a:pt x="5170" y="44594"/>
                </a:cubicBezTo>
                <a:cubicBezTo>
                  <a:pt x="-3297" y="57294"/>
                  <a:pt x="937" y="67348"/>
                  <a:pt x="1995" y="76344"/>
                </a:cubicBezTo>
                <a:cubicBezTo>
                  <a:pt x="3053" y="85340"/>
                  <a:pt x="10462" y="101215"/>
                  <a:pt x="11520" y="98569"/>
                </a:cubicBezTo>
                <a:cubicBezTo>
                  <a:pt x="12578" y="95923"/>
                  <a:pt x="5170" y="73169"/>
                  <a:pt x="8345" y="60469"/>
                </a:cubicBezTo>
                <a:cubicBezTo>
                  <a:pt x="11520" y="47769"/>
                  <a:pt x="53324" y="2790"/>
                  <a:pt x="52795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EA91DCB9-B676-C4E2-747D-66C015A9123C}"/>
              </a:ext>
            </a:extLst>
          </p:cNvPr>
          <p:cNvSpPr/>
          <p:nvPr/>
        </p:nvSpPr>
        <p:spPr>
          <a:xfrm>
            <a:off x="5870534" y="4279187"/>
            <a:ext cx="61207" cy="116697"/>
          </a:xfrm>
          <a:custGeom>
            <a:avLst/>
            <a:gdLst>
              <a:gd name="connsiteX0" fmla="*/ 22266 w 61207"/>
              <a:gd name="connsiteY0" fmla="*/ 713 h 116697"/>
              <a:gd name="connsiteX1" fmla="*/ 50841 w 61207"/>
              <a:gd name="connsiteY1" fmla="*/ 61038 h 116697"/>
              <a:gd name="connsiteX2" fmla="*/ 50841 w 61207"/>
              <a:gd name="connsiteY2" fmla="*/ 92788 h 116697"/>
              <a:gd name="connsiteX3" fmla="*/ 41 w 61207"/>
              <a:gd name="connsiteY3" fmla="*/ 115013 h 116697"/>
              <a:gd name="connsiteX4" fmla="*/ 60366 w 61207"/>
              <a:gd name="connsiteY4" fmla="*/ 105488 h 116697"/>
              <a:gd name="connsiteX5" fmla="*/ 22266 w 61207"/>
              <a:gd name="connsiteY5" fmla="*/ 713 h 11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07" h="116697">
                <a:moveTo>
                  <a:pt x="22266" y="713"/>
                </a:moveTo>
                <a:cubicBezTo>
                  <a:pt x="20679" y="-6695"/>
                  <a:pt x="46078" y="45692"/>
                  <a:pt x="50841" y="61038"/>
                </a:cubicBezTo>
                <a:cubicBezTo>
                  <a:pt x="55604" y="76384"/>
                  <a:pt x="59308" y="83792"/>
                  <a:pt x="50841" y="92788"/>
                </a:cubicBezTo>
                <a:cubicBezTo>
                  <a:pt x="42374" y="101784"/>
                  <a:pt x="-1547" y="112896"/>
                  <a:pt x="41" y="115013"/>
                </a:cubicBezTo>
                <a:cubicBezTo>
                  <a:pt x="1629" y="117130"/>
                  <a:pt x="52958" y="119775"/>
                  <a:pt x="60366" y="105488"/>
                </a:cubicBezTo>
                <a:cubicBezTo>
                  <a:pt x="67774" y="91201"/>
                  <a:pt x="23853" y="8121"/>
                  <a:pt x="2226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C6EE89DF-377F-EF98-1F2E-D5265817CE6B}"/>
              </a:ext>
            </a:extLst>
          </p:cNvPr>
          <p:cNvSpPr/>
          <p:nvPr/>
        </p:nvSpPr>
        <p:spPr>
          <a:xfrm>
            <a:off x="5905452" y="4276423"/>
            <a:ext cx="50852" cy="140341"/>
          </a:xfrm>
          <a:custGeom>
            <a:avLst/>
            <a:gdLst>
              <a:gd name="connsiteX0" fmla="*/ 48 w 50852"/>
              <a:gd name="connsiteY0" fmla="*/ 302 h 140341"/>
              <a:gd name="connsiteX1" fmla="*/ 41323 w 50852"/>
              <a:gd name="connsiteY1" fmla="*/ 54277 h 140341"/>
              <a:gd name="connsiteX2" fmla="*/ 31798 w 50852"/>
              <a:gd name="connsiteY2" fmla="*/ 101902 h 140341"/>
              <a:gd name="connsiteX3" fmla="*/ 12748 w 50852"/>
              <a:gd name="connsiteY3" fmla="*/ 140002 h 140341"/>
              <a:gd name="connsiteX4" fmla="*/ 50848 w 50852"/>
              <a:gd name="connsiteY4" fmla="*/ 79677 h 140341"/>
              <a:gd name="connsiteX5" fmla="*/ 48 w 50852"/>
              <a:gd name="connsiteY5" fmla="*/ 302 h 14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52" h="140341">
                <a:moveTo>
                  <a:pt x="48" y="302"/>
                </a:moveTo>
                <a:cubicBezTo>
                  <a:pt x="-1539" y="-3931"/>
                  <a:pt x="36031" y="37344"/>
                  <a:pt x="41323" y="54277"/>
                </a:cubicBezTo>
                <a:cubicBezTo>
                  <a:pt x="46615" y="71210"/>
                  <a:pt x="36561" y="87614"/>
                  <a:pt x="31798" y="101902"/>
                </a:cubicBezTo>
                <a:cubicBezTo>
                  <a:pt x="27035" y="116190"/>
                  <a:pt x="9573" y="143706"/>
                  <a:pt x="12748" y="140002"/>
                </a:cubicBezTo>
                <a:cubicBezTo>
                  <a:pt x="15923" y="136298"/>
                  <a:pt x="50319" y="98198"/>
                  <a:pt x="50848" y="79677"/>
                </a:cubicBezTo>
                <a:cubicBezTo>
                  <a:pt x="51377" y="61156"/>
                  <a:pt x="1635" y="4535"/>
                  <a:pt x="48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6A35AFDA-2BA6-8EC9-01DD-88ED681602D2}"/>
              </a:ext>
            </a:extLst>
          </p:cNvPr>
          <p:cNvSpPr/>
          <p:nvPr/>
        </p:nvSpPr>
        <p:spPr>
          <a:xfrm>
            <a:off x="5832382" y="4394160"/>
            <a:ext cx="98531" cy="31790"/>
          </a:xfrm>
          <a:custGeom>
            <a:avLst/>
            <a:gdLst>
              <a:gd name="connsiteX0" fmla="*/ 93 w 98531"/>
              <a:gd name="connsiteY0" fmla="*/ 9565 h 31790"/>
              <a:gd name="connsiteX1" fmla="*/ 79468 w 98531"/>
              <a:gd name="connsiteY1" fmla="*/ 12740 h 31790"/>
              <a:gd name="connsiteX2" fmla="*/ 98518 w 98531"/>
              <a:gd name="connsiteY2" fmla="*/ 31790 h 31790"/>
              <a:gd name="connsiteX3" fmla="*/ 82643 w 98531"/>
              <a:gd name="connsiteY3" fmla="*/ 12740 h 31790"/>
              <a:gd name="connsiteX4" fmla="*/ 88993 w 98531"/>
              <a:gd name="connsiteY4" fmla="*/ 6390 h 31790"/>
              <a:gd name="connsiteX5" fmla="*/ 63593 w 98531"/>
              <a:gd name="connsiteY5" fmla="*/ 40 h 31790"/>
              <a:gd name="connsiteX6" fmla="*/ 93 w 98531"/>
              <a:gd name="connsiteY6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31" h="31790">
                <a:moveTo>
                  <a:pt x="93" y="9565"/>
                </a:moveTo>
                <a:cubicBezTo>
                  <a:pt x="2739" y="11682"/>
                  <a:pt x="79468" y="12740"/>
                  <a:pt x="79468" y="12740"/>
                </a:cubicBezTo>
                <a:cubicBezTo>
                  <a:pt x="95872" y="16444"/>
                  <a:pt x="98518" y="31790"/>
                  <a:pt x="98518" y="31790"/>
                </a:cubicBezTo>
                <a:cubicBezTo>
                  <a:pt x="99047" y="31790"/>
                  <a:pt x="84230" y="16973"/>
                  <a:pt x="82643" y="12740"/>
                </a:cubicBezTo>
                <a:cubicBezTo>
                  <a:pt x="81056" y="8507"/>
                  <a:pt x="92168" y="8507"/>
                  <a:pt x="88993" y="6390"/>
                </a:cubicBezTo>
                <a:cubicBezTo>
                  <a:pt x="85818" y="4273"/>
                  <a:pt x="75235" y="-489"/>
                  <a:pt x="63593" y="40"/>
                </a:cubicBezTo>
                <a:cubicBezTo>
                  <a:pt x="51951" y="569"/>
                  <a:pt x="-2553" y="7448"/>
                  <a:pt x="93" y="9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21C05CD8-B661-668C-BCD9-C6D2DD1F6A15}"/>
              </a:ext>
            </a:extLst>
          </p:cNvPr>
          <p:cNvSpPr/>
          <p:nvPr/>
        </p:nvSpPr>
        <p:spPr>
          <a:xfrm>
            <a:off x="6429366" y="4003584"/>
            <a:ext cx="171461" cy="177981"/>
          </a:xfrm>
          <a:custGeom>
            <a:avLst/>
            <a:gdLst>
              <a:gd name="connsiteX0" fmla="*/ 171459 w 171461"/>
              <a:gd name="connsiteY0" fmla="*/ 91 h 177981"/>
              <a:gd name="connsiteX1" fmla="*/ 47634 w 171461"/>
              <a:gd name="connsiteY1" fmla="*/ 82641 h 177981"/>
              <a:gd name="connsiteX2" fmla="*/ 9 w 171461"/>
              <a:gd name="connsiteY2" fmla="*/ 177891 h 177981"/>
              <a:gd name="connsiteX3" fmla="*/ 44459 w 171461"/>
              <a:gd name="connsiteY3" fmla="*/ 98516 h 177981"/>
              <a:gd name="connsiteX4" fmla="*/ 171459 w 171461"/>
              <a:gd name="connsiteY4" fmla="*/ 91 h 17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77981">
                <a:moveTo>
                  <a:pt x="171459" y="91"/>
                </a:moveTo>
                <a:cubicBezTo>
                  <a:pt x="171988" y="-2555"/>
                  <a:pt x="76209" y="53008"/>
                  <a:pt x="47634" y="82641"/>
                </a:cubicBezTo>
                <a:cubicBezTo>
                  <a:pt x="19059" y="112274"/>
                  <a:pt x="538" y="175245"/>
                  <a:pt x="9" y="177891"/>
                </a:cubicBezTo>
                <a:cubicBezTo>
                  <a:pt x="-520" y="180537"/>
                  <a:pt x="21176" y="124445"/>
                  <a:pt x="44459" y="98516"/>
                </a:cubicBezTo>
                <a:cubicBezTo>
                  <a:pt x="67742" y="72587"/>
                  <a:pt x="170930" y="2737"/>
                  <a:pt x="171459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C3D3AC0A-F84E-BB6D-28AD-FBF0DC294DFA}"/>
              </a:ext>
            </a:extLst>
          </p:cNvPr>
          <p:cNvSpPr/>
          <p:nvPr/>
        </p:nvSpPr>
        <p:spPr>
          <a:xfrm>
            <a:off x="6724528" y="4287940"/>
            <a:ext cx="46046" cy="269703"/>
          </a:xfrm>
          <a:custGeom>
            <a:avLst/>
            <a:gdLst>
              <a:gd name="connsiteX0" fmla="*/ 44572 w 46046"/>
              <a:gd name="connsiteY0" fmla="*/ 4660 h 269703"/>
              <a:gd name="connsiteX1" fmla="*/ 122 w 46046"/>
              <a:gd name="connsiteY1" fmla="*/ 268185 h 269703"/>
              <a:gd name="connsiteX2" fmla="*/ 31872 w 46046"/>
              <a:gd name="connsiteY2" fmla="*/ 109435 h 269703"/>
              <a:gd name="connsiteX3" fmla="*/ 44572 w 46046"/>
              <a:gd name="connsiteY3" fmla="*/ 4660 h 2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046" h="269703">
                <a:moveTo>
                  <a:pt x="44572" y="4660"/>
                </a:moveTo>
                <a:cubicBezTo>
                  <a:pt x="39280" y="31118"/>
                  <a:pt x="2239" y="250723"/>
                  <a:pt x="122" y="268185"/>
                </a:cubicBezTo>
                <a:cubicBezTo>
                  <a:pt x="-1995" y="285647"/>
                  <a:pt x="23935" y="147535"/>
                  <a:pt x="31872" y="109435"/>
                </a:cubicBezTo>
                <a:cubicBezTo>
                  <a:pt x="39809" y="71335"/>
                  <a:pt x="49864" y="-21798"/>
                  <a:pt x="44572" y="4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4572DBE0-F47B-AF02-0B13-9E4CABFDF09D}"/>
              </a:ext>
            </a:extLst>
          </p:cNvPr>
          <p:cNvSpPr/>
          <p:nvPr/>
        </p:nvSpPr>
        <p:spPr>
          <a:xfrm>
            <a:off x="5835784" y="4333850"/>
            <a:ext cx="120584" cy="590587"/>
          </a:xfrm>
          <a:custGeom>
            <a:avLst/>
            <a:gdLst>
              <a:gd name="connsiteX0" fmla="*/ 3041 w 120584"/>
              <a:gd name="connsiteY0" fmla="*/ 25 h 590587"/>
              <a:gd name="connsiteX1" fmla="*/ 28441 w 120584"/>
              <a:gd name="connsiteY1" fmla="*/ 234975 h 590587"/>
              <a:gd name="connsiteX2" fmla="*/ 120516 w 120584"/>
              <a:gd name="connsiteY2" fmla="*/ 590575 h 590587"/>
              <a:gd name="connsiteX3" fmla="*/ 12566 w 120584"/>
              <a:gd name="connsiteY3" fmla="*/ 222275 h 590587"/>
              <a:gd name="connsiteX4" fmla="*/ 3041 w 120584"/>
              <a:gd name="connsiteY4" fmla="*/ 25 h 5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84" h="590587">
                <a:moveTo>
                  <a:pt x="3041" y="25"/>
                </a:moveTo>
                <a:cubicBezTo>
                  <a:pt x="5687" y="2142"/>
                  <a:pt x="8862" y="136550"/>
                  <a:pt x="28441" y="234975"/>
                </a:cubicBezTo>
                <a:cubicBezTo>
                  <a:pt x="48020" y="333400"/>
                  <a:pt x="123162" y="592692"/>
                  <a:pt x="120516" y="590575"/>
                </a:cubicBezTo>
                <a:cubicBezTo>
                  <a:pt x="117870" y="588458"/>
                  <a:pt x="30558" y="314879"/>
                  <a:pt x="12566" y="222275"/>
                </a:cubicBezTo>
                <a:cubicBezTo>
                  <a:pt x="-5426" y="129671"/>
                  <a:pt x="395" y="-2092"/>
                  <a:pt x="3041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B7150B1E-0A12-01B7-8484-94C48E4DB570}"/>
              </a:ext>
            </a:extLst>
          </p:cNvPr>
          <p:cNvSpPr/>
          <p:nvPr/>
        </p:nvSpPr>
        <p:spPr>
          <a:xfrm>
            <a:off x="5954936" y="4920199"/>
            <a:ext cx="110303" cy="473468"/>
          </a:xfrm>
          <a:custGeom>
            <a:avLst/>
            <a:gdLst>
              <a:gd name="connsiteX0" fmla="*/ 1364 w 110303"/>
              <a:gd name="connsiteY0" fmla="*/ 4226 h 473468"/>
              <a:gd name="connsiteX1" fmla="*/ 109314 w 110303"/>
              <a:gd name="connsiteY1" fmla="*/ 467776 h 473468"/>
              <a:gd name="connsiteX2" fmla="*/ 52164 w 110303"/>
              <a:gd name="connsiteY2" fmla="*/ 248701 h 473468"/>
              <a:gd name="connsiteX3" fmla="*/ 1364 w 110303"/>
              <a:gd name="connsiteY3" fmla="*/ 4226 h 47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3" h="473468">
                <a:moveTo>
                  <a:pt x="1364" y="4226"/>
                </a:moveTo>
                <a:cubicBezTo>
                  <a:pt x="10889" y="40738"/>
                  <a:pt x="100847" y="427030"/>
                  <a:pt x="109314" y="467776"/>
                </a:cubicBezTo>
                <a:cubicBezTo>
                  <a:pt x="117781" y="508522"/>
                  <a:pt x="69626" y="319609"/>
                  <a:pt x="52164" y="248701"/>
                </a:cubicBezTo>
                <a:cubicBezTo>
                  <a:pt x="34702" y="177793"/>
                  <a:pt x="-8161" y="-32286"/>
                  <a:pt x="1364" y="4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6748304E-3995-B1F0-520D-87E382BC0B44}"/>
              </a:ext>
            </a:extLst>
          </p:cNvPr>
          <p:cNvSpPr/>
          <p:nvPr/>
        </p:nvSpPr>
        <p:spPr>
          <a:xfrm>
            <a:off x="5978281" y="4950889"/>
            <a:ext cx="88463" cy="426573"/>
          </a:xfrm>
          <a:custGeom>
            <a:avLst/>
            <a:gdLst>
              <a:gd name="connsiteX0" fmla="*/ 244 w 88463"/>
              <a:gd name="connsiteY0" fmla="*/ 2111 h 426573"/>
              <a:gd name="connsiteX1" fmla="*/ 85969 w 88463"/>
              <a:gd name="connsiteY1" fmla="*/ 418036 h 426573"/>
              <a:gd name="connsiteX2" fmla="*/ 60569 w 88463"/>
              <a:gd name="connsiteY2" fmla="*/ 262461 h 426573"/>
              <a:gd name="connsiteX3" fmla="*/ 244 w 88463"/>
              <a:gd name="connsiteY3" fmla="*/ 2111 h 426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426573">
                <a:moveTo>
                  <a:pt x="244" y="2111"/>
                </a:moveTo>
                <a:cubicBezTo>
                  <a:pt x="4477" y="28040"/>
                  <a:pt x="75915" y="374644"/>
                  <a:pt x="85969" y="418036"/>
                </a:cubicBezTo>
                <a:cubicBezTo>
                  <a:pt x="96023" y="461428"/>
                  <a:pt x="73269" y="328607"/>
                  <a:pt x="60569" y="262461"/>
                </a:cubicBezTo>
                <a:cubicBezTo>
                  <a:pt x="47869" y="196315"/>
                  <a:pt x="-3989" y="-23818"/>
                  <a:pt x="244" y="2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E1DF738F-F462-DD59-7801-6C80F28DA32B}"/>
              </a:ext>
            </a:extLst>
          </p:cNvPr>
          <p:cNvSpPr/>
          <p:nvPr/>
        </p:nvSpPr>
        <p:spPr>
          <a:xfrm>
            <a:off x="6076779" y="5402456"/>
            <a:ext cx="68818" cy="335892"/>
          </a:xfrm>
          <a:custGeom>
            <a:avLst/>
            <a:gdLst>
              <a:gd name="connsiteX0" fmla="*/ 171 w 68818"/>
              <a:gd name="connsiteY0" fmla="*/ 1394 h 335892"/>
              <a:gd name="connsiteX1" fmla="*/ 66846 w 68818"/>
              <a:gd name="connsiteY1" fmla="*/ 328419 h 335892"/>
              <a:gd name="connsiteX2" fmla="*/ 47796 w 68818"/>
              <a:gd name="connsiteY2" fmla="*/ 214119 h 335892"/>
              <a:gd name="connsiteX3" fmla="*/ 171 w 68818"/>
              <a:gd name="connsiteY3" fmla="*/ 1394 h 33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8" h="335892">
                <a:moveTo>
                  <a:pt x="171" y="1394"/>
                </a:moveTo>
                <a:cubicBezTo>
                  <a:pt x="3346" y="20444"/>
                  <a:pt x="58909" y="292965"/>
                  <a:pt x="66846" y="328419"/>
                </a:cubicBezTo>
                <a:cubicBezTo>
                  <a:pt x="74783" y="363873"/>
                  <a:pt x="56792" y="264390"/>
                  <a:pt x="47796" y="214119"/>
                </a:cubicBezTo>
                <a:cubicBezTo>
                  <a:pt x="38800" y="163848"/>
                  <a:pt x="-3004" y="-17656"/>
                  <a:pt x="171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6B4948C3-871A-AF97-A2E9-9CEC740BB3E6}"/>
              </a:ext>
            </a:extLst>
          </p:cNvPr>
          <p:cNvSpPr/>
          <p:nvPr/>
        </p:nvSpPr>
        <p:spPr>
          <a:xfrm>
            <a:off x="5963565" y="5372070"/>
            <a:ext cx="219280" cy="539788"/>
          </a:xfrm>
          <a:custGeom>
            <a:avLst/>
            <a:gdLst>
              <a:gd name="connsiteX0" fmla="*/ 97510 w 219280"/>
              <a:gd name="connsiteY0" fmla="*/ 30 h 539788"/>
              <a:gd name="connsiteX1" fmla="*/ 18135 w 219280"/>
              <a:gd name="connsiteY1" fmla="*/ 136555 h 539788"/>
              <a:gd name="connsiteX2" fmla="*/ 37185 w 219280"/>
              <a:gd name="connsiteY2" fmla="*/ 174655 h 539788"/>
              <a:gd name="connsiteX3" fmla="*/ 135610 w 219280"/>
              <a:gd name="connsiteY3" fmla="*/ 320705 h 539788"/>
              <a:gd name="connsiteX4" fmla="*/ 167360 w 219280"/>
              <a:gd name="connsiteY4" fmla="*/ 377855 h 539788"/>
              <a:gd name="connsiteX5" fmla="*/ 218160 w 219280"/>
              <a:gd name="connsiteY5" fmla="*/ 539780 h 539788"/>
              <a:gd name="connsiteX6" fmla="*/ 186410 w 219280"/>
              <a:gd name="connsiteY6" fmla="*/ 384205 h 539788"/>
              <a:gd name="connsiteX7" fmla="*/ 18135 w 219280"/>
              <a:gd name="connsiteY7" fmla="*/ 174655 h 539788"/>
              <a:gd name="connsiteX8" fmla="*/ 11785 w 219280"/>
              <a:gd name="connsiteY8" fmla="*/ 149255 h 539788"/>
              <a:gd name="connsiteX9" fmla="*/ 97510 w 219280"/>
              <a:gd name="connsiteY9" fmla="*/ 30 h 53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280" h="539788">
                <a:moveTo>
                  <a:pt x="97510" y="30"/>
                </a:moveTo>
                <a:cubicBezTo>
                  <a:pt x="98568" y="-2087"/>
                  <a:pt x="28189" y="107451"/>
                  <a:pt x="18135" y="136555"/>
                </a:cubicBezTo>
                <a:cubicBezTo>
                  <a:pt x="8081" y="165659"/>
                  <a:pt x="17606" y="143963"/>
                  <a:pt x="37185" y="174655"/>
                </a:cubicBezTo>
                <a:cubicBezTo>
                  <a:pt x="56764" y="205347"/>
                  <a:pt x="113914" y="286838"/>
                  <a:pt x="135610" y="320705"/>
                </a:cubicBezTo>
                <a:cubicBezTo>
                  <a:pt x="157306" y="354572"/>
                  <a:pt x="153602" y="341343"/>
                  <a:pt x="167360" y="377855"/>
                </a:cubicBezTo>
                <a:cubicBezTo>
                  <a:pt x="181118" y="414367"/>
                  <a:pt x="214985" y="538722"/>
                  <a:pt x="218160" y="539780"/>
                </a:cubicBezTo>
                <a:cubicBezTo>
                  <a:pt x="221335" y="540838"/>
                  <a:pt x="219747" y="445059"/>
                  <a:pt x="186410" y="384205"/>
                </a:cubicBezTo>
                <a:cubicBezTo>
                  <a:pt x="153073" y="323351"/>
                  <a:pt x="47239" y="213813"/>
                  <a:pt x="18135" y="174655"/>
                </a:cubicBezTo>
                <a:cubicBezTo>
                  <a:pt x="-10969" y="135497"/>
                  <a:pt x="1202" y="172009"/>
                  <a:pt x="11785" y="149255"/>
                </a:cubicBezTo>
                <a:cubicBezTo>
                  <a:pt x="22368" y="126501"/>
                  <a:pt x="96452" y="2147"/>
                  <a:pt x="9751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90CF6E56-4A76-3E56-42D5-2E201575E633}"/>
              </a:ext>
            </a:extLst>
          </p:cNvPr>
          <p:cNvSpPr/>
          <p:nvPr/>
        </p:nvSpPr>
        <p:spPr>
          <a:xfrm>
            <a:off x="5403252" y="5130697"/>
            <a:ext cx="62249" cy="396881"/>
          </a:xfrm>
          <a:custGeom>
            <a:avLst/>
            <a:gdLst>
              <a:gd name="connsiteX0" fmla="*/ 598 w 62249"/>
              <a:gd name="connsiteY0" fmla="*/ 103 h 396881"/>
              <a:gd name="connsiteX1" fmla="*/ 10123 w 62249"/>
              <a:gd name="connsiteY1" fmla="*/ 158853 h 396881"/>
              <a:gd name="connsiteX2" fmla="*/ 60923 w 62249"/>
              <a:gd name="connsiteY2" fmla="*/ 393803 h 396881"/>
              <a:gd name="connsiteX3" fmla="*/ 45048 w 62249"/>
              <a:gd name="connsiteY3" fmla="*/ 285853 h 396881"/>
              <a:gd name="connsiteX4" fmla="*/ 19648 w 62249"/>
              <a:gd name="connsiteY4" fmla="*/ 181078 h 396881"/>
              <a:gd name="connsiteX5" fmla="*/ 598 w 62249"/>
              <a:gd name="connsiteY5" fmla="*/ 103 h 39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249" h="396881">
                <a:moveTo>
                  <a:pt x="598" y="103"/>
                </a:moveTo>
                <a:cubicBezTo>
                  <a:pt x="-989" y="-3601"/>
                  <a:pt x="69" y="93236"/>
                  <a:pt x="10123" y="158853"/>
                </a:cubicBezTo>
                <a:cubicBezTo>
                  <a:pt x="20177" y="224470"/>
                  <a:pt x="55102" y="372636"/>
                  <a:pt x="60923" y="393803"/>
                </a:cubicBezTo>
                <a:cubicBezTo>
                  <a:pt x="66744" y="414970"/>
                  <a:pt x="51927" y="321307"/>
                  <a:pt x="45048" y="285853"/>
                </a:cubicBezTo>
                <a:cubicBezTo>
                  <a:pt x="38169" y="250399"/>
                  <a:pt x="27056" y="224470"/>
                  <a:pt x="19648" y="181078"/>
                </a:cubicBezTo>
                <a:cubicBezTo>
                  <a:pt x="12240" y="137686"/>
                  <a:pt x="2185" y="3807"/>
                  <a:pt x="598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EEED1BE5-121F-DA04-689C-3042B4C66D7D}"/>
              </a:ext>
            </a:extLst>
          </p:cNvPr>
          <p:cNvSpPr/>
          <p:nvPr/>
        </p:nvSpPr>
        <p:spPr>
          <a:xfrm>
            <a:off x="5372024" y="5190995"/>
            <a:ext cx="89879" cy="346307"/>
          </a:xfrm>
          <a:custGeom>
            <a:avLst/>
            <a:gdLst>
              <a:gd name="connsiteX0" fmla="*/ 12776 w 89879"/>
              <a:gd name="connsiteY0" fmla="*/ 130 h 346307"/>
              <a:gd name="connsiteX1" fmla="*/ 28651 w 89879"/>
              <a:gd name="connsiteY1" fmla="*/ 152530 h 346307"/>
              <a:gd name="connsiteX2" fmla="*/ 88976 w 89879"/>
              <a:gd name="connsiteY2" fmla="*/ 339855 h 346307"/>
              <a:gd name="connsiteX3" fmla="*/ 60401 w 89879"/>
              <a:gd name="connsiteY3" fmla="*/ 289055 h 346307"/>
              <a:gd name="connsiteX4" fmla="*/ 76 w 89879"/>
              <a:gd name="connsiteY4" fmla="*/ 152530 h 346307"/>
              <a:gd name="connsiteX5" fmla="*/ 47701 w 89879"/>
              <a:gd name="connsiteY5" fmla="*/ 244605 h 346307"/>
              <a:gd name="connsiteX6" fmla="*/ 44526 w 89879"/>
              <a:gd name="connsiteY6" fmla="*/ 177930 h 346307"/>
              <a:gd name="connsiteX7" fmla="*/ 12776 w 89879"/>
              <a:gd name="connsiteY7" fmla="*/ 130 h 34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79" h="346307">
                <a:moveTo>
                  <a:pt x="12776" y="130"/>
                </a:moveTo>
                <a:cubicBezTo>
                  <a:pt x="10130" y="-4103"/>
                  <a:pt x="15951" y="95909"/>
                  <a:pt x="28651" y="152530"/>
                </a:cubicBezTo>
                <a:cubicBezTo>
                  <a:pt x="41351" y="209151"/>
                  <a:pt x="83684" y="317101"/>
                  <a:pt x="88976" y="339855"/>
                </a:cubicBezTo>
                <a:cubicBezTo>
                  <a:pt x="94268" y="362609"/>
                  <a:pt x="75218" y="320276"/>
                  <a:pt x="60401" y="289055"/>
                </a:cubicBezTo>
                <a:cubicBezTo>
                  <a:pt x="45584" y="257834"/>
                  <a:pt x="2193" y="159938"/>
                  <a:pt x="76" y="152530"/>
                </a:cubicBezTo>
                <a:cubicBezTo>
                  <a:pt x="-2041" y="145122"/>
                  <a:pt x="40293" y="240372"/>
                  <a:pt x="47701" y="244605"/>
                </a:cubicBezTo>
                <a:cubicBezTo>
                  <a:pt x="55109" y="248838"/>
                  <a:pt x="49288" y="212326"/>
                  <a:pt x="44526" y="177930"/>
                </a:cubicBezTo>
                <a:cubicBezTo>
                  <a:pt x="39764" y="143534"/>
                  <a:pt x="15422" y="4363"/>
                  <a:pt x="1277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3BAC6191-7816-8C8D-B181-8F45D1DFFF50}"/>
              </a:ext>
            </a:extLst>
          </p:cNvPr>
          <p:cNvSpPr/>
          <p:nvPr/>
        </p:nvSpPr>
        <p:spPr>
          <a:xfrm>
            <a:off x="6060953" y="5645061"/>
            <a:ext cx="66851" cy="241491"/>
          </a:xfrm>
          <a:custGeom>
            <a:avLst/>
            <a:gdLst>
              <a:gd name="connsiteX0" fmla="*/ 15997 w 66851"/>
              <a:gd name="connsiteY0" fmla="*/ 89 h 241491"/>
              <a:gd name="connsiteX1" fmla="*/ 9647 w 66851"/>
              <a:gd name="connsiteY1" fmla="*/ 111214 h 241491"/>
              <a:gd name="connsiteX2" fmla="*/ 25522 w 66851"/>
              <a:gd name="connsiteY2" fmla="*/ 190589 h 241491"/>
              <a:gd name="connsiteX3" fmla="*/ 66797 w 66851"/>
              <a:gd name="connsiteY3" fmla="*/ 241389 h 241491"/>
              <a:gd name="connsiteX4" fmla="*/ 15997 w 66851"/>
              <a:gd name="connsiteY4" fmla="*/ 177889 h 241491"/>
              <a:gd name="connsiteX5" fmla="*/ 122 w 66851"/>
              <a:gd name="connsiteY5" fmla="*/ 130264 h 241491"/>
              <a:gd name="connsiteX6" fmla="*/ 15997 w 66851"/>
              <a:gd name="connsiteY6" fmla="*/ 89 h 24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1" h="241491">
                <a:moveTo>
                  <a:pt x="15997" y="89"/>
                </a:moveTo>
                <a:cubicBezTo>
                  <a:pt x="17584" y="-3086"/>
                  <a:pt x="8059" y="79464"/>
                  <a:pt x="9647" y="111214"/>
                </a:cubicBezTo>
                <a:cubicBezTo>
                  <a:pt x="11235" y="142964"/>
                  <a:pt x="15997" y="168893"/>
                  <a:pt x="25522" y="190589"/>
                </a:cubicBezTo>
                <a:cubicBezTo>
                  <a:pt x="35047" y="212285"/>
                  <a:pt x="68385" y="243506"/>
                  <a:pt x="66797" y="241389"/>
                </a:cubicBezTo>
                <a:cubicBezTo>
                  <a:pt x="65209" y="239272"/>
                  <a:pt x="27110" y="196410"/>
                  <a:pt x="15997" y="177889"/>
                </a:cubicBezTo>
                <a:cubicBezTo>
                  <a:pt x="4884" y="159368"/>
                  <a:pt x="-936" y="154076"/>
                  <a:pt x="122" y="130264"/>
                </a:cubicBezTo>
                <a:cubicBezTo>
                  <a:pt x="1180" y="106452"/>
                  <a:pt x="14410" y="3264"/>
                  <a:pt x="15997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32221230-5DE8-BB92-275F-847731B2E31A}"/>
              </a:ext>
            </a:extLst>
          </p:cNvPr>
          <p:cNvSpPr/>
          <p:nvPr/>
        </p:nvSpPr>
        <p:spPr>
          <a:xfrm>
            <a:off x="5472492" y="5524201"/>
            <a:ext cx="365176" cy="188120"/>
          </a:xfrm>
          <a:custGeom>
            <a:avLst/>
            <a:gdLst>
              <a:gd name="connsiteX0" fmla="*/ 1208 w 365176"/>
              <a:gd name="connsiteY0" fmla="*/ 299 h 188120"/>
              <a:gd name="connsiteX1" fmla="*/ 163133 w 365176"/>
              <a:gd name="connsiteY1" fmla="*/ 92374 h 188120"/>
              <a:gd name="connsiteX2" fmla="*/ 363158 w 365176"/>
              <a:gd name="connsiteY2" fmla="*/ 187624 h 188120"/>
              <a:gd name="connsiteX3" fmla="*/ 248858 w 365176"/>
              <a:gd name="connsiteY3" fmla="*/ 124124 h 188120"/>
              <a:gd name="connsiteX4" fmla="*/ 1208 w 365176"/>
              <a:gd name="connsiteY4" fmla="*/ 299 h 18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176" h="188120">
                <a:moveTo>
                  <a:pt x="1208" y="299"/>
                </a:moveTo>
                <a:cubicBezTo>
                  <a:pt x="-13079" y="-4993"/>
                  <a:pt x="102808" y="61153"/>
                  <a:pt x="163133" y="92374"/>
                </a:cubicBezTo>
                <a:cubicBezTo>
                  <a:pt x="223458" y="123595"/>
                  <a:pt x="348871" y="182332"/>
                  <a:pt x="363158" y="187624"/>
                </a:cubicBezTo>
                <a:cubicBezTo>
                  <a:pt x="377445" y="192916"/>
                  <a:pt x="313416" y="154816"/>
                  <a:pt x="248858" y="124124"/>
                </a:cubicBezTo>
                <a:cubicBezTo>
                  <a:pt x="184300" y="93432"/>
                  <a:pt x="15495" y="5591"/>
                  <a:pt x="1208" y="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AA268CA2-24BB-59F0-FAAC-AFCBD8B073C2}"/>
              </a:ext>
            </a:extLst>
          </p:cNvPr>
          <p:cNvSpPr/>
          <p:nvPr/>
        </p:nvSpPr>
        <p:spPr>
          <a:xfrm>
            <a:off x="5759345" y="5651450"/>
            <a:ext cx="208149" cy="120991"/>
          </a:xfrm>
          <a:custGeom>
            <a:avLst/>
            <a:gdLst>
              <a:gd name="connsiteX0" fmla="*/ 105 w 208149"/>
              <a:gd name="connsiteY0" fmla="*/ 50 h 120991"/>
              <a:gd name="connsiteX1" fmla="*/ 174730 w 208149"/>
              <a:gd name="connsiteY1" fmla="*/ 82600 h 120991"/>
              <a:gd name="connsiteX2" fmla="*/ 206480 w 208149"/>
              <a:gd name="connsiteY2" fmla="*/ 120700 h 120991"/>
              <a:gd name="connsiteX3" fmla="*/ 149330 w 208149"/>
              <a:gd name="connsiteY3" fmla="*/ 95300 h 120991"/>
              <a:gd name="connsiteX4" fmla="*/ 105 w 208149"/>
              <a:gd name="connsiteY4" fmla="*/ 50 h 120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49" h="120991">
                <a:moveTo>
                  <a:pt x="105" y="50"/>
                </a:moveTo>
                <a:cubicBezTo>
                  <a:pt x="4338" y="-2067"/>
                  <a:pt x="140334" y="62492"/>
                  <a:pt x="174730" y="82600"/>
                </a:cubicBezTo>
                <a:cubicBezTo>
                  <a:pt x="209126" y="102708"/>
                  <a:pt x="210713" y="118583"/>
                  <a:pt x="206480" y="120700"/>
                </a:cubicBezTo>
                <a:cubicBezTo>
                  <a:pt x="202247" y="122817"/>
                  <a:pt x="177905" y="113292"/>
                  <a:pt x="149330" y="95300"/>
                </a:cubicBezTo>
                <a:cubicBezTo>
                  <a:pt x="120755" y="77308"/>
                  <a:pt x="-4128" y="2167"/>
                  <a:pt x="105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28C51F73-6752-2265-7B66-E22C52447BBD}"/>
              </a:ext>
            </a:extLst>
          </p:cNvPr>
          <p:cNvSpPr/>
          <p:nvPr/>
        </p:nvSpPr>
        <p:spPr>
          <a:xfrm>
            <a:off x="5899070" y="5711799"/>
            <a:ext cx="244633" cy="228832"/>
          </a:xfrm>
          <a:custGeom>
            <a:avLst/>
            <a:gdLst>
              <a:gd name="connsiteX0" fmla="*/ 80 w 244633"/>
              <a:gd name="connsiteY0" fmla="*/ 26 h 228832"/>
              <a:gd name="connsiteX1" fmla="*/ 127080 w 244633"/>
              <a:gd name="connsiteY1" fmla="*/ 88926 h 228832"/>
              <a:gd name="connsiteX2" fmla="*/ 200105 w 244633"/>
              <a:gd name="connsiteY2" fmla="*/ 161951 h 228832"/>
              <a:gd name="connsiteX3" fmla="*/ 244555 w 244633"/>
              <a:gd name="connsiteY3" fmla="*/ 228626 h 228832"/>
              <a:gd name="connsiteX4" fmla="*/ 209630 w 244633"/>
              <a:gd name="connsiteY4" fmla="*/ 139726 h 228832"/>
              <a:gd name="connsiteX5" fmla="*/ 162005 w 244633"/>
              <a:gd name="connsiteY5" fmla="*/ 79401 h 228832"/>
              <a:gd name="connsiteX6" fmla="*/ 108030 w 244633"/>
              <a:gd name="connsiteY6" fmla="*/ 79401 h 228832"/>
              <a:gd name="connsiteX7" fmla="*/ 80 w 244633"/>
              <a:gd name="connsiteY7" fmla="*/ 26 h 22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4633" h="228832">
                <a:moveTo>
                  <a:pt x="80" y="26"/>
                </a:moveTo>
                <a:cubicBezTo>
                  <a:pt x="3255" y="1613"/>
                  <a:pt x="93743" y="61939"/>
                  <a:pt x="127080" y="88926"/>
                </a:cubicBezTo>
                <a:cubicBezTo>
                  <a:pt x="160418" y="115914"/>
                  <a:pt x="180526" y="138668"/>
                  <a:pt x="200105" y="161951"/>
                </a:cubicBezTo>
                <a:cubicBezTo>
                  <a:pt x="219684" y="185234"/>
                  <a:pt x="242968" y="232330"/>
                  <a:pt x="244555" y="228626"/>
                </a:cubicBezTo>
                <a:cubicBezTo>
                  <a:pt x="246142" y="224922"/>
                  <a:pt x="223388" y="164597"/>
                  <a:pt x="209630" y="139726"/>
                </a:cubicBezTo>
                <a:cubicBezTo>
                  <a:pt x="195872" y="114855"/>
                  <a:pt x="178938" y="89455"/>
                  <a:pt x="162005" y="79401"/>
                </a:cubicBezTo>
                <a:cubicBezTo>
                  <a:pt x="145072" y="69347"/>
                  <a:pt x="127609" y="90513"/>
                  <a:pt x="108030" y="79401"/>
                </a:cubicBezTo>
                <a:cubicBezTo>
                  <a:pt x="88451" y="68289"/>
                  <a:pt x="-3095" y="-1561"/>
                  <a:pt x="80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91569D0E-3EF1-7438-8881-3BAFF1967B63}"/>
              </a:ext>
            </a:extLst>
          </p:cNvPr>
          <p:cNvSpPr/>
          <p:nvPr/>
        </p:nvSpPr>
        <p:spPr>
          <a:xfrm>
            <a:off x="6134015" y="5689180"/>
            <a:ext cx="187429" cy="252561"/>
          </a:xfrm>
          <a:custGeom>
            <a:avLst/>
            <a:gdLst>
              <a:gd name="connsiteX0" fmla="*/ 85 w 187429"/>
              <a:gd name="connsiteY0" fmla="*/ 420 h 252561"/>
              <a:gd name="connsiteX1" fmla="*/ 142960 w 187429"/>
              <a:gd name="connsiteY1" fmla="*/ 108370 h 252561"/>
              <a:gd name="connsiteX2" fmla="*/ 171535 w 187429"/>
              <a:gd name="connsiteY2" fmla="*/ 213145 h 252561"/>
              <a:gd name="connsiteX3" fmla="*/ 174710 w 187429"/>
              <a:gd name="connsiteY3" fmla="*/ 251245 h 252561"/>
              <a:gd name="connsiteX4" fmla="*/ 187410 w 187429"/>
              <a:gd name="connsiteY4" fmla="*/ 171870 h 252561"/>
              <a:gd name="connsiteX5" fmla="*/ 171535 w 187429"/>
              <a:gd name="connsiteY5" fmla="*/ 219495 h 252561"/>
              <a:gd name="connsiteX6" fmla="*/ 165185 w 187429"/>
              <a:gd name="connsiteY6" fmla="*/ 149645 h 252561"/>
              <a:gd name="connsiteX7" fmla="*/ 85 w 187429"/>
              <a:gd name="connsiteY7" fmla="*/ 420 h 25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429" h="252561">
                <a:moveTo>
                  <a:pt x="85" y="420"/>
                </a:moveTo>
                <a:cubicBezTo>
                  <a:pt x="-3619" y="-6459"/>
                  <a:pt x="114385" y="72916"/>
                  <a:pt x="142960" y="108370"/>
                </a:cubicBezTo>
                <a:cubicBezTo>
                  <a:pt x="171535" y="143824"/>
                  <a:pt x="166243" y="189332"/>
                  <a:pt x="171535" y="213145"/>
                </a:cubicBezTo>
                <a:cubicBezTo>
                  <a:pt x="176827" y="236958"/>
                  <a:pt x="172064" y="258124"/>
                  <a:pt x="174710" y="251245"/>
                </a:cubicBezTo>
                <a:cubicBezTo>
                  <a:pt x="177356" y="244366"/>
                  <a:pt x="187939" y="177162"/>
                  <a:pt x="187410" y="171870"/>
                </a:cubicBezTo>
                <a:cubicBezTo>
                  <a:pt x="186881" y="166578"/>
                  <a:pt x="175239" y="223199"/>
                  <a:pt x="171535" y="219495"/>
                </a:cubicBezTo>
                <a:cubicBezTo>
                  <a:pt x="167831" y="215791"/>
                  <a:pt x="186881" y="182983"/>
                  <a:pt x="165185" y="149645"/>
                </a:cubicBezTo>
                <a:cubicBezTo>
                  <a:pt x="143489" y="116308"/>
                  <a:pt x="3789" y="7299"/>
                  <a:pt x="85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DC2F4957-50FC-4A1F-95D8-EB2E0B6C1DB6}"/>
              </a:ext>
            </a:extLst>
          </p:cNvPr>
          <p:cNvSpPr/>
          <p:nvPr/>
        </p:nvSpPr>
        <p:spPr>
          <a:xfrm>
            <a:off x="6140450" y="5927637"/>
            <a:ext cx="117475" cy="127324"/>
          </a:xfrm>
          <a:custGeom>
            <a:avLst/>
            <a:gdLst>
              <a:gd name="connsiteX0" fmla="*/ 0 w 117475"/>
              <a:gd name="connsiteY0" fmla="*/ 88 h 127324"/>
              <a:gd name="connsiteX1" fmla="*/ 88900 w 117475"/>
              <a:gd name="connsiteY1" fmla="*/ 76288 h 127324"/>
              <a:gd name="connsiteX2" fmla="*/ 117475 w 117475"/>
              <a:gd name="connsiteY2" fmla="*/ 127088 h 127324"/>
              <a:gd name="connsiteX3" fmla="*/ 88900 w 117475"/>
              <a:gd name="connsiteY3" fmla="*/ 92163 h 127324"/>
              <a:gd name="connsiteX4" fmla="*/ 0 w 117475"/>
              <a:gd name="connsiteY4" fmla="*/ 88 h 12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75" h="127324">
                <a:moveTo>
                  <a:pt x="0" y="88"/>
                </a:moveTo>
                <a:cubicBezTo>
                  <a:pt x="0" y="-2558"/>
                  <a:pt x="69321" y="55121"/>
                  <a:pt x="88900" y="76288"/>
                </a:cubicBezTo>
                <a:cubicBezTo>
                  <a:pt x="108479" y="97455"/>
                  <a:pt x="117475" y="124442"/>
                  <a:pt x="117475" y="127088"/>
                </a:cubicBezTo>
                <a:cubicBezTo>
                  <a:pt x="117475" y="129734"/>
                  <a:pt x="105304" y="109626"/>
                  <a:pt x="88900" y="92163"/>
                </a:cubicBezTo>
                <a:cubicBezTo>
                  <a:pt x="72496" y="74701"/>
                  <a:pt x="0" y="2734"/>
                  <a:pt x="0" y="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70ACFFFE-70EB-A043-5335-8741C99ADFCF}"/>
              </a:ext>
            </a:extLst>
          </p:cNvPr>
          <p:cNvSpPr/>
          <p:nvPr/>
        </p:nvSpPr>
        <p:spPr>
          <a:xfrm>
            <a:off x="6235181" y="5889623"/>
            <a:ext cx="102427" cy="203240"/>
          </a:xfrm>
          <a:custGeom>
            <a:avLst/>
            <a:gdLst>
              <a:gd name="connsiteX0" fmla="*/ 102119 w 102427"/>
              <a:gd name="connsiteY0" fmla="*/ 2 h 203240"/>
              <a:gd name="connsiteX1" fmla="*/ 41794 w 102427"/>
              <a:gd name="connsiteY1" fmla="*/ 95252 h 203240"/>
              <a:gd name="connsiteX2" fmla="*/ 519 w 102427"/>
              <a:gd name="connsiteY2" fmla="*/ 203202 h 203240"/>
              <a:gd name="connsiteX3" fmla="*/ 70369 w 102427"/>
              <a:gd name="connsiteY3" fmla="*/ 107952 h 203240"/>
              <a:gd name="connsiteX4" fmla="*/ 29094 w 102427"/>
              <a:gd name="connsiteY4" fmla="*/ 139702 h 203240"/>
              <a:gd name="connsiteX5" fmla="*/ 64019 w 102427"/>
              <a:gd name="connsiteY5" fmla="*/ 92077 h 203240"/>
              <a:gd name="connsiteX6" fmla="*/ 102119 w 102427"/>
              <a:gd name="connsiteY6" fmla="*/ 2 h 203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27" h="203240">
                <a:moveTo>
                  <a:pt x="102119" y="2"/>
                </a:moveTo>
                <a:cubicBezTo>
                  <a:pt x="98415" y="531"/>
                  <a:pt x="58727" y="61385"/>
                  <a:pt x="41794" y="95252"/>
                </a:cubicBezTo>
                <a:cubicBezTo>
                  <a:pt x="24861" y="129119"/>
                  <a:pt x="-4243" y="201085"/>
                  <a:pt x="519" y="203202"/>
                </a:cubicBezTo>
                <a:cubicBezTo>
                  <a:pt x="5281" y="205319"/>
                  <a:pt x="65606" y="118535"/>
                  <a:pt x="70369" y="107952"/>
                </a:cubicBezTo>
                <a:cubicBezTo>
                  <a:pt x="75131" y="97369"/>
                  <a:pt x="30152" y="142348"/>
                  <a:pt x="29094" y="139702"/>
                </a:cubicBezTo>
                <a:cubicBezTo>
                  <a:pt x="28036" y="137056"/>
                  <a:pt x="52907" y="111656"/>
                  <a:pt x="64019" y="92077"/>
                </a:cubicBezTo>
                <a:cubicBezTo>
                  <a:pt x="75131" y="72498"/>
                  <a:pt x="105823" y="-527"/>
                  <a:pt x="10211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95147E73-95B3-94F3-CE08-75ACF9ED694A}"/>
              </a:ext>
            </a:extLst>
          </p:cNvPr>
          <p:cNvSpPr/>
          <p:nvPr/>
        </p:nvSpPr>
        <p:spPr>
          <a:xfrm>
            <a:off x="5530850" y="5934075"/>
            <a:ext cx="619125" cy="66675"/>
          </a:xfrm>
          <a:custGeom>
            <a:avLst/>
            <a:gdLst>
              <a:gd name="connsiteX0" fmla="*/ 0 w 619125"/>
              <a:gd name="connsiteY0" fmla="*/ 66675 h 66675"/>
              <a:gd name="connsiteX1" fmla="*/ 368300 w 619125"/>
              <a:gd name="connsiteY1" fmla="*/ 34925 h 66675"/>
              <a:gd name="connsiteX2" fmla="*/ 619125 w 619125"/>
              <a:gd name="connsiteY2" fmla="*/ 0 h 66675"/>
              <a:gd name="connsiteX3" fmla="*/ 457200 w 619125"/>
              <a:gd name="connsiteY3" fmla="*/ 22225 h 66675"/>
              <a:gd name="connsiteX4" fmla="*/ 295275 w 619125"/>
              <a:gd name="connsiteY4" fmla="*/ 38100 h 66675"/>
              <a:gd name="connsiteX5" fmla="*/ 0 w 619125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125" h="66675">
                <a:moveTo>
                  <a:pt x="0" y="66675"/>
                </a:moveTo>
                <a:lnTo>
                  <a:pt x="368300" y="34925"/>
                </a:lnTo>
                <a:cubicBezTo>
                  <a:pt x="471487" y="23813"/>
                  <a:pt x="619125" y="0"/>
                  <a:pt x="619125" y="0"/>
                </a:cubicBezTo>
                <a:lnTo>
                  <a:pt x="457200" y="22225"/>
                </a:lnTo>
                <a:cubicBezTo>
                  <a:pt x="403225" y="28575"/>
                  <a:pt x="295275" y="38100"/>
                  <a:pt x="295275" y="38100"/>
                </a:cubicBezTo>
                <a:lnTo>
                  <a:pt x="0" y="666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B3070CDF-464A-1638-D128-F4B3F60702EA}"/>
              </a:ext>
            </a:extLst>
          </p:cNvPr>
          <p:cNvSpPr/>
          <p:nvPr/>
        </p:nvSpPr>
        <p:spPr>
          <a:xfrm>
            <a:off x="5546706" y="5954848"/>
            <a:ext cx="600314" cy="61777"/>
          </a:xfrm>
          <a:custGeom>
            <a:avLst/>
            <a:gdLst>
              <a:gd name="connsiteX0" fmla="*/ 19 w 600314"/>
              <a:gd name="connsiteY0" fmla="*/ 61777 h 61777"/>
              <a:gd name="connsiteX1" fmla="*/ 254019 w 600314"/>
              <a:gd name="connsiteY1" fmla="*/ 39552 h 61777"/>
              <a:gd name="connsiteX2" fmla="*/ 593744 w 600314"/>
              <a:gd name="connsiteY2" fmla="*/ 1452 h 61777"/>
              <a:gd name="connsiteX3" fmla="*/ 460394 w 600314"/>
              <a:gd name="connsiteY3" fmla="*/ 10977 h 61777"/>
              <a:gd name="connsiteX4" fmla="*/ 241319 w 600314"/>
              <a:gd name="connsiteY4" fmla="*/ 39552 h 61777"/>
              <a:gd name="connsiteX5" fmla="*/ 19 w 600314"/>
              <a:gd name="connsiteY5" fmla="*/ 61777 h 6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314" h="61777">
                <a:moveTo>
                  <a:pt x="19" y="61777"/>
                </a:moveTo>
                <a:cubicBezTo>
                  <a:pt x="2136" y="61777"/>
                  <a:pt x="155065" y="49606"/>
                  <a:pt x="254019" y="39552"/>
                </a:cubicBezTo>
                <a:cubicBezTo>
                  <a:pt x="352973" y="29498"/>
                  <a:pt x="559348" y="6214"/>
                  <a:pt x="593744" y="1452"/>
                </a:cubicBezTo>
                <a:cubicBezTo>
                  <a:pt x="628140" y="-3310"/>
                  <a:pt x="519131" y="4627"/>
                  <a:pt x="460394" y="10977"/>
                </a:cubicBezTo>
                <a:cubicBezTo>
                  <a:pt x="401657" y="17327"/>
                  <a:pt x="313286" y="34260"/>
                  <a:pt x="241319" y="39552"/>
                </a:cubicBezTo>
                <a:cubicBezTo>
                  <a:pt x="169352" y="44844"/>
                  <a:pt x="-2098" y="61777"/>
                  <a:pt x="19" y="61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C9AA84A7-1B27-1A17-80A0-63CB516DA440}"/>
              </a:ext>
            </a:extLst>
          </p:cNvPr>
          <p:cNvSpPr/>
          <p:nvPr/>
        </p:nvSpPr>
        <p:spPr>
          <a:xfrm>
            <a:off x="5241747" y="5372034"/>
            <a:ext cx="117694" cy="565245"/>
          </a:xfrm>
          <a:custGeom>
            <a:avLst/>
            <a:gdLst>
              <a:gd name="connsiteX0" fmla="*/ 117653 w 117694"/>
              <a:gd name="connsiteY0" fmla="*/ 66 h 565245"/>
              <a:gd name="connsiteX1" fmla="*/ 50978 w 117694"/>
              <a:gd name="connsiteY1" fmla="*/ 285816 h 565245"/>
              <a:gd name="connsiteX2" fmla="*/ 178 w 117694"/>
              <a:gd name="connsiteY2" fmla="*/ 562041 h 565245"/>
              <a:gd name="connsiteX3" fmla="*/ 35103 w 117694"/>
              <a:gd name="connsiteY3" fmla="*/ 425516 h 565245"/>
              <a:gd name="connsiteX4" fmla="*/ 60503 w 117694"/>
              <a:gd name="connsiteY4" fmla="*/ 260416 h 565245"/>
              <a:gd name="connsiteX5" fmla="*/ 117653 w 117694"/>
              <a:gd name="connsiteY5" fmla="*/ 66 h 56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694" h="565245">
                <a:moveTo>
                  <a:pt x="117653" y="66"/>
                </a:moveTo>
                <a:cubicBezTo>
                  <a:pt x="116066" y="4299"/>
                  <a:pt x="70557" y="192154"/>
                  <a:pt x="50978" y="285816"/>
                </a:cubicBezTo>
                <a:cubicBezTo>
                  <a:pt x="31399" y="379479"/>
                  <a:pt x="2824" y="538758"/>
                  <a:pt x="178" y="562041"/>
                </a:cubicBezTo>
                <a:cubicBezTo>
                  <a:pt x="-2468" y="585324"/>
                  <a:pt x="25049" y="475787"/>
                  <a:pt x="35103" y="425516"/>
                </a:cubicBezTo>
                <a:cubicBezTo>
                  <a:pt x="45157" y="375245"/>
                  <a:pt x="46216" y="326562"/>
                  <a:pt x="60503" y="260416"/>
                </a:cubicBezTo>
                <a:cubicBezTo>
                  <a:pt x="74790" y="194270"/>
                  <a:pt x="119240" y="-4167"/>
                  <a:pt x="117653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F9C6A91-959D-A3E6-5283-4DFD95BB41D5}"/>
              </a:ext>
            </a:extLst>
          </p:cNvPr>
          <p:cNvSpPr/>
          <p:nvPr/>
        </p:nvSpPr>
        <p:spPr>
          <a:xfrm>
            <a:off x="5229732" y="5401970"/>
            <a:ext cx="94759" cy="608310"/>
          </a:xfrm>
          <a:custGeom>
            <a:avLst/>
            <a:gdLst>
              <a:gd name="connsiteX0" fmla="*/ 94743 w 94759"/>
              <a:gd name="connsiteY0" fmla="*/ 1880 h 608310"/>
              <a:gd name="connsiteX1" fmla="*/ 31243 w 94759"/>
              <a:gd name="connsiteY1" fmla="*/ 281280 h 608310"/>
              <a:gd name="connsiteX2" fmla="*/ 2668 w 94759"/>
              <a:gd name="connsiteY2" fmla="*/ 408280 h 608310"/>
              <a:gd name="connsiteX3" fmla="*/ 2668 w 94759"/>
              <a:gd name="connsiteY3" fmla="*/ 608305 h 608310"/>
              <a:gd name="connsiteX4" fmla="*/ 15368 w 94759"/>
              <a:gd name="connsiteY4" fmla="*/ 401930 h 608310"/>
              <a:gd name="connsiteX5" fmla="*/ 37593 w 94759"/>
              <a:gd name="connsiteY5" fmla="*/ 214605 h 608310"/>
              <a:gd name="connsiteX6" fmla="*/ 37593 w 94759"/>
              <a:gd name="connsiteY6" fmla="*/ 160630 h 608310"/>
              <a:gd name="connsiteX7" fmla="*/ 94743 w 94759"/>
              <a:gd name="connsiteY7" fmla="*/ 1880 h 608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759" h="608310">
                <a:moveTo>
                  <a:pt x="94743" y="1880"/>
                </a:moveTo>
                <a:cubicBezTo>
                  <a:pt x="93685" y="21988"/>
                  <a:pt x="46589" y="213547"/>
                  <a:pt x="31243" y="281280"/>
                </a:cubicBezTo>
                <a:cubicBezTo>
                  <a:pt x="15897" y="349013"/>
                  <a:pt x="7430" y="353776"/>
                  <a:pt x="2668" y="408280"/>
                </a:cubicBezTo>
                <a:cubicBezTo>
                  <a:pt x="-2094" y="462784"/>
                  <a:pt x="551" y="609363"/>
                  <a:pt x="2668" y="608305"/>
                </a:cubicBezTo>
                <a:cubicBezTo>
                  <a:pt x="4785" y="607247"/>
                  <a:pt x="9547" y="467547"/>
                  <a:pt x="15368" y="401930"/>
                </a:cubicBezTo>
                <a:cubicBezTo>
                  <a:pt x="21189" y="336313"/>
                  <a:pt x="33889" y="254822"/>
                  <a:pt x="37593" y="214605"/>
                </a:cubicBezTo>
                <a:cubicBezTo>
                  <a:pt x="41297" y="174388"/>
                  <a:pt x="28068" y="192380"/>
                  <a:pt x="37593" y="160630"/>
                </a:cubicBezTo>
                <a:cubicBezTo>
                  <a:pt x="47118" y="128880"/>
                  <a:pt x="95801" y="-18228"/>
                  <a:pt x="94743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D1848A4B-40F2-CABF-10AC-7FF3A6F86A51}"/>
              </a:ext>
            </a:extLst>
          </p:cNvPr>
          <p:cNvSpPr/>
          <p:nvPr/>
        </p:nvSpPr>
        <p:spPr>
          <a:xfrm>
            <a:off x="5193944" y="5967248"/>
            <a:ext cx="327553" cy="139321"/>
          </a:xfrm>
          <a:custGeom>
            <a:avLst/>
            <a:gdLst>
              <a:gd name="connsiteX0" fmla="*/ 327381 w 327553"/>
              <a:gd name="connsiteY0" fmla="*/ 27152 h 139321"/>
              <a:gd name="connsiteX1" fmla="*/ 200381 w 327553"/>
              <a:gd name="connsiteY1" fmla="*/ 1752 h 139321"/>
              <a:gd name="connsiteX2" fmla="*/ 44806 w 327553"/>
              <a:gd name="connsiteY2" fmla="*/ 84302 h 139321"/>
              <a:gd name="connsiteX3" fmla="*/ 3531 w 327553"/>
              <a:gd name="connsiteY3" fmla="*/ 138277 h 139321"/>
              <a:gd name="connsiteX4" fmla="*/ 117831 w 327553"/>
              <a:gd name="connsiteY4" fmla="*/ 36677 h 139321"/>
              <a:gd name="connsiteX5" fmla="*/ 225781 w 327553"/>
              <a:gd name="connsiteY5" fmla="*/ 17627 h 139321"/>
              <a:gd name="connsiteX6" fmla="*/ 327381 w 327553"/>
              <a:gd name="connsiteY6" fmla="*/ 27152 h 13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553" h="139321">
                <a:moveTo>
                  <a:pt x="327381" y="27152"/>
                </a:moveTo>
                <a:cubicBezTo>
                  <a:pt x="323148" y="24506"/>
                  <a:pt x="247477" y="-7773"/>
                  <a:pt x="200381" y="1752"/>
                </a:cubicBezTo>
                <a:cubicBezTo>
                  <a:pt x="153285" y="11277"/>
                  <a:pt x="77614" y="61548"/>
                  <a:pt x="44806" y="84302"/>
                </a:cubicBezTo>
                <a:cubicBezTo>
                  <a:pt x="11998" y="107056"/>
                  <a:pt x="-8640" y="146214"/>
                  <a:pt x="3531" y="138277"/>
                </a:cubicBezTo>
                <a:cubicBezTo>
                  <a:pt x="15702" y="130340"/>
                  <a:pt x="80789" y="56785"/>
                  <a:pt x="117831" y="36677"/>
                </a:cubicBezTo>
                <a:cubicBezTo>
                  <a:pt x="154873" y="16569"/>
                  <a:pt x="194560" y="20802"/>
                  <a:pt x="225781" y="17627"/>
                </a:cubicBezTo>
                <a:cubicBezTo>
                  <a:pt x="257002" y="14452"/>
                  <a:pt x="331614" y="29798"/>
                  <a:pt x="327381" y="27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7FF7EB7D-5F67-AA72-E90D-1A3FE9F0F5FE}"/>
              </a:ext>
            </a:extLst>
          </p:cNvPr>
          <p:cNvSpPr/>
          <p:nvPr/>
        </p:nvSpPr>
        <p:spPr>
          <a:xfrm>
            <a:off x="5172452" y="5933582"/>
            <a:ext cx="60201" cy="483477"/>
          </a:xfrm>
          <a:custGeom>
            <a:avLst/>
            <a:gdLst>
              <a:gd name="connsiteX0" fmla="*/ 59948 w 60201"/>
              <a:gd name="connsiteY0" fmla="*/ 493 h 483477"/>
              <a:gd name="connsiteX1" fmla="*/ 28198 w 60201"/>
              <a:gd name="connsiteY1" fmla="*/ 175118 h 483477"/>
              <a:gd name="connsiteX2" fmla="*/ 15498 w 60201"/>
              <a:gd name="connsiteY2" fmla="*/ 229093 h 483477"/>
              <a:gd name="connsiteX3" fmla="*/ 9148 w 60201"/>
              <a:gd name="connsiteY3" fmla="*/ 317993 h 483477"/>
              <a:gd name="connsiteX4" fmla="*/ 21848 w 60201"/>
              <a:gd name="connsiteY4" fmla="*/ 387843 h 483477"/>
              <a:gd name="connsiteX5" fmla="*/ 56773 w 60201"/>
              <a:gd name="connsiteY5" fmla="*/ 483093 h 483477"/>
              <a:gd name="connsiteX6" fmla="*/ 5973 w 60201"/>
              <a:gd name="connsiteY6" fmla="*/ 349743 h 483477"/>
              <a:gd name="connsiteX7" fmla="*/ 9148 w 60201"/>
              <a:gd name="connsiteY7" fmla="*/ 235443 h 483477"/>
              <a:gd name="connsiteX8" fmla="*/ 59948 w 60201"/>
              <a:gd name="connsiteY8" fmla="*/ 493 h 48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01" h="483477">
                <a:moveTo>
                  <a:pt x="59948" y="493"/>
                </a:moveTo>
                <a:cubicBezTo>
                  <a:pt x="63123" y="-9561"/>
                  <a:pt x="35606" y="137018"/>
                  <a:pt x="28198" y="175118"/>
                </a:cubicBezTo>
                <a:cubicBezTo>
                  <a:pt x="20790" y="213218"/>
                  <a:pt x="18673" y="205281"/>
                  <a:pt x="15498" y="229093"/>
                </a:cubicBezTo>
                <a:cubicBezTo>
                  <a:pt x="12323" y="252906"/>
                  <a:pt x="8090" y="291535"/>
                  <a:pt x="9148" y="317993"/>
                </a:cubicBezTo>
                <a:cubicBezTo>
                  <a:pt x="10206" y="344451"/>
                  <a:pt x="13911" y="360327"/>
                  <a:pt x="21848" y="387843"/>
                </a:cubicBezTo>
                <a:cubicBezTo>
                  <a:pt x="29785" y="415359"/>
                  <a:pt x="59419" y="489443"/>
                  <a:pt x="56773" y="483093"/>
                </a:cubicBezTo>
                <a:cubicBezTo>
                  <a:pt x="54127" y="476743"/>
                  <a:pt x="13910" y="391018"/>
                  <a:pt x="5973" y="349743"/>
                </a:cubicBezTo>
                <a:cubicBezTo>
                  <a:pt x="-1964" y="308468"/>
                  <a:pt x="-3023" y="288360"/>
                  <a:pt x="9148" y="235443"/>
                </a:cubicBezTo>
                <a:cubicBezTo>
                  <a:pt x="21319" y="182526"/>
                  <a:pt x="56773" y="10547"/>
                  <a:pt x="5994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DD350132-556D-AC66-A24F-0287890F6DDF}"/>
              </a:ext>
            </a:extLst>
          </p:cNvPr>
          <p:cNvSpPr/>
          <p:nvPr/>
        </p:nvSpPr>
        <p:spPr>
          <a:xfrm>
            <a:off x="5209752" y="5997368"/>
            <a:ext cx="301223" cy="117692"/>
          </a:xfrm>
          <a:custGeom>
            <a:avLst/>
            <a:gdLst>
              <a:gd name="connsiteX0" fmla="*/ 423 w 301223"/>
              <a:gd name="connsiteY0" fmla="*/ 117682 h 117692"/>
              <a:gd name="connsiteX1" fmla="*/ 92498 w 301223"/>
              <a:gd name="connsiteY1" fmla="*/ 22432 h 117692"/>
              <a:gd name="connsiteX2" fmla="*/ 190923 w 301223"/>
              <a:gd name="connsiteY2" fmla="*/ 6557 h 117692"/>
              <a:gd name="connsiteX3" fmla="*/ 298873 w 301223"/>
              <a:gd name="connsiteY3" fmla="*/ 22432 h 117692"/>
              <a:gd name="connsiteX4" fmla="*/ 254423 w 301223"/>
              <a:gd name="connsiteY4" fmla="*/ 207 h 117692"/>
              <a:gd name="connsiteX5" fmla="*/ 130598 w 301223"/>
              <a:gd name="connsiteY5" fmla="*/ 16082 h 117692"/>
              <a:gd name="connsiteX6" fmla="*/ 423 w 301223"/>
              <a:gd name="connsiteY6" fmla="*/ 117682 h 1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223" h="117692">
                <a:moveTo>
                  <a:pt x="423" y="117682"/>
                </a:moveTo>
                <a:cubicBezTo>
                  <a:pt x="-5927" y="118740"/>
                  <a:pt x="60748" y="40953"/>
                  <a:pt x="92498" y="22432"/>
                </a:cubicBezTo>
                <a:cubicBezTo>
                  <a:pt x="124248" y="3911"/>
                  <a:pt x="156527" y="6557"/>
                  <a:pt x="190923" y="6557"/>
                </a:cubicBezTo>
                <a:cubicBezTo>
                  <a:pt x="225319" y="6557"/>
                  <a:pt x="288290" y="23490"/>
                  <a:pt x="298873" y="22432"/>
                </a:cubicBezTo>
                <a:cubicBezTo>
                  <a:pt x="309456" y="21374"/>
                  <a:pt x="282469" y="1265"/>
                  <a:pt x="254423" y="207"/>
                </a:cubicBezTo>
                <a:cubicBezTo>
                  <a:pt x="226377" y="-851"/>
                  <a:pt x="170285" y="1795"/>
                  <a:pt x="130598" y="16082"/>
                </a:cubicBezTo>
                <a:cubicBezTo>
                  <a:pt x="90911" y="30369"/>
                  <a:pt x="6773" y="116624"/>
                  <a:pt x="423" y="117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BE31DEB5-A311-103E-1CC1-2A4CF3FF0CFC}"/>
              </a:ext>
            </a:extLst>
          </p:cNvPr>
          <p:cNvSpPr/>
          <p:nvPr/>
        </p:nvSpPr>
        <p:spPr>
          <a:xfrm>
            <a:off x="5199746" y="6041615"/>
            <a:ext cx="45558" cy="400528"/>
          </a:xfrm>
          <a:custGeom>
            <a:avLst/>
            <a:gdLst>
              <a:gd name="connsiteX0" fmla="*/ 45354 w 45558"/>
              <a:gd name="connsiteY0" fmla="*/ 410 h 400528"/>
              <a:gd name="connsiteX1" fmla="*/ 904 w 45558"/>
              <a:gd name="connsiteY1" fmla="*/ 168685 h 400528"/>
              <a:gd name="connsiteX2" fmla="*/ 16779 w 45558"/>
              <a:gd name="connsiteY2" fmla="*/ 257585 h 400528"/>
              <a:gd name="connsiteX3" fmla="*/ 32654 w 45558"/>
              <a:gd name="connsiteY3" fmla="*/ 400460 h 400528"/>
              <a:gd name="connsiteX4" fmla="*/ 4079 w 45558"/>
              <a:gd name="connsiteY4" fmla="*/ 238535 h 400528"/>
              <a:gd name="connsiteX5" fmla="*/ 4079 w 45558"/>
              <a:gd name="connsiteY5" fmla="*/ 146460 h 400528"/>
              <a:gd name="connsiteX6" fmla="*/ 16779 w 45558"/>
              <a:gd name="connsiteY6" fmla="*/ 121060 h 400528"/>
              <a:gd name="connsiteX7" fmla="*/ 45354 w 45558"/>
              <a:gd name="connsiteY7" fmla="*/ 410 h 40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58" h="400528">
                <a:moveTo>
                  <a:pt x="45354" y="410"/>
                </a:moveTo>
                <a:cubicBezTo>
                  <a:pt x="42708" y="8347"/>
                  <a:pt x="5666" y="125823"/>
                  <a:pt x="904" y="168685"/>
                </a:cubicBezTo>
                <a:cubicBezTo>
                  <a:pt x="-3859" y="211548"/>
                  <a:pt x="11487" y="218956"/>
                  <a:pt x="16779" y="257585"/>
                </a:cubicBezTo>
                <a:cubicBezTo>
                  <a:pt x="22071" y="296214"/>
                  <a:pt x="34771" y="403635"/>
                  <a:pt x="32654" y="400460"/>
                </a:cubicBezTo>
                <a:cubicBezTo>
                  <a:pt x="30537" y="397285"/>
                  <a:pt x="8841" y="280868"/>
                  <a:pt x="4079" y="238535"/>
                </a:cubicBezTo>
                <a:cubicBezTo>
                  <a:pt x="-683" y="196202"/>
                  <a:pt x="1962" y="166039"/>
                  <a:pt x="4079" y="146460"/>
                </a:cubicBezTo>
                <a:cubicBezTo>
                  <a:pt x="6196" y="126881"/>
                  <a:pt x="9371" y="140110"/>
                  <a:pt x="16779" y="121060"/>
                </a:cubicBezTo>
                <a:cubicBezTo>
                  <a:pt x="24187" y="102010"/>
                  <a:pt x="48000" y="-7527"/>
                  <a:pt x="45354" y="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EA8EF89-7576-00C9-199F-49834E8EA782}"/>
              </a:ext>
            </a:extLst>
          </p:cNvPr>
          <p:cNvSpPr/>
          <p:nvPr/>
        </p:nvSpPr>
        <p:spPr>
          <a:xfrm>
            <a:off x="5486400" y="5961912"/>
            <a:ext cx="629359" cy="66693"/>
          </a:xfrm>
          <a:custGeom>
            <a:avLst/>
            <a:gdLst>
              <a:gd name="connsiteX0" fmla="*/ 0 w 629359"/>
              <a:gd name="connsiteY0" fmla="*/ 64238 h 66693"/>
              <a:gd name="connsiteX1" fmla="*/ 365125 w 629359"/>
              <a:gd name="connsiteY1" fmla="*/ 26138 h 66693"/>
              <a:gd name="connsiteX2" fmla="*/ 612775 w 629359"/>
              <a:gd name="connsiteY2" fmla="*/ 738 h 66693"/>
              <a:gd name="connsiteX3" fmla="*/ 574675 w 629359"/>
              <a:gd name="connsiteY3" fmla="*/ 10263 h 66693"/>
              <a:gd name="connsiteX4" fmla="*/ 317500 w 629359"/>
              <a:gd name="connsiteY4" fmla="*/ 45188 h 66693"/>
              <a:gd name="connsiteX5" fmla="*/ 587375 w 629359"/>
              <a:gd name="connsiteY5" fmla="*/ 35663 h 66693"/>
              <a:gd name="connsiteX6" fmla="*/ 206375 w 629359"/>
              <a:gd name="connsiteY6" fmla="*/ 54713 h 66693"/>
              <a:gd name="connsiteX7" fmla="*/ 0 w 629359"/>
              <a:gd name="connsiteY7" fmla="*/ 64238 h 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359" h="66693">
                <a:moveTo>
                  <a:pt x="0" y="64238"/>
                </a:moveTo>
                <a:lnTo>
                  <a:pt x="365125" y="26138"/>
                </a:lnTo>
                <a:lnTo>
                  <a:pt x="612775" y="738"/>
                </a:lnTo>
                <a:cubicBezTo>
                  <a:pt x="647700" y="-1908"/>
                  <a:pt x="623887" y="2855"/>
                  <a:pt x="574675" y="10263"/>
                </a:cubicBezTo>
                <a:cubicBezTo>
                  <a:pt x="525463" y="17671"/>
                  <a:pt x="315383" y="40955"/>
                  <a:pt x="317500" y="45188"/>
                </a:cubicBezTo>
                <a:cubicBezTo>
                  <a:pt x="319617" y="49421"/>
                  <a:pt x="605896" y="34076"/>
                  <a:pt x="587375" y="35663"/>
                </a:cubicBezTo>
                <a:cubicBezTo>
                  <a:pt x="568854" y="37250"/>
                  <a:pt x="298979" y="47305"/>
                  <a:pt x="206375" y="54713"/>
                </a:cubicBezTo>
                <a:cubicBezTo>
                  <a:pt x="113771" y="62121"/>
                  <a:pt x="72760" y="71117"/>
                  <a:pt x="0" y="64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8A737656-632A-0B8D-E047-96A1C32CA906}"/>
              </a:ext>
            </a:extLst>
          </p:cNvPr>
          <p:cNvSpPr/>
          <p:nvPr/>
        </p:nvSpPr>
        <p:spPr>
          <a:xfrm>
            <a:off x="5210149" y="6388094"/>
            <a:ext cx="167266" cy="603495"/>
          </a:xfrm>
          <a:custGeom>
            <a:avLst/>
            <a:gdLst>
              <a:gd name="connsiteX0" fmla="*/ 26 w 167266"/>
              <a:gd name="connsiteY0" fmla="*/ 6 h 603495"/>
              <a:gd name="connsiteX1" fmla="*/ 12726 w 167266"/>
              <a:gd name="connsiteY1" fmla="*/ 165106 h 603495"/>
              <a:gd name="connsiteX2" fmla="*/ 50826 w 167266"/>
              <a:gd name="connsiteY2" fmla="*/ 282581 h 603495"/>
              <a:gd name="connsiteX3" fmla="*/ 15901 w 167266"/>
              <a:gd name="connsiteY3" fmla="*/ 225431 h 603495"/>
              <a:gd name="connsiteX4" fmla="*/ 82576 w 167266"/>
              <a:gd name="connsiteY4" fmla="*/ 374656 h 603495"/>
              <a:gd name="connsiteX5" fmla="*/ 117501 w 167266"/>
              <a:gd name="connsiteY5" fmla="*/ 460381 h 603495"/>
              <a:gd name="connsiteX6" fmla="*/ 146076 w 167266"/>
              <a:gd name="connsiteY6" fmla="*/ 542931 h 603495"/>
              <a:gd name="connsiteX7" fmla="*/ 161951 w 167266"/>
              <a:gd name="connsiteY7" fmla="*/ 603256 h 603495"/>
              <a:gd name="connsiteX8" fmla="*/ 155601 w 167266"/>
              <a:gd name="connsiteY8" fmla="*/ 520706 h 603495"/>
              <a:gd name="connsiteX9" fmla="*/ 38126 w 167266"/>
              <a:gd name="connsiteY9" fmla="*/ 257181 h 603495"/>
              <a:gd name="connsiteX10" fmla="*/ 9551 w 167266"/>
              <a:gd name="connsiteY10" fmla="*/ 158756 h 603495"/>
              <a:gd name="connsiteX11" fmla="*/ 26 w 167266"/>
              <a:gd name="connsiteY11" fmla="*/ 6 h 60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66" h="603495">
                <a:moveTo>
                  <a:pt x="26" y="6"/>
                </a:moveTo>
                <a:cubicBezTo>
                  <a:pt x="555" y="1064"/>
                  <a:pt x="4259" y="118010"/>
                  <a:pt x="12726" y="165106"/>
                </a:cubicBezTo>
                <a:cubicBezTo>
                  <a:pt x="21193" y="212202"/>
                  <a:pt x="50297" y="272527"/>
                  <a:pt x="50826" y="282581"/>
                </a:cubicBezTo>
                <a:cubicBezTo>
                  <a:pt x="51355" y="292635"/>
                  <a:pt x="10609" y="210085"/>
                  <a:pt x="15901" y="225431"/>
                </a:cubicBezTo>
                <a:cubicBezTo>
                  <a:pt x="21193" y="240777"/>
                  <a:pt x="65643" y="335498"/>
                  <a:pt x="82576" y="374656"/>
                </a:cubicBezTo>
                <a:cubicBezTo>
                  <a:pt x="99509" y="413814"/>
                  <a:pt x="106918" y="432335"/>
                  <a:pt x="117501" y="460381"/>
                </a:cubicBezTo>
                <a:cubicBezTo>
                  <a:pt x="128084" y="488427"/>
                  <a:pt x="138668" y="519119"/>
                  <a:pt x="146076" y="542931"/>
                </a:cubicBezTo>
                <a:cubicBezTo>
                  <a:pt x="153484" y="566744"/>
                  <a:pt x="160364" y="606960"/>
                  <a:pt x="161951" y="603256"/>
                </a:cubicBezTo>
                <a:cubicBezTo>
                  <a:pt x="163538" y="599552"/>
                  <a:pt x="176238" y="578385"/>
                  <a:pt x="155601" y="520706"/>
                </a:cubicBezTo>
                <a:cubicBezTo>
                  <a:pt x="134964" y="463027"/>
                  <a:pt x="62468" y="317506"/>
                  <a:pt x="38126" y="257181"/>
                </a:cubicBezTo>
                <a:cubicBezTo>
                  <a:pt x="13784" y="196856"/>
                  <a:pt x="12197" y="196327"/>
                  <a:pt x="9551" y="158756"/>
                </a:cubicBezTo>
                <a:cubicBezTo>
                  <a:pt x="6905" y="121185"/>
                  <a:pt x="-503" y="-1052"/>
                  <a:pt x="2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805B1713-28BB-C088-4FA9-8458DC51CE56}"/>
              </a:ext>
            </a:extLst>
          </p:cNvPr>
          <p:cNvSpPr/>
          <p:nvPr/>
        </p:nvSpPr>
        <p:spPr>
          <a:xfrm>
            <a:off x="5501205" y="6038301"/>
            <a:ext cx="274256" cy="175594"/>
          </a:xfrm>
          <a:custGeom>
            <a:avLst/>
            <a:gdLst>
              <a:gd name="connsiteX0" fmla="*/ 274120 w 274256"/>
              <a:gd name="connsiteY0" fmla="*/ 549 h 175594"/>
              <a:gd name="connsiteX1" fmla="*/ 55045 w 274256"/>
              <a:gd name="connsiteY1" fmla="*/ 95799 h 175594"/>
              <a:gd name="connsiteX2" fmla="*/ 1070 w 274256"/>
              <a:gd name="connsiteY2" fmla="*/ 175174 h 175594"/>
              <a:gd name="connsiteX3" fmla="*/ 86795 w 274256"/>
              <a:gd name="connsiteY3" fmla="*/ 60874 h 175594"/>
              <a:gd name="connsiteX4" fmla="*/ 274120 w 274256"/>
              <a:gd name="connsiteY4" fmla="*/ 549 h 17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256" h="175594">
                <a:moveTo>
                  <a:pt x="274120" y="549"/>
                </a:moveTo>
                <a:cubicBezTo>
                  <a:pt x="268828" y="6370"/>
                  <a:pt x="100553" y="66695"/>
                  <a:pt x="55045" y="95799"/>
                </a:cubicBezTo>
                <a:cubicBezTo>
                  <a:pt x="9537" y="124903"/>
                  <a:pt x="-4222" y="180995"/>
                  <a:pt x="1070" y="175174"/>
                </a:cubicBezTo>
                <a:cubicBezTo>
                  <a:pt x="6362" y="169353"/>
                  <a:pt x="43933" y="85216"/>
                  <a:pt x="86795" y="60874"/>
                </a:cubicBezTo>
                <a:cubicBezTo>
                  <a:pt x="129657" y="36532"/>
                  <a:pt x="279412" y="-5272"/>
                  <a:pt x="274120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6D94D576-0943-F1D1-07D2-DC26F201B8DC}"/>
              </a:ext>
            </a:extLst>
          </p:cNvPr>
          <p:cNvSpPr/>
          <p:nvPr/>
        </p:nvSpPr>
        <p:spPr>
          <a:xfrm>
            <a:off x="5210933" y="6118225"/>
            <a:ext cx="431043" cy="327912"/>
          </a:xfrm>
          <a:custGeom>
            <a:avLst/>
            <a:gdLst>
              <a:gd name="connsiteX0" fmla="*/ 431042 w 431043"/>
              <a:gd name="connsiteY0" fmla="*/ 0 h 327912"/>
              <a:gd name="connsiteX1" fmla="*/ 262767 w 431043"/>
              <a:gd name="connsiteY1" fmla="*/ 120650 h 327912"/>
              <a:gd name="connsiteX2" fmla="*/ 148467 w 431043"/>
              <a:gd name="connsiteY2" fmla="*/ 206375 h 327912"/>
              <a:gd name="connsiteX3" fmla="*/ 69092 w 431043"/>
              <a:gd name="connsiteY3" fmla="*/ 254000 h 327912"/>
              <a:gd name="connsiteX4" fmla="*/ 2417 w 431043"/>
              <a:gd name="connsiteY4" fmla="*/ 327025 h 327912"/>
              <a:gd name="connsiteX5" fmla="*/ 157992 w 431043"/>
              <a:gd name="connsiteY5" fmla="*/ 200025 h 327912"/>
              <a:gd name="connsiteX6" fmla="*/ 259592 w 431043"/>
              <a:gd name="connsiteY6" fmla="*/ 114300 h 327912"/>
              <a:gd name="connsiteX7" fmla="*/ 431042 w 431043"/>
              <a:gd name="connsiteY7" fmla="*/ 0 h 32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043" h="327912">
                <a:moveTo>
                  <a:pt x="431042" y="0"/>
                </a:moveTo>
                <a:cubicBezTo>
                  <a:pt x="431571" y="1058"/>
                  <a:pt x="309863" y="86254"/>
                  <a:pt x="262767" y="120650"/>
                </a:cubicBezTo>
                <a:cubicBezTo>
                  <a:pt x="215671" y="155046"/>
                  <a:pt x="180746" y="184150"/>
                  <a:pt x="148467" y="206375"/>
                </a:cubicBezTo>
                <a:cubicBezTo>
                  <a:pt x="116188" y="228600"/>
                  <a:pt x="93434" y="233892"/>
                  <a:pt x="69092" y="254000"/>
                </a:cubicBezTo>
                <a:cubicBezTo>
                  <a:pt x="44750" y="274108"/>
                  <a:pt x="-12400" y="336021"/>
                  <a:pt x="2417" y="327025"/>
                </a:cubicBezTo>
                <a:cubicBezTo>
                  <a:pt x="17234" y="318029"/>
                  <a:pt x="115130" y="235479"/>
                  <a:pt x="157992" y="200025"/>
                </a:cubicBezTo>
                <a:cubicBezTo>
                  <a:pt x="200854" y="164571"/>
                  <a:pt x="217259" y="142875"/>
                  <a:pt x="259592" y="114300"/>
                </a:cubicBezTo>
                <a:lnTo>
                  <a:pt x="4310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E7E2E1BC-69CB-1DB7-3B1B-0071D0EE7BBB}"/>
              </a:ext>
            </a:extLst>
          </p:cNvPr>
          <p:cNvSpPr/>
          <p:nvPr/>
        </p:nvSpPr>
        <p:spPr>
          <a:xfrm>
            <a:off x="5399281" y="6632539"/>
            <a:ext cx="563373" cy="368717"/>
          </a:xfrm>
          <a:custGeom>
            <a:avLst/>
            <a:gdLst>
              <a:gd name="connsiteX0" fmla="*/ 563369 w 563373"/>
              <a:gd name="connsiteY0" fmla="*/ 36 h 368717"/>
              <a:gd name="connsiteX1" fmla="*/ 341119 w 563373"/>
              <a:gd name="connsiteY1" fmla="*/ 123861 h 368717"/>
              <a:gd name="connsiteX2" fmla="*/ 258569 w 563373"/>
              <a:gd name="connsiteY2" fmla="*/ 187361 h 368717"/>
              <a:gd name="connsiteX3" fmla="*/ 122044 w 563373"/>
              <a:gd name="connsiteY3" fmla="*/ 269911 h 368717"/>
              <a:gd name="connsiteX4" fmla="*/ 1394 w 563373"/>
              <a:gd name="connsiteY4" fmla="*/ 368336 h 368717"/>
              <a:gd name="connsiteX5" fmla="*/ 204594 w 563373"/>
              <a:gd name="connsiteY5" fmla="*/ 231811 h 368717"/>
              <a:gd name="connsiteX6" fmla="*/ 277619 w 563373"/>
              <a:gd name="connsiteY6" fmla="*/ 165136 h 368717"/>
              <a:gd name="connsiteX7" fmla="*/ 334769 w 563373"/>
              <a:gd name="connsiteY7" fmla="*/ 111161 h 368717"/>
              <a:gd name="connsiteX8" fmla="*/ 563369 w 563373"/>
              <a:gd name="connsiteY8" fmla="*/ 36 h 36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373" h="368717">
                <a:moveTo>
                  <a:pt x="563369" y="36"/>
                </a:moveTo>
                <a:cubicBezTo>
                  <a:pt x="564427" y="2153"/>
                  <a:pt x="391919" y="92640"/>
                  <a:pt x="341119" y="123861"/>
                </a:cubicBezTo>
                <a:cubicBezTo>
                  <a:pt x="290319" y="155082"/>
                  <a:pt x="295081" y="163019"/>
                  <a:pt x="258569" y="187361"/>
                </a:cubicBezTo>
                <a:cubicBezTo>
                  <a:pt x="222056" y="211703"/>
                  <a:pt x="164906" y="239749"/>
                  <a:pt x="122044" y="269911"/>
                </a:cubicBezTo>
                <a:cubicBezTo>
                  <a:pt x="79182" y="300073"/>
                  <a:pt x="-12364" y="374686"/>
                  <a:pt x="1394" y="368336"/>
                </a:cubicBezTo>
                <a:cubicBezTo>
                  <a:pt x="15152" y="361986"/>
                  <a:pt x="158556" y="265678"/>
                  <a:pt x="204594" y="231811"/>
                </a:cubicBezTo>
                <a:cubicBezTo>
                  <a:pt x="250632" y="197944"/>
                  <a:pt x="255923" y="185244"/>
                  <a:pt x="277619" y="165136"/>
                </a:cubicBezTo>
                <a:cubicBezTo>
                  <a:pt x="299315" y="145028"/>
                  <a:pt x="294552" y="134974"/>
                  <a:pt x="334769" y="111161"/>
                </a:cubicBezTo>
                <a:cubicBezTo>
                  <a:pt x="374986" y="87348"/>
                  <a:pt x="562311" y="-2081"/>
                  <a:pt x="56336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45466FB2-B0A6-1B80-2E86-E645DF041F71}"/>
              </a:ext>
            </a:extLst>
          </p:cNvPr>
          <p:cNvSpPr/>
          <p:nvPr/>
        </p:nvSpPr>
        <p:spPr>
          <a:xfrm>
            <a:off x="4999209" y="6932646"/>
            <a:ext cx="179219" cy="290573"/>
          </a:xfrm>
          <a:custGeom>
            <a:avLst/>
            <a:gdLst>
              <a:gd name="connsiteX0" fmla="*/ 1416 w 179219"/>
              <a:gd name="connsiteY0" fmla="*/ 1554 h 290573"/>
              <a:gd name="connsiteX1" fmla="*/ 29991 w 179219"/>
              <a:gd name="connsiteY1" fmla="*/ 96804 h 290573"/>
              <a:gd name="connsiteX2" fmla="*/ 96666 w 179219"/>
              <a:gd name="connsiteY2" fmla="*/ 204754 h 290573"/>
              <a:gd name="connsiteX3" fmla="*/ 179216 w 179219"/>
              <a:gd name="connsiteY3" fmla="*/ 290479 h 290573"/>
              <a:gd name="connsiteX4" fmla="*/ 93491 w 179219"/>
              <a:gd name="connsiteY4" fmla="*/ 220629 h 290573"/>
              <a:gd name="connsiteX5" fmla="*/ 71266 w 179219"/>
              <a:gd name="connsiteY5" fmla="*/ 176179 h 290573"/>
              <a:gd name="connsiteX6" fmla="*/ 1416 w 179219"/>
              <a:gd name="connsiteY6" fmla="*/ 1554 h 290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219" h="290573">
                <a:moveTo>
                  <a:pt x="1416" y="1554"/>
                </a:moveTo>
                <a:cubicBezTo>
                  <a:pt x="-5463" y="-11675"/>
                  <a:pt x="14116" y="62937"/>
                  <a:pt x="29991" y="96804"/>
                </a:cubicBezTo>
                <a:cubicBezTo>
                  <a:pt x="45866" y="130671"/>
                  <a:pt x="71795" y="172475"/>
                  <a:pt x="96666" y="204754"/>
                </a:cubicBezTo>
                <a:cubicBezTo>
                  <a:pt x="121537" y="237033"/>
                  <a:pt x="179745" y="287833"/>
                  <a:pt x="179216" y="290479"/>
                </a:cubicBezTo>
                <a:cubicBezTo>
                  <a:pt x="178687" y="293125"/>
                  <a:pt x="111483" y="239679"/>
                  <a:pt x="93491" y="220629"/>
                </a:cubicBezTo>
                <a:cubicBezTo>
                  <a:pt x="75499" y="201579"/>
                  <a:pt x="83437" y="206341"/>
                  <a:pt x="71266" y="176179"/>
                </a:cubicBezTo>
                <a:cubicBezTo>
                  <a:pt x="59095" y="146017"/>
                  <a:pt x="8295" y="14783"/>
                  <a:pt x="1416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4DC7FEC0-0B53-4FFF-32CB-FFF8D2E291AF}"/>
              </a:ext>
            </a:extLst>
          </p:cNvPr>
          <p:cNvSpPr/>
          <p:nvPr/>
        </p:nvSpPr>
        <p:spPr>
          <a:xfrm>
            <a:off x="5021917" y="6930143"/>
            <a:ext cx="137973" cy="213993"/>
          </a:xfrm>
          <a:custGeom>
            <a:avLst/>
            <a:gdLst>
              <a:gd name="connsiteX0" fmla="*/ 933 w 137973"/>
              <a:gd name="connsiteY0" fmla="*/ 882 h 213993"/>
              <a:gd name="connsiteX1" fmla="*/ 39033 w 137973"/>
              <a:gd name="connsiteY1" fmla="*/ 127882 h 213993"/>
              <a:gd name="connsiteX2" fmla="*/ 102533 w 137973"/>
              <a:gd name="connsiteY2" fmla="*/ 191382 h 213993"/>
              <a:gd name="connsiteX3" fmla="*/ 137458 w 137973"/>
              <a:gd name="connsiteY3" fmla="*/ 204082 h 213993"/>
              <a:gd name="connsiteX4" fmla="*/ 77133 w 137973"/>
              <a:gd name="connsiteY4" fmla="*/ 197732 h 213993"/>
              <a:gd name="connsiteX5" fmla="*/ 933 w 137973"/>
              <a:gd name="connsiteY5" fmla="*/ 882 h 213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973" h="213993">
                <a:moveTo>
                  <a:pt x="933" y="882"/>
                </a:moveTo>
                <a:cubicBezTo>
                  <a:pt x="-5417" y="-10760"/>
                  <a:pt x="22100" y="96132"/>
                  <a:pt x="39033" y="127882"/>
                </a:cubicBezTo>
                <a:cubicBezTo>
                  <a:pt x="55966" y="159632"/>
                  <a:pt x="86129" y="178682"/>
                  <a:pt x="102533" y="191382"/>
                </a:cubicBezTo>
                <a:cubicBezTo>
                  <a:pt x="118937" y="204082"/>
                  <a:pt x="141691" y="203024"/>
                  <a:pt x="137458" y="204082"/>
                </a:cubicBezTo>
                <a:cubicBezTo>
                  <a:pt x="133225" y="205140"/>
                  <a:pt x="97770" y="229482"/>
                  <a:pt x="77133" y="197732"/>
                </a:cubicBezTo>
                <a:cubicBezTo>
                  <a:pt x="56496" y="165982"/>
                  <a:pt x="7283" y="12524"/>
                  <a:pt x="933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AE8942E2-707F-8620-C70A-DEAE07174956}"/>
              </a:ext>
            </a:extLst>
          </p:cNvPr>
          <p:cNvSpPr/>
          <p:nvPr/>
        </p:nvSpPr>
        <p:spPr>
          <a:xfrm>
            <a:off x="5178425" y="7070594"/>
            <a:ext cx="25462" cy="168577"/>
          </a:xfrm>
          <a:custGeom>
            <a:avLst/>
            <a:gdLst>
              <a:gd name="connsiteX0" fmla="*/ 0 w 25462"/>
              <a:gd name="connsiteY0" fmla="*/ 131 h 168577"/>
              <a:gd name="connsiteX1" fmla="*/ 6350 w 25462"/>
              <a:gd name="connsiteY1" fmla="*/ 73156 h 168577"/>
              <a:gd name="connsiteX2" fmla="*/ 25400 w 25462"/>
              <a:gd name="connsiteY2" fmla="*/ 127131 h 168577"/>
              <a:gd name="connsiteX3" fmla="*/ 12700 w 25462"/>
              <a:gd name="connsiteY3" fmla="*/ 168406 h 168577"/>
              <a:gd name="connsiteX4" fmla="*/ 19050 w 25462"/>
              <a:gd name="connsiteY4" fmla="*/ 139831 h 168577"/>
              <a:gd name="connsiteX5" fmla="*/ 6350 w 25462"/>
              <a:gd name="connsiteY5" fmla="*/ 92206 h 168577"/>
              <a:gd name="connsiteX6" fmla="*/ 0 w 25462"/>
              <a:gd name="connsiteY6" fmla="*/ 131 h 16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2" h="168577">
                <a:moveTo>
                  <a:pt x="0" y="131"/>
                </a:moveTo>
                <a:cubicBezTo>
                  <a:pt x="0" y="-3044"/>
                  <a:pt x="2117" y="51989"/>
                  <a:pt x="6350" y="73156"/>
                </a:cubicBezTo>
                <a:cubicBezTo>
                  <a:pt x="10583" y="94323"/>
                  <a:pt x="24342" y="111256"/>
                  <a:pt x="25400" y="127131"/>
                </a:cubicBezTo>
                <a:cubicBezTo>
                  <a:pt x="26458" y="143006"/>
                  <a:pt x="13758" y="166289"/>
                  <a:pt x="12700" y="168406"/>
                </a:cubicBezTo>
                <a:cubicBezTo>
                  <a:pt x="11642" y="170523"/>
                  <a:pt x="20108" y="152531"/>
                  <a:pt x="19050" y="139831"/>
                </a:cubicBezTo>
                <a:cubicBezTo>
                  <a:pt x="17992" y="127131"/>
                  <a:pt x="8467" y="110727"/>
                  <a:pt x="6350" y="92206"/>
                </a:cubicBezTo>
                <a:cubicBezTo>
                  <a:pt x="4233" y="73685"/>
                  <a:pt x="0" y="3306"/>
                  <a:pt x="0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E71E700C-DD49-B0F6-CF1C-475E14662570}"/>
              </a:ext>
            </a:extLst>
          </p:cNvPr>
          <p:cNvSpPr/>
          <p:nvPr/>
        </p:nvSpPr>
        <p:spPr>
          <a:xfrm>
            <a:off x="5210094" y="7079488"/>
            <a:ext cx="16362" cy="152156"/>
          </a:xfrm>
          <a:custGeom>
            <a:avLst/>
            <a:gdLst>
              <a:gd name="connsiteX0" fmla="*/ 6431 w 16362"/>
              <a:gd name="connsiteY0" fmla="*/ 762 h 152156"/>
              <a:gd name="connsiteX1" fmla="*/ 9606 w 16362"/>
              <a:gd name="connsiteY1" fmla="*/ 73787 h 152156"/>
              <a:gd name="connsiteX2" fmla="*/ 81 w 16362"/>
              <a:gd name="connsiteY2" fmla="*/ 149987 h 152156"/>
              <a:gd name="connsiteX3" fmla="*/ 15956 w 16362"/>
              <a:gd name="connsiteY3" fmla="*/ 121412 h 152156"/>
              <a:gd name="connsiteX4" fmla="*/ 6431 w 16362"/>
              <a:gd name="connsiteY4" fmla="*/ 762 h 15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62" h="152156">
                <a:moveTo>
                  <a:pt x="6431" y="762"/>
                </a:moveTo>
                <a:cubicBezTo>
                  <a:pt x="5373" y="-7175"/>
                  <a:pt x="10664" y="48916"/>
                  <a:pt x="9606" y="73787"/>
                </a:cubicBezTo>
                <a:cubicBezTo>
                  <a:pt x="8548" y="98658"/>
                  <a:pt x="-977" y="142050"/>
                  <a:pt x="81" y="149987"/>
                </a:cubicBezTo>
                <a:cubicBezTo>
                  <a:pt x="1139" y="157924"/>
                  <a:pt x="13310" y="143108"/>
                  <a:pt x="15956" y="121412"/>
                </a:cubicBezTo>
                <a:cubicBezTo>
                  <a:pt x="18602" y="99716"/>
                  <a:pt x="7489" y="8699"/>
                  <a:pt x="6431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A3899020-6CBA-A3D2-039F-B7B04631002E}"/>
              </a:ext>
            </a:extLst>
          </p:cNvPr>
          <p:cNvSpPr/>
          <p:nvPr/>
        </p:nvSpPr>
        <p:spPr>
          <a:xfrm>
            <a:off x="5194291" y="7083408"/>
            <a:ext cx="161971" cy="111172"/>
          </a:xfrm>
          <a:custGeom>
            <a:avLst/>
            <a:gdLst>
              <a:gd name="connsiteX0" fmla="*/ 9 w 161971"/>
              <a:gd name="connsiteY0" fmla="*/ 17 h 111172"/>
              <a:gd name="connsiteX1" fmla="*/ 114309 w 161971"/>
              <a:gd name="connsiteY1" fmla="*/ 63517 h 111172"/>
              <a:gd name="connsiteX2" fmla="*/ 161934 w 161971"/>
              <a:gd name="connsiteY2" fmla="*/ 111142 h 111172"/>
              <a:gd name="connsiteX3" fmla="*/ 107959 w 161971"/>
              <a:gd name="connsiteY3" fmla="*/ 69867 h 111172"/>
              <a:gd name="connsiteX4" fmla="*/ 9 w 161971"/>
              <a:gd name="connsiteY4" fmla="*/ 17 h 11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71" h="111172">
                <a:moveTo>
                  <a:pt x="9" y="17"/>
                </a:moveTo>
                <a:cubicBezTo>
                  <a:pt x="1067" y="-1041"/>
                  <a:pt x="87322" y="44996"/>
                  <a:pt x="114309" y="63517"/>
                </a:cubicBezTo>
                <a:cubicBezTo>
                  <a:pt x="141296" y="82038"/>
                  <a:pt x="162992" y="110084"/>
                  <a:pt x="161934" y="111142"/>
                </a:cubicBezTo>
                <a:cubicBezTo>
                  <a:pt x="160876" y="112200"/>
                  <a:pt x="129126" y="85742"/>
                  <a:pt x="107959" y="69867"/>
                </a:cubicBezTo>
                <a:cubicBezTo>
                  <a:pt x="86792" y="53992"/>
                  <a:pt x="-1049" y="1075"/>
                  <a:pt x="9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00816B4A-C962-0AF0-029C-01B853578B30}"/>
              </a:ext>
            </a:extLst>
          </p:cNvPr>
          <p:cNvSpPr/>
          <p:nvPr/>
        </p:nvSpPr>
        <p:spPr>
          <a:xfrm>
            <a:off x="5177613" y="7016750"/>
            <a:ext cx="124646" cy="139704"/>
          </a:xfrm>
          <a:custGeom>
            <a:avLst/>
            <a:gdLst>
              <a:gd name="connsiteX0" fmla="*/ 124637 w 124646"/>
              <a:gd name="connsiteY0" fmla="*/ 0 h 139704"/>
              <a:gd name="connsiteX1" fmla="*/ 10337 w 124646"/>
              <a:gd name="connsiteY1" fmla="*/ 85725 h 139704"/>
              <a:gd name="connsiteX2" fmla="*/ 7162 w 124646"/>
              <a:gd name="connsiteY2" fmla="*/ 139700 h 139704"/>
              <a:gd name="connsiteX3" fmla="*/ 26212 w 124646"/>
              <a:gd name="connsiteY3" fmla="*/ 88900 h 139704"/>
              <a:gd name="connsiteX4" fmla="*/ 7162 w 124646"/>
              <a:gd name="connsiteY4" fmla="*/ 114300 h 139704"/>
              <a:gd name="connsiteX5" fmla="*/ 16687 w 124646"/>
              <a:gd name="connsiteY5" fmla="*/ 85725 h 139704"/>
              <a:gd name="connsiteX6" fmla="*/ 124637 w 124646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646" h="139704">
                <a:moveTo>
                  <a:pt x="124637" y="0"/>
                </a:moveTo>
                <a:cubicBezTo>
                  <a:pt x="123579" y="0"/>
                  <a:pt x="29916" y="62442"/>
                  <a:pt x="10337" y="85725"/>
                </a:cubicBezTo>
                <a:cubicBezTo>
                  <a:pt x="-9242" y="109008"/>
                  <a:pt x="4516" y="139171"/>
                  <a:pt x="7162" y="139700"/>
                </a:cubicBezTo>
                <a:cubicBezTo>
                  <a:pt x="9808" y="140229"/>
                  <a:pt x="26212" y="93133"/>
                  <a:pt x="26212" y="88900"/>
                </a:cubicBezTo>
                <a:cubicBezTo>
                  <a:pt x="26212" y="84667"/>
                  <a:pt x="8749" y="114829"/>
                  <a:pt x="7162" y="114300"/>
                </a:cubicBezTo>
                <a:cubicBezTo>
                  <a:pt x="5575" y="113771"/>
                  <a:pt x="-3421" y="103717"/>
                  <a:pt x="16687" y="85725"/>
                </a:cubicBezTo>
                <a:cubicBezTo>
                  <a:pt x="36795" y="67733"/>
                  <a:pt x="125695" y="0"/>
                  <a:pt x="124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C85F6C8B-5499-98C3-C15E-34F717222EE6}"/>
              </a:ext>
            </a:extLst>
          </p:cNvPr>
          <p:cNvSpPr/>
          <p:nvPr/>
        </p:nvSpPr>
        <p:spPr>
          <a:xfrm>
            <a:off x="5392530" y="6789671"/>
            <a:ext cx="352443" cy="308844"/>
          </a:xfrm>
          <a:custGeom>
            <a:avLst/>
            <a:gdLst>
              <a:gd name="connsiteX0" fmla="*/ 351045 w 352443"/>
              <a:gd name="connsiteY0" fmla="*/ 1654 h 308844"/>
              <a:gd name="connsiteX1" fmla="*/ 8145 w 352443"/>
              <a:gd name="connsiteY1" fmla="*/ 303279 h 308844"/>
              <a:gd name="connsiteX2" fmla="*/ 125620 w 352443"/>
              <a:gd name="connsiteY2" fmla="*/ 185804 h 308844"/>
              <a:gd name="connsiteX3" fmla="*/ 351045 w 352443"/>
              <a:gd name="connsiteY3" fmla="*/ 1654 h 30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443" h="308844">
                <a:moveTo>
                  <a:pt x="351045" y="1654"/>
                </a:moveTo>
                <a:cubicBezTo>
                  <a:pt x="331466" y="21233"/>
                  <a:pt x="45716" y="272587"/>
                  <a:pt x="8145" y="303279"/>
                </a:cubicBezTo>
                <a:cubicBezTo>
                  <a:pt x="-29426" y="333971"/>
                  <a:pt x="72174" y="229725"/>
                  <a:pt x="125620" y="185804"/>
                </a:cubicBezTo>
                <a:cubicBezTo>
                  <a:pt x="179066" y="141883"/>
                  <a:pt x="370624" y="-17925"/>
                  <a:pt x="351045" y="1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3BDC62E6-5D19-FEBE-E8D8-501147F9B605}"/>
              </a:ext>
            </a:extLst>
          </p:cNvPr>
          <p:cNvSpPr/>
          <p:nvPr/>
        </p:nvSpPr>
        <p:spPr>
          <a:xfrm>
            <a:off x="5340271" y="6921351"/>
            <a:ext cx="270047" cy="260826"/>
          </a:xfrm>
          <a:custGeom>
            <a:avLst/>
            <a:gdLst>
              <a:gd name="connsiteX0" fmla="*/ 269954 w 270047"/>
              <a:gd name="connsiteY0" fmla="*/ 149 h 260826"/>
              <a:gd name="connsiteX1" fmla="*/ 149304 w 270047"/>
              <a:gd name="connsiteY1" fmla="*/ 149374 h 260826"/>
              <a:gd name="connsiteX2" fmla="*/ 79 w 270047"/>
              <a:gd name="connsiteY2" fmla="*/ 260499 h 260826"/>
              <a:gd name="connsiteX3" fmla="*/ 130254 w 270047"/>
              <a:gd name="connsiteY3" fmla="*/ 177949 h 260826"/>
              <a:gd name="connsiteX4" fmla="*/ 269954 w 270047"/>
              <a:gd name="connsiteY4" fmla="*/ 149 h 26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047" h="260826">
                <a:moveTo>
                  <a:pt x="269954" y="149"/>
                </a:moveTo>
                <a:cubicBezTo>
                  <a:pt x="273129" y="-4613"/>
                  <a:pt x="194283" y="105982"/>
                  <a:pt x="149304" y="149374"/>
                </a:cubicBezTo>
                <a:cubicBezTo>
                  <a:pt x="104325" y="192766"/>
                  <a:pt x="3254" y="255737"/>
                  <a:pt x="79" y="260499"/>
                </a:cubicBezTo>
                <a:cubicBezTo>
                  <a:pt x="-3096" y="265261"/>
                  <a:pt x="89508" y="217107"/>
                  <a:pt x="130254" y="177949"/>
                </a:cubicBezTo>
                <a:cubicBezTo>
                  <a:pt x="171000" y="138791"/>
                  <a:pt x="266779" y="4911"/>
                  <a:pt x="269954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B987C37E-C5FE-7E0A-153D-671D96721A88}"/>
              </a:ext>
            </a:extLst>
          </p:cNvPr>
          <p:cNvSpPr/>
          <p:nvPr/>
        </p:nvSpPr>
        <p:spPr>
          <a:xfrm>
            <a:off x="5575015" y="6593918"/>
            <a:ext cx="493548" cy="356565"/>
          </a:xfrm>
          <a:custGeom>
            <a:avLst/>
            <a:gdLst>
              <a:gd name="connsiteX0" fmla="*/ 492410 w 493548"/>
              <a:gd name="connsiteY0" fmla="*/ 557 h 356565"/>
              <a:gd name="connsiteX1" fmla="*/ 298735 w 493548"/>
              <a:gd name="connsiteY1" fmla="*/ 162482 h 356565"/>
              <a:gd name="connsiteX2" fmla="*/ 162210 w 493548"/>
              <a:gd name="connsiteY2" fmla="*/ 260907 h 356565"/>
              <a:gd name="connsiteX3" fmla="*/ 285 w 493548"/>
              <a:gd name="connsiteY3" fmla="*/ 356157 h 356565"/>
              <a:gd name="connsiteX4" fmla="*/ 203485 w 493548"/>
              <a:gd name="connsiteY4" fmla="*/ 222807 h 356565"/>
              <a:gd name="connsiteX5" fmla="*/ 492410 w 493548"/>
              <a:gd name="connsiteY5" fmla="*/ 557 h 35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48" h="356565">
                <a:moveTo>
                  <a:pt x="492410" y="557"/>
                </a:moveTo>
                <a:cubicBezTo>
                  <a:pt x="508285" y="-9497"/>
                  <a:pt x="353768" y="119090"/>
                  <a:pt x="298735" y="162482"/>
                </a:cubicBezTo>
                <a:cubicBezTo>
                  <a:pt x="243702" y="205874"/>
                  <a:pt x="211952" y="228628"/>
                  <a:pt x="162210" y="260907"/>
                </a:cubicBezTo>
                <a:cubicBezTo>
                  <a:pt x="112468" y="293186"/>
                  <a:pt x="-6594" y="362507"/>
                  <a:pt x="285" y="356157"/>
                </a:cubicBezTo>
                <a:cubicBezTo>
                  <a:pt x="7164" y="349807"/>
                  <a:pt x="124639" y="278899"/>
                  <a:pt x="203485" y="222807"/>
                </a:cubicBezTo>
                <a:cubicBezTo>
                  <a:pt x="282331" y="166715"/>
                  <a:pt x="476535" y="10611"/>
                  <a:pt x="492410" y="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0674F251-AA5B-0984-E01A-2DC37AB6E58A}"/>
              </a:ext>
            </a:extLst>
          </p:cNvPr>
          <p:cNvSpPr/>
          <p:nvPr/>
        </p:nvSpPr>
        <p:spPr>
          <a:xfrm>
            <a:off x="6032500" y="6104257"/>
            <a:ext cx="671868" cy="512504"/>
          </a:xfrm>
          <a:custGeom>
            <a:avLst/>
            <a:gdLst>
              <a:gd name="connsiteX0" fmla="*/ 663575 w 671868"/>
              <a:gd name="connsiteY0" fmla="*/ 7618 h 512504"/>
              <a:gd name="connsiteX1" fmla="*/ 228600 w 671868"/>
              <a:gd name="connsiteY1" fmla="*/ 347343 h 512504"/>
              <a:gd name="connsiteX2" fmla="*/ 0 w 671868"/>
              <a:gd name="connsiteY2" fmla="*/ 512443 h 512504"/>
              <a:gd name="connsiteX3" fmla="*/ 228600 w 671868"/>
              <a:gd name="connsiteY3" fmla="*/ 331468 h 512504"/>
              <a:gd name="connsiteX4" fmla="*/ 492125 w 671868"/>
              <a:gd name="connsiteY4" fmla="*/ 128268 h 512504"/>
              <a:gd name="connsiteX5" fmla="*/ 663575 w 671868"/>
              <a:gd name="connsiteY5" fmla="*/ 7618 h 5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868" h="512504">
                <a:moveTo>
                  <a:pt x="663575" y="7618"/>
                </a:moveTo>
                <a:cubicBezTo>
                  <a:pt x="619654" y="44130"/>
                  <a:pt x="339196" y="263206"/>
                  <a:pt x="228600" y="347343"/>
                </a:cubicBezTo>
                <a:cubicBezTo>
                  <a:pt x="118004" y="431480"/>
                  <a:pt x="0" y="515089"/>
                  <a:pt x="0" y="512443"/>
                </a:cubicBezTo>
                <a:cubicBezTo>
                  <a:pt x="0" y="509797"/>
                  <a:pt x="228600" y="331468"/>
                  <a:pt x="228600" y="331468"/>
                </a:cubicBezTo>
                <a:cubicBezTo>
                  <a:pt x="310621" y="267439"/>
                  <a:pt x="418042" y="181714"/>
                  <a:pt x="492125" y="128268"/>
                </a:cubicBezTo>
                <a:cubicBezTo>
                  <a:pt x="566208" y="74822"/>
                  <a:pt x="707496" y="-28894"/>
                  <a:pt x="663575" y="7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8C51DB7E-8C6B-D587-2190-65CE585A4364}"/>
              </a:ext>
            </a:extLst>
          </p:cNvPr>
          <p:cNvSpPr/>
          <p:nvPr/>
        </p:nvSpPr>
        <p:spPr>
          <a:xfrm>
            <a:off x="6654752" y="5815939"/>
            <a:ext cx="441938" cy="312727"/>
          </a:xfrm>
          <a:custGeom>
            <a:avLst/>
            <a:gdLst>
              <a:gd name="connsiteX0" fmla="*/ 441373 w 441938"/>
              <a:gd name="connsiteY0" fmla="*/ 661 h 312727"/>
              <a:gd name="connsiteX1" fmla="*/ 19098 w 441938"/>
              <a:gd name="connsiteY1" fmla="*/ 302286 h 312727"/>
              <a:gd name="connsiteX2" fmla="*/ 107998 w 441938"/>
              <a:gd name="connsiteY2" fmla="*/ 222911 h 312727"/>
              <a:gd name="connsiteX3" fmla="*/ 441373 w 441938"/>
              <a:gd name="connsiteY3" fmla="*/ 661 h 31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938" h="312727">
                <a:moveTo>
                  <a:pt x="441373" y="661"/>
                </a:moveTo>
                <a:cubicBezTo>
                  <a:pt x="426556" y="13890"/>
                  <a:pt x="74660" y="265244"/>
                  <a:pt x="19098" y="302286"/>
                </a:cubicBezTo>
                <a:cubicBezTo>
                  <a:pt x="-36465" y="339328"/>
                  <a:pt x="40265" y="269478"/>
                  <a:pt x="107998" y="222911"/>
                </a:cubicBezTo>
                <a:cubicBezTo>
                  <a:pt x="175731" y="176344"/>
                  <a:pt x="456190" y="-12568"/>
                  <a:pt x="441373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95EF437A-F05B-2E4B-F17A-DFDBBFCB15DA}"/>
              </a:ext>
            </a:extLst>
          </p:cNvPr>
          <p:cNvSpPr/>
          <p:nvPr/>
        </p:nvSpPr>
        <p:spPr>
          <a:xfrm>
            <a:off x="6553701" y="5863932"/>
            <a:ext cx="232008" cy="261503"/>
          </a:xfrm>
          <a:custGeom>
            <a:avLst/>
            <a:gdLst>
              <a:gd name="connsiteX0" fmla="*/ 231274 w 232008"/>
              <a:gd name="connsiteY0" fmla="*/ 293 h 261503"/>
              <a:gd name="connsiteX1" fmla="*/ 107449 w 232008"/>
              <a:gd name="connsiteY1" fmla="*/ 152693 h 261503"/>
              <a:gd name="connsiteX2" fmla="*/ 2674 w 232008"/>
              <a:gd name="connsiteY2" fmla="*/ 260643 h 261503"/>
              <a:gd name="connsiteX3" fmla="*/ 47124 w 232008"/>
              <a:gd name="connsiteY3" fmla="*/ 193968 h 261503"/>
              <a:gd name="connsiteX4" fmla="*/ 231274 w 232008"/>
              <a:gd name="connsiteY4" fmla="*/ 293 h 26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008" h="261503">
                <a:moveTo>
                  <a:pt x="231274" y="293"/>
                </a:moveTo>
                <a:cubicBezTo>
                  <a:pt x="241328" y="-6586"/>
                  <a:pt x="145549" y="109301"/>
                  <a:pt x="107449" y="152693"/>
                </a:cubicBezTo>
                <a:cubicBezTo>
                  <a:pt x="69349" y="196085"/>
                  <a:pt x="12728" y="253764"/>
                  <a:pt x="2674" y="260643"/>
                </a:cubicBezTo>
                <a:cubicBezTo>
                  <a:pt x="-7380" y="267522"/>
                  <a:pt x="11670" y="232068"/>
                  <a:pt x="47124" y="193968"/>
                </a:cubicBezTo>
                <a:cubicBezTo>
                  <a:pt x="82578" y="155868"/>
                  <a:pt x="221220" y="7172"/>
                  <a:pt x="231274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3AD187C5-A80D-9BC7-6103-A09A47CF8242}"/>
              </a:ext>
            </a:extLst>
          </p:cNvPr>
          <p:cNvSpPr/>
          <p:nvPr/>
        </p:nvSpPr>
        <p:spPr>
          <a:xfrm>
            <a:off x="6304736" y="5929914"/>
            <a:ext cx="264712" cy="163089"/>
          </a:xfrm>
          <a:custGeom>
            <a:avLst/>
            <a:gdLst>
              <a:gd name="connsiteX0" fmla="*/ 814 w 264712"/>
              <a:gd name="connsiteY0" fmla="*/ 986 h 163089"/>
              <a:gd name="connsiteX1" fmla="*/ 108764 w 264712"/>
              <a:gd name="connsiteY1" fmla="*/ 32736 h 163089"/>
              <a:gd name="connsiteX2" fmla="*/ 194489 w 264712"/>
              <a:gd name="connsiteY2" fmla="*/ 74011 h 163089"/>
              <a:gd name="connsiteX3" fmla="*/ 264339 w 264712"/>
              <a:gd name="connsiteY3" fmla="*/ 162911 h 163089"/>
              <a:gd name="connsiteX4" fmla="*/ 219889 w 264712"/>
              <a:gd name="connsiteY4" fmla="*/ 96236 h 163089"/>
              <a:gd name="connsiteX5" fmla="*/ 169089 w 264712"/>
              <a:gd name="connsiteY5" fmla="*/ 70836 h 163089"/>
              <a:gd name="connsiteX6" fmla="*/ 814 w 264712"/>
              <a:gd name="connsiteY6" fmla="*/ 986 h 16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712" h="163089">
                <a:moveTo>
                  <a:pt x="814" y="986"/>
                </a:moveTo>
                <a:cubicBezTo>
                  <a:pt x="-9240" y="-5364"/>
                  <a:pt x="76485" y="20565"/>
                  <a:pt x="108764" y="32736"/>
                </a:cubicBezTo>
                <a:cubicBezTo>
                  <a:pt x="141043" y="44907"/>
                  <a:pt x="168560" y="52315"/>
                  <a:pt x="194489" y="74011"/>
                </a:cubicBezTo>
                <a:cubicBezTo>
                  <a:pt x="220418" y="95707"/>
                  <a:pt x="260106" y="159207"/>
                  <a:pt x="264339" y="162911"/>
                </a:cubicBezTo>
                <a:cubicBezTo>
                  <a:pt x="268572" y="166615"/>
                  <a:pt x="235764" y="111582"/>
                  <a:pt x="219889" y="96236"/>
                </a:cubicBezTo>
                <a:cubicBezTo>
                  <a:pt x="204014" y="80890"/>
                  <a:pt x="201897" y="84594"/>
                  <a:pt x="169089" y="70836"/>
                </a:cubicBezTo>
                <a:cubicBezTo>
                  <a:pt x="136281" y="57078"/>
                  <a:pt x="10868" y="7336"/>
                  <a:pt x="814" y="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C9D59B9D-4536-58A6-9EEF-6FB00170CA18}"/>
              </a:ext>
            </a:extLst>
          </p:cNvPr>
          <p:cNvSpPr/>
          <p:nvPr/>
        </p:nvSpPr>
        <p:spPr>
          <a:xfrm>
            <a:off x="6299255" y="6085830"/>
            <a:ext cx="246706" cy="163028"/>
          </a:xfrm>
          <a:custGeom>
            <a:avLst/>
            <a:gdLst>
              <a:gd name="connsiteX0" fmla="*/ 238070 w 246706"/>
              <a:gd name="connsiteY0" fmla="*/ 6995 h 163028"/>
              <a:gd name="connsiteX1" fmla="*/ 6295 w 246706"/>
              <a:gd name="connsiteY1" fmla="*/ 159395 h 163028"/>
              <a:gd name="connsiteX2" fmla="*/ 76145 w 246706"/>
              <a:gd name="connsiteY2" fmla="*/ 108595 h 163028"/>
              <a:gd name="connsiteX3" fmla="*/ 187270 w 246706"/>
              <a:gd name="connsiteY3" fmla="*/ 32395 h 163028"/>
              <a:gd name="connsiteX4" fmla="*/ 238070 w 246706"/>
              <a:gd name="connsiteY4" fmla="*/ 6995 h 16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06" h="163028">
                <a:moveTo>
                  <a:pt x="238070" y="6995"/>
                </a:moveTo>
                <a:cubicBezTo>
                  <a:pt x="207908" y="28162"/>
                  <a:pt x="33282" y="142462"/>
                  <a:pt x="6295" y="159395"/>
                </a:cubicBezTo>
                <a:cubicBezTo>
                  <a:pt x="-20693" y="176328"/>
                  <a:pt x="45983" y="129762"/>
                  <a:pt x="76145" y="108595"/>
                </a:cubicBezTo>
                <a:cubicBezTo>
                  <a:pt x="106307" y="87428"/>
                  <a:pt x="162928" y="46682"/>
                  <a:pt x="187270" y="32395"/>
                </a:cubicBezTo>
                <a:cubicBezTo>
                  <a:pt x="211612" y="18108"/>
                  <a:pt x="268232" y="-14172"/>
                  <a:pt x="238070" y="69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E654C5B1-7CC9-C95A-EB4D-8621A4AA0699}"/>
              </a:ext>
            </a:extLst>
          </p:cNvPr>
          <p:cNvSpPr/>
          <p:nvPr/>
        </p:nvSpPr>
        <p:spPr>
          <a:xfrm>
            <a:off x="6254581" y="6057636"/>
            <a:ext cx="72877" cy="184799"/>
          </a:xfrm>
          <a:custGeom>
            <a:avLst/>
            <a:gdLst>
              <a:gd name="connsiteX0" fmla="*/ 169 w 72877"/>
              <a:gd name="connsiteY0" fmla="*/ 264 h 184799"/>
              <a:gd name="connsiteX1" fmla="*/ 50969 w 72877"/>
              <a:gd name="connsiteY1" fmla="*/ 95514 h 184799"/>
              <a:gd name="connsiteX2" fmla="*/ 70019 w 72877"/>
              <a:gd name="connsiteY2" fmla="*/ 149489 h 184799"/>
              <a:gd name="connsiteX3" fmla="*/ 66844 w 72877"/>
              <a:gd name="connsiteY3" fmla="*/ 184414 h 184799"/>
              <a:gd name="connsiteX4" fmla="*/ 70019 w 72877"/>
              <a:gd name="connsiteY4" fmla="*/ 127264 h 184799"/>
              <a:gd name="connsiteX5" fmla="*/ 169 w 72877"/>
              <a:gd name="connsiteY5" fmla="*/ 264 h 18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77" h="184799">
                <a:moveTo>
                  <a:pt x="169" y="264"/>
                </a:moveTo>
                <a:cubicBezTo>
                  <a:pt x="-3006" y="-5028"/>
                  <a:pt x="39327" y="70643"/>
                  <a:pt x="50969" y="95514"/>
                </a:cubicBezTo>
                <a:cubicBezTo>
                  <a:pt x="62611" y="120385"/>
                  <a:pt x="67373" y="134672"/>
                  <a:pt x="70019" y="149489"/>
                </a:cubicBezTo>
                <a:cubicBezTo>
                  <a:pt x="72665" y="164306"/>
                  <a:pt x="66844" y="188118"/>
                  <a:pt x="66844" y="184414"/>
                </a:cubicBezTo>
                <a:cubicBezTo>
                  <a:pt x="66844" y="180710"/>
                  <a:pt x="77956" y="152664"/>
                  <a:pt x="70019" y="127264"/>
                </a:cubicBezTo>
                <a:cubicBezTo>
                  <a:pt x="62082" y="101864"/>
                  <a:pt x="3344" y="5556"/>
                  <a:pt x="169" y="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2E912A28-5498-BE69-5C61-D8AC7AD92803}"/>
              </a:ext>
            </a:extLst>
          </p:cNvPr>
          <p:cNvSpPr/>
          <p:nvPr/>
        </p:nvSpPr>
        <p:spPr>
          <a:xfrm>
            <a:off x="5946757" y="6098940"/>
            <a:ext cx="371713" cy="156076"/>
          </a:xfrm>
          <a:custGeom>
            <a:avLst/>
            <a:gdLst>
              <a:gd name="connsiteX0" fmla="*/ 18 w 371713"/>
              <a:gd name="connsiteY0" fmla="*/ 155810 h 156076"/>
              <a:gd name="connsiteX1" fmla="*/ 228618 w 371713"/>
              <a:gd name="connsiteY1" fmla="*/ 117710 h 156076"/>
              <a:gd name="connsiteX2" fmla="*/ 371493 w 371713"/>
              <a:gd name="connsiteY2" fmla="*/ 120885 h 156076"/>
              <a:gd name="connsiteX3" fmla="*/ 260368 w 371713"/>
              <a:gd name="connsiteY3" fmla="*/ 101835 h 156076"/>
              <a:gd name="connsiteX4" fmla="*/ 222268 w 371713"/>
              <a:gd name="connsiteY4" fmla="*/ 108185 h 156076"/>
              <a:gd name="connsiteX5" fmla="*/ 260368 w 371713"/>
              <a:gd name="connsiteY5" fmla="*/ 44685 h 156076"/>
              <a:gd name="connsiteX6" fmla="*/ 276243 w 371713"/>
              <a:gd name="connsiteY6" fmla="*/ 235 h 156076"/>
              <a:gd name="connsiteX7" fmla="*/ 244493 w 371713"/>
              <a:gd name="connsiteY7" fmla="*/ 63735 h 156076"/>
              <a:gd name="connsiteX8" fmla="*/ 215918 w 371713"/>
              <a:gd name="connsiteY8" fmla="*/ 95485 h 156076"/>
              <a:gd name="connsiteX9" fmla="*/ 18 w 371713"/>
              <a:gd name="connsiteY9" fmla="*/ 155810 h 15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13" h="156076">
                <a:moveTo>
                  <a:pt x="18" y="155810"/>
                </a:moveTo>
                <a:cubicBezTo>
                  <a:pt x="2135" y="159514"/>
                  <a:pt x="166706" y="123531"/>
                  <a:pt x="228618" y="117710"/>
                </a:cubicBezTo>
                <a:cubicBezTo>
                  <a:pt x="290530" y="111889"/>
                  <a:pt x="366201" y="123531"/>
                  <a:pt x="371493" y="120885"/>
                </a:cubicBezTo>
                <a:cubicBezTo>
                  <a:pt x="376785" y="118239"/>
                  <a:pt x="285239" y="103952"/>
                  <a:pt x="260368" y="101835"/>
                </a:cubicBezTo>
                <a:cubicBezTo>
                  <a:pt x="235497" y="99718"/>
                  <a:pt x="222268" y="117710"/>
                  <a:pt x="222268" y="108185"/>
                </a:cubicBezTo>
                <a:cubicBezTo>
                  <a:pt x="222268" y="98660"/>
                  <a:pt x="251372" y="62677"/>
                  <a:pt x="260368" y="44685"/>
                </a:cubicBezTo>
                <a:cubicBezTo>
                  <a:pt x="269364" y="26693"/>
                  <a:pt x="278889" y="-2940"/>
                  <a:pt x="276243" y="235"/>
                </a:cubicBezTo>
                <a:cubicBezTo>
                  <a:pt x="273597" y="3410"/>
                  <a:pt x="254547" y="47860"/>
                  <a:pt x="244493" y="63735"/>
                </a:cubicBezTo>
                <a:cubicBezTo>
                  <a:pt x="234439" y="79610"/>
                  <a:pt x="249255" y="82256"/>
                  <a:pt x="215918" y="95485"/>
                </a:cubicBezTo>
                <a:cubicBezTo>
                  <a:pt x="182581" y="108714"/>
                  <a:pt x="-2099" y="152106"/>
                  <a:pt x="18" y="155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E1B39B8B-7645-35D9-61BF-3461DFA95EC0}"/>
              </a:ext>
            </a:extLst>
          </p:cNvPr>
          <p:cNvSpPr/>
          <p:nvPr/>
        </p:nvSpPr>
        <p:spPr>
          <a:xfrm>
            <a:off x="5882740" y="5997519"/>
            <a:ext cx="356563" cy="83061"/>
          </a:xfrm>
          <a:custGeom>
            <a:avLst/>
            <a:gdLst>
              <a:gd name="connsiteX0" fmla="*/ 535 w 356563"/>
              <a:gd name="connsiteY0" fmla="*/ 56 h 83061"/>
              <a:gd name="connsiteX1" fmla="*/ 152935 w 356563"/>
              <a:gd name="connsiteY1" fmla="*/ 9581 h 83061"/>
              <a:gd name="connsiteX2" fmla="*/ 251360 w 356563"/>
              <a:gd name="connsiteY2" fmla="*/ 41331 h 83061"/>
              <a:gd name="connsiteX3" fmla="*/ 356135 w 356563"/>
              <a:gd name="connsiteY3" fmla="*/ 82606 h 83061"/>
              <a:gd name="connsiteX4" fmla="*/ 210085 w 356563"/>
              <a:gd name="connsiteY4" fmla="*/ 12756 h 83061"/>
              <a:gd name="connsiteX5" fmla="*/ 535 w 356563"/>
              <a:gd name="connsiteY5" fmla="*/ 56 h 8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563" h="83061">
                <a:moveTo>
                  <a:pt x="535" y="56"/>
                </a:moveTo>
                <a:cubicBezTo>
                  <a:pt x="-8990" y="-473"/>
                  <a:pt x="111131" y="2702"/>
                  <a:pt x="152935" y="9581"/>
                </a:cubicBezTo>
                <a:cubicBezTo>
                  <a:pt x="194739" y="16460"/>
                  <a:pt x="217493" y="29160"/>
                  <a:pt x="251360" y="41331"/>
                </a:cubicBezTo>
                <a:cubicBezTo>
                  <a:pt x="285227" y="53502"/>
                  <a:pt x="363014" y="87368"/>
                  <a:pt x="356135" y="82606"/>
                </a:cubicBezTo>
                <a:cubicBezTo>
                  <a:pt x="349256" y="77844"/>
                  <a:pt x="263531" y="24927"/>
                  <a:pt x="210085" y="12756"/>
                </a:cubicBezTo>
                <a:cubicBezTo>
                  <a:pt x="156639" y="585"/>
                  <a:pt x="10060" y="585"/>
                  <a:pt x="53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A6BD48E1-AE58-7D05-A635-26BDAC52DE0A}"/>
              </a:ext>
            </a:extLst>
          </p:cNvPr>
          <p:cNvSpPr/>
          <p:nvPr/>
        </p:nvSpPr>
        <p:spPr>
          <a:xfrm>
            <a:off x="5682756" y="6009432"/>
            <a:ext cx="134694" cy="226878"/>
          </a:xfrm>
          <a:custGeom>
            <a:avLst/>
            <a:gdLst>
              <a:gd name="connsiteX0" fmla="*/ 494 w 134694"/>
              <a:gd name="connsiteY0" fmla="*/ 843 h 226878"/>
              <a:gd name="connsiteX1" fmla="*/ 63994 w 134694"/>
              <a:gd name="connsiteY1" fmla="*/ 80218 h 226878"/>
              <a:gd name="connsiteX2" fmla="*/ 133844 w 134694"/>
              <a:gd name="connsiteY2" fmla="*/ 226268 h 226878"/>
              <a:gd name="connsiteX3" fmla="*/ 98919 w 134694"/>
              <a:gd name="connsiteY3" fmla="*/ 127843 h 226878"/>
              <a:gd name="connsiteX4" fmla="*/ 494 w 134694"/>
              <a:gd name="connsiteY4" fmla="*/ 843 h 226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" h="226878">
                <a:moveTo>
                  <a:pt x="494" y="843"/>
                </a:moveTo>
                <a:cubicBezTo>
                  <a:pt x="-5327" y="-7094"/>
                  <a:pt x="41769" y="42647"/>
                  <a:pt x="63994" y="80218"/>
                </a:cubicBezTo>
                <a:cubicBezTo>
                  <a:pt x="86219" y="117789"/>
                  <a:pt x="128023" y="218331"/>
                  <a:pt x="133844" y="226268"/>
                </a:cubicBezTo>
                <a:cubicBezTo>
                  <a:pt x="139665" y="234205"/>
                  <a:pt x="114265" y="162768"/>
                  <a:pt x="98919" y="127843"/>
                </a:cubicBezTo>
                <a:cubicBezTo>
                  <a:pt x="83573" y="92918"/>
                  <a:pt x="6315" y="8780"/>
                  <a:pt x="494" y="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C0A5B470-948E-528B-5A47-ECF3A9028A2C}"/>
              </a:ext>
            </a:extLst>
          </p:cNvPr>
          <p:cNvSpPr/>
          <p:nvPr/>
        </p:nvSpPr>
        <p:spPr>
          <a:xfrm>
            <a:off x="5472243" y="6165097"/>
            <a:ext cx="120186" cy="143082"/>
          </a:xfrm>
          <a:custGeom>
            <a:avLst/>
            <a:gdLst>
              <a:gd name="connsiteX0" fmla="*/ 118932 w 120186"/>
              <a:gd name="connsiteY0" fmla="*/ 753 h 143082"/>
              <a:gd name="connsiteX1" fmla="*/ 1457 w 120186"/>
              <a:gd name="connsiteY1" fmla="*/ 140453 h 143082"/>
              <a:gd name="connsiteX2" fmla="*/ 58607 w 120186"/>
              <a:gd name="connsiteY2" fmla="*/ 86478 h 143082"/>
              <a:gd name="connsiteX3" fmla="*/ 118932 w 120186"/>
              <a:gd name="connsiteY3" fmla="*/ 753 h 14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186" h="143082">
                <a:moveTo>
                  <a:pt x="118932" y="753"/>
                </a:moveTo>
                <a:cubicBezTo>
                  <a:pt x="109407" y="9749"/>
                  <a:pt x="11511" y="126166"/>
                  <a:pt x="1457" y="140453"/>
                </a:cubicBezTo>
                <a:cubicBezTo>
                  <a:pt x="-8597" y="154740"/>
                  <a:pt x="35853" y="107115"/>
                  <a:pt x="58607" y="86478"/>
                </a:cubicBezTo>
                <a:cubicBezTo>
                  <a:pt x="81361" y="65841"/>
                  <a:pt x="128457" y="-8243"/>
                  <a:pt x="118932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22EFCFE1-0A7F-01DA-D68D-FD5691419B3A}"/>
              </a:ext>
            </a:extLst>
          </p:cNvPr>
          <p:cNvSpPr/>
          <p:nvPr/>
        </p:nvSpPr>
        <p:spPr>
          <a:xfrm>
            <a:off x="9674170" y="3232149"/>
            <a:ext cx="22280" cy="368303"/>
          </a:xfrm>
          <a:custGeom>
            <a:avLst/>
            <a:gdLst>
              <a:gd name="connsiteX0" fmla="*/ 55 w 22280"/>
              <a:gd name="connsiteY0" fmla="*/ 1 h 368303"/>
              <a:gd name="connsiteX1" fmla="*/ 22280 w 22280"/>
              <a:gd name="connsiteY1" fmla="*/ 212726 h 368303"/>
              <a:gd name="connsiteX2" fmla="*/ 55 w 22280"/>
              <a:gd name="connsiteY2" fmla="*/ 368301 h 368303"/>
              <a:gd name="connsiteX3" fmla="*/ 15930 w 22280"/>
              <a:gd name="connsiteY3" fmla="*/ 215901 h 368303"/>
              <a:gd name="connsiteX4" fmla="*/ 55 w 22280"/>
              <a:gd name="connsiteY4" fmla="*/ 1 h 36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80" h="368303">
                <a:moveTo>
                  <a:pt x="55" y="1"/>
                </a:moveTo>
                <a:cubicBezTo>
                  <a:pt x="1113" y="-528"/>
                  <a:pt x="22280" y="151343"/>
                  <a:pt x="22280" y="212726"/>
                </a:cubicBezTo>
                <a:cubicBezTo>
                  <a:pt x="22280" y="274109"/>
                  <a:pt x="1113" y="367772"/>
                  <a:pt x="55" y="368301"/>
                </a:cubicBezTo>
                <a:cubicBezTo>
                  <a:pt x="-1003" y="368830"/>
                  <a:pt x="13284" y="271463"/>
                  <a:pt x="15930" y="215901"/>
                </a:cubicBezTo>
                <a:cubicBezTo>
                  <a:pt x="18576" y="160339"/>
                  <a:pt x="-1003" y="530"/>
                  <a:pt x="5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756DE050-E14B-DB84-05C7-196BF50C4184}"/>
              </a:ext>
            </a:extLst>
          </p:cNvPr>
          <p:cNvSpPr/>
          <p:nvPr/>
        </p:nvSpPr>
        <p:spPr>
          <a:xfrm>
            <a:off x="9686904" y="3336818"/>
            <a:ext cx="121003" cy="486043"/>
          </a:xfrm>
          <a:custGeom>
            <a:avLst/>
            <a:gdLst>
              <a:gd name="connsiteX0" fmla="*/ 21 w 121003"/>
              <a:gd name="connsiteY0" fmla="*/ 107 h 486043"/>
              <a:gd name="connsiteX1" fmla="*/ 53996 w 121003"/>
              <a:gd name="connsiteY1" fmla="*/ 196957 h 486043"/>
              <a:gd name="connsiteX2" fmla="*/ 76221 w 121003"/>
              <a:gd name="connsiteY2" fmla="*/ 282682 h 486043"/>
              <a:gd name="connsiteX3" fmla="*/ 57171 w 121003"/>
              <a:gd name="connsiteY3" fmla="*/ 247757 h 486043"/>
              <a:gd name="connsiteX4" fmla="*/ 85746 w 121003"/>
              <a:gd name="connsiteY4" fmla="*/ 295382 h 486043"/>
              <a:gd name="connsiteX5" fmla="*/ 120671 w 121003"/>
              <a:gd name="connsiteY5" fmla="*/ 485882 h 486043"/>
              <a:gd name="connsiteX6" fmla="*/ 101621 w 121003"/>
              <a:gd name="connsiteY6" fmla="*/ 327132 h 486043"/>
              <a:gd name="connsiteX7" fmla="*/ 73046 w 121003"/>
              <a:gd name="connsiteY7" fmla="*/ 260457 h 486043"/>
              <a:gd name="connsiteX8" fmla="*/ 47646 w 121003"/>
              <a:gd name="connsiteY8" fmla="*/ 225532 h 486043"/>
              <a:gd name="connsiteX9" fmla="*/ 21 w 121003"/>
              <a:gd name="connsiteY9" fmla="*/ 107 h 48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03" h="486043">
                <a:moveTo>
                  <a:pt x="21" y="107"/>
                </a:moveTo>
                <a:cubicBezTo>
                  <a:pt x="1079" y="-4655"/>
                  <a:pt x="41296" y="149861"/>
                  <a:pt x="53996" y="196957"/>
                </a:cubicBezTo>
                <a:cubicBezTo>
                  <a:pt x="66696" y="244053"/>
                  <a:pt x="75692" y="274215"/>
                  <a:pt x="76221" y="282682"/>
                </a:cubicBezTo>
                <a:cubicBezTo>
                  <a:pt x="76750" y="291149"/>
                  <a:pt x="55583" y="245640"/>
                  <a:pt x="57171" y="247757"/>
                </a:cubicBezTo>
                <a:cubicBezTo>
                  <a:pt x="58759" y="249874"/>
                  <a:pt x="75163" y="255695"/>
                  <a:pt x="85746" y="295382"/>
                </a:cubicBezTo>
                <a:cubicBezTo>
                  <a:pt x="96329" y="335070"/>
                  <a:pt x="118025" y="480590"/>
                  <a:pt x="120671" y="485882"/>
                </a:cubicBezTo>
                <a:cubicBezTo>
                  <a:pt x="123317" y="491174"/>
                  <a:pt x="109558" y="364703"/>
                  <a:pt x="101621" y="327132"/>
                </a:cubicBezTo>
                <a:cubicBezTo>
                  <a:pt x="93684" y="289561"/>
                  <a:pt x="82042" y="277390"/>
                  <a:pt x="73046" y="260457"/>
                </a:cubicBezTo>
                <a:cubicBezTo>
                  <a:pt x="64050" y="243524"/>
                  <a:pt x="57171" y="262574"/>
                  <a:pt x="47646" y="225532"/>
                </a:cubicBezTo>
                <a:cubicBezTo>
                  <a:pt x="38121" y="188490"/>
                  <a:pt x="-1037" y="4869"/>
                  <a:pt x="21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15B3C7-03CE-955C-C770-69A81B4F63C9}"/>
              </a:ext>
            </a:extLst>
          </p:cNvPr>
          <p:cNvSpPr/>
          <p:nvPr/>
        </p:nvSpPr>
        <p:spPr>
          <a:xfrm>
            <a:off x="9810204" y="3799928"/>
            <a:ext cx="16559" cy="509746"/>
          </a:xfrm>
          <a:custGeom>
            <a:avLst/>
            <a:gdLst>
              <a:gd name="connsiteX0" fmla="*/ 546 w 16559"/>
              <a:gd name="connsiteY0" fmla="*/ 547 h 509746"/>
              <a:gd name="connsiteX1" fmla="*/ 3721 w 16559"/>
              <a:gd name="connsiteY1" fmla="*/ 356147 h 509746"/>
              <a:gd name="connsiteX2" fmla="*/ 16421 w 16559"/>
              <a:gd name="connsiteY2" fmla="*/ 302172 h 509746"/>
              <a:gd name="connsiteX3" fmla="*/ 10071 w 16559"/>
              <a:gd name="connsiteY3" fmla="*/ 422822 h 509746"/>
              <a:gd name="connsiteX4" fmla="*/ 3721 w 16559"/>
              <a:gd name="connsiteY4" fmla="*/ 470447 h 509746"/>
              <a:gd name="connsiteX5" fmla="*/ 546 w 16559"/>
              <a:gd name="connsiteY5" fmla="*/ 499022 h 509746"/>
              <a:gd name="connsiteX6" fmla="*/ 13246 w 16559"/>
              <a:gd name="connsiteY6" fmla="*/ 279947 h 509746"/>
              <a:gd name="connsiteX7" fmla="*/ 546 w 16559"/>
              <a:gd name="connsiteY7" fmla="*/ 547 h 50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9" h="509746">
                <a:moveTo>
                  <a:pt x="546" y="547"/>
                </a:moveTo>
                <a:cubicBezTo>
                  <a:pt x="-1041" y="13247"/>
                  <a:pt x="1075" y="305876"/>
                  <a:pt x="3721" y="356147"/>
                </a:cubicBezTo>
                <a:cubicBezTo>
                  <a:pt x="6367" y="406418"/>
                  <a:pt x="15363" y="291060"/>
                  <a:pt x="16421" y="302172"/>
                </a:cubicBezTo>
                <a:cubicBezTo>
                  <a:pt x="17479" y="313284"/>
                  <a:pt x="12188" y="394776"/>
                  <a:pt x="10071" y="422822"/>
                </a:cubicBezTo>
                <a:cubicBezTo>
                  <a:pt x="7954" y="450868"/>
                  <a:pt x="5308" y="457747"/>
                  <a:pt x="3721" y="470447"/>
                </a:cubicBezTo>
                <a:cubicBezTo>
                  <a:pt x="2134" y="483147"/>
                  <a:pt x="-1042" y="530772"/>
                  <a:pt x="546" y="499022"/>
                </a:cubicBezTo>
                <a:cubicBezTo>
                  <a:pt x="2134" y="467272"/>
                  <a:pt x="12717" y="360380"/>
                  <a:pt x="13246" y="279947"/>
                </a:cubicBezTo>
                <a:cubicBezTo>
                  <a:pt x="13775" y="199514"/>
                  <a:pt x="2133" y="-12153"/>
                  <a:pt x="5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C0E6150F-A0A1-C4AC-2B92-ACB73FD2F184}"/>
              </a:ext>
            </a:extLst>
          </p:cNvPr>
          <p:cNvSpPr/>
          <p:nvPr/>
        </p:nvSpPr>
        <p:spPr>
          <a:xfrm>
            <a:off x="9565741" y="4270375"/>
            <a:ext cx="254544" cy="418819"/>
          </a:xfrm>
          <a:custGeom>
            <a:avLst/>
            <a:gdLst>
              <a:gd name="connsiteX0" fmla="*/ 254534 w 254544"/>
              <a:gd name="connsiteY0" fmla="*/ 0 h 418819"/>
              <a:gd name="connsiteX1" fmla="*/ 143409 w 254544"/>
              <a:gd name="connsiteY1" fmla="*/ 114300 h 418819"/>
              <a:gd name="connsiteX2" fmla="*/ 79909 w 254544"/>
              <a:gd name="connsiteY2" fmla="*/ 257175 h 418819"/>
              <a:gd name="connsiteX3" fmla="*/ 51334 w 254544"/>
              <a:gd name="connsiteY3" fmla="*/ 323850 h 418819"/>
              <a:gd name="connsiteX4" fmla="*/ 534 w 254544"/>
              <a:gd name="connsiteY4" fmla="*/ 415925 h 418819"/>
              <a:gd name="connsiteX5" fmla="*/ 86259 w 254544"/>
              <a:gd name="connsiteY5" fmla="*/ 206375 h 418819"/>
              <a:gd name="connsiteX6" fmla="*/ 137059 w 254544"/>
              <a:gd name="connsiteY6" fmla="*/ 114300 h 418819"/>
              <a:gd name="connsiteX7" fmla="*/ 254534 w 254544"/>
              <a:gd name="connsiteY7" fmla="*/ 0 h 41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544" h="418819">
                <a:moveTo>
                  <a:pt x="254534" y="0"/>
                </a:moveTo>
                <a:cubicBezTo>
                  <a:pt x="255592" y="0"/>
                  <a:pt x="172513" y="71438"/>
                  <a:pt x="143409" y="114300"/>
                </a:cubicBezTo>
                <a:cubicBezTo>
                  <a:pt x="114305" y="157162"/>
                  <a:pt x="95255" y="222250"/>
                  <a:pt x="79909" y="257175"/>
                </a:cubicBezTo>
                <a:cubicBezTo>
                  <a:pt x="64563" y="292100"/>
                  <a:pt x="64563" y="297392"/>
                  <a:pt x="51334" y="323850"/>
                </a:cubicBezTo>
                <a:cubicBezTo>
                  <a:pt x="38105" y="350308"/>
                  <a:pt x="-5287" y="435504"/>
                  <a:pt x="534" y="415925"/>
                </a:cubicBezTo>
                <a:cubicBezTo>
                  <a:pt x="6355" y="396346"/>
                  <a:pt x="63505" y="256646"/>
                  <a:pt x="86259" y="206375"/>
                </a:cubicBezTo>
                <a:cubicBezTo>
                  <a:pt x="109013" y="156104"/>
                  <a:pt x="112717" y="145521"/>
                  <a:pt x="137059" y="114300"/>
                </a:cubicBezTo>
                <a:cubicBezTo>
                  <a:pt x="161401" y="83079"/>
                  <a:pt x="253476" y="0"/>
                  <a:pt x="2545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171A340C-4A0B-F7D3-7CFC-33C3B1DD5A2A}"/>
              </a:ext>
            </a:extLst>
          </p:cNvPr>
          <p:cNvSpPr/>
          <p:nvPr/>
        </p:nvSpPr>
        <p:spPr>
          <a:xfrm>
            <a:off x="9632791" y="4266626"/>
            <a:ext cx="209794" cy="315159"/>
          </a:xfrm>
          <a:custGeom>
            <a:avLst/>
            <a:gdLst>
              <a:gd name="connsiteX0" fmla="*/ 209709 w 209794"/>
              <a:gd name="connsiteY0" fmla="*/ 574 h 315159"/>
              <a:gd name="connsiteX1" fmla="*/ 92234 w 209794"/>
              <a:gd name="connsiteY1" fmla="*/ 102174 h 315159"/>
              <a:gd name="connsiteX2" fmla="*/ 159 w 209794"/>
              <a:gd name="connsiteY2" fmla="*/ 314899 h 315159"/>
              <a:gd name="connsiteX3" fmla="*/ 73184 w 209794"/>
              <a:gd name="connsiteY3" fmla="*/ 143449 h 315159"/>
              <a:gd name="connsiteX4" fmla="*/ 209709 w 209794"/>
              <a:gd name="connsiteY4" fmla="*/ 574 h 31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794" h="315159">
                <a:moveTo>
                  <a:pt x="209709" y="574"/>
                </a:moveTo>
                <a:cubicBezTo>
                  <a:pt x="212884" y="-6305"/>
                  <a:pt x="127159" y="49787"/>
                  <a:pt x="92234" y="102174"/>
                </a:cubicBezTo>
                <a:cubicBezTo>
                  <a:pt x="57309" y="154562"/>
                  <a:pt x="3334" y="308020"/>
                  <a:pt x="159" y="314899"/>
                </a:cubicBezTo>
                <a:cubicBezTo>
                  <a:pt x="-3016" y="321778"/>
                  <a:pt x="41963" y="190545"/>
                  <a:pt x="73184" y="143449"/>
                </a:cubicBezTo>
                <a:cubicBezTo>
                  <a:pt x="104405" y="96353"/>
                  <a:pt x="206534" y="7453"/>
                  <a:pt x="209709" y="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E112D0C9-CD88-11C4-A9EC-F52B0A16BD8E}"/>
              </a:ext>
            </a:extLst>
          </p:cNvPr>
          <p:cNvSpPr/>
          <p:nvPr/>
        </p:nvSpPr>
        <p:spPr>
          <a:xfrm>
            <a:off x="9356693" y="4572000"/>
            <a:ext cx="263604" cy="73025"/>
          </a:xfrm>
          <a:custGeom>
            <a:avLst/>
            <a:gdLst>
              <a:gd name="connsiteX0" fmla="*/ 32 w 263604"/>
              <a:gd name="connsiteY0" fmla="*/ 73025 h 73025"/>
              <a:gd name="connsiteX1" fmla="*/ 152432 w 263604"/>
              <a:gd name="connsiteY1" fmla="*/ 41275 h 73025"/>
              <a:gd name="connsiteX2" fmla="*/ 263557 w 263604"/>
              <a:gd name="connsiteY2" fmla="*/ 0 h 73025"/>
              <a:gd name="connsiteX3" fmla="*/ 139732 w 263604"/>
              <a:gd name="connsiteY3" fmla="*/ 41275 h 73025"/>
              <a:gd name="connsiteX4" fmla="*/ 32 w 263604"/>
              <a:gd name="connsiteY4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604" h="73025">
                <a:moveTo>
                  <a:pt x="32" y="73025"/>
                </a:moveTo>
                <a:cubicBezTo>
                  <a:pt x="2149" y="73025"/>
                  <a:pt x="108511" y="53446"/>
                  <a:pt x="152432" y="41275"/>
                </a:cubicBezTo>
                <a:cubicBezTo>
                  <a:pt x="196353" y="29104"/>
                  <a:pt x="265674" y="0"/>
                  <a:pt x="263557" y="0"/>
                </a:cubicBezTo>
                <a:cubicBezTo>
                  <a:pt x="261440" y="0"/>
                  <a:pt x="179949" y="29633"/>
                  <a:pt x="139732" y="41275"/>
                </a:cubicBezTo>
                <a:cubicBezTo>
                  <a:pt x="99515" y="52917"/>
                  <a:pt x="-2085" y="73025"/>
                  <a:pt x="32" y="73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3345A9D8-4A3C-7A6F-BBC2-96388CAA1E36}"/>
              </a:ext>
            </a:extLst>
          </p:cNvPr>
          <p:cNvSpPr/>
          <p:nvPr/>
        </p:nvSpPr>
        <p:spPr>
          <a:xfrm>
            <a:off x="9359654" y="4644954"/>
            <a:ext cx="206801" cy="216048"/>
          </a:xfrm>
          <a:custGeom>
            <a:avLst/>
            <a:gdLst>
              <a:gd name="connsiteX0" fmla="*/ 206621 w 206801"/>
              <a:gd name="connsiteY0" fmla="*/ 71 h 216048"/>
              <a:gd name="connsiteX1" fmla="*/ 105021 w 206801"/>
              <a:gd name="connsiteY1" fmla="*/ 104846 h 216048"/>
              <a:gd name="connsiteX2" fmla="*/ 246 w 206801"/>
              <a:gd name="connsiteY2" fmla="*/ 215971 h 216048"/>
              <a:gd name="connsiteX3" fmla="*/ 79621 w 206801"/>
              <a:gd name="connsiteY3" fmla="*/ 120721 h 216048"/>
              <a:gd name="connsiteX4" fmla="*/ 206621 w 206801"/>
              <a:gd name="connsiteY4" fmla="*/ 71 h 21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1" h="216048">
                <a:moveTo>
                  <a:pt x="206621" y="71"/>
                </a:moveTo>
                <a:cubicBezTo>
                  <a:pt x="210854" y="-2575"/>
                  <a:pt x="139417" y="68863"/>
                  <a:pt x="105021" y="104846"/>
                </a:cubicBezTo>
                <a:cubicBezTo>
                  <a:pt x="70625" y="140829"/>
                  <a:pt x="4479" y="213325"/>
                  <a:pt x="246" y="215971"/>
                </a:cubicBezTo>
                <a:cubicBezTo>
                  <a:pt x="-3987" y="218617"/>
                  <a:pt x="47342" y="153000"/>
                  <a:pt x="79621" y="120721"/>
                </a:cubicBezTo>
                <a:cubicBezTo>
                  <a:pt x="111900" y="88442"/>
                  <a:pt x="202388" y="2717"/>
                  <a:pt x="206621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CA60D8FF-E3CD-0A02-DB7C-40A17360B938}"/>
              </a:ext>
            </a:extLst>
          </p:cNvPr>
          <p:cNvSpPr/>
          <p:nvPr/>
        </p:nvSpPr>
        <p:spPr>
          <a:xfrm>
            <a:off x="9277282" y="4593263"/>
            <a:ext cx="117611" cy="271317"/>
          </a:xfrm>
          <a:custGeom>
            <a:avLst/>
            <a:gdLst>
              <a:gd name="connsiteX0" fmla="*/ 117543 w 117611"/>
              <a:gd name="connsiteY0" fmla="*/ 962 h 271317"/>
              <a:gd name="connsiteX1" fmla="*/ 47693 w 117611"/>
              <a:gd name="connsiteY1" fmla="*/ 181937 h 271317"/>
              <a:gd name="connsiteX2" fmla="*/ 44518 w 117611"/>
              <a:gd name="connsiteY2" fmla="*/ 270837 h 271317"/>
              <a:gd name="connsiteX3" fmla="*/ 44518 w 117611"/>
              <a:gd name="connsiteY3" fmla="*/ 213687 h 271317"/>
              <a:gd name="connsiteX4" fmla="*/ 68 w 117611"/>
              <a:gd name="connsiteY4" fmla="*/ 134312 h 271317"/>
              <a:gd name="connsiteX5" fmla="*/ 34993 w 117611"/>
              <a:gd name="connsiteY5" fmla="*/ 175587 h 271317"/>
              <a:gd name="connsiteX6" fmla="*/ 60393 w 117611"/>
              <a:gd name="connsiteY6" fmla="*/ 112087 h 271317"/>
              <a:gd name="connsiteX7" fmla="*/ 117543 w 117611"/>
              <a:gd name="connsiteY7" fmla="*/ 962 h 27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11" h="271317">
                <a:moveTo>
                  <a:pt x="117543" y="962"/>
                </a:moveTo>
                <a:cubicBezTo>
                  <a:pt x="115426" y="12604"/>
                  <a:pt x="59864" y="136958"/>
                  <a:pt x="47693" y="181937"/>
                </a:cubicBezTo>
                <a:cubicBezTo>
                  <a:pt x="35522" y="226916"/>
                  <a:pt x="45047" y="265545"/>
                  <a:pt x="44518" y="270837"/>
                </a:cubicBezTo>
                <a:cubicBezTo>
                  <a:pt x="43989" y="276129"/>
                  <a:pt x="51926" y="236441"/>
                  <a:pt x="44518" y="213687"/>
                </a:cubicBezTo>
                <a:cubicBezTo>
                  <a:pt x="37110" y="190933"/>
                  <a:pt x="1655" y="140662"/>
                  <a:pt x="68" y="134312"/>
                </a:cubicBezTo>
                <a:cubicBezTo>
                  <a:pt x="-1520" y="127962"/>
                  <a:pt x="24939" y="179291"/>
                  <a:pt x="34993" y="175587"/>
                </a:cubicBezTo>
                <a:cubicBezTo>
                  <a:pt x="45047" y="171883"/>
                  <a:pt x="48751" y="137487"/>
                  <a:pt x="60393" y="112087"/>
                </a:cubicBezTo>
                <a:cubicBezTo>
                  <a:pt x="72035" y="86687"/>
                  <a:pt x="119660" y="-10680"/>
                  <a:pt x="117543" y="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FB24B52A-7C53-6A5A-87C8-52EA4C128690}"/>
              </a:ext>
            </a:extLst>
          </p:cNvPr>
          <p:cNvSpPr/>
          <p:nvPr/>
        </p:nvSpPr>
        <p:spPr>
          <a:xfrm>
            <a:off x="9343693" y="4721204"/>
            <a:ext cx="60699" cy="431830"/>
          </a:xfrm>
          <a:custGeom>
            <a:avLst/>
            <a:gdLst>
              <a:gd name="connsiteX0" fmla="*/ 35257 w 60699"/>
              <a:gd name="connsiteY0" fmla="*/ 21 h 431830"/>
              <a:gd name="connsiteX1" fmla="*/ 332 w 60699"/>
              <a:gd name="connsiteY1" fmla="*/ 161946 h 431830"/>
              <a:gd name="connsiteX2" fmla="*/ 60657 w 60699"/>
              <a:gd name="connsiteY2" fmla="*/ 431821 h 431830"/>
              <a:gd name="connsiteX3" fmla="*/ 9857 w 60699"/>
              <a:gd name="connsiteY3" fmla="*/ 152421 h 431830"/>
              <a:gd name="connsiteX4" fmla="*/ 35257 w 60699"/>
              <a:gd name="connsiteY4" fmla="*/ 21 h 43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9" h="431830">
                <a:moveTo>
                  <a:pt x="35257" y="21"/>
                </a:moveTo>
                <a:cubicBezTo>
                  <a:pt x="33670" y="1608"/>
                  <a:pt x="-3901" y="89979"/>
                  <a:pt x="332" y="161946"/>
                </a:cubicBezTo>
                <a:cubicBezTo>
                  <a:pt x="4565" y="233913"/>
                  <a:pt x="59070" y="433408"/>
                  <a:pt x="60657" y="431821"/>
                </a:cubicBezTo>
                <a:cubicBezTo>
                  <a:pt x="62244" y="430234"/>
                  <a:pt x="18853" y="220154"/>
                  <a:pt x="9857" y="152421"/>
                </a:cubicBezTo>
                <a:cubicBezTo>
                  <a:pt x="861" y="84688"/>
                  <a:pt x="36844" y="-1566"/>
                  <a:pt x="352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D1579A32-A3C1-6BDD-30BA-2317892A8C50}"/>
              </a:ext>
            </a:extLst>
          </p:cNvPr>
          <p:cNvSpPr/>
          <p:nvPr/>
        </p:nvSpPr>
        <p:spPr>
          <a:xfrm>
            <a:off x="9356725" y="4723366"/>
            <a:ext cx="25442" cy="341562"/>
          </a:xfrm>
          <a:custGeom>
            <a:avLst/>
            <a:gdLst>
              <a:gd name="connsiteX0" fmla="*/ 25400 w 25442"/>
              <a:gd name="connsiteY0" fmla="*/ 1034 h 341562"/>
              <a:gd name="connsiteX1" fmla="*/ 6350 w 25442"/>
              <a:gd name="connsiteY1" fmla="*/ 188359 h 341562"/>
              <a:gd name="connsiteX2" fmla="*/ 19050 w 25442"/>
              <a:gd name="connsiteY2" fmla="*/ 340759 h 341562"/>
              <a:gd name="connsiteX3" fmla="*/ 0 w 25442"/>
              <a:gd name="connsiteY3" fmla="*/ 121684 h 341562"/>
              <a:gd name="connsiteX4" fmla="*/ 25400 w 25442"/>
              <a:gd name="connsiteY4" fmla="*/ 1034 h 34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42" h="341562">
                <a:moveTo>
                  <a:pt x="25400" y="1034"/>
                </a:moveTo>
                <a:cubicBezTo>
                  <a:pt x="26458" y="12146"/>
                  <a:pt x="7408" y="131738"/>
                  <a:pt x="6350" y="188359"/>
                </a:cubicBezTo>
                <a:cubicBezTo>
                  <a:pt x="5292" y="244980"/>
                  <a:pt x="20108" y="351871"/>
                  <a:pt x="19050" y="340759"/>
                </a:cubicBezTo>
                <a:cubicBezTo>
                  <a:pt x="17992" y="329647"/>
                  <a:pt x="0" y="172484"/>
                  <a:pt x="0" y="121684"/>
                </a:cubicBezTo>
                <a:cubicBezTo>
                  <a:pt x="0" y="70884"/>
                  <a:pt x="24342" y="-10078"/>
                  <a:pt x="25400" y="1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488CC131-CF6A-601F-08BF-36F0727D81CE}"/>
              </a:ext>
            </a:extLst>
          </p:cNvPr>
          <p:cNvSpPr/>
          <p:nvPr/>
        </p:nvSpPr>
        <p:spPr>
          <a:xfrm>
            <a:off x="9382057" y="4933938"/>
            <a:ext cx="235738" cy="595291"/>
          </a:xfrm>
          <a:custGeom>
            <a:avLst/>
            <a:gdLst>
              <a:gd name="connsiteX0" fmla="*/ 68 w 235738"/>
              <a:gd name="connsiteY0" fmla="*/ 12 h 595291"/>
              <a:gd name="connsiteX1" fmla="*/ 104843 w 235738"/>
              <a:gd name="connsiteY1" fmla="*/ 222262 h 595291"/>
              <a:gd name="connsiteX2" fmla="*/ 193743 w 235738"/>
              <a:gd name="connsiteY2" fmla="*/ 438162 h 595291"/>
              <a:gd name="connsiteX3" fmla="*/ 235018 w 235738"/>
              <a:gd name="connsiteY3" fmla="*/ 593737 h 595291"/>
              <a:gd name="connsiteX4" fmla="*/ 161993 w 235738"/>
              <a:gd name="connsiteY4" fmla="*/ 342912 h 595291"/>
              <a:gd name="connsiteX5" fmla="*/ 120718 w 235738"/>
              <a:gd name="connsiteY5" fmla="*/ 231787 h 595291"/>
              <a:gd name="connsiteX6" fmla="*/ 68 w 235738"/>
              <a:gd name="connsiteY6" fmla="*/ 12 h 59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738" h="595291">
                <a:moveTo>
                  <a:pt x="68" y="12"/>
                </a:moveTo>
                <a:cubicBezTo>
                  <a:pt x="-2578" y="-1576"/>
                  <a:pt x="72564" y="149237"/>
                  <a:pt x="104843" y="222262"/>
                </a:cubicBezTo>
                <a:cubicBezTo>
                  <a:pt x="137122" y="295287"/>
                  <a:pt x="172047" y="376250"/>
                  <a:pt x="193743" y="438162"/>
                </a:cubicBezTo>
                <a:cubicBezTo>
                  <a:pt x="215439" y="500074"/>
                  <a:pt x="240310" y="609612"/>
                  <a:pt x="235018" y="593737"/>
                </a:cubicBezTo>
                <a:cubicBezTo>
                  <a:pt x="229726" y="577862"/>
                  <a:pt x="181043" y="403237"/>
                  <a:pt x="161993" y="342912"/>
                </a:cubicBezTo>
                <a:cubicBezTo>
                  <a:pt x="142943" y="282587"/>
                  <a:pt x="144530" y="284174"/>
                  <a:pt x="120718" y="231787"/>
                </a:cubicBezTo>
                <a:cubicBezTo>
                  <a:pt x="96906" y="179400"/>
                  <a:pt x="2714" y="1600"/>
                  <a:pt x="68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841217EA-6B2D-9676-0987-EF87EB4AAEC2}"/>
              </a:ext>
            </a:extLst>
          </p:cNvPr>
          <p:cNvSpPr/>
          <p:nvPr/>
        </p:nvSpPr>
        <p:spPr>
          <a:xfrm>
            <a:off x="9353527" y="4857631"/>
            <a:ext cx="181048" cy="378110"/>
          </a:xfrm>
          <a:custGeom>
            <a:avLst/>
            <a:gdLst>
              <a:gd name="connsiteX0" fmla="*/ 23 w 181048"/>
              <a:gd name="connsiteY0" fmla="*/ 119 h 378110"/>
              <a:gd name="connsiteX1" fmla="*/ 107973 w 181048"/>
              <a:gd name="connsiteY1" fmla="*/ 196969 h 378110"/>
              <a:gd name="connsiteX2" fmla="*/ 180998 w 181048"/>
              <a:gd name="connsiteY2" fmla="*/ 377944 h 378110"/>
              <a:gd name="connsiteX3" fmla="*/ 117498 w 181048"/>
              <a:gd name="connsiteY3" fmla="*/ 225544 h 378110"/>
              <a:gd name="connsiteX4" fmla="*/ 23 w 181048"/>
              <a:gd name="connsiteY4" fmla="*/ 119 h 37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8" h="378110">
                <a:moveTo>
                  <a:pt x="23" y="119"/>
                </a:moveTo>
                <a:cubicBezTo>
                  <a:pt x="-1564" y="-4643"/>
                  <a:pt x="77811" y="133998"/>
                  <a:pt x="107973" y="196969"/>
                </a:cubicBezTo>
                <a:cubicBezTo>
                  <a:pt x="138135" y="259940"/>
                  <a:pt x="179411" y="373182"/>
                  <a:pt x="180998" y="377944"/>
                </a:cubicBezTo>
                <a:cubicBezTo>
                  <a:pt x="182585" y="382706"/>
                  <a:pt x="146602" y="284281"/>
                  <a:pt x="117498" y="225544"/>
                </a:cubicBezTo>
                <a:cubicBezTo>
                  <a:pt x="88394" y="166807"/>
                  <a:pt x="1610" y="4881"/>
                  <a:pt x="23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0F14E834-976B-0ECA-63AF-242278527881}"/>
              </a:ext>
            </a:extLst>
          </p:cNvPr>
          <p:cNvSpPr/>
          <p:nvPr/>
        </p:nvSpPr>
        <p:spPr>
          <a:xfrm>
            <a:off x="9682977" y="4194142"/>
            <a:ext cx="99228" cy="174689"/>
          </a:xfrm>
          <a:custGeom>
            <a:avLst/>
            <a:gdLst>
              <a:gd name="connsiteX0" fmla="*/ 99198 w 99228"/>
              <a:gd name="connsiteY0" fmla="*/ 33 h 174689"/>
              <a:gd name="connsiteX1" fmla="*/ 22998 w 99228"/>
              <a:gd name="connsiteY1" fmla="*/ 88933 h 174689"/>
              <a:gd name="connsiteX2" fmla="*/ 773 w 99228"/>
              <a:gd name="connsiteY2" fmla="*/ 174658 h 174689"/>
              <a:gd name="connsiteX3" fmla="*/ 13473 w 99228"/>
              <a:gd name="connsiteY3" fmla="*/ 79408 h 174689"/>
              <a:gd name="connsiteX4" fmla="*/ 99198 w 99228"/>
              <a:gd name="connsiteY4" fmla="*/ 33 h 17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28" h="174689">
                <a:moveTo>
                  <a:pt x="99198" y="33"/>
                </a:moveTo>
                <a:cubicBezTo>
                  <a:pt x="100785" y="1620"/>
                  <a:pt x="39402" y="59829"/>
                  <a:pt x="22998" y="88933"/>
                </a:cubicBezTo>
                <a:cubicBezTo>
                  <a:pt x="6594" y="118037"/>
                  <a:pt x="2360" y="176245"/>
                  <a:pt x="773" y="174658"/>
                </a:cubicBezTo>
                <a:cubicBezTo>
                  <a:pt x="-814" y="173071"/>
                  <a:pt x="-1344" y="105337"/>
                  <a:pt x="13473" y="79408"/>
                </a:cubicBezTo>
                <a:cubicBezTo>
                  <a:pt x="28290" y="53479"/>
                  <a:pt x="97611" y="-1554"/>
                  <a:pt x="9919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8CB23B7E-2081-2374-B723-D4EB7689AB56}"/>
              </a:ext>
            </a:extLst>
          </p:cNvPr>
          <p:cNvSpPr/>
          <p:nvPr/>
        </p:nvSpPr>
        <p:spPr>
          <a:xfrm>
            <a:off x="9223565" y="4238599"/>
            <a:ext cx="491952" cy="175744"/>
          </a:xfrm>
          <a:custGeom>
            <a:avLst/>
            <a:gdLst>
              <a:gd name="connsiteX0" fmla="*/ 2985 w 491952"/>
              <a:gd name="connsiteY0" fmla="*/ 174651 h 175744"/>
              <a:gd name="connsiteX1" fmla="*/ 161735 w 491952"/>
              <a:gd name="connsiteY1" fmla="*/ 69876 h 175744"/>
              <a:gd name="connsiteX2" fmla="*/ 330010 w 491952"/>
              <a:gd name="connsiteY2" fmla="*/ 44476 h 175744"/>
              <a:gd name="connsiteX3" fmla="*/ 491935 w 491952"/>
              <a:gd name="connsiteY3" fmla="*/ 26 h 175744"/>
              <a:gd name="connsiteX4" fmla="*/ 320485 w 491952"/>
              <a:gd name="connsiteY4" fmla="*/ 38126 h 175744"/>
              <a:gd name="connsiteX5" fmla="*/ 228410 w 491952"/>
              <a:gd name="connsiteY5" fmla="*/ 47651 h 175744"/>
              <a:gd name="connsiteX6" fmla="*/ 69660 w 491952"/>
              <a:gd name="connsiteY6" fmla="*/ 120676 h 175744"/>
              <a:gd name="connsiteX7" fmla="*/ 2985 w 491952"/>
              <a:gd name="connsiteY7" fmla="*/ 174651 h 17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1952" h="175744">
                <a:moveTo>
                  <a:pt x="2985" y="174651"/>
                </a:moveTo>
                <a:cubicBezTo>
                  <a:pt x="18331" y="166184"/>
                  <a:pt x="107231" y="91572"/>
                  <a:pt x="161735" y="69876"/>
                </a:cubicBezTo>
                <a:cubicBezTo>
                  <a:pt x="216239" y="48180"/>
                  <a:pt x="274977" y="56118"/>
                  <a:pt x="330010" y="44476"/>
                </a:cubicBezTo>
                <a:cubicBezTo>
                  <a:pt x="385043" y="32834"/>
                  <a:pt x="493523" y="1084"/>
                  <a:pt x="491935" y="26"/>
                </a:cubicBezTo>
                <a:cubicBezTo>
                  <a:pt x="490347" y="-1032"/>
                  <a:pt x="364406" y="30188"/>
                  <a:pt x="320485" y="38126"/>
                </a:cubicBezTo>
                <a:cubicBezTo>
                  <a:pt x="276564" y="46063"/>
                  <a:pt x="270214" y="33893"/>
                  <a:pt x="228410" y="47651"/>
                </a:cubicBezTo>
                <a:cubicBezTo>
                  <a:pt x="186606" y="61409"/>
                  <a:pt x="104585" y="101097"/>
                  <a:pt x="69660" y="120676"/>
                </a:cubicBezTo>
                <a:cubicBezTo>
                  <a:pt x="34735" y="140255"/>
                  <a:pt x="-12361" y="183118"/>
                  <a:pt x="2985" y="174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6BEC0DB9-889E-10E7-C8BE-25A7F5D8EAFF}"/>
              </a:ext>
            </a:extLst>
          </p:cNvPr>
          <p:cNvSpPr/>
          <p:nvPr/>
        </p:nvSpPr>
        <p:spPr>
          <a:xfrm>
            <a:off x="9201150" y="4270375"/>
            <a:ext cx="416592" cy="161925"/>
          </a:xfrm>
          <a:custGeom>
            <a:avLst/>
            <a:gdLst>
              <a:gd name="connsiteX0" fmla="*/ 0 w 416592"/>
              <a:gd name="connsiteY0" fmla="*/ 161925 h 161925"/>
              <a:gd name="connsiteX1" fmla="*/ 238125 w 416592"/>
              <a:gd name="connsiteY1" fmla="*/ 50800 h 161925"/>
              <a:gd name="connsiteX2" fmla="*/ 368300 w 416592"/>
              <a:gd name="connsiteY2" fmla="*/ 31750 h 161925"/>
              <a:gd name="connsiteX3" fmla="*/ 415925 w 416592"/>
              <a:gd name="connsiteY3" fmla="*/ 0 h 161925"/>
              <a:gd name="connsiteX4" fmla="*/ 387350 w 416592"/>
              <a:gd name="connsiteY4" fmla="*/ 31750 h 161925"/>
              <a:gd name="connsiteX5" fmla="*/ 273050 w 416592"/>
              <a:gd name="connsiteY5" fmla="*/ 53975 h 161925"/>
              <a:gd name="connsiteX6" fmla="*/ 200025 w 416592"/>
              <a:gd name="connsiteY6" fmla="*/ 76200 h 161925"/>
              <a:gd name="connsiteX7" fmla="*/ 0 w 416592"/>
              <a:gd name="connsiteY7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592" h="161925">
                <a:moveTo>
                  <a:pt x="0" y="161925"/>
                </a:moveTo>
                <a:cubicBezTo>
                  <a:pt x="6350" y="157692"/>
                  <a:pt x="176742" y="72496"/>
                  <a:pt x="238125" y="50800"/>
                </a:cubicBezTo>
                <a:cubicBezTo>
                  <a:pt x="299508" y="29104"/>
                  <a:pt x="338667" y="40217"/>
                  <a:pt x="368300" y="31750"/>
                </a:cubicBezTo>
                <a:cubicBezTo>
                  <a:pt x="397933" y="23283"/>
                  <a:pt x="412750" y="0"/>
                  <a:pt x="415925" y="0"/>
                </a:cubicBezTo>
                <a:cubicBezTo>
                  <a:pt x="419100" y="0"/>
                  <a:pt x="411162" y="22754"/>
                  <a:pt x="387350" y="31750"/>
                </a:cubicBezTo>
                <a:cubicBezTo>
                  <a:pt x="363538" y="40746"/>
                  <a:pt x="304271" y="46567"/>
                  <a:pt x="273050" y="53975"/>
                </a:cubicBezTo>
                <a:cubicBezTo>
                  <a:pt x="241829" y="61383"/>
                  <a:pt x="243417" y="57679"/>
                  <a:pt x="200025" y="76200"/>
                </a:cubicBezTo>
                <a:lnTo>
                  <a:pt x="0" y="16192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D636A36A-D61B-5C61-A8AA-E985C0B3B7C9}"/>
              </a:ext>
            </a:extLst>
          </p:cNvPr>
          <p:cNvSpPr/>
          <p:nvPr/>
        </p:nvSpPr>
        <p:spPr>
          <a:xfrm>
            <a:off x="9296196" y="4317852"/>
            <a:ext cx="397390" cy="89051"/>
          </a:xfrm>
          <a:custGeom>
            <a:avLst/>
            <a:gdLst>
              <a:gd name="connsiteX0" fmla="*/ 204 w 397390"/>
              <a:gd name="connsiteY0" fmla="*/ 89048 h 89051"/>
              <a:gd name="connsiteX1" fmla="*/ 203404 w 397390"/>
              <a:gd name="connsiteY1" fmla="*/ 19198 h 89051"/>
              <a:gd name="connsiteX2" fmla="*/ 397079 w 397390"/>
              <a:gd name="connsiteY2" fmla="*/ 148 h 89051"/>
              <a:gd name="connsiteX3" fmla="*/ 241504 w 397390"/>
              <a:gd name="connsiteY3" fmla="*/ 16023 h 89051"/>
              <a:gd name="connsiteX4" fmla="*/ 204 w 397390"/>
              <a:gd name="connsiteY4" fmla="*/ 89048 h 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390" h="89051">
                <a:moveTo>
                  <a:pt x="204" y="89048"/>
                </a:moveTo>
                <a:cubicBezTo>
                  <a:pt x="-6146" y="89577"/>
                  <a:pt x="137258" y="34015"/>
                  <a:pt x="203404" y="19198"/>
                </a:cubicBezTo>
                <a:cubicBezTo>
                  <a:pt x="269550" y="4381"/>
                  <a:pt x="390729" y="677"/>
                  <a:pt x="397079" y="148"/>
                </a:cubicBezTo>
                <a:cubicBezTo>
                  <a:pt x="403429" y="-381"/>
                  <a:pt x="311354" y="-381"/>
                  <a:pt x="241504" y="16023"/>
                </a:cubicBezTo>
                <a:cubicBezTo>
                  <a:pt x="171654" y="32427"/>
                  <a:pt x="6554" y="88519"/>
                  <a:pt x="204" y="89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F1F77D38-83E0-D582-C8BF-DF8DAE04BAE2}"/>
              </a:ext>
            </a:extLst>
          </p:cNvPr>
          <p:cNvSpPr/>
          <p:nvPr/>
        </p:nvSpPr>
        <p:spPr>
          <a:xfrm>
            <a:off x="8957717" y="4301937"/>
            <a:ext cx="272542" cy="213981"/>
          </a:xfrm>
          <a:custGeom>
            <a:avLst/>
            <a:gdLst>
              <a:gd name="connsiteX0" fmla="*/ 272008 w 272542"/>
              <a:gd name="connsiteY0" fmla="*/ 188 h 213981"/>
              <a:gd name="connsiteX1" fmla="*/ 40233 w 272542"/>
              <a:gd name="connsiteY1" fmla="*/ 168463 h 213981"/>
              <a:gd name="connsiteX2" fmla="*/ 5308 w 272542"/>
              <a:gd name="connsiteY2" fmla="*/ 212913 h 213981"/>
              <a:gd name="connsiteX3" fmla="*/ 100558 w 272542"/>
              <a:gd name="connsiteY3" fmla="*/ 136713 h 213981"/>
              <a:gd name="connsiteX4" fmla="*/ 272008 w 272542"/>
              <a:gd name="connsiteY4" fmla="*/ 188 h 2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542" h="213981">
                <a:moveTo>
                  <a:pt x="272008" y="188"/>
                </a:moveTo>
                <a:cubicBezTo>
                  <a:pt x="261954" y="5480"/>
                  <a:pt x="84683" y="133009"/>
                  <a:pt x="40233" y="168463"/>
                </a:cubicBezTo>
                <a:cubicBezTo>
                  <a:pt x="-4217" y="203917"/>
                  <a:pt x="-4746" y="218205"/>
                  <a:pt x="5308" y="212913"/>
                </a:cubicBezTo>
                <a:cubicBezTo>
                  <a:pt x="15362" y="207621"/>
                  <a:pt x="53462" y="171109"/>
                  <a:pt x="100558" y="136713"/>
                </a:cubicBezTo>
                <a:cubicBezTo>
                  <a:pt x="147654" y="102317"/>
                  <a:pt x="282062" y="-5104"/>
                  <a:pt x="272008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6DA692D-278C-DA11-5663-9FA4F99E6A60}"/>
              </a:ext>
            </a:extLst>
          </p:cNvPr>
          <p:cNvSpPr/>
          <p:nvPr/>
        </p:nvSpPr>
        <p:spPr>
          <a:xfrm>
            <a:off x="8757053" y="4431685"/>
            <a:ext cx="441652" cy="210376"/>
          </a:xfrm>
          <a:custGeom>
            <a:avLst/>
            <a:gdLst>
              <a:gd name="connsiteX0" fmla="*/ 440922 w 441652"/>
              <a:gd name="connsiteY0" fmla="*/ 615 h 210376"/>
              <a:gd name="connsiteX1" fmla="*/ 202797 w 441652"/>
              <a:gd name="connsiteY1" fmla="*/ 124440 h 210376"/>
              <a:gd name="connsiteX2" fmla="*/ 72622 w 441652"/>
              <a:gd name="connsiteY2" fmla="*/ 165715 h 210376"/>
              <a:gd name="connsiteX3" fmla="*/ 2772 w 441652"/>
              <a:gd name="connsiteY3" fmla="*/ 210165 h 210376"/>
              <a:gd name="connsiteX4" fmla="*/ 164697 w 441652"/>
              <a:gd name="connsiteY4" fmla="*/ 146665 h 210376"/>
              <a:gd name="connsiteX5" fmla="*/ 272647 w 441652"/>
              <a:gd name="connsiteY5" fmla="*/ 79990 h 210376"/>
              <a:gd name="connsiteX6" fmla="*/ 440922 w 441652"/>
              <a:gd name="connsiteY6" fmla="*/ 615 h 21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1652" h="210376">
                <a:moveTo>
                  <a:pt x="440922" y="615"/>
                </a:moveTo>
                <a:cubicBezTo>
                  <a:pt x="429280" y="8023"/>
                  <a:pt x="264180" y="96923"/>
                  <a:pt x="202797" y="124440"/>
                </a:cubicBezTo>
                <a:cubicBezTo>
                  <a:pt x="141414" y="151957"/>
                  <a:pt x="105959" y="151428"/>
                  <a:pt x="72622" y="165715"/>
                </a:cubicBezTo>
                <a:cubicBezTo>
                  <a:pt x="39285" y="180002"/>
                  <a:pt x="-12574" y="213340"/>
                  <a:pt x="2772" y="210165"/>
                </a:cubicBezTo>
                <a:cubicBezTo>
                  <a:pt x="18118" y="206990"/>
                  <a:pt x="119718" y="168361"/>
                  <a:pt x="164697" y="146665"/>
                </a:cubicBezTo>
                <a:cubicBezTo>
                  <a:pt x="209676" y="124969"/>
                  <a:pt x="223435" y="105390"/>
                  <a:pt x="272647" y="79990"/>
                </a:cubicBezTo>
                <a:cubicBezTo>
                  <a:pt x="321859" y="54590"/>
                  <a:pt x="452564" y="-6793"/>
                  <a:pt x="440922" y="6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DC649289-AACC-19AF-FB43-A9CA475534A1}"/>
              </a:ext>
            </a:extLst>
          </p:cNvPr>
          <p:cNvSpPr/>
          <p:nvPr/>
        </p:nvSpPr>
        <p:spPr>
          <a:xfrm>
            <a:off x="8603981" y="4584584"/>
            <a:ext cx="324124" cy="263900"/>
          </a:xfrm>
          <a:custGeom>
            <a:avLst/>
            <a:gdLst>
              <a:gd name="connsiteX0" fmla="*/ 324119 w 324124"/>
              <a:gd name="connsiteY0" fmla="*/ 116 h 263900"/>
              <a:gd name="connsiteX1" fmla="*/ 146319 w 324124"/>
              <a:gd name="connsiteY1" fmla="*/ 92191 h 263900"/>
              <a:gd name="connsiteX2" fmla="*/ 269 w 324124"/>
              <a:gd name="connsiteY2" fmla="*/ 263641 h 263900"/>
              <a:gd name="connsiteX3" fmla="*/ 111394 w 324124"/>
              <a:gd name="connsiteY3" fmla="*/ 130291 h 263900"/>
              <a:gd name="connsiteX4" fmla="*/ 162194 w 324124"/>
              <a:gd name="connsiteY4" fmla="*/ 98541 h 263900"/>
              <a:gd name="connsiteX5" fmla="*/ 152669 w 324124"/>
              <a:gd name="connsiteY5" fmla="*/ 73141 h 263900"/>
              <a:gd name="connsiteX6" fmla="*/ 324119 w 324124"/>
              <a:gd name="connsiteY6" fmla="*/ 116 h 2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124" h="263900">
                <a:moveTo>
                  <a:pt x="324119" y="116"/>
                </a:moveTo>
                <a:cubicBezTo>
                  <a:pt x="323061" y="3291"/>
                  <a:pt x="200294" y="48270"/>
                  <a:pt x="146319" y="92191"/>
                </a:cubicBezTo>
                <a:cubicBezTo>
                  <a:pt x="92344" y="136112"/>
                  <a:pt x="6090" y="257291"/>
                  <a:pt x="269" y="263641"/>
                </a:cubicBezTo>
                <a:cubicBezTo>
                  <a:pt x="-5552" y="269991"/>
                  <a:pt x="84406" y="157808"/>
                  <a:pt x="111394" y="130291"/>
                </a:cubicBezTo>
                <a:cubicBezTo>
                  <a:pt x="138381" y="102774"/>
                  <a:pt x="155315" y="108066"/>
                  <a:pt x="162194" y="98541"/>
                </a:cubicBezTo>
                <a:cubicBezTo>
                  <a:pt x="169073" y="89016"/>
                  <a:pt x="131502" y="86899"/>
                  <a:pt x="152669" y="73141"/>
                </a:cubicBezTo>
                <a:cubicBezTo>
                  <a:pt x="173836" y="59383"/>
                  <a:pt x="325177" y="-3059"/>
                  <a:pt x="324119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FBE11269-FF67-D83B-5FA6-B4D39071F65E}"/>
              </a:ext>
            </a:extLst>
          </p:cNvPr>
          <p:cNvSpPr/>
          <p:nvPr/>
        </p:nvSpPr>
        <p:spPr>
          <a:xfrm>
            <a:off x="8416654" y="4629149"/>
            <a:ext cx="362223" cy="263992"/>
          </a:xfrm>
          <a:custGeom>
            <a:avLst/>
            <a:gdLst>
              <a:gd name="connsiteX0" fmla="*/ 362221 w 362223"/>
              <a:gd name="connsiteY0" fmla="*/ 1 h 263992"/>
              <a:gd name="connsiteX1" fmla="*/ 219346 w 362223"/>
              <a:gd name="connsiteY1" fmla="*/ 149226 h 263992"/>
              <a:gd name="connsiteX2" fmla="*/ 155846 w 362223"/>
              <a:gd name="connsiteY2" fmla="*/ 187326 h 263992"/>
              <a:gd name="connsiteX3" fmla="*/ 271 w 362223"/>
              <a:gd name="connsiteY3" fmla="*/ 263526 h 263992"/>
              <a:gd name="connsiteX4" fmla="*/ 120921 w 362223"/>
              <a:gd name="connsiteY4" fmla="*/ 215901 h 263992"/>
              <a:gd name="connsiteX5" fmla="*/ 222521 w 362223"/>
              <a:gd name="connsiteY5" fmla="*/ 146051 h 263992"/>
              <a:gd name="connsiteX6" fmla="*/ 362221 w 362223"/>
              <a:gd name="connsiteY6" fmla="*/ 1 h 26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223" h="263992">
                <a:moveTo>
                  <a:pt x="362221" y="1"/>
                </a:moveTo>
                <a:cubicBezTo>
                  <a:pt x="361692" y="530"/>
                  <a:pt x="253742" y="118005"/>
                  <a:pt x="219346" y="149226"/>
                </a:cubicBezTo>
                <a:cubicBezTo>
                  <a:pt x="184950" y="180447"/>
                  <a:pt x="192358" y="168276"/>
                  <a:pt x="155846" y="187326"/>
                </a:cubicBezTo>
                <a:cubicBezTo>
                  <a:pt x="119334" y="206376"/>
                  <a:pt x="6092" y="258764"/>
                  <a:pt x="271" y="263526"/>
                </a:cubicBezTo>
                <a:cubicBezTo>
                  <a:pt x="-5550" y="268288"/>
                  <a:pt x="83879" y="235480"/>
                  <a:pt x="120921" y="215901"/>
                </a:cubicBezTo>
                <a:cubicBezTo>
                  <a:pt x="157963" y="196322"/>
                  <a:pt x="183363" y="175684"/>
                  <a:pt x="222521" y="146051"/>
                </a:cubicBezTo>
                <a:cubicBezTo>
                  <a:pt x="261679" y="116418"/>
                  <a:pt x="362750" y="-528"/>
                  <a:pt x="36222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6DC79716-B02D-B4A3-51E4-630EA99B354C}"/>
              </a:ext>
            </a:extLst>
          </p:cNvPr>
          <p:cNvSpPr/>
          <p:nvPr/>
        </p:nvSpPr>
        <p:spPr>
          <a:xfrm>
            <a:off x="8413720" y="4873398"/>
            <a:ext cx="238174" cy="44951"/>
          </a:xfrm>
          <a:custGeom>
            <a:avLst/>
            <a:gdLst>
              <a:gd name="connsiteX0" fmla="*/ 30 w 238174"/>
              <a:gd name="connsiteY0" fmla="*/ 44677 h 44951"/>
              <a:gd name="connsiteX1" fmla="*/ 98455 w 238174"/>
              <a:gd name="connsiteY1" fmla="*/ 28802 h 44951"/>
              <a:gd name="connsiteX2" fmla="*/ 238155 w 238174"/>
              <a:gd name="connsiteY2" fmla="*/ 227 h 44951"/>
              <a:gd name="connsiteX3" fmla="*/ 107980 w 238174"/>
              <a:gd name="connsiteY3" fmla="*/ 16102 h 44951"/>
              <a:gd name="connsiteX4" fmla="*/ 30 w 238174"/>
              <a:gd name="connsiteY4" fmla="*/ 44677 h 4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174" h="44951">
                <a:moveTo>
                  <a:pt x="30" y="44677"/>
                </a:moveTo>
                <a:cubicBezTo>
                  <a:pt x="-1558" y="46794"/>
                  <a:pt x="58768" y="36210"/>
                  <a:pt x="98455" y="28802"/>
                </a:cubicBezTo>
                <a:cubicBezTo>
                  <a:pt x="138142" y="21394"/>
                  <a:pt x="236567" y="2344"/>
                  <a:pt x="238155" y="227"/>
                </a:cubicBezTo>
                <a:cubicBezTo>
                  <a:pt x="239743" y="-1890"/>
                  <a:pt x="144493" y="11339"/>
                  <a:pt x="107980" y="16102"/>
                </a:cubicBezTo>
                <a:cubicBezTo>
                  <a:pt x="71468" y="20864"/>
                  <a:pt x="1618" y="42560"/>
                  <a:pt x="30" y="44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F7EAA42B-934B-20FB-6769-B2D01B3E5996}"/>
              </a:ext>
            </a:extLst>
          </p:cNvPr>
          <p:cNvSpPr/>
          <p:nvPr/>
        </p:nvSpPr>
        <p:spPr>
          <a:xfrm>
            <a:off x="8980805" y="4526521"/>
            <a:ext cx="242682" cy="106448"/>
          </a:xfrm>
          <a:custGeom>
            <a:avLst/>
            <a:gdLst>
              <a:gd name="connsiteX0" fmla="*/ 1270 w 242682"/>
              <a:gd name="connsiteY0" fmla="*/ 105804 h 106448"/>
              <a:gd name="connsiteX1" fmla="*/ 140970 w 242682"/>
              <a:gd name="connsiteY1" fmla="*/ 45479 h 106448"/>
              <a:gd name="connsiteX2" fmla="*/ 242570 w 242682"/>
              <a:gd name="connsiteY2" fmla="*/ 1029 h 106448"/>
              <a:gd name="connsiteX3" fmla="*/ 121920 w 242682"/>
              <a:gd name="connsiteY3" fmla="*/ 89929 h 106448"/>
              <a:gd name="connsiteX4" fmla="*/ 188595 w 242682"/>
              <a:gd name="connsiteY4" fmla="*/ 26429 h 106448"/>
              <a:gd name="connsiteX5" fmla="*/ 77470 w 242682"/>
              <a:gd name="connsiteY5" fmla="*/ 74054 h 106448"/>
              <a:gd name="connsiteX6" fmla="*/ 1270 w 242682"/>
              <a:gd name="connsiteY6" fmla="*/ 105804 h 106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682" h="106448">
                <a:moveTo>
                  <a:pt x="1270" y="105804"/>
                </a:moveTo>
                <a:cubicBezTo>
                  <a:pt x="11853" y="101041"/>
                  <a:pt x="140970" y="45479"/>
                  <a:pt x="140970" y="45479"/>
                </a:cubicBezTo>
                <a:cubicBezTo>
                  <a:pt x="181187" y="28017"/>
                  <a:pt x="245745" y="-6379"/>
                  <a:pt x="242570" y="1029"/>
                </a:cubicBezTo>
                <a:cubicBezTo>
                  <a:pt x="239395" y="8437"/>
                  <a:pt x="130916" y="85696"/>
                  <a:pt x="121920" y="89929"/>
                </a:cubicBezTo>
                <a:cubicBezTo>
                  <a:pt x="112924" y="94162"/>
                  <a:pt x="196003" y="29075"/>
                  <a:pt x="188595" y="26429"/>
                </a:cubicBezTo>
                <a:cubicBezTo>
                  <a:pt x="181187" y="23783"/>
                  <a:pt x="106045" y="60296"/>
                  <a:pt x="77470" y="74054"/>
                </a:cubicBezTo>
                <a:cubicBezTo>
                  <a:pt x="48895" y="87812"/>
                  <a:pt x="-9313" y="110567"/>
                  <a:pt x="1270" y="1058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BB5F8649-627F-2839-CBF2-89560D0332D9}"/>
              </a:ext>
            </a:extLst>
          </p:cNvPr>
          <p:cNvSpPr/>
          <p:nvPr/>
        </p:nvSpPr>
        <p:spPr>
          <a:xfrm>
            <a:off x="9257770" y="4335727"/>
            <a:ext cx="422849" cy="173205"/>
          </a:xfrm>
          <a:custGeom>
            <a:avLst/>
            <a:gdLst>
              <a:gd name="connsiteX0" fmla="*/ 530 w 422849"/>
              <a:gd name="connsiteY0" fmla="*/ 172773 h 173205"/>
              <a:gd name="connsiteX1" fmla="*/ 152930 w 422849"/>
              <a:gd name="connsiteY1" fmla="*/ 64823 h 173205"/>
              <a:gd name="connsiteX2" fmla="*/ 286280 w 422849"/>
              <a:gd name="connsiteY2" fmla="*/ 23548 h 173205"/>
              <a:gd name="connsiteX3" fmla="*/ 422805 w 422849"/>
              <a:gd name="connsiteY3" fmla="*/ 1323 h 173205"/>
              <a:gd name="connsiteX4" fmla="*/ 302155 w 422849"/>
              <a:gd name="connsiteY4" fmla="*/ 61648 h 173205"/>
              <a:gd name="connsiteX5" fmla="*/ 384705 w 422849"/>
              <a:gd name="connsiteY5" fmla="*/ 4498 h 173205"/>
              <a:gd name="connsiteX6" fmla="*/ 248180 w 422849"/>
              <a:gd name="connsiteY6" fmla="*/ 39423 h 173205"/>
              <a:gd name="connsiteX7" fmla="*/ 108480 w 422849"/>
              <a:gd name="connsiteY7" fmla="*/ 99748 h 173205"/>
              <a:gd name="connsiteX8" fmla="*/ 530 w 422849"/>
              <a:gd name="connsiteY8" fmla="*/ 172773 h 1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849" h="173205">
                <a:moveTo>
                  <a:pt x="530" y="172773"/>
                </a:moveTo>
                <a:cubicBezTo>
                  <a:pt x="7938" y="166952"/>
                  <a:pt x="105305" y="89694"/>
                  <a:pt x="152930" y="64823"/>
                </a:cubicBezTo>
                <a:cubicBezTo>
                  <a:pt x="200555" y="39952"/>
                  <a:pt x="241301" y="34131"/>
                  <a:pt x="286280" y="23548"/>
                </a:cubicBezTo>
                <a:cubicBezTo>
                  <a:pt x="331259" y="12965"/>
                  <a:pt x="420159" y="-5027"/>
                  <a:pt x="422805" y="1323"/>
                </a:cubicBezTo>
                <a:cubicBezTo>
                  <a:pt x="425451" y="7673"/>
                  <a:pt x="308505" y="61119"/>
                  <a:pt x="302155" y="61648"/>
                </a:cubicBezTo>
                <a:cubicBezTo>
                  <a:pt x="295805" y="62177"/>
                  <a:pt x="393701" y="8202"/>
                  <a:pt x="384705" y="4498"/>
                </a:cubicBezTo>
                <a:cubicBezTo>
                  <a:pt x="375709" y="794"/>
                  <a:pt x="294218" y="23548"/>
                  <a:pt x="248180" y="39423"/>
                </a:cubicBezTo>
                <a:cubicBezTo>
                  <a:pt x="202143" y="55298"/>
                  <a:pt x="151872" y="75406"/>
                  <a:pt x="108480" y="99748"/>
                </a:cubicBezTo>
                <a:cubicBezTo>
                  <a:pt x="65088" y="124090"/>
                  <a:pt x="-6878" y="178594"/>
                  <a:pt x="530" y="1727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57D4777D-23B0-6916-2694-FC0B71B5BF42}"/>
              </a:ext>
            </a:extLst>
          </p:cNvPr>
          <p:cNvSpPr/>
          <p:nvPr/>
        </p:nvSpPr>
        <p:spPr>
          <a:xfrm>
            <a:off x="9235918" y="4473566"/>
            <a:ext cx="165295" cy="206401"/>
          </a:xfrm>
          <a:custGeom>
            <a:avLst/>
            <a:gdLst>
              <a:gd name="connsiteX0" fmla="*/ 165257 w 165295"/>
              <a:gd name="connsiteY0" fmla="*/ 9 h 206401"/>
              <a:gd name="connsiteX1" fmla="*/ 54132 w 165295"/>
              <a:gd name="connsiteY1" fmla="*/ 123834 h 206401"/>
              <a:gd name="connsiteX2" fmla="*/ 157 w 165295"/>
              <a:gd name="connsiteY2" fmla="*/ 206384 h 206401"/>
              <a:gd name="connsiteX3" fmla="*/ 41432 w 165295"/>
              <a:gd name="connsiteY3" fmla="*/ 130184 h 206401"/>
              <a:gd name="connsiteX4" fmla="*/ 165257 w 165295"/>
              <a:gd name="connsiteY4" fmla="*/ 9 h 20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295" h="206401">
                <a:moveTo>
                  <a:pt x="165257" y="9"/>
                </a:moveTo>
                <a:cubicBezTo>
                  <a:pt x="167374" y="-1049"/>
                  <a:pt x="81649" y="89438"/>
                  <a:pt x="54132" y="123834"/>
                </a:cubicBezTo>
                <a:cubicBezTo>
                  <a:pt x="26615" y="158230"/>
                  <a:pt x="2274" y="205326"/>
                  <a:pt x="157" y="206384"/>
                </a:cubicBezTo>
                <a:cubicBezTo>
                  <a:pt x="-1960" y="207442"/>
                  <a:pt x="17620" y="161405"/>
                  <a:pt x="41432" y="130184"/>
                </a:cubicBezTo>
                <a:cubicBezTo>
                  <a:pt x="65244" y="98963"/>
                  <a:pt x="163140" y="1067"/>
                  <a:pt x="16525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E3D52C7-9479-C2C4-0576-8C698418CC6B}"/>
              </a:ext>
            </a:extLst>
          </p:cNvPr>
          <p:cNvSpPr/>
          <p:nvPr/>
        </p:nvSpPr>
        <p:spPr>
          <a:xfrm>
            <a:off x="8790205" y="4654086"/>
            <a:ext cx="176241" cy="152038"/>
          </a:xfrm>
          <a:custGeom>
            <a:avLst/>
            <a:gdLst>
              <a:gd name="connsiteX0" fmla="*/ 175995 w 176241"/>
              <a:gd name="connsiteY0" fmla="*/ 464 h 152038"/>
              <a:gd name="connsiteX1" fmla="*/ 4545 w 176241"/>
              <a:gd name="connsiteY1" fmla="*/ 149689 h 152038"/>
              <a:gd name="connsiteX2" fmla="*/ 48995 w 176241"/>
              <a:gd name="connsiteY2" fmla="*/ 92539 h 152038"/>
              <a:gd name="connsiteX3" fmla="*/ 42645 w 176241"/>
              <a:gd name="connsiteY3" fmla="*/ 102064 h 152038"/>
              <a:gd name="connsiteX4" fmla="*/ 175995 w 176241"/>
              <a:gd name="connsiteY4" fmla="*/ 464 h 15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41" h="152038">
                <a:moveTo>
                  <a:pt x="175995" y="464"/>
                </a:moveTo>
                <a:cubicBezTo>
                  <a:pt x="169645" y="8401"/>
                  <a:pt x="25712" y="134343"/>
                  <a:pt x="4545" y="149689"/>
                </a:cubicBezTo>
                <a:cubicBezTo>
                  <a:pt x="-16622" y="165035"/>
                  <a:pt x="42645" y="100476"/>
                  <a:pt x="48995" y="92539"/>
                </a:cubicBezTo>
                <a:cubicBezTo>
                  <a:pt x="55345" y="84602"/>
                  <a:pt x="20949" y="115293"/>
                  <a:pt x="42645" y="102064"/>
                </a:cubicBezTo>
                <a:cubicBezTo>
                  <a:pt x="64341" y="88835"/>
                  <a:pt x="182345" y="-7473"/>
                  <a:pt x="175995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85FAD734-4A71-F583-E2E2-4AB4BC34299B}"/>
              </a:ext>
            </a:extLst>
          </p:cNvPr>
          <p:cNvSpPr/>
          <p:nvPr/>
        </p:nvSpPr>
        <p:spPr>
          <a:xfrm>
            <a:off x="9004264" y="4502061"/>
            <a:ext cx="299502" cy="162337"/>
          </a:xfrm>
          <a:custGeom>
            <a:avLst/>
            <a:gdLst>
              <a:gd name="connsiteX0" fmla="*/ 298486 w 299502"/>
              <a:gd name="connsiteY0" fmla="*/ 89 h 162337"/>
              <a:gd name="connsiteX1" fmla="*/ 187361 w 299502"/>
              <a:gd name="connsiteY1" fmla="*/ 120739 h 162337"/>
              <a:gd name="connsiteX2" fmla="*/ 36 w 299502"/>
              <a:gd name="connsiteY2" fmla="*/ 162014 h 162337"/>
              <a:gd name="connsiteX3" fmla="*/ 203236 w 299502"/>
              <a:gd name="connsiteY3" fmla="*/ 139789 h 162337"/>
              <a:gd name="connsiteX4" fmla="*/ 174661 w 299502"/>
              <a:gd name="connsiteY4" fmla="*/ 136614 h 162337"/>
              <a:gd name="connsiteX5" fmla="*/ 238161 w 299502"/>
              <a:gd name="connsiteY5" fmla="*/ 101689 h 162337"/>
              <a:gd name="connsiteX6" fmla="*/ 298486 w 299502"/>
              <a:gd name="connsiteY6" fmla="*/ 89 h 162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502" h="162337">
                <a:moveTo>
                  <a:pt x="298486" y="89"/>
                </a:moveTo>
                <a:cubicBezTo>
                  <a:pt x="290019" y="3264"/>
                  <a:pt x="237103" y="93751"/>
                  <a:pt x="187361" y="120739"/>
                </a:cubicBezTo>
                <a:cubicBezTo>
                  <a:pt x="137619" y="147727"/>
                  <a:pt x="-2610" y="158839"/>
                  <a:pt x="36" y="162014"/>
                </a:cubicBezTo>
                <a:cubicBezTo>
                  <a:pt x="2682" y="165189"/>
                  <a:pt x="174132" y="144022"/>
                  <a:pt x="203236" y="139789"/>
                </a:cubicBezTo>
                <a:cubicBezTo>
                  <a:pt x="232340" y="135556"/>
                  <a:pt x="168840" y="142964"/>
                  <a:pt x="174661" y="136614"/>
                </a:cubicBezTo>
                <a:cubicBezTo>
                  <a:pt x="180482" y="130264"/>
                  <a:pt x="215936" y="124443"/>
                  <a:pt x="238161" y="101689"/>
                </a:cubicBezTo>
                <a:cubicBezTo>
                  <a:pt x="260386" y="78935"/>
                  <a:pt x="306953" y="-3086"/>
                  <a:pt x="298486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50C11341-6126-30E7-7355-C1B4317786EE}"/>
              </a:ext>
            </a:extLst>
          </p:cNvPr>
          <p:cNvSpPr/>
          <p:nvPr/>
        </p:nvSpPr>
        <p:spPr>
          <a:xfrm>
            <a:off x="8539918" y="4704667"/>
            <a:ext cx="293313" cy="445743"/>
          </a:xfrm>
          <a:custGeom>
            <a:avLst/>
            <a:gdLst>
              <a:gd name="connsiteX0" fmla="*/ 292932 w 293313"/>
              <a:gd name="connsiteY0" fmla="*/ 683 h 445743"/>
              <a:gd name="connsiteX1" fmla="*/ 118307 w 293313"/>
              <a:gd name="connsiteY1" fmla="*/ 178483 h 445743"/>
              <a:gd name="connsiteX2" fmla="*/ 832 w 293313"/>
              <a:gd name="connsiteY2" fmla="*/ 445183 h 445743"/>
              <a:gd name="connsiteX3" fmla="*/ 70682 w 293313"/>
              <a:gd name="connsiteY3" fmla="*/ 245158 h 445743"/>
              <a:gd name="connsiteX4" fmla="*/ 162757 w 293313"/>
              <a:gd name="connsiteY4" fmla="*/ 121333 h 445743"/>
              <a:gd name="connsiteX5" fmla="*/ 292932 w 293313"/>
              <a:gd name="connsiteY5" fmla="*/ 683 h 44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313" h="445743">
                <a:moveTo>
                  <a:pt x="292932" y="683"/>
                </a:moveTo>
                <a:cubicBezTo>
                  <a:pt x="285524" y="10208"/>
                  <a:pt x="166990" y="104400"/>
                  <a:pt x="118307" y="178483"/>
                </a:cubicBezTo>
                <a:cubicBezTo>
                  <a:pt x="69624" y="252566"/>
                  <a:pt x="8769" y="434071"/>
                  <a:pt x="832" y="445183"/>
                </a:cubicBezTo>
                <a:cubicBezTo>
                  <a:pt x="-7106" y="456296"/>
                  <a:pt x="43695" y="299133"/>
                  <a:pt x="70682" y="245158"/>
                </a:cubicBezTo>
                <a:cubicBezTo>
                  <a:pt x="97669" y="191183"/>
                  <a:pt x="127832" y="158904"/>
                  <a:pt x="162757" y="121333"/>
                </a:cubicBezTo>
                <a:cubicBezTo>
                  <a:pt x="197682" y="83762"/>
                  <a:pt x="300340" y="-8842"/>
                  <a:pt x="292932" y="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4083B074-B637-B507-C652-9B7670488BCF}"/>
              </a:ext>
            </a:extLst>
          </p:cNvPr>
          <p:cNvSpPr/>
          <p:nvPr/>
        </p:nvSpPr>
        <p:spPr>
          <a:xfrm>
            <a:off x="8429554" y="4898223"/>
            <a:ext cx="39695" cy="318379"/>
          </a:xfrm>
          <a:custGeom>
            <a:avLst/>
            <a:gdLst>
              <a:gd name="connsiteX0" fmla="*/ 19121 w 39695"/>
              <a:gd name="connsiteY0" fmla="*/ 802 h 318379"/>
              <a:gd name="connsiteX1" fmla="*/ 28646 w 39695"/>
              <a:gd name="connsiteY1" fmla="*/ 162727 h 318379"/>
              <a:gd name="connsiteX2" fmla="*/ 28646 w 39695"/>
              <a:gd name="connsiteY2" fmla="*/ 200827 h 318379"/>
              <a:gd name="connsiteX3" fmla="*/ 71 w 39695"/>
              <a:gd name="connsiteY3" fmla="*/ 318302 h 318379"/>
              <a:gd name="connsiteX4" fmla="*/ 38171 w 39695"/>
              <a:gd name="connsiteY4" fmla="*/ 181777 h 318379"/>
              <a:gd name="connsiteX5" fmla="*/ 31821 w 39695"/>
              <a:gd name="connsiteY5" fmla="*/ 102402 h 318379"/>
              <a:gd name="connsiteX6" fmla="*/ 19121 w 39695"/>
              <a:gd name="connsiteY6" fmla="*/ 802 h 318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695" h="318379">
                <a:moveTo>
                  <a:pt x="19121" y="802"/>
                </a:moveTo>
                <a:cubicBezTo>
                  <a:pt x="18592" y="10856"/>
                  <a:pt x="27059" y="129390"/>
                  <a:pt x="28646" y="162727"/>
                </a:cubicBezTo>
                <a:cubicBezTo>
                  <a:pt x="30233" y="196064"/>
                  <a:pt x="33408" y="174898"/>
                  <a:pt x="28646" y="200827"/>
                </a:cubicBezTo>
                <a:cubicBezTo>
                  <a:pt x="23884" y="226756"/>
                  <a:pt x="-1516" y="321477"/>
                  <a:pt x="71" y="318302"/>
                </a:cubicBezTo>
                <a:cubicBezTo>
                  <a:pt x="1658" y="315127"/>
                  <a:pt x="32879" y="217760"/>
                  <a:pt x="38171" y="181777"/>
                </a:cubicBezTo>
                <a:cubicBezTo>
                  <a:pt x="43463" y="145794"/>
                  <a:pt x="33409" y="126744"/>
                  <a:pt x="31821" y="102402"/>
                </a:cubicBezTo>
                <a:cubicBezTo>
                  <a:pt x="30234" y="78060"/>
                  <a:pt x="19650" y="-9252"/>
                  <a:pt x="19121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BE68AF4E-4AD3-A1B3-ACFB-9FF3C3148E9A}"/>
              </a:ext>
            </a:extLst>
          </p:cNvPr>
          <p:cNvSpPr/>
          <p:nvPr/>
        </p:nvSpPr>
        <p:spPr>
          <a:xfrm>
            <a:off x="8362695" y="4911272"/>
            <a:ext cx="80565" cy="397421"/>
          </a:xfrm>
          <a:custGeom>
            <a:avLst/>
            <a:gdLst>
              <a:gd name="connsiteX0" fmla="*/ 57405 w 80565"/>
              <a:gd name="connsiteY0" fmla="*/ 453 h 397421"/>
              <a:gd name="connsiteX1" fmla="*/ 76455 w 80565"/>
              <a:gd name="connsiteY1" fmla="*/ 156028 h 397421"/>
              <a:gd name="connsiteX2" fmla="*/ 57405 w 80565"/>
              <a:gd name="connsiteY2" fmla="*/ 222703 h 397421"/>
              <a:gd name="connsiteX3" fmla="*/ 25655 w 80565"/>
              <a:gd name="connsiteY3" fmla="*/ 292553 h 397421"/>
              <a:gd name="connsiteX4" fmla="*/ 255 w 80565"/>
              <a:gd name="connsiteY4" fmla="*/ 397328 h 397421"/>
              <a:gd name="connsiteX5" fmla="*/ 41530 w 80565"/>
              <a:gd name="connsiteY5" fmla="*/ 273503 h 397421"/>
              <a:gd name="connsiteX6" fmla="*/ 79630 w 80565"/>
              <a:gd name="connsiteY6" fmla="*/ 210003 h 397421"/>
              <a:gd name="connsiteX7" fmla="*/ 57405 w 80565"/>
              <a:gd name="connsiteY7" fmla="*/ 453 h 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565" h="397421">
                <a:moveTo>
                  <a:pt x="57405" y="453"/>
                </a:moveTo>
                <a:cubicBezTo>
                  <a:pt x="56876" y="-8543"/>
                  <a:pt x="76455" y="118986"/>
                  <a:pt x="76455" y="156028"/>
                </a:cubicBezTo>
                <a:cubicBezTo>
                  <a:pt x="76455" y="193070"/>
                  <a:pt x="65872" y="199949"/>
                  <a:pt x="57405" y="222703"/>
                </a:cubicBezTo>
                <a:cubicBezTo>
                  <a:pt x="48938" y="245457"/>
                  <a:pt x="35180" y="263449"/>
                  <a:pt x="25655" y="292553"/>
                </a:cubicBezTo>
                <a:cubicBezTo>
                  <a:pt x="16130" y="321657"/>
                  <a:pt x="-2391" y="400503"/>
                  <a:pt x="255" y="397328"/>
                </a:cubicBezTo>
                <a:cubicBezTo>
                  <a:pt x="2901" y="394153"/>
                  <a:pt x="28301" y="304724"/>
                  <a:pt x="41530" y="273503"/>
                </a:cubicBezTo>
                <a:cubicBezTo>
                  <a:pt x="54759" y="242282"/>
                  <a:pt x="73280" y="253395"/>
                  <a:pt x="79630" y="210003"/>
                </a:cubicBezTo>
                <a:cubicBezTo>
                  <a:pt x="85980" y="166611"/>
                  <a:pt x="57934" y="9449"/>
                  <a:pt x="57405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BE75A712-93CB-CBF3-12F0-C723037B7298}"/>
              </a:ext>
            </a:extLst>
          </p:cNvPr>
          <p:cNvSpPr/>
          <p:nvPr/>
        </p:nvSpPr>
        <p:spPr>
          <a:xfrm>
            <a:off x="8423257" y="4908104"/>
            <a:ext cx="12994" cy="204810"/>
          </a:xfrm>
          <a:custGeom>
            <a:avLst/>
            <a:gdLst>
              <a:gd name="connsiteX0" fmla="*/ 18 w 12994"/>
              <a:gd name="connsiteY0" fmla="*/ 3621 h 204810"/>
              <a:gd name="connsiteX1" fmla="*/ 12718 w 12994"/>
              <a:gd name="connsiteY1" fmla="*/ 203646 h 204810"/>
              <a:gd name="connsiteX2" fmla="*/ 9543 w 12994"/>
              <a:gd name="connsiteY2" fmla="*/ 82996 h 204810"/>
              <a:gd name="connsiteX3" fmla="*/ 18 w 12994"/>
              <a:gd name="connsiteY3" fmla="*/ 3621 h 20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" h="204810">
                <a:moveTo>
                  <a:pt x="18" y="3621"/>
                </a:moveTo>
                <a:cubicBezTo>
                  <a:pt x="547" y="23729"/>
                  <a:pt x="11131" y="190417"/>
                  <a:pt x="12718" y="203646"/>
                </a:cubicBezTo>
                <a:cubicBezTo>
                  <a:pt x="14305" y="216875"/>
                  <a:pt x="8485" y="113688"/>
                  <a:pt x="9543" y="82996"/>
                </a:cubicBezTo>
                <a:cubicBezTo>
                  <a:pt x="10601" y="52304"/>
                  <a:pt x="-511" y="-16487"/>
                  <a:pt x="18" y="3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80E31262-6749-9240-B0D3-6C1FC3F3A20D}"/>
              </a:ext>
            </a:extLst>
          </p:cNvPr>
          <p:cNvSpPr/>
          <p:nvPr/>
        </p:nvSpPr>
        <p:spPr>
          <a:xfrm>
            <a:off x="8397849" y="4911683"/>
            <a:ext cx="25558" cy="288709"/>
          </a:xfrm>
          <a:custGeom>
            <a:avLst/>
            <a:gdLst>
              <a:gd name="connsiteX0" fmla="*/ 25426 w 25558"/>
              <a:gd name="connsiteY0" fmla="*/ 42 h 288709"/>
              <a:gd name="connsiteX1" fmla="*/ 19076 w 25558"/>
              <a:gd name="connsiteY1" fmla="*/ 165142 h 288709"/>
              <a:gd name="connsiteX2" fmla="*/ 15901 w 25558"/>
              <a:gd name="connsiteY2" fmla="*/ 285792 h 288709"/>
              <a:gd name="connsiteX3" fmla="*/ 9551 w 25558"/>
              <a:gd name="connsiteY3" fmla="*/ 244517 h 288709"/>
              <a:gd name="connsiteX4" fmla="*/ 26 w 25558"/>
              <a:gd name="connsiteY4" fmla="*/ 168317 h 288709"/>
              <a:gd name="connsiteX5" fmla="*/ 12726 w 25558"/>
              <a:gd name="connsiteY5" fmla="*/ 212767 h 288709"/>
              <a:gd name="connsiteX6" fmla="*/ 22251 w 25558"/>
              <a:gd name="connsiteY6" fmla="*/ 149267 h 288709"/>
              <a:gd name="connsiteX7" fmla="*/ 25426 w 25558"/>
              <a:gd name="connsiteY7" fmla="*/ 42 h 28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8" h="288709">
                <a:moveTo>
                  <a:pt x="25426" y="42"/>
                </a:moveTo>
                <a:cubicBezTo>
                  <a:pt x="24897" y="2688"/>
                  <a:pt x="20663" y="117517"/>
                  <a:pt x="19076" y="165142"/>
                </a:cubicBezTo>
                <a:cubicBezTo>
                  <a:pt x="17489" y="212767"/>
                  <a:pt x="17488" y="272563"/>
                  <a:pt x="15901" y="285792"/>
                </a:cubicBezTo>
                <a:cubicBezTo>
                  <a:pt x="14314" y="299021"/>
                  <a:pt x="12197" y="264096"/>
                  <a:pt x="9551" y="244517"/>
                </a:cubicBezTo>
                <a:cubicBezTo>
                  <a:pt x="6905" y="224938"/>
                  <a:pt x="-503" y="173609"/>
                  <a:pt x="26" y="168317"/>
                </a:cubicBezTo>
                <a:cubicBezTo>
                  <a:pt x="555" y="163025"/>
                  <a:pt x="9022" y="215942"/>
                  <a:pt x="12726" y="212767"/>
                </a:cubicBezTo>
                <a:cubicBezTo>
                  <a:pt x="16430" y="209592"/>
                  <a:pt x="19605" y="179429"/>
                  <a:pt x="22251" y="149267"/>
                </a:cubicBezTo>
                <a:cubicBezTo>
                  <a:pt x="24897" y="119105"/>
                  <a:pt x="25955" y="-2604"/>
                  <a:pt x="25426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D286F920-112E-B158-D39E-F70767FF4C03}"/>
              </a:ext>
            </a:extLst>
          </p:cNvPr>
          <p:cNvSpPr/>
          <p:nvPr/>
        </p:nvSpPr>
        <p:spPr>
          <a:xfrm>
            <a:off x="8343883" y="5053909"/>
            <a:ext cx="66698" cy="373950"/>
          </a:xfrm>
          <a:custGeom>
            <a:avLst/>
            <a:gdLst>
              <a:gd name="connsiteX0" fmla="*/ 66692 w 66698"/>
              <a:gd name="connsiteY0" fmla="*/ 691 h 373950"/>
              <a:gd name="connsiteX1" fmla="*/ 22242 w 66698"/>
              <a:gd name="connsiteY1" fmla="*/ 270566 h 373950"/>
              <a:gd name="connsiteX2" fmla="*/ 17 w 66698"/>
              <a:gd name="connsiteY2" fmla="*/ 372166 h 373950"/>
              <a:gd name="connsiteX3" fmla="*/ 25417 w 66698"/>
              <a:gd name="connsiteY3" fmla="*/ 197541 h 373950"/>
              <a:gd name="connsiteX4" fmla="*/ 66692 w 66698"/>
              <a:gd name="connsiteY4" fmla="*/ 691 h 37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8" h="373950">
                <a:moveTo>
                  <a:pt x="66692" y="691"/>
                </a:moveTo>
                <a:cubicBezTo>
                  <a:pt x="66163" y="12862"/>
                  <a:pt x="33355" y="208653"/>
                  <a:pt x="22242" y="270566"/>
                </a:cubicBezTo>
                <a:cubicBezTo>
                  <a:pt x="11129" y="332479"/>
                  <a:pt x="-512" y="384337"/>
                  <a:pt x="17" y="372166"/>
                </a:cubicBezTo>
                <a:cubicBezTo>
                  <a:pt x="546" y="359995"/>
                  <a:pt x="15363" y="254691"/>
                  <a:pt x="25417" y="197541"/>
                </a:cubicBezTo>
                <a:cubicBezTo>
                  <a:pt x="35471" y="140391"/>
                  <a:pt x="67221" y="-11480"/>
                  <a:pt x="66692" y="6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9CD3DEF5-7CE0-D7F3-6D4E-9875F00A1C87}"/>
              </a:ext>
            </a:extLst>
          </p:cNvPr>
          <p:cNvSpPr/>
          <p:nvPr/>
        </p:nvSpPr>
        <p:spPr>
          <a:xfrm>
            <a:off x="8254025" y="5292716"/>
            <a:ext cx="105774" cy="563127"/>
          </a:xfrm>
          <a:custGeom>
            <a:avLst/>
            <a:gdLst>
              <a:gd name="connsiteX0" fmla="*/ 105750 w 105774"/>
              <a:gd name="connsiteY0" fmla="*/ 9 h 563127"/>
              <a:gd name="connsiteX1" fmla="*/ 54950 w 105774"/>
              <a:gd name="connsiteY1" fmla="*/ 266709 h 563127"/>
              <a:gd name="connsiteX2" fmla="*/ 13675 w 105774"/>
              <a:gd name="connsiteY2" fmla="*/ 476259 h 563127"/>
              <a:gd name="connsiteX3" fmla="*/ 975 w 105774"/>
              <a:gd name="connsiteY3" fmla="*/ 561984 h 563127"/>
              <a:gd name="connsiteX4" fmla="*/ 35900 w 105774"/>
              <a:gd name="connsiteY4" fmla="*/ 422284 h 563127"/>
              <a:gd name="connsiteX5" fmla="*/ 61300 w 105774"/>
              <a:gd name="connsiteY5" fmla="*/ 276234 h 563127"/>
              <a:gd name="connsiteX6" fmla="*/ 105750 w 105774"/>
              <a:gd name="connsiteY6" fmla="*/ 9 h 563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774" h="563127">
                <a:moveTo>
                  <a:pt x="105750" y="9"/>
                </a:moveTo>
                <a:cubicBezTo>
                  <a:pt x="104692" y="-1579"/>
                  <a:pt x="70296" y="187334"/>
                  <a:pt x="54950" y="266709"/>
                </a:cubicBezTo>
                <a:cubicBezTo>
                  <a:pt x="39604" y="346084"/>
                  <a:pt x="22671" y="427047"/>
                  <a:pt x="13675" y="476259"/>
                </a:cubicBezTo>
                <a:cubicBezTo>
                  <a:pt x="4679" y="525471"/>
                  <a:pt x="-2729" y="570980"/>
                  <a:pt x="975" y="561984"/>
                </a:cubicBezTo>
                <a:cubicBezTo>
                  <a:pt x="4679" y="552988"/>
                  <a:pt x="25846" y="469909"/>
                  <a:pt x="35900" y="422284"/>
                </a:cubicBezTo>
                <a:cubicBezTo>
                  <a:pt x="45954" y="374659"/>
                  <a:pt x="49129" y="341321"/>
                  <a:pt x="61300" y="276234"/>
                </a:cubicBezTo>
                <a:cubicBezTo>
                  <a:pt x="73471" y="211147"/>
                  <a:pt x="106808" y="1597"/>
                  <a:pt x="10575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342237A8-4953-3F65-90D0-2F1270959A03}"/>
              </a:ext>
            </a:extLst>
          </p:cNvPr>
          <p:cNvSpPr/>
          <p:nvPr/>
        </p:nvSpPr>
        <p:spPr>
          <a:xfrm>
            <a:off x="8245416" y="5730817"/>
            <a:ext cx="62775" cy="443513"/>
          </a:xfrm>
          <a:custGeom>
            <a:avLst/>
            <a:gdLst>
              <a:gd name="connsiteX0" fmla="*/ 25459 w 62775"/>
              <a:gd name="connsiteY0" fmla="*/ 58 h 443513"/>
              <a:gd name="connsiteX1" fmla="*/ 59 w 62775"/>
              <a:gd name="connsiteY1" fmla="*/ 117533 h 443513"/>
              <a:gd name="connsiteX2" fmla="*/ 19109 w 62775"/>
              <a:gd name="connsiteY2" fmla="*/ 190558 h 443513"/>
              <a:gd name="connsiteX3" fmla="*/ 41334 w 62775"/>
              <a:gd name="connsiteY3" fmla="*/ 282633 h 443513"/>
              <a:gd name="connsiteX4" fmla="*/ 25459 w 62775"/>
              <a:gd name="connsiteY4" fmla="*/ 196908 h 443513"/>
              <a:gd name="connsiteX5" fmla="*/ 57209 w 62775"/>
              <a:gd name="connsiteY5" fmla="*/ 339783 h 443513"/>
              <a:gd name="connsiteX6" fmla="*/ 60384 w 62775"/>
              <a:gd name="connsiteY6" fmla="*/ 441383 h 443513"/>
              <a:gd name="connsiteX7" fmla="*/ 31809 w 62775"/>
              <a:gd name="connsiteY7" fmla="*/ 244533 h 443513"/>
              <a:gd name="connsiteX8" fmla="*/ 15934 w 62775"/>
              <a:gd name="connsiteY8" fmla="*/ 133408 h 443513"/>
              <a:gd name="connsiteX9" fmla="*/ 25459 w 62775"/>
              <a:gd name="connsiteY9" fmla="*/ 58 h 44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75" h="443513">
                <a:moveTo>
                  <a:pt x="25459" y="58"/>
                </a:moveTo>
                <a:cubicBezTo>
                  <a:pt x="22813" y="-2588"/>
                  <a:pt x="1117" y="85783"/>
                  <a:pt x="59" y="117533"/>
                </a:cubicBezTo>
                <a:cubicBezTo>
                  <a:pt x="-999" y="149283"/>
                  <a:pt x="12230" y="163041"/>
                  <a:pt x="19109" y="190558"/>
                </a:cubicBezTo>
                <a:cubicBezTo>
                  <a:pt x="25988" y="218075"/>
                  <a:pt x="40276" y="281575"/>
                  <a:pt x="41334" y="282633"/>
                </a:cubicBezTo>
                <a:cubicBezTo>
                  <a:pt x="42392" y="283691"/>
                  <a:pt x="22813" y="187383"/>
                  <a:pt x="25459" y="196908"/>
                </a:cubicBezTo>
                <a:cubicBezTo>
                  <a:pt x="28105" y="206433"/>
                  <a:pt x="51388" y="299037"/>
                  <a:pt x="57209" y="339783"/>
                </a:cubicBezTo>
                <a:cubicBezTo>
                  <a:pt x="63030" y="380529"/>
                  <a:pt x="64617" y="457258"/>
                  <a:pt x="60384" y="441383"/>
                </a:cubicBezTo>
                <a:cubicBezTo>
                  <a:pt x="56151" y="425508"/>
                  <a:pt x="39217" y="295862"/>
                  <a:pt x="31809" y="244533"/>
                </a:cubicBezTo>
                <a:cubicBezTo>
                  <a:pt x="24401" y="193204"/>
                  <a:pt x="18580" y="169920"/>
                  <a:pt x="15934" y="133408"/>
                </a:cubicBezTo>
                <a:cubicBezTo>
                  <a:pt x="13288" y="96896"/>
                  <a:pt x="28105" y="2704"/>
                  <a:pt x="25459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691AF153-8562-96FC-FD93-3224820D3DC4}"/>
              </a:ext>
            </a:extLst>
          </p:cNvPr>
          <p:cNvSpPr/>
          <p:nvPr/>
        </p:nvSpPr>
        <p:spPr>
          <a:xfrm>
            <a:off x="8260914" y="5765475"/>
            <a:ext cx="41711" cy="390850"/>
          </a:xfrm>
          <a:custGeom>
            <a:avLst/>
            <a:gdLst>
              <a:gd name="connsiteX0" fmla="*/ 41711 w 41711"/>
              <a:gd name="connsiteY0" fmla="*/ 325 h 390850"/>
              <a:gd name="connsiteX1" fmla="*/ 9961 w 41711"/>
              <a:gd name="connsiteY1" fmla="*/ 171775 h 390850"/>
              <a:gd name="connsiteX2" fmla="*/ 9961 w 41711"/>
              <a:gd name="connsiteY2" fmla="*/ 241625 h 390850"/>
              <a:gd name="connsiteX3" fmla="*/ 9961 w 41711"/>
              <a:gd name="connsiteY3" fmla="*/ 301950 h 390850"/>
              <a:gd name="connsiteX4" fmla="*/ 19486 w 41711"/>
              <a:gd name="connsiteY4" fmla="*/ 390850 h 390850"/>
              <a:gd name="connsiteX5" fmla="*/ 436 w 41711"/>
              <a:gd name="connsiteY5" fmla="*/ 213050 h 390850"/>
              <a:gd name="connsiteX6" fmla="*/ 9961 w 41711"/>
              <a:gd name="connsiteY6" fmla="*/ 130500 h 390850"/>
              <a:gd name="connsiteX7" fmla="*/ 41711 w 41711"/>
              <a:gd name="connsiteY7" fmla="*/ 325 h 3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11" h="390850">
                <a:moveTo>
                  <a:pt x="41711" y="325"/>
                </a:moveTo>
                <a:cubicBezTo>
                  <a:pt x="41711" y="7204"/>
                  <a:pt x="15253" y="131558"/>
                  <a:pt x="9961" y="171775"/>
                </a:cubicBezTo>
                <a:cubicBezTo>
                  <a:pt x="4669" y="211992"/>
                  <a:pt x="9961" y="241625"/>
                  <a:pt x="9961" y="241625"/>
                </a:cubicBezTo>
                <a:cubicBezTo>
                  <a:pt x="9961" y="263321"/>
                  <a:pt x="8373" y="277079"/>
                  <a:pt x="9961" y="301950"/>
                </a:cubicBezTo>
                <a:cubicBezTo>
                  <a:pt x="11548" y="326821"/>
                  <a:pt x="19486" y="390850"/>
                  <a:pt x="19486" y="390850"/>
                </a:cubicBezTo>
                <a:cubicBezTo>
                  <a:pt x="17899" y="376033"/>
                  <a:pt x="2023" y="256442"/>
                  <a:pt x="436" y="213050"/>
                </a:cubicBezTo>
                <a:cubicBezTo>
                  <a:pt x="-1152" y="169658"/>
                  <a:pt x="1494" y="163308"/>
                  <a:pt x="9961" y="130500"/>
                </a:cubicBezTo>
                <a:cubicBezTo>
                  <a:pt x="18428" y="97692"/>
                  <a:pt x="41711" y="-6554"/>
                  <a:pt x="41711" y="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2F9C5262-EE95-BD36-C055-7DB1A4D3A3E4}"/>
              </a:ext>
            </a:extLst>
          </p:cNvPr>
          <p:cNvSpPr/>
          <p:nvPr/>
        </p:nvSpPr>
        <p:spPr>
          <a:xfrm>
            <a:off x="8254978" y="6127612"/>
            <a:ext cx="534575" cy="49723"/>
          </a:xfrm>
          <a:custGeom>
            <a:avLst/>
            <a:gdLst>
              <a:gd name="connsiteX0" fmla="*/ 22 w 534575"/>
              <a:gd name="connsiteY0" fmla="*/ 35063 h 49723"/>
              <a:gd name="connsiteX1" fmla="*/ 123847 w 534575"/>
              <a:gd name="connsiteY1" fmla="*/ 138 h 49723"/>
              <a:gd name="connsiteX2" fmla="*/ 244497 w 534575"/>
              <a:gd name="connsiteY2" fmla="*/ 22363 h 49723"/>
              <a:gd name="connsiteX3" fmla="*/ 190522 w 534575"/>
              <a:gd name="connsiteY3" fmla="*/ 9663 h 49723"/>
              <a:gd name="connsiteX4" fmla="*/ 415947 w 534575"/>
              <a:gd name="connsiteY4" fmla="*/ 47763 h 49723"/>
              <a:gd name="connsiteX5" fmla="*/ 533422 w 534575"/>
              <a:gd name="connsiteY5" fmla="*/ 44588 h 49723"/>
              <a:gd name="connsiteX6" fmla="*/ 349272 w 534575"/>
              <a:gd name="connsiteY6" fmla="*/ 47763 h 49723"/>
              <a:gd name="connsiteX7" fmla="*/ 263547 w 534575"/>
              <a:gd name="connsiteY7" fmla="*/ 38238 h 49723"/>
              <a:gd name="connsiteX8" fmla="*/ 133372 w 534575"/>
              <a:gd name="connsiteY8" fmla="*/ 3313 h 49723"/>
              <a:gd name="connsiteX9" fmla="*/ 22 w 534575"/>
              <a:gd name="connsiteY9" fmla="*/ 35063 h 4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575" h="49723">
                <a:moveTo>
                  <a:pt x="22" y="35063"/>
                </a:moveTo>
                <a:cubicBezTo>
                  <a:pt x="-1565" y="34534"/>
                  <a:pt x="83101" y="2255"/>
                  <a:pt x="123847" y="138"/>
                </a:cubicBezTo>
                <a:cubicBezTo>
                  <a:pt x="164593" y="-1979"/>
                  <a:pt x="233385" y="20776"/>
                  <a:pt x="244497" y="22363"/>
                </a:cubicBezTo>
                <a:cubicBezTo>
                  <a:pt x="255609" y="23950"/>
                  <a:pt x="161947" y="5430"/>
                  <a:pt x="190522" y="9663"/>
                </a:cubicBezTo>
                <a:cubicBezTo>
                  <a:pt x="219097" y="13896"/>
                  <a:pt x="358797" y="41942"/>
                  <a:pt x="415947" y="47763"/>
                </a:cubicBezTo>
                <a:cubicBezTo>
                  <a:pt x="473097" y="53584"/>
                  <a:pt x="544534" y="44588"/>
                  <a:pt x="533422" y="44588"/>
                </a:cubicBezTo>
                <a:cubicBezTo>
                  <a:pt x="522310" y="44588"/>
                  <a:pt x="394251" y="48821"/>
                  <a:pt x="349272" y="47763"/>
                </a:cubicBezTo>
                <a:cubicBezTo>
                  <a:pt x="304293" y="46705"/>
                  <a:pt x="299530" y="45646"/>
                  <a:pt x="263547" y="38238"/>
                </a:cubicBezTo>
                <a:cubicBezTo>
                  <a:pt x="227564" y="30830"/>
                  <a:pt x="173059" y="4371"/>
                  <a:pt x="133372" y="3313"/>
                </a:cubicBezTo>
                <a:cubicBezTo>
                  <a:pt x="93685" y="2255"/>
                  <a:pt x="1609" y="35592"/>
                  <a:pt x="22" y="350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D849A828-9393-44F3-7D09-F75454F8DCE2}"/>
              </a:ext>
            </a:extLst>
          </p:cNvPr>
          <p:cNvSpPr/>
          <p:nvPr/>
        </p:nvSpPr>
        <p:spPr>
          <a:xfrm>
            <a:off x="8391418" y="5915729"/>
            <a:ext cx="267110" cy="110648"/>
          </a:xfrm>
          <a:custGeom>
            <a:avLst/>
            <a:gdLst>
              <a:gd name="connsiteX0" fmla="*/ 107 w 267110"/>
              <a:gd name="connsiteY0" fmla="*/ 110421 h 110648"/>
              <a:gd name="connsiteX1" fmla="*/ 162032 w 267110"/>
              <a:gd name="connsiteY1" fmla="*/ 40571 h 110648"/>
              <a:gd name="connsiteX2" fmla="*/ 266807 w 267110"/>
              <a:gd name="connsiteY2" fmla="*/ 2471 h 110648"/>
              <a:gd name="connsiteX3" fmla="*/ 187432 w 267110"/>
              <a:gd name="connsiteY3" fmla="*/ 15171 h 110648"/>
              <a:gd name="connsiteX4" fmla="*/ 107 w 267110"/>
              <a:gd name="connsiteY4" fmla="*/ 110421 h 110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0" h="110648">
                <a:moveTo>
                  <a:pt x="107" y="110421"/>
                </a:moveTo>
                <a:cubicBezTo>
                  <a:pt x="-4126" y="114654"/>
                  <a:pt x="117582" y="58563"/>
                  <a:pt x="162032" y="40571"/>
                </a:cubicBezTo>
                <a:cubicBezTo>
                  <a:pt x="206482" y="22579"/>
                  <a:pt x="262574" y="6704"/>
                  <a:pt x="266807" y="2471"/>
                </a:cubicBezTo>
                <a:cubicBezTo>
                  <a:pt x="271040" y="-1762"/>
                  <a:pt x="230294" y="-2291"/>
                  <a:pt x="187432" y="15171"/>
                </a:cubicBezTo>
                <a:cubicBezTo>
                  <a:pt x="144570" y="32633"/>
                  <a:pt x="4340" y="106188"/>
                  <a:pt x="107" y="110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316DAA0D-6F2F-68D5-B8D5-6D5D6AFAF4FB}"/>
              </a:ext>
            </a:extLst>
          </p:cNvPr>
          <p:cNvSpPr/>
          <p:nvPr/>
        </p:nvSpPr>
        <p:spPr>
          <a:xfrm>
            <a:off x="8587572" y="5936008"/>
            <a:ext cx="229652" cy="42580"/>
          </a:xfrm>
          <a:custGeom>
            <a:avLst/>
            <a:gdLst>
              <a:gd name="connsiteX0" fmla="*/ 803 w 229652"/>
              <a:gd name="connsiteY0" fmla="*/ 10767 h 42580"/>
              <a:gd name="connsiteX1" fmla="*/ 124628 w 229652"/>
              <a:gd name="connsiteY1" fmla="*/ 1242 h 42580"/>
              <a:gd name="connsiteX2" fmla="*/ 226228 w 229652"/>
              <a:gd name="connsiteY2" fmla="*/ 42517 h 42580"/>
              <a:gd name="connsiteX3" fmla="*/ 188128 w 229652"/>
              <a:gd name="connsiteY3" fmla="*/ 10767 h 42580"/>
              <a:gd name="connsiteX4" fmla="*/ 803 w 229652"/>
              <a:gd name="connsiteY4" fmla="*/ 10767 h 4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652" h="42580">
                <a:moveTo>
                  <a:pt x="803" y="10767"/>
                </a:moveTo>
                <a:cubicBezTo>
                  <a:pt x="-9780" y="9179"/>
                  <a:pt x="87057" y="-4050"/>
                  <a:pt x="124628" y="1242"/>
                </a:cubicBezTo>
                <a:cubicBezTo>
                  <a:pt x="162199" y="6534"/>
                  <a:pt x="215645" y="40930"/>
                  <a:pt x="226228" y="42517"/>
                </a:cubicBezTo>
                <a:cubicBezTo>
                  <a:pt x="236811" y="44105"/>
                  <a:pt x="222524" y="15529"/>
                  <a:pt x="188128" y="10767"/>
                </a:cubicBezTo>
                <a:cubicBezTo>
                  <a:pt x="153732" y="6005"/>
                  <a:pt x="11386" y="12355"/>
                  <a:pt x="803" y="107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49F0768F-40DD-019C-37A8-1750DC16DABD}"/>
              </a:ext>
            </a:extLst>
          </p:cNvPr>
          <p:cNvSpPr/>
          <p:nvPr/>
        </p:nvSpPr>
        <p:spPr>
          <a:xfrm>
            <a:off x="8760330" y="5980338"/>
            <a:ext cx="532880" cy="234187"/>
          </a:xfrm>
          <a:custGeom>
            <a:avLst/>
            <a:gdLst>
              <a:gd name="connsiteX0" fmla="*/ 2670 w 532880"/>
              <a:gd name="connsiteY0" fmla="*/ 1362 h 234187"/>
              <a:gd name="connsiteX1" fmla="*/ 94745 w 532880"/>
              <a:gd name="connsiteY1" fmla="*/ 74387 h 234187"/>
              <a:gd name="connsiteX2" fmla="*/ 224920 w 532880"/>
              <a:gd name="connsiteY2" fmla="*/ 147412 h 234187"/>
              <a:gd name="connsiteX3" fmla="*/ 199520 w 532880"/>
              <a:gd name="connsiteY3" fmla="*/ 125187 h 234187"/>
              <a:gd name="connsiteX4" fmla="*/ 266195 w 532880"/>
              <a:gd name="connsiteY4" fmla="*/ 166462 h 234187"/>
              <a:gd name="connsiteX5" fmla="*/ 399545 w 532880"/>
              <a:gd name="connsiteY5" fmla="*/ 207737 h 234187"/>
              <a:gd name="connsiteX6" fmla="*/ 529720 w 532880"/>
              <a:gd name="connsiteY6" fmla="*/ 210912 h 234187"/>
              <a:gd name="connsiteX7" fmla="*/ 472570 w 532880"/>
              <a:gd name="connsiteY7" fmla="*/ 233137 h 234187"/>
              <a:gd name="connsiteX8" fmla="*/ 256670 w 532880"/>
              <a:gd name="connsiteY8" fmla="*/ 172812 h 234187"/>
              <a:gd name="connsiteX9" fmla="*/ 329695 w 532880"/>
              <a:gd name="connsiteY9" fmla="*/ 207737 h 234187"/>
              <a:gd name="connsiteX10" fmla="*/ 199520 w 532880"/>
              <a:gd name="connsiteY10" fmla="*/ 141062 h 234187"/>
              <a:gd name="connsiteX11" fmla="*/ 2670 w 532880"/>
              <a:gd name="connsiteY11" fmla="*/ 1362 h 23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2880" h="234187">
                <a:moveTo>
                  <a:pt x="2670" y="1362"/>
                </a:moveTo>
                <a:cubicBezTo>
                  <a:pt x="-14792" y="-9750"/>
                  <a:pt x="57703" y="50045"/>
                  <a:pt x="94745" y="74387"/>
                </a:cubicBezTo>
                <a:cubicBezTo>
                  <a:pt x="131787" y="98729"/>
                  <a:pt x="207458" y="138945"/>
                  <a:pt x="224920" y="147412"/>
                </a:cubicBezTo>
                <a:cubicBezTo>
                  <a:pt x="242382" y="155879"/>
                  <a:pt x="192641" y="122012"/>
                  <a:pt x="199520" y="125187"/>
                </a:cubicBezTo>
                <a:cubicBezTo>
                  <a:pt x="206399" y="128362"/>
                  <a:pt x="232858" y="152704"/>
                  <a:pt x="266195" y="166462"/>
                </a:cubicBezTo>
                <a:cubicBezTo>
                  <a:pt x="299532" y="180220"/>
                  <a:pt x="355624" y="200329"/>
                  <a:pt x="399545" y="207737"/>
                </a:cubicBezTo>
                <a:cubicBezTo>
                  <a:pt x="443466" y="215145"/>
                  <a:pt x="517549" y="206679"/>
                  <a:pt x="529720" y="210912"/>
                </a:cubicBezTo>
                <a:cubicBezTo>
                  <a:pt x="541891" y="215145"/>
                  <a:pt x="518078" y="239487"/>
                  <a:pt x="472570" y="233137"/>
                </a:cubicBezTo>
                <a:cubicBezTo>
                  <a:pt x="427062" y="226787"/>
                  <a:pt x="280482" y="177045"/>
                  <a:pt x="256670" y="172812"/>
                </a:cubicBezTo>
                <a:cubicBezTo>
                  <a:pt x="232858" y="168579"/>
                  <a:pt x="339220" y="213029"/>
                  <a:pt x="329695" y="207737"/>
                </a:cubicBezTo>
                <a:cubicBezTo>
                  <a:pt x="320170" y="202445"/>
                  <a:pt x="251907" y="170695"/>
                  <a:pt x="199520" y="141062"/>
                </a:cubicBezTo>
                <a:cubicBezTo>
                  <a:pt x="147133" y="111429"/>
                  <a:pt x="20132" y="12474"/>
                  <a:pt x="2670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A1E3D5FF-741B-0EBE-B146-71B85CDE178C}"/>
              </a:ext>
            </a:extLst>
          </p:cNvPr>
          <p:cNvSpPr/>
          <p:nvPr/>
        </p:nvSpPr>
        <p:spPr>
          <a:xfrm>
            <a:off x="9248752" y="6146669"/>
            <a:ext cx="293017" cy="54193"/>
          </a:xfrm>
          <a:custGeom>
            <a:avLst/>
            <a:gdLst>
              <a:gd name="connsiteX0" fmla="*/ 23 w 293017"/>
              <a:gd name="connsiteY0" fmla="*/ 54106 h 54193"/>
              <a:gd name="connsiteX1" fmla="*/ 190523 w 293017"/>
              <a:gd name="connsiteY1" fmla="*/ 131 h 54193"/>
              <a:gd name="connsiteX2" fmla="*/ 292123 w 293017"/>
              <a:gd name="connsiteY2" fmla="*/ 38231 h 54193"/>
              <a:gd name="connsiteX3" fmla="*/ 238148 w 293017"/>
              <a:gd name="connsiteY3" fmla="*/ 16006 h 54193"/>
              <a:gd name="connsiteX4" fmla="*/ 203223 w 293017"/>
              <a:gd name="connsiteY4" fmla="*/ 12831 h 54193"/>
              <a:gd name="connsiteX5" fmla="*/ 23 w 293017"/>
              <a:gd name="connsiteY5" fmla="*/ 54106 h 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017" h="54193">
                <a:moveTo>
                  <a:pt x="23" y="54106"/>
                </a:moveTo>
                <a:cubicBezTo>
                  <a:pt x="-2094" y="51989"/>
                  <a:pt x="141840" y="2777"/>
                  <a:pt x="190523" y="131"/>
                </a:cubicBezTo>
                <a:cubicBezTo>
                  <a:pt x="239206" y="-2515"/>
                  <a:pt x="284186" y="35585"/>
                  <a:pt x="292123" y="38231"/>
                </a:cubicBezTo>
                <a:cubicBezTo>
                  <a:pt x="300060" y="40877"/>
                  <a:pt x="252965" y="20239"/>
                  <a:pt x="238148" y="16006"/>
                </a:cubicBezTo>
                <a:cubicBezTo>
                  <a:pt x="223331" y="11773"/>
                  <a:pt x="237619" y="6481"/>
                  <a:pt x="203223" y="12831"/>
                </a:cubicBezTo>
                <a:cubicBezTo>
                  <a:pt x="168827" y="19181"/>
                  <a:pt x="2140" y="56223"/>
                  <a:pt x="23" y="54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901BFBC9-320F-30C1-55A4-F69F677CF8F5}"/>
              </a:ext>
            </a:extLst>
          </p:cNvPr>
          <p:cNvSpPr/>
          <p:nvPr/>
        </p:nvSpPr>
        <p:spPr>
          <a:xfrm>
            <a:off x="9216924" y="5513741"/>
            <a:ext cx="410035" cy="429877"/>
          </a:xfrm>
          <a:custGeom>
            <a:avLst/>
            <a:gdLst>
              <a:gd name="connsiteX0" fmla="*/ 409676 w 410035"/>
              <a:gd name="connsiteY0" fmla="*/ 1234 h 429877"/>
              <a:gd name="connsiteX1" fmla="*/ 358876 w 410035"/>
              <a:gd name="connsiteY1" fmla="*/ 58384 h 429877"/>
              <a:gd name="connsiteX2" fmla="*/ 339826 w 410035"/>
              <a:gd name="connsiteY2" fmla="*/ 144109 h 429877"/>
              <a:gd name="connsiteX3" fmla="*/ 317601 w 410035"/>
              <a:gd name="connsiteY3" fmla="*/ 194909 h 429877"/>
              <a:gd name="connsiteX4" fmla="*/ 212826 w 410035"/>
              <a:gd name="connsiteY4" fmla="*/ 290159 h 429877"/>
              <a:gd name="connsiteX5" fmla="*/ 101 w 410035"/>
              <a:gd name="connsiteY5" fmla="*/ 429859 h 429877"/>
              <a:gd name="connsiteX6" fmla="*/ 241401 w 410035"/>
              <a:gd name="connsiteY6" fmla="*/ 280634 h 429877"/>
              <a:gd name="connsiteX7" fmla="*/ 336651 w 410035"/>
              <a:gd name="connsiteY7" fmla="*/ 156809 h 429877"/>
              <a:gd name="connsiteX8" fmla="*/ 317601 w 410035"/>
              <a:gd name="connsiteY8" fmla="*/ 166334 h 429877"/>
              <a:gd name="connsiteX9" fmla="*/ 330301 w 410035"/>
              <a:gd name="connsiteY9" fmla="*/ 112359 h 429877"/>
              <a:gd name="connsiteX10" fmla="*/ 409676 w 410035"/>
              <a:gd name="connsiteY10" fmla="*/ 1234 h 42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035" h="429877">
                <a:moveTo>
                  <a:pt x="409676" y="1234"/>
                </a:moveTo>
                <a:cubicBezTo>
                  <a:pt x="414438" y="-7762"/>
                  <a:pt x="370518" y="34571"/>
                  <a:pt x="358876" y="58384"/>
                </a:cubicBezTo>
                <a:cubicBezTo>
                  <a:pt x="347234" y="82197"/>
                  <a:pt x="346705" y="121355"/>
                  <a:pt x="339826" y="144109"/>
                </a:cubicBezTo>
                <a:cubicBezTo>
                  <a:pt x="332947" y="166863"/>
                  <a:pt x="338768" y="170567"/>
                  <a:pt x="317601" y="194909"/>
                </a:cubicBezTo>
                <a:cubicBezTo>
                  <a:pt x="296434" y="219251"/>
                  <a:pt x="265743" y="251001"/>
                  <a:pt x="212826" y="290159"/>
                </a:cubicBezTo>
                <a:cubicBezTo>
                  <a:pt x="159909" y="329317"/>
                  <a:pt x="-4661" y="431446"/>
                  <a:pt x="101" y="429859"/>
                </a:cubicBezTo>
                <a:cubicBezTo>
                  <a:pt x="4863" y="428272"/>
                  <a:pt x="185309" y="326142"/>
                  <a:pt x="241401" y="280634"/>
                </a:cubicBezTo>
                <a:cubicBezTo>
                  <a:pt x="297493" y="235126"/>
                  <a:pt x="323951" y="175859"/>
                  <a:pt x="336651" y="156809"/>
                </a:cubicBezTo>
                <a:cubicBezTo>
                  <a:pt x="349351" y="137759"/>
                  <a:pt x="318659" y="173742"/>
                  <a:pt x="317601" y="166334"/>
                </a:cubicBezTo>
                <a:cubicBezTo>
                  <a:pt x="316543" y="158926"/>
                  <a:pt x="319718" y="134584"/>
                  <a:pt x="330301" y="112359"/>
                </a:cubicBezTo>
                <a:cubicBezTo>
                  <a:pt x="340884" y="90134"/>
                  <a:pt x="404914" y="10230"/>
                  <a:pt x="409676" y="1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48E16532-FA87-E549-6AF4-3BCFE2D9A8C5}"/>
              </a:ext>
            </a:extLst>
          </p:cNvPr>
          <p:cNvSpPr/>
          <p:nvPr/>
        </p:nvSpPr>
        <p:spPr>
          <a:xfrm>
            <a:off x="9553407" y="5597461"/>
            <a:ext cx="57414" cy="559969"/>
          </a:xfrm>
          <a:custGeom>
            <a:avLst/>
            <a:gdLst>
              <a:gd name="connsiteX0" fmla="*/ 57318 w 57414"/>
              <a:gd name="connsiteY0" fmla="*/ 64 h 559969"/>
              <a:gd name="connsiteX1" fmla="*/ 35093 w 57414"/>
              <a:gd name="connsiteY1" fmla="*/ 222314 h 559969"/>
              <a:gd name="connsiteX2" fmla="*/ 25568 w 57414"/>
              <a:gd name="connsiteY2" fmla="*/ 308039 h 559969"/>
              <a:gd name="connsiteX3" fmla="*/ 25568 w 57414"/>
              <a:gd name="connsiteY3" fmla="*/ 377889 h 559969"/>
              <a:gd name="connsiteX4" fmla="*/ 12868 w 57414"/>
              <a:gd name="connsiteY4" fmla="*/ 489014 h 559969"/>
              <a:gd name="connsiteX5" fmla="*/ 168 w 57414"/>
              <a:gd name="connsiteY5" fmla="*/ 552514 h 559969"/>
              <a:gd name="connsiteX6" fmla="*/ 22393 w 57414"/>
              <a:gd name="connsiteY6" fmla="*/ 314389 h 559969"/>
              <a:gd name="connsiteX7" fmla="*/ 25568 w 57414"/>
              <a:gd name="connsiteY7" fmla="*/ 200089 h 559969"/>
              <a:gd name="connsiteX8" fmla="*/ 57318 w 57414"/>
              <a:gd name="connsiteY8" fmla="*/ 64 h 55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14" h="559969">
                <a:moveTo>
                  <a:pt x="57318" y="64"/>
                </a:moveTo>
                <a:cubicBezTo>
                  <a:pt x="58905" y="3768"/>
                  <a:pt x="40385" y="170985"/>
                  <a:pt x="35093" y="222314"/>
                </a:cubicBezTo>
                <a:cubicBezTo>
                  <a:pt x="29801" y="273643"/>
                  <a:pt x="27155" y="282110"/>
                  <a:pt x="25568" y="308039"/>
                </a:cubicBezTo>
                <a:cubicBezTo>
                  <a:pt x="23980" y="333968"/>
                  <a:pt x="27685" y="347727"/>
                  <a:pt x="25568" y="377889"/>
                </a:cubicBezTo>
                <a:cubicBezTo>
                  <a:pt x="23451" y="408051"/>
                  <a:pt x="17101" y="459910"/>
                  <a:pt x="12868" y="489014"/>
                </a:cubicBezTo>
                <a:cubicBezTo>
                  <a:pt x="8635" y="518118"/>
                  <a:pt x="-1419" y="581618"/>
                  <a:pt x="168" y="552514"/>
                </a:cubicBezTo>
                <a:cubicBezTo>
                  <a:pt x="1755" y="523410"/>
                  <a:pt x="18160" y="373126"/>
                  <a:pt x="22393" y="314389"/>
                </a:cubicBezTo>
                <a:cubicBezTo>
                  <a:pt x="26626" y="255652"/>
                  <a:pt x="20276" y="246656"/>
                  <a:pt x="25568" y="200089"/>
                </a:cubicBezTo>
                <a:cubicBezTo>
                  <a:pt x="30860" y="153522"/>
                  <a:pt x="55731" y="-3640"/>
                  <a:pt x="57318" y="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FF4273E4-E3F5-9A17-D663-718FA64B38A6}"/>
              </a:ext>
            </a:extLst>
          </p:cNvPr>
          <p:cNvSpPr/>
          <p:nvPr/>
        </p:nvSpPr>
        <p:spPr>
          <a:xfrm>
            <a:off x="9543122" y="5606948"/>
            <a:ext cx="51742" cy="509219"/>
          </a:xfrm>
          <a:custGeom>
            <a:avLst/>
            <a:gdLst>
              <a:gd name="connsiteX0" fmla="*/ 51728 w 51742"/>
              <a:gd name="connsiteY0" fmla="*/ 102 h 509219"/>
              <a:gd name="connsiteX1" fmla="*/ 26328 w 51742"/>
              <a:gd name="connsiteY1" fmla="*/ 165202 h 509219"/>
              <a:gd name="connsiteX2" fmla="*/ 10453 w 51742"/>
              <a:gd name="connsiteY2" fmla="*/ 244577 h 509219"/>
              <a:gd name="connsiteX3" fmla="*/ 7278 w 51742"/>
              <a:gd name="connsiteY3" fmla="*/ 508102 h 509219"/>
              <a:gd name="connsiteX4" fmla="*/ 928 w 51742"/>
              <a:gd name="connsiteY4" fmla="*/ 333477 h 509219"/>
              <a:gd name="connsiteX5" fmla="*/ 29503 w 51742"/>
              <a:gd name="connsiteY5" fmla="*/ 190602 h 509219"/>
              <a:gd name="connsiteX6" fmla="*/ 51728 w 51742"/>
              <a:gd name="connsiteY6" fmla="*/ 102 h 5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742" h="509219">
                <a:moveTo>
                  <a:pt x="51728" y="102"/>
                </a:moveTo>
                <a:cubicBezTo>
                  <a:pt x="51199" y="-4131"/>
                  <a:pt x="33207" y="124456"/>
                  <a:pt x="26328" y="165202"/>
                </a:cubicBezTo>
                <a:cubicBezTo>
                  <a:pt x="19449" y="205948"/>
                  <a:pt x="13628" y="187427"/>
                  <a:pt x="10453" y="244577"/>
                </a:cubicBezTo>
                <a:cubicBezTo>
                  <a:pt x="7278" y="301727"/>
                  <a:pt x="8865" y="493285"/>
                  <a:pt x="7278" y="508102"/>
                </a:cubicBezTo>
                <a:cubicBezTo>
                  <a:pt x="5691" y="522919"/>
                  <a:pt x="-2776" y="386394"/>
                  <a:pt x="928" y="333477"/>
                </a:cubicBezTo>
                <a:cubicBezTo>
                  <a:pt x="4632" y="280560"/>
                  <a:pt x="20507" y="241931"/>
                  <a:pt x="29503" y="190602"/>
                </a:cubicBezTo>
                <a:cubicBezTo>
                  <a:pt x="38499" y="139273"/>
                  <a:pt x="52257" y="4335"/>
                  <a:pt x="51728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609AEC16-1EF5-22A8-7480-FB9B14AA2207}"/>
              </a:ext>
            </a:extLst>
          </p:cNvPr>
          <p:cNvSpPr/>
          <p:nvPr/>
        </p:nvSpPr>
        <p:spPr>
          <a:xfrm>
            <a:off x="9498838" y="5756076"/>
            <a:ext cx="48554" cy="399004"/>
          </a:xfrm>
          <a:custGeom>
            <a:avLst/>
            <a:gdLst>
              <a:gd name="connsiteX0" fmla="*/ 26162 w 48554"/>
              <a:gd name="connsiteY0" fmla="*/ 199 h 399004"/>
              <a:gd name="connsiteX1" fmla="*/ 7112 w 48554"/>
              <a:gd name="connsiteY1" fmla="*/ 98624 h 399004"/>
              <a:gd name="connsiteX2" fmla="*/ 762 w 48554"/>
              <a:gd name="connsiteY2" fmla="*/ 127199 h 399004"/>
              <a:gd name="connsiteX3" fmla="*/ 22987 w 48554"/>
              <a:gd name="connsiteY3" fmla="*/ 247849 h 399004"/>
              <a:gd name="connsiteX4" fmla="*/ 48387 w 48554"/>
              <a:gd name="connsiteY4" fmla="*/ 397074 h 399004"/>
              <a:gd name="connsiteX5" fmla="*/ 32512 w 48554"/>
              <a:gd name="connsiteY5" fmla="*/ 327224 h 399004"/>
              <a:gd name="connsiteX6" fmla="*/ 3937 w 48554"/>
              <a:gd name="connsiteY6" fmla="*/ 247849 h 399004"/>
              <a:gd name="connsiteX7" fmla="*/ 19812 w 48554"/>
              <a:gd name="connsiteY7" fmla="*/ 270074 h 399004"/>
              <a:gd name="connsiteX8" fmla="*/ 7112 w 48554"/>
              <a:gd name="connsiteY8" fmla="*/ 190699 h 399004"/>
              <a:gd name="connsiteX9" fmla="*/ 10287 w 48554"/>
              <a:gd name="connsiteY9" fmla="*/ 127199 h 399004"/>
              <a:gd name="connsiteX10" fmla="*/ 26162 w 48554"/>
              <a:gd name="connsiteY10" fmla="*/ 199 h 39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554" h="399004">
                <a:moveTo>
                  <a:pt x="26162" y="199"/>
                </a:moveTo>
                <a:cubicBezTo>
                  <a:pt x="25633" y="-4564"/>
                  <a:pt x="11345" y="77457"/>
                  <a:pt x="7112" y="98624"/>
                </a:cubicBezTo>
                <a:cubicBezTo>
                  <a:pt x="2879" y="119791"/>
                  <a:pt x="-1884" y="102328"/>
                  <a:pt x="762" y="127199"/>
                </a:cubicBezTo>
                <a:cubicBezTo>
                  <a:pt x="3408" y="152070"/>
                  <a:pt x="15049" y="202870"/>
                  <a:pt x="22987" y="247849"/>
                </a:cubicBezTo>
                <a:cubicBezTo>
                  <a:pt x="30925" y="292828"/>
                  <a:pt x="46800" y="383845"/>
                  <a:pt x="48387" y="397074"/>
                </a:cubicBezTo>
                <a:cubicBezTo>
                  <a:pt x="49974" y="410303"/>
                  <a:pt x="39920" y="352095"/>
                  <a:pt x="32512" y="327224"/>
                </a:cubicBezTo>
                <a:cubicBezTo>
                  <a:pt x="25104" y="302353"/>
                  <a:pt x="6054" y="257374"/>
                  <a:pt x="3937" y="247849"/>
                </a:cubicBezTo>
                <a:cubicBezTo>
                  <a:pt x="1820" y="238324"/>
                  <a:pt x="19283" y="279599"/>
                  <a:pt x="19812" y="270074"/>
                </a:cubicBezTo>
                <a:cubicBezTo>
                  <a:pt x="20341" y="260549"/>
                  <a:pt x="8700" y="214512"/>
                  <a:pt x="7112" y="190699"/>
                </a:cubicBezTo>
                <a:cubicBezTo>
                  <a:pt x="5524" y="166886"/>
                  <a:pt x="4995" y="154716"/>
                  <a:pt x="10287" y="127199"/>
                </a:cubicBezTo>
                <a:cubicBezTo>
                  <a:pt x="15579" y="99682"/>
                  <a:pt x="26691" y="4962"/>
                  <a:pt x="2616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87DC1929-7434-8B70-4E01-988225E7DA2E}"/>
              </a:ext>
            </a:extLst>
          </p:cNvPr>
          <p:cNvSpPr/>
          <p:nvPr/>
        </p:nvSpPr>
        <p:spPr>
          <a:xfrm>
            <a:off x="9306698" y="5815957"/>
            <a:ext cx="101281" cy="254753"/>
          </a:xfrm>
          <a:custGeom>
            <a:avLst/>
            <a:gdLst>
              <a:gd name="connsiteX0" fmla="*/ 100827 w 101281"/>
              <a:gd name="connsiteY0" fmla="*/ 643 h 254753"/>
              <a:gd name="connsiteX1" fmla="*/ 43677 w 101281"/>
              <a:gd name="connsiteY1" fmla="*/ 118118 h 254753"/>
              <a:gd name="connsiteX2" fmla="*/ 34152 w 101281"/>
              <a:gd name="connsiteY2" fmla="*/ 168918 h 254753"/>
              <a:gd name="connsiteX3" fmla="*/ 40502 w 101281"/>
              <a:gd name="connsiteY3" fmla="*/ 254643 h 254753"/>
              <a:gd name="connsiteX4" fmla="*/ 5577 w 101281"/>
              <a:gd name="connsiteY4" fmla="*/ 149868 h 254753"/>
              <a:gd name="connsiteX5" fmla="*/ 8752 w 101281"/>
              <a:gd name="connsiteY5" fmla="*/ 175268 h 254753"/>
              <a:gd name="connsiteX6" fmla="*/ 100827 w 101281"/>
              <a:gd name="connsiteY6" fmla="*/ 643 h 25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81" h="254753">
                <a:moveTo>
                  <a:pt x="100827" y="643"/>
                </a:moveTo>
                <a:cubicBezTo>
                  <a:pt x="106648" y="-8882"/>
                  <a:pt x="54789" y="90072"/>
                  <a:pt x="43677" y="118118"/>
                </a:cubicBezTo>
                <a:cubicBezTo>
                  <a:pt x="32564" y="146164"/>
                  <a:pt x="34681" y="146164"/>
                  <a:pt x="34152" y="168918"/>
                </a:cubicBezTo>
                <a:cubicBezTo>
                  <a:pt x="33623" y="191672"/>
                  <a:pt x="45264" y="257818"/>
                  <a:pt x="40502" y="254643"/>
                </a:cubicBezTo>
                <a:cubicBezTo>
                  <a:pt x="35740" y="251468"/>
                  <a:pt x="10869" y="163097"/>
                  <a:pt x="5577" y="149868"/>
                </a:cubicBezTo>
                <a:cubicBezTo>
                  <a:pt x="285" y="136639"/>
                  <a:pt x="-5006" y="193789"/>
                  <a:pt x="8752" y="175268"/>
                </a:cubicBezTo>
                <a:cubicBezTo>
                  <a:pt x="22510" y="156747"/>
                  <a:pt x="95006" y="10168"/>
                  <a:pt x="100827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493AE165-0873-D87C-B7B6-F7E34D5CEE87}"/>
              </a:ext>
            </a:extLst>
          </p:cNvPr>
          <p:cNvSpPr/>
          <p:nvPr/>
        </p:nvSpPr>
        <p:spPr>
          <a:xfrm>
            <a:off x="9420185" y="5873503"/>
            <a:ext cx="130346" cy="279749"/>
          </a:xfrm>
          <a:custGeom>
            <a:avLst/>
            <a:gdLst>
              <a:gd name="connsiteX0" fmla="*/ 40 w 130346"/>
              <a:gd name="connsiteY0" fmla="*/ 247 h 279749"/>
              <a:gd name="connsiteX1" fmla="*/ 57190 w 130346"/>
              <a:gd name="connsiteY1" fmla="*/ 101847 h 279749"/>
              <a:gd name="connsiteX2" fmla="*/ 82590 w 130346"/>
              <a:gd name="connsiteY2" fmla="*/ 155822 h 279749"/>
              <a:gd name="connsiteX3" fmla="*/ 130215 w 130346"/>
              <a:gd name="connsiteY3" fmla="*/ 279647 h 279749"/>
              <a:gd name="connsiteX4" fmla="*/ 66715 w 130346"/>
              <a:gd name="connsiteY4" fmla="*/ 133597 h 279749"/>
              <a:gd name="connsiteX5" fmla="*/ 40 w 130346"/>
              <a:gd name="connsiteY5" fmla="*/ 247 h 27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46" h="279749">
                <a:moveTo>
                  <a:pt x="40" y="247"/>
                </a:moveTo>
                <a:cubicBezTo>
                  <a:pt x="-1547" y="-5045"/>
                  <a:pt x="43432" y="75918"/>
                  <a:pt x="57190" y="101847"/>
                </a:cubicBezTo>
                <a:cubicBezTo>
                  <a:pt x="70948" y="127776"/>
                  <a:pt x="70419" y="126189"/>
                  <a:pt x="82590" y="155822"/>
                </a:cubicBezTo>
                <a:cubicBezTo>
                  <a:pt x="94761" y="185455"/>
                  <a:pt x="132861" y="283351"/>
                  <a:pt x="130215" y="279647"/>
                </a:cubicBezTo>
                <a:cubicBezTo>
                  <a:pt x="127569" y="275943"/>
                  <a:pt x="84177" y="176989"/>
                  <a:pt x="66715" y="133597"/>
                </a:cubicBezTo>
                <a:cubicBezTo>
                  <a:pt x="49253" y="90205"/>
                  <a:pt x="1627" y="5539"/>
                  <a:pt x="40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33DE9DD1-8BC1-C535-E7E7-423AD87267BA}"/>
              </a:ext>
            </a:extLst>
          </p:cNvPr>
          <p:cNvSpPr/>
          <p:nvPr/>
        </p:nvSpPr>
        <p:spPr>
          <a:xfrm>
            <a:off x="9324413" y="5838598"/>
            <a:ext cx="79974" cy="168668"/>
          </a:xfrm>
          <a:custGeom>
            <a:avLst/>
            <a:gdLst>
              <a:gd name="connsiteX0" fmla="*/ 79937 w 79974"/>
              <a:gd name="connsiteY0" fmla="*/ 227 h 168668"/>
              <a:gd name="connsiteX1" fmla="*/ 13262 w 79974"/>
              <a:gd name="connsiteY1" fmla="*/ 66902 h 168668"/>
              <a:gd name="connsiteX2" fmla="*/ 562 w 79974"/>
              <a:gd name="connsiteY2" fmla="*/ 168502 h 168668"/>
              <a:gd name="connsiteX3" fmla="*/ 22787 w 79974"/>
              <a:gd name="connsiteY3" fmla="*/ 89127 h 168668"/>
              <a:gd name="connsiteX4" fmla="*/ 79937 w 79974"/>
              <a:gd name="connsiteY4" fmla="*/ 227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74" h="168668">
                <a:moveTo>
                  <a:pt x="79937" y="227"/>
                </a:moveTo>
                <a:cubicBezTo>
                  <a:pt x="78350" y="-3477"/>
                  <a:pt x="26491" y="38856"/>
                  <a:pt x="13262" y="66902"/>
                </a:cubicBezTo>
                <a:cubicBezTo>
                  <a:pt x="33" y="94948"/>
                  <a:pt x="-1025" y="164798"/>
                  <a:pt x="562" y="168502"/>
                </a:cubicBezTo>
                <a:cubicBezTo>
                  <a:pt x="2149" y="172206"/>
                  <a:pt x="13262" y="112940"/>
                  <a:pt x="22787" y="89127"/>
                </a:cubicBezTo>
                <a:cubicBezTo>
                  <a:pt x="32312" y="65315"/>
                  <a:pt x="81524" y="3931"/>
                  <a:pt x="79937" y="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A2994652-4E45-462F-7883-E78F0672481F}"/>
              </a:ext>
            </a:extLst>
          </p:cNvPr>
          <p:cNvSpPr/>
          <p:nvPr/>
        </p:nvSpPr>
        <p:spPr>
          <a:xfrm>
            <a:off x="9340841" y="5943478"/>
            <a:ext cx="181010" cy="213417"/>
          </a:xfrm>
          <a:custGeom>
            <a:avLst/>
            <a:gdLst>
              <a:gd name="connsiteX0" fmla="*/ 9 w 181010"/>
              <a:gd name="connsiteY0" fmla="*/ 122 h 213417"/>
              <a:gd name="connsiteX1" fmla="*/ 120659 w 181010"/>
              <a:gd name="connsiteY1" fmla="*/ 162047 h 213417"/>
              <a:gd name="connsiteX2" fmla="*/ 180984 w 181010"/>
              <a:gd name="connsiteY2" fmla="*/ 212847 h 213417"/>
              <a:gd name="connsiteX3" fmla="*/ 114309 w 181010"/>
              <a:gd name="connsiteY3" fmla="*/ 136647 h 213417"/>
              <a:gd name="connsiteX4" fmla="*/ 9 w 181010"/>
              <a:gd name="connsiteY4" fmla="*/ 122 h 21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10" h="213417">
                <a:moveTo>
                  <a:pt x="9" y="122"/>
                </a:moveTo>
                <a:cubicBezTo>
                  <a:pt x="1067" y="4355"/>
                  <a:pt x="90497" y="126593"/>
                  <a:pt x="120659" y="162047"/>
                </a:cubicBezTo>
                <a:cubicBezTo>
                  <a:pt x="150821" y="197501"/>
                  <a:pt x="182042" y="217080"/>
                  <a:pt x="180984" y="212847"/>
                </a:cubicBezTo>
                <a:cubicBezTo>
                  <a:pt x="179926" y="208614"/>
                  <a:pt x="139180" y="170514"/>
                  <a:pt x="114309" y="136647"/>
                </a:cubicBezTo>
                <a:cubicBezTo>
                  <a:pt x="89438" y="102780"/>
                  <a:pt x="-1049" y="-4111"/>
                  <a:pt x="9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14FB19D5-1642-8D37-3574-8CE60E78304F}"/>
              </a:ext>
            </a:extLst>
          </p:cNvPr>
          <p:cNvSpPr/>
          <p:nvPr/>
        </p:nvSpPr>
        <p:spPr>
          <a:xfrm>
            <a:off x="8699099" y="4866730"/>
            <a:ext cx="350132" cy="226084"/>
          </a:xfrm>
          <a:custGeom>
            <a:avLst/>
            <a:gdLst>
              <a:gd name="connsiteX0" fmla="*/ 401 w 350132"/>
              <a:gd name="connsiteY0" fmla="*/ 545 h 226084"/>
              <a:gd name="connsiteX1" fmla="*/ 162326 w 350132"/>
              <a:gd name="connsiteY1" fmla="*/ 54520 h 226084"/>
              <a:gd name="connsiteX2" fmla="*/ 349651 w 350132"/>
              <a:gd name="connsiteY2" fmla="*/ 225970 h 226084"/>
              <a:gd name="connsiteX3" fmla="*/ 209951 w 350132"/>
              <a:gd name="connsiteY3" fmla="*/ 79920 h 226084"/>
              <a:gd name="connsiteX4" fmla="*/ 401 w 350132"/>
              <a:gd name="connsiteY4" fmla="*/ 545 h 22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132" h="226084">
                <a:moveTo>
                  <a:pt x="401" y="545"/>
                </a:moveTo>
                <a:cubicBezTo>
                  <a:pt x="-7536" y="-3688"/>
                  <a:pt x="104118" y="16949"/>
                  <a:pt x="162326" y="54520"/>
                </a:cubicBezTo>
                <a:cubicBezTo>
                  <a:pt x="220534" y="92091"/>
                  <a:pt x="341714" y="221737"/>
                  <a:pt x="349651" y="225970"/>
                </a:cubicBezTo>
                <a:cubicBezTo>
                  <a:pt x="357588" y="230203"/>
                  <a:pt x="265513" y="115374"/>
                  <a:pt x="209951" y="79920"/>
                </a:cubicBezTo>
                <a:cubicBezTo>
                  <a:pt x="154389" y="44466"/>
                  <a:pt x="8338" y="4778"/>
                  <a:pt x="401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B7EE1A79-B81E-F4BC-63BA-1A3A505700C3}"/>
              </a:ext>
            </a:extLst>
          </p:cNvPr>
          <p:cNvSpPr/>
          <p:nvPr/>
        </p:nvSpPr>
        <p:spPr>
          <a:xfrm>
            <a:off x="8661364" y="4873515"/>
            <a:ext cx="332965" cy="376902"/>
          </a:xfrm>
          <a:custGeom>
            <a:avLst/>
            <a:gdLst>
              <a:gd name="connsiteX0" fmla="*/ 36 w 332965"/>
              <a:gd name="connsiteY0" fmla="*/ 110 h 376902"/>
              <a:gd name="connsiteX1" fmla="*/ 142911 w 332965"/>
              <a:gd name="connsiteY1" fmla="*/ 104885 h 376902"/>
              <a:gd name="connsiteX2" fmla="*/ 330236 w 332965"/>
              <a:gd name="connsiteY2" fmla="*/ 374760 h 376902"/>
              <a:gd name="connsiteX3" fmla="*/ 247686 w 332965"/>
              <a:gd name="connsiteY3" fmla="*/ 225535 h 376902"/>
              <a:gd name="connsiteX4" fmla="*/ 155611 w 332965"/>
              <a:gd name="connsiteY4" fmla="*/ 120760 h 376902"/>
              <a:gd name="connsiteX5" fmla="*/ 36 w 332965"/>
              <a:gd name="connsiteY5" fmla="*/ 110 h 37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965" h="376902">
                <a:moveTo>
                  <a:pt x="36" y="110"/>
                </a:moveTo>
                <a:cubicBezTo>
                  <a:pt x="-2081" y="-2536"/>
                  <a:pt x="87878" y="42443"/>
                  <a:pt x="142911" y="104885"/>
                </a:cubicBezTo>
                <a:cubicBezTo>
                  <a:pt x="197944" y="167327"/>
                  <a:pt x="312774" y="354652"/>
                  <a:pt x="330236" y="374760"/>
                </a:cubicBezTo>
                <a:cubicBezTo>
                  <a:pt x="347698" y="394868"/>
                  <a:pt x="276790" y="267868"/>
                  <a:pt x="247686" y="225535"/>
                </a:cubicBezTo>
                <a:cubicBezTo>
                  <a:pt x="218582" y="183202"/>
                  <a:pt x="190007" y="156743"/>
                  <a:pt x="155611" y="120760"/>
                </a:cubicBezTo>
                <a:cubicBezTo>
                  <a:pt x="121215" y="84777"/>
                  <a:pt x="2153" y="2756"/>
                  <a:pt x="36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D0F4974C-5D15-4D64-6DE1-017F20CAB1BB}"/>
              </a:ext>
            </a:extLst>
          </p:cNvPr>
          <p:cNvSpPr/>
          <p:nvPr/>
        </p:nvSpPr>
        <p:spPr>
          <a:xfrm>
            <a:off x="9429740" y="5384800"/>
            <a:ext cx="112465" cy="320675"/>
          </a:xfrm>
          <a:custGeom>
            <a:avLst/>
            <a:gdLst>
              <a:gd name="connsiteX0" fmla="*/ 10 w 112465"/>
              <a:gd name="connsiteY0" fmla="*/ 0 h 320675"/>
              <a:gd name="connsiteX1" fmla="*/ 98435 w 112465"/>
              <a:gd name="connsiteY1" fmla="*/ 196850 h 320675"/>
              <a:gd name="connsiteX2" fmla="*/ 111135 w 112465"/>
              <a:gd name="connsiteY2" fmla="*/ 320675 h 320675"/>
              <a:gd name="connsiteX3" fmla="*/ 92085 w 112465"/>
              <a:gd name="connsiteY3" fmla="*/ 196850 h 320675"/>
              <a:gd name="connsiteX4" fmla="*/ 10 w 112465"/>
              <a:gd name="connsiteY4" fmla="*/ 0 h 32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65" h="320675">
                <a:moveTo>
                  <a:pt x="10" y="0"/>
                </a:moveTo>
                <a:cubicBezTo>
                  <a:pt x="1068" y="0"/>
                  <a:pt x="79914" y="143404"/>
                  <a:pt x="98435" y="196850"/>
                </a:cubicBezTo>
                <a:cubicBezTo>
                  <a:pt x="116956" y="250296"/>
                  <a:pt x="112193" y="320675"/>
                  <a:pt x="111135" y="320675"/>
                </a:cubicBezTo>
                <a:cubicBezTo>
                  <a:pt x="110077" y="320675"/>
                  <a:pt x="107960" y="245004"/>
                  <a:pt x="92085" y="196850"/>
                </a:cubicBezTo>
                <a:cubicBezTo>
                  <a:pt x="76210" y="148696"/>
                  <a:pt x="-104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99BBC5CC-FBCD-C084-7F3E-EBBA3D3BCA93}"/>
              </a:ext>
            </a:extLst>
          </p:cNvPr>
          <p:cNvSpPr/>
          <p:nvPr/>
        </p:nvSpPr>
        <p:spPr>
          <a:xfrm>
            <a:off x="8876960" y="4971261"/>
            <a:ext cx="282984" cy="474037"/>
          </a:xfrm>
          <a:custGeom>
            <a:avLst/>
            <a:gdLst>
              <a:gd name="connsiteX0" fmla="*/ 340 w 282984"/>
              <a:gd name="connsiteY0" fmla="*/ 789 h 474037"/>
              <a:gd name="connsiteX1" fmla="*/ 111465 w 282984"/>
              <a:gd name="connsiteY1" fmla="*/ 191289 h 474037"/>
              <a:gd name="connsiteX2" fmla="*/ 174965 w 282984"/>
              <a:gd name="connsiteY2" fmla="*/ 346864 h 474037"/>
              <a:gd name="connsiteX3" fmla="*/ 162265 w 282984"/>
              <a:gd name="connsiteY3" fmla="*/ 321464 h 474037"/>
              <a:gd name="connsiteX4" fmla="*/ 282915 w 282984"/>
              <a:gd name="connsiteY4" fmla="*/ 473864 h 474037"/>
              <a:gd name="connsiteX5" fmla="*/ 178140 w 282984"/>
              <a:gd name="connsiteY5" fmla="*/ 346864 h 474037"/>
              <a:gd name="connsiteX6" fmla="*/ 79715 w 282984"/>
              <a:gd name="connsiteY6" fmla="*/ 130964 h 474037"/>
              <a:gd name="connsiteX7" fmla="*/ 340 w 282984"/>
              <a:gd name="connsiteY7" fmla="*/ 789 h 47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984" h="474037">
                <a:moveTo>
                  <a:pt x="340" y="789"/>
                </a:moveTo>
                <a:cubicBezTo>
                  <a:pt x="5632" y="10843"/>
                  <a:pt x="82361" y="133610"/>
                  <a:pt x="111465" y="191289"/>
                </a:cubicBezTo>
                <a:cubicBezTo>
                  <a:pt x="140569" y="248968"/>
                  <a:pt x="166498" y="325168"/>
                  <a:pt x="174965" y="346864"/>
                </a:cubicBezTo>
                <a:cubicBezTo>
                  <a:pt x="183432" y="368560"/>
                  <a:pt x="144273" y="300297"/>
                  <a:pt x="162265" y="321464"/>
                </a:cubicBezTo>
                <a:cubicBezTo>
                  <a:pt x="180257" y="342631"/>
                  <a:pt x="280269" y="469631"/>
                  <a:pt x="282915" y="473864"/>
                </a:cubicBezTo>
                <a:cubicBezTo>
                  <a:pt x="285561" y="478097"/>
                  <a:pt x="212007" y="404014"/>
                  <a:pt x="178140" y="346864"/>
                </a:cubicBezTo>
                <a:cubicBezTo>
                  <a:pt x="144273" y="289714"/>
                  <a:pt x="106702" y="182822"/>
                  <a:pt x="79715" y="130964"/>
                </a:cubicBezTo>
                <a:cubicBezTo>
                  <a:pt x="52728" y="79106"/>
                  <a:pt x="-4952" y="-9265"/>
                  <a:pt x="340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C198CDCF-4825-8411-7161-9B0EB482F3D0}"/>
              </a:ext>
            </a:extLst>
          </p:cNvPr>
          <p:cNvSpPr/>
          <p:nvPr/>
        </p:nvSpPr>
        <p:spPr>
          <a:xfrm>
            <a:off x="9036049" y="5105307"/>
            <a:ext cx="206599" cy="212827"/>
          </a:xfrm>
          <a:custGeom>
            <a:avLst/>
            <a:gdLst>
              <a:gd name="connsiteX0" fmla="*/ 1 w 206599"/>
              <a:gd name="connsiteY0" fmla="*/ 93 h 212827"/>
              <a:gd name="connsiteX1" fmla="*/ 139701 w 206599"/>
              <a:gd name="connsiteY1" fmla="*/ 88993 h 212827"/>
              <a:gd name="connsiteX2" fmla="*/ 206376 w 206599"/>
              <a:gd name="connsiteY2" fmla="*/ 212818 h 212827"/>
              <a:gd name="connsiteX3" fmla="*/ 161926 w 206599"/>
              <a:gd name="connsiteY3" fmla="*/ 82643 h 212827"/>
              <a:gd name="connsiteX4" fmla="*/ 177801 w 206599"/>
              <a:gd name="connsiteY4" fmla="*/ 139793 h 212827"/>
              <a:gd name="connsiteX5" fmla="*/ 142876 w 206599"/>
              <a:gd name="connsiteY5" fmla="*/ 73118 h 212827"/>
              <a:gd name="connsiteX6" fmla="*/ 1 w 206599"/>
              <a:gd name="connsiteY6" fmla="*/ 93 h 21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599" h="212827">
                <a:moveTo>
                  <a:pt x="1" y="93"/>
                </a:moveTo>
                <a:cubicBezTo>
                  <a:pt x="-528" y="2739"/>
                  <a:pt x="105305" y="53539"/>
                  <a:pt x="139701" y="88993"/>
                </a:cubicBezTo>
                <a:cubicBezTo>
                  <a:pt x="174097" y="124447"/>
                  <a:pt x="202672" y="213876"/>
                  <a:pt x="206376" y="212818"/>
                </a:cubicBezTo>
                <a:cubicBezTo>
                  <a:pt x="210080" y="211760"/>
                  <a:pt x="166688" y="94814"/>
                  <a:pt x="161926" y="82643"/>
                </a:cubicBezTo>
                <a:cubicBezTo>
                  <a:pt x="157164" y="70472"/>
                  <a:pt x="180976" y="141380"/>
                  <a:pt x="177801" y="139793"/>
                </a:cubicBezTo>
                <a:cubicBezTo>
                  <a:pt x="174626" y="138206"/>
                  <a:pt x="170922" y="94285"/>
                  <a:pt x="142876" y="73118"/>
                </a:cubicBezTo>
                <a:cubicBezTo>
                  <a:pt x="114830" y="51951"/>
                  <a:pt x="530" y="-2553"/>
                  <a:pt x="1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BB0897D3-374F-204F-03E8-FF84237581F8}"/>
              </a:ext>
            </a:extLst>
          </p:cNvPr>
          <p:cNvSpPr/>
          <p:nvPr/>
        </p:nvSpPr>
        <p:spPr>
          <a:xfrm>
            <a:off x="9175706" y="5412913"/>
            <a:ext cx="273427" cy="347330"/>
          </a:xfrm>
          <a:custGeom>
            <a:avLst/>
            <a:gdLst>
              <a:gd name="connsiteX0" fmla="*/ 44 w 273427"/>
              <a:gd name="connsiteY0" fmla="*/ 462 h 347330"/>
              <a:gd name="connsiteX1" fmla="*/ 101644 w 273427"/>
              <a:gd name="connsiteY1" fmla="*/ 105237 h 347330"/>
              <a:gd name="connsiteX2" fmla="*/ 177844 w 273427"/>
              <a:gd name="connsiteY2" fmla="*/ 171912 h 347330"/>
              <a:gd name="connsiteX3" fmla="*/ 174669 w 273427"/>
              <a:gd name="connsiteY3" fmla="*/ 156037 h 347330"/>
              <a:gd name="connsiteX4" fmla="*/ 231819 w 273427"/>
              <a:gd name="connsiteY4" fmla="*/ 241762 h 347330"/>
              <a:gd name="connsiteX5" fmla="*/ 263569 w 273427"/>
              <a:gd name="connsiteY5" fmla="*/ 302087 h 347330"/>
              <a:gd name="connsiteX6" fmla="*/ 273094 w 273427"/>
              <a:gd name="connsiteY6" fmla="*/ 346537 h 347330"/>
              <a:gd name="connsiteX7" fmla="*/ 254044 w 273427"/>
              <a:gd name="connsiteY7" fmla="*/ 263987 h 347330"/>
              <a:gd name="connsiteX8" fmla="*/ 158794 w 273427"/>
              <a:gd name="connsiteY8" fmla="*/ 175087 h 347330"/>
              <a:gd name="connsiteX9" fmla="*/ 73069 w 273427"/>
              <a:gd name="connsiteY9" fmla="*/ 117937 h 347330"/>
              <a:gd name="connsiteX10" fmla="*/ 114344 w 273427"/>
              <a:gd name="connsiteY10" fmla="*/ 149687 h 347330"/>
              <a:gd name="connsiteX11" fmla="*/ 44 w 273427"/>
              <a:gd name="connsiteY11" fmla="*/ 462 h 34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427" h="347330">
                <a:moveTo>
                  <a:pt x="44" y="462"/>
                </a:moveTo>
                <a:cubicBezTo>
                  <a:pt x="-2073" y="-6946"/>
                  <a:pt x="72011" y="76662"/>
                  <a:pt x="101644" y="105237"/>
                </a:cubicBezTo>
                <a:cubicBezTo>
                  <a:pt x="131277" y="133812"/>
                  <a:pt x="165673" y="163445"/>
                  <a:pt x="177844" y="171912"/>
                </a:cubicBezTo>
                <a:cubicBezTo>
                  <a:pt x="190015" y="180379"/>
                  <a:pt x="165673" y="144395"/>
                  <a:pt x="174669" y="156037"/>
                </a:cubicBezTo>
                <a:cubicBezTo>
                  <a:pt x="183665" y="167679"/>
                  <a:pt x="217002" y="217420"/>
                  <a:pt x="231819" y="241762"/>
                </a:cubicBezTo>
                <a:cubicBezTo>
                  <a:pt x="246636" y="266104"/>
                  <a:pt x="256690" y="284625"/>
                  <a:pt x="263569" y="302087"/>
                </a:cubicBezTo>
                <a:cubicBezTo>
                  <a:pt x="270448" y="319549"/>
                  <a:pt x="274682" y="352887"/>
                  <a:pt x="273094" y="346537"/>
                </a:cubicBezTo>
                <a:cubicBezTo>
                  <a:pt x="271507" y="340187"/>
                  <a:pt x="273094" y="292562"/>
                  <a:pt x="254044" y="263987"/>
                </a:cubicBezTo>
                <a:cubicBezTo>
                  <a:pt x="234994" y="235412"/>
                  <a:pt x="188957" y="199429"/>
                  <a:pt x="158794" y="175087"/>
                </a:cubicBezTo>
                <a:cubicBezTo>
                  <a:pt x="128632" y="150745"/>
                  <a:pt x="80477" y="122170"/>
                  <a:pt x="73069" y="117937"/>
                </a:cubicBezTo>
                <a:cubicBezTo>
                  <a:pt x="65661" y="113704"/>
                  <a:pt x="122811" y="163975"/>
                  <a:pt x="114344" y="149687"/>
                </a:cubicBezTo>
                <a:cubicBezTo>
                  <a:pt x="105877" y="135399"/>
                  <a:pt x="2161" y="7870"/>
                  <a:pt x="44" y="4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1DDA8921-FD2A-AE09-4EB1-66DDE45BED24}"/>
              </a:ext>
            </a:extLst>
          </p:cNvPr>
          <p:cNvSpPr/>
          <p:nvPr/>
        </p:nvSpPr>
        <p:spPr>
          <a:xfrm>
            <a:off x="8975543" y="4680263"/>
            <a:ext cx="260933" cy="199766"/>
          </a:xfrm>
          <a:custGeom>
            <a:avLst/>
            <a:gdLst>
              <a:gd name="connsiteX0" fmla="*/ 182 w 260933"/>
              <a:gd name="connsiteY0" fmla="*/ 12387 h 199766"/>
              <a:gd name="connsiteX1" fmla="*/ 149407 w 260933"/>
              <a:gd name="connsiteY1" fmla="*/ 15562 h 199766"/>
              <a:gd name="connsiteX2" fmla="*/ 260532 w 260933"/>
              <a:gd name="connsiteY2" fmla="*/ 199712 h 199766"/>
              <a:gd name="connsiteX3" fmla="*/ 181157 w 260933"/>
              <a:gd name="connsiteY3" fmla="*/ 34612 h 199766"/>
              <a:gd name="connsiteX4" fmla="*/ 182 w 260933"/>
              <a:gd name="connsiteY4" fmla="*/ 12387 h 1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933" h="199766">
                <a:moveTo>
                  <a:pt x="182" y="12387"/>
                </a:moveTo>
                <a:cubicBezTo>
                  <a:pt x="-5110" y="9212"/>
                  <a:pt x="106015" y="-15659"/>
                  <a:pt x="149407" y="15562"/>
                </a:cubicBezTo>
                <a:cubicBezTo>
                  <a:pt x="192799" y="46783"/>
                  <a:pt x="255240" y="196537"/>
                  <a:pt x="260532" y="199712"/>
                </a:cubicBezTo>
                <a:cubicBezTo>
                  <a:pt x="265824" y="202887"/>
                  <a:pt x="217669" y="66362"/>
                  <a:pt x="181157" y="34612"/>
                </a:cubicBezTo>
                <a:cubicBezTo>
                  <a:pt x="144645" y="2862"/>
                  <a:pt x="5474" y="15562"/>
                  <a:pt x="182" y="12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5F93F769-E225-0883-A423-C73BF82FEBDF}"/>
              </a:ext>
            </a:extLst>
          </p:cNvPr>
          <p:cNvSpPr/>
          <p:nvPr/>
        </p:nvSpPr>
        <p:spPr>
          <a:xfrm>
            <a:off x="8953468" y="4692599"/>
            <a:ext cx="250857" cy="104846"/>
          </a:xfrm>
          <a:custGeom>
            <a:avLst/>
            <a:gdLst>
              <a:gd name="connsiteX0" fmla="*/ 32 w 250857"/>
              <a:gd name="connsiteY0" fmla="*/ 34976 h 104846"/>
              <a:gd name="connsiteX1" fmla="*/ 130207 w 250857"/>
              <a:gd name="connsiteY1" fmla="*/ 41326 h 104846"/>
              <a:gd name="connsiteX2" fmla="*/ 190532 w 250857"/>
              <a:gd name="connsiteY2" fmla="*/ 104826 h 104846"/>
              <a:gd name="connsiteX3" fmla="*/ 142907 w 250857"/>
              <a:gd name="connsiteY3" fmla="*/ 47676 h 104846"/>
              <a:gd name="connsiteX4" fmla="*/ 250857 w 250857"/>
              <a:gd name="connsiteY4" fmla="*/ 51 h 104846"/>
              <a:gd name="connsiteX5" fmla="*/ 142907 w 250857"/>
              <a:gd name="connsiteY5" fmla="*/ 38151 h 104846"/>
              <a:gd name="connsiteX6" fmla="*/ 32 w 250857"/>
              <a:gd name="connsiteY6" fmla="*/ 34976 h 10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857" h="104846">
                <a:moveTo>
                  <a:pt x="32" y="34976"/>
                </a:moveTo>
                <a:cubicBezTo>
                  <a:pt x="-2085" y="35505"/>
                  <a:pt x="98457" y="29684"/>
                  <a:pt x="130207" y="41326"/>
                </a:cubicBezTo>
                <a:cubicBezTo>
                  <a:pt x="161957" y="52968"/>
                  <a:pt x="188415" y="103768"/>
                  <a:pt x="190532" y="104826"/>
                </a:cubicBezTo>
                <a:cubicBezTo>
                  <a:pt x="192649" y="105884"/>
                  <a:pt x="132853" y="65138"/>
                  <a:pt x="142907" y="47676"/>
                </a:cubicBezTo>
                <a:cubicBezTo>
                  <a:pt x="152961" y="30214"/>
                  <a:pt x="250857" y="1638"/>
                  <a:pt x="250857" y="51"/>
                </a:cubicBezTo>
                <a:cubicBezTo>
                  <a:pt x="250857" y="-1536"/>
                  <a:pt x="184182" y="33918"/>
                  <a:pt x="142907" y="38151"/>
                </a:cubicBezTo>
                <a:cubicBezTo>
                  <a:pt x="101632" y="42384"/>
                  <a:pt x="2149" y="34447"/>
                  <a:pt x="32" y="34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B4C0634-9B90-1C5B-0D5C-65B8BAECC84F}"/>
              </a:ext>
            </a:extLst>
          </p:cNvPr>
          <p:cNvSpPr/>
          <p:nvPr/>
        </p:nvSpPr>
        <p:spPr>
          <a:xfrm>
            <a:off x="9232066" y="4533473"/>
            <a:ext cx="140667" cy="283012"/>
          </a:xfrm>
          <a:custGeom>
            <a:avLst/>
            <a:gdLst>
              <a:gd name="connsiteX0" fmla="*/ 140534 w 140667"/>
              <a:gd name="connsiteY0" fmla="*/ 427 h 283012"/>
              <a:gd name="connsiteX1" fmla="*/ 26234 w 140667"/>
              <a:gd name="connsiteY1" fmla="*/ 127427 h 283012"/>
              <a:gd name="connsiteX2" fmla="*/ 16709 w 140667"/>
              <a:gd name="connsiteY2" fmla="*/ 181402 h 283012"/>
              <a:gd name="connsiteX3" fmla="*/ 61159 w 140667"/>
              <a:gd name="connsiteY3" fmla="*/ 283002 h 283012"/>
              <a:gd name="connsiteX4" fmla="*/ 834 w 140667"/>
              <a:gd name="connsiteY4" fmla="*/ 175052 h 283012"/>
              <a:gd name="connsiteX5" fmla="*/ 140534 w 140667"/>
              <a:gd name="connsiteY5" fmla="*/ 427 h 28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667" h="283012">
                <a:moveTo>
                  <a:pt x="140534" y="427"/>
                </a:moveTo>
                <a:cubicBezTo>
                  <a:pt x="144767" y="-7510"/>
                  <a:pt x="46871" y="97265"/>
                  <a:pt x="26234" y="127427"/>
                </a:cubicBezTo>
                <a:cubicBezTo>
                  <a:pt x="5597" y="157589"/>
                  <a:pt x="10888" y="155473"/>
                  <a:pt x="16709" y="181402"/>
                </a:cubicBezTo>
                <a:cubicBezTo>
                  <a:pt x="22530" y="207331"/>
                  <a:pt x="63805" y="284060"/>
                  <a:pt x="61159" y="283002"/>
                </a:cubicBezTo>
                <a:cubicBezTo>
                  <a:pt x="58513" y="281944"/>
                  <a:pt x="-8162" y="217915"/>
                  <a:pt x="834" y="175052"/>
                </a:cubicBezTo>
                <a:cubicBezTo>
                  <a:pt x="9830" y="132190"/>
                  <a:pt x="136301" y="8364"/>
                  <a:pt x="140534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A42891DB-8838-0601-8C5D-5278119FD212}"/>
              </a:ext>
            </a:extLst>
          </p:cNvPr>
          <p:cNvSpPr/>
          <p:nvPr/>
        </p:nvSpPr>
        <p:spPr>
          <a:xfrm>
            <a:off x="9705969" y="3650304"/>
            <a:ext cx="70618" cy="583653"/>
          </a:xfrm>
          <a:custGeom>
            <a:avLst/>
            <a:gdLst>
              <a:gd name="connsiteX0" fmla="*/ 6 w 70618"/>
              <a:gd name="connsiteY0" fmla="*/ 946 h 583653"/>
              <a:gd name="connsiteX1" fmla="*/ 44456 w 70618"/>
              <a:gd name="connsiteY1" fmla="*/ 191446 h 583653"/>
              <a:gd name="connsiteX2" fmla="*/ 63506 w 70618"/>
              <a:gd name="connsiteY2" fmla="*/ 388296 h 583653"/>
              <a:gd name="connsiteX3" fmla="*/ 69856 w 70618"/>
              <a:gd name="connsiteY3" fmla="*/ 581971 h 583653"/>
              <a:gd name="connsiteX4" fmla="*/ 47631 w 70618"/>
              <a:gd name="connsiteY4" fmla="*/ 273996 h 583653"/>
              <a:gd name="connsiteX5" fmla="*/ 6 w 70618"/>
              <a:gd name="connsiteY5" fmla="*/ 946 h 583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618" h="583653">
                <a:moveTo>
                  <a:pt x="6" y="946"/>
                </a:moveTo>
                <a:cubicBezTo>
                  <a:pt x="-523" y="-12812"/>
                  <a:pt x="33873" y="126888"/>
                  <a:pt x="44456" y="191446"/>
                </a:cubicBezTo>
                <a:cubicBezTo>
                  <a:pt x="55039" y="256004"/>
                  <a:pt x="59273" y="323208"/>
                  <a:pt x="63506" y="388296"/>
                </a:cubicBezTo>
                <a:cubicBezTo>
                  <a:pt x="67739" y="453384"/>
                  <a:pt x="72502" y="601021"/>
                  <a:pt x="69856" y="581971"/>
                </a:cubicBezTo>
                <a:cubicBezTo>
                  <a:pt x="67210" y="562921"/>
                  <a:pt x="59273" y="365013"/>
                  <a:pt x="47631" y="273996"/>
                </a:cubicBezTo>
                <a:cubicBezTo>
                  <a:pt x="35989" y="182979"/>
                  <a:pt x="535" y="14704"/>
                  <a:pt x="6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85621D2D-81AB-1FBD-72A3-185E5EE381DF}"/>
              </a:ext>
            </a:extLst>
          </p:cNvPr>
          <p:cNvSpPr/>
          <p:nvPr/>
        </p:nvSpPr>
        <p:spPr>
          <a:xfrm>
            <a:off x="9737708" y="3897764"/>
            <a:ext cx="16529" cy="283781"/>
          </a:xfrm>
          <a:custGeom>
            <a:avLst/>
            <a:gdLst>
              <a:gd name="connsiteX0" fmla="*/ 17 w 16529"/>
              <a:gd name="connsiteY0" fmla="*/ 1136 h 283781"/>
              <a:gd name="connsiteX1" fmla="*/ 15892 w 16529"/>
              <a:gd name="connsiteY1" fmla="*/ 277361 h 283781"/>
              <a:gd name="connsiteX2" fmla="*/ 12717 w 16529"/>
              <a:gd name="connsiteY2" fmla="*/ 182111 h 283781"/>
              <a:gd name="connsiteX3" fmla="*/ 17 w 16529"/>
              <a:gd name="connsiteY3" fmla="*/ 1136 h 28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9" h="283781">
                <a:moveTo>
                  <a:pt x="17" y="1136"/>
                </a:moveTo>
                <a:cubicBezTo>
                  <a:pt x="546" y="17011"/>
                  <a:pt x="13775" y="247199"/>
                  <a:pt x="15892" y="277361"/>
                </a:cubicBezTo>
                <a:cubicBezTo>
                  <a:pt x="18009" y="307523"/>
                  <a:pt x="14304" y="223915"/>
                  <a:pt x="12717" y="182111"/>
                </a:cubicBezTo>
                <a:cubicBezTo>
                  <a:pt x="11130" y="140307"/>
                  <a:pt x="-512" y="-14739"/>
                  <a:pt x="17" y="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2259861F-3743-83D4-FE66-ABF047F708A5}"/>
              </a:ext>
            </a:extLst>
          </p:cNvPr>
          <p:cNvSpPr/>
          <p:nvPr/>
        </p:nvSpPr>
        <p:spPr>
          <a:xfrm>
            <a:off x="9356725" y="2783907"/>
            <a:ext cx="171593" cy="67243"/>
          </a:xfrm>
          <a:custGeom>
            <a:avLst/>
            <a:gdLst>
              <a:gd name="connsiteX0" fmla="*/ 0 w 171593"/>
              <a:gd name="connsiteY0" fmla="*/ 67243 h 67243"/>
              <a:gd name="connsiteX1" fmla="*/ 111125 w 171593"/>
              <a:gd name="connsiteY1" fmla="*/ 13268 h 67243"/>
              <a:gd name="connsiteX2" fmla="*/ 171450 w 171593"/>
              <a:gd name="connsiteY2" fmla="*/ 568 h 67243"/>
              <a:gd name="connsiteX3" fmla="*/ 95250 w 171593"/>
              <a:gd name="connsiteY3" fmla="*/ 25968 h 67243"/>
              <a:gd name="connsiteX4" fmla="*/ 0 w 171593"/>
              <a:gd name="connsiteY4" fmla="*/ 67243 h 6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593" h="67243">
                <a:moveTo>
                  <a:pt x="0" y="67243"/>
                </a:moveTo>
                <a:cubicBezTo>
                  <a:pt x="2646" y="65126"/>
                  <a:pt x="82550" y="24380"/>
                  <a:pt x="111125" y="13268"/>
                </a:cubicBezTo>
                <a:cubicBezTo>
                  <a:pt x="139700" y="2156"/>
                  <a:pt x="174096" y="-1549"/>
                  <a:pt x="171450" y="568"/>
                </a:cubicBezTo>
                <a:cubicBezTo>
                  <a:pt x="168804" y="2685"/>
                  <a:pt x="121708" y="14326"/>
                  <a:pt x="95250" y="25968"/>
                </a:cubicBezTo>
                <a:lnTo>
                  <a:pt x="0" y="672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D0533159-4CE4-0E61-0C74-3CEAC2D3CDBB}"/>
              </a:ext>
            </a:extLst>
          </p:cNvPr>
          <p:cNvSpPr/>
          <p:nvPr/>
        </p:nvSpPr>
        <p:spPr>
          <a:xfrm>
            <a:off x="9331165" y="2789966"/>
            <a:ext cx="140153" cy="309074"/>
          </a:xfrm>
          <a:custGeom>
            <a:avLst/>
            <a:gdLst>
              <a:gd name="connsiteX0" fmla="*/ 139860 w 140153"/>
              <a:gd name="connsiteY0" fmla="*/ 859 h 309074"/>
              <a:gd name="connsiteX1" fmla="*/ 44610 w 140153"/>
              <a:gd name="connsiteY1" fmla="*/ 140559 h 309074"/>
              <a:gd name="connsiteX2" fmla="*/ 28735 w 140153"/>
              <a:gd name="connsiteY2" fmla="*/ 188184 h 309074"/>
              <a:gd name="connsiteX3" fmla="*/ 9685 w 140153"/>
              <a:gd name="connsiteY3" fmla="*/ 308834 h 309074"/>
              <a:gd name="connsiteX4" fmla="*/ 9685 w 140153"/>
              <a:gd name="connsiteY4" fmla="*/ 213584 h 309074"/>
              <a:gd name="connsiteX5" fmla="*/ 139860 w 140153"/>
              <a:gd name="connsiteY5" fmla="*/ 859 h 3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153" h="309074">
                <a:moveTo>
                  <a:pt x="139860" y="859"/>
                </a:moveTo>
                <a:cubicBezTo>
                  <a:pt x="145681" y="-11312"/>
                  <a:pt x="63131" y="109338"/>
                  <a:pt x="44610" y="140559"/>
                </a:cubicBezTo>
                <a:cubicBezTo>
                  <a:pt x="26089" y="171780"/>
                  <a:pt x="34556" y="160138"/>
                  <a:pt x="28735" y="188184"/>
                </a:cubicBezTo>
                <a:cubicBezTo>
                  <a:pt x="22914" y="216230"/>
                  <a:pt x="12860" y="304601"/>
                  <a:pt x="9685" y="308834"/>
                </a:cubicBezTo>
                <a:cubicBezTo>
                  <a:pt x="6510" y="313067"/>
                  <a:pt x="-10423" y="260680"/>
                  <a:pt x="9685" y="213584"/>
                </a:cubicBezTo>
                <a:cubicBezTo>
                  <a:pt x="29793" y="166488"/>
                  <a:pt x="134039" y="13030"/>
                  <a:pt x="139860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454ABFC0-A8A9-E736-564C-EE5D0E87686F}"/>
              </a:ext>
            </a:extLst>
          </p:cNvPr>
          <p:cNvSpPr/>
          <p:nvPr/>
        </p:nvSpPr>
        <p:spPr>
          <a:xfrm>
            <a:off x="9300738" y="2768230"/>
            <a:ext cx="154539" cy="609970"/>
          </a:xfrm>
          <a:custGeom>
            <a:avLst/>
            <a:gdLst>
              <a:gd name="connsiteX0" fmla="*/ 154412 w 154539"/>
              <a:gd name="connsiteY0" fmla="*/ 370 h 609970"/>
              <a:gd name="connsiteX1" fmla="*/ 33762 w 154539"/>
              <a:gd name="connsiteY1" fmla="*/ 209920 h 609970"/>
              <a:gd name="connsiteX2" fmla="*/ 21062 w 154539"/>
              <a:gd name="connsiteY2" fmla="*/ 254370 h 609970"/>
              <a:gd name="connsiteX3" fmla="*/ 43287 w 154539"/>
              <a:gd name="connsiteY3" fmla="*/ 454395 h 609970"/>
              <a:gd name="connsiteX4" fmla="*/ 71862 w 154539"/>
              <a:gd name="connsiteY4" fmla="*/ 609970 h 609970"/>
              <a:gd name="connsiteX5" fmla="*/ 21062 w 154539"/>
              <a:gd name="connsiteY5" fmla="*/ 333745 h 609970"/>
              <a:gd name="connsiteX6" fmla="*/ 8362 w 154539"/>
              <a:gd name="connsiteY6" fmla="*/ 267070 h 609970"/>
              <a:gd name="connsiteX7" fmla="*/ 154412 w 154539"/>
              <a:gd name="connsiteY7" fmla="*/ 370 h 60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539" h="609970">
                <a:moveTo>
                  <a:pt x="154412" y="370"/>
                </a:moveTo>
                <a:cubicBezTo>
                  <a:pt x="158645" y="-9155"/>
                  <a:pt x="55987" y="167587"/>
                  <a:pt x="33762" y="209920"/>
                </a:cubicBezTo>
                <a:cubicBezTo>
                  <a:pt x="11537" y="252253"/>
                  <a:pt x="19475" y="213624"/>
                  <a:pt x="21062" y="254370"/>
                </a:cubicBezTo>
                <a:cubicBezTo>
                  <a:pt x="22649" y="295116"/>
                  <a:pt x="34820" y="395128"/>
                  <a:pt x="43287" y="454395"/>
                </a:cubicBezTo>
                <a:cubicBezTo>
                  <a:pt x="51754" y="513662"/>
                  <a:pt x="71862" y="609970"/>
                  <a:pt x="71862" y="609970"/>
                </a:cubicBezTo>
                <a:lnTo>
                  <a:pt x="21062" y="333745"/>
                </a:lnTo>
                <a:cubicBezTo>
                  <a:pt x="10479" y="276595"/>
                  <a:pt x="-12275" y="317341"/>
                  <a:pt x="8362" y="267070"/>
                </a:cubicBezTo>
                <a:cubicBezTo>
                  <a:pt x="28999" y="216799"/>
                  <a:pt x="150179" y="9895"/>
                  <a:pt x="154412" y="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26AB5428-00DF-A362-0A27-7C02B28573B6}"/>
              </a:ext>
            </a:extLst>
          </p:cNvPr>
          <p:cNvSpPr/>
          <p:nvPr/>
        </p:nvSpPr>
        <p:spPr>
          <a:xfrm>
            <a:off x="9531350" y="2960456"/>
            <a:ext cx="9562" cy="474672"/>
          </a:xfrm>
          <a:custGeom>
            <a:avLst/>
            <a:gdLst>
              <a:gd name="connsiteX0" fmla="*/ 3175 w 9562"/>
              <a:gd name="connsiteY0" fmla="*/ 1819 h 474672"/>
              <a:gd name="connsiteX1" fmla="*/ 0 w 9562"/>
              <a:gd name="connsiteY1" fmla="*/ 373294 h 474672"/>
              <a:gd name="connsiteX2" fmla="*/ 3175 w 9562"/>
              <a:gd name="connsiteY2" fmla="*/ 468544 h 474672"/>
              <a:gd name="connsiteX3" fmla="*/ 9525 w 9562"/>
              <a:gd name="connsiteY3" fmla="*/ 239944 h 474672"/>
              <a:gd name="connsiteX4" fmla="*/ 3175 w 9562"/>
              <a:gd name="connsiteY4" fmla="*/ 1819 h 4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2" h="474672">
                <a:moveTo>
                  <a:pt x="3175" y="1819"/>
                </a:moveTo>
                <a:cubicBezTo>
                  <a:pt x="1588" y="24044"/>
                  <a:pt x="0" y="295507"/>
                  <a:pt x="0" y="373294"/>
                </a:cubicBezTo>
                <a:cubicBezTo>
                  <a:pt x="0" y="451081"/>
                  <a:pt x="1588" y="490769"/>
                  <a:pt x="3175" y="468544"/>
                </a:cubicBezTo>
                <a:cubicBezTo>
                  <a:pt x="4762" y="446319"/>
                  <a:pt x="10054" y="312969"/>
                  <a:pt x="9525" y="239944"/>
                </a:cubicBezTo>
                <a:cubicBezTo>
                  <a:pt x="8996" y="166919"/>
                  <a:pt x="4762" y="-20406"/>
                  <a:pt x="3175" y="1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7EAE0257-EC49-4B8D-69CA-3FDB3EC49E4D}"/>
              </a:ext>
            </a:extLst>
          </p:cNvPr>
          <p:cNvSpPr/>
          <p:nvPr/>
        </p:nvSpPr>
        <p:spPr>
          <a:xfrm>
            <a:off x="9344796" y="3377206"/>
            <a:ext cx="213561" cy="164787"/>
          </a:xfrm>
          <a:custGeom>
            <a:avLst/>
            <a:gdLst>
              <a:gd name="connsiteX0" fmla="*/ 2404 w 213561"/>
              <a:gd name="connsiteY0" fmla="*/ 4169 h 164787"/>
              <a:gd name="connsiteX1" fmla="*/ 129404 w 213561"/>
              <a:gd name="connsiteY1" fmla="*/ 102594 h 164787"/>
              <a:gd name="connsiteX2" fmla="*/ 211954 w 213561"/>
              <a:gd name="connsiteY2" fmla="*/ 162919 h 164787"/>
              <a:gd name="connsiteX3" fmla="*/ 56379 w 213561"/>
              <a:gd name="connsiteY3" fmla="*/ 32744 h 164787"/>
              <a:gd name="connsiteX4" fmla="*/ 2404 w 213561"/>
              <a:gd name="connsiteY4" fmla="*/ 4169 h 16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61" h="164787">
                <a:moveTo>
                  <a:pt x="2404" y="4169"/>
                </a:moveTo>
                <a:cubicBezTo>
                  <a:pt x="14575" y="15811"/>
                  <a:pt x="94479" y="76136"/>
                  <a:pt x="129404" y="102594"/>
                </a:cubicBezTo>
                <a:cubicBezTo>
                  <a:pt x="164329" y="129052"/>
                  <a:pt x="224125" y="174561"/>
                  <a:pt x="211954" y="162919"/>
                </a:cubicBezTo>
                <a:cubicBezTo>
                  <a:pt x="199783" y="151277"/>
                  <a:pt x="86012" y="59202"/>
                  <a:pt x="56379" y="32744"/>
                </a:cubicBezTo>
                <a:cubicBezTo>
                  <a:pt x="26746" y="6286"/>
                  <a:pt x="-9767" y="-7473"/>
                  <a:pt x="2404" y="4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DD51D5B4-8EFF-3B44-60F1-0A5F8D7EE6A1}"/>
              </a:ext>
            </a:extLst>
          </p:cNvPr>
          <p:cNvSpPr/>
          <p:nvPr/>
        </p:nvSpPr>
        <p:spPr>
          <a:xfrm>
            <a:off x="9099520" y="2898753"/>
            <a:ext cx="203589" cy="111173"/>
          </a:xfrm>
          <a:custGeom>
            <a:avLst/>
            <a:gdLst>
              <a:gd name="connsiteX0" fmla="*/ 30 w 203589"/>
              <a:gd name="connsiteY0" fmla="*/ 111147 h 111173"/>
              <a:gd name="connsiteX1" fmla="*/ 139730 w 203589"/>
              <a:gd name="connsiteY1" fmla="*/ 25422 h 111173"/>
              <a:gd name="connsiteX2" fmla="*/ 203230 w 203589"/>
              <a:gd name="connsiteY2" fmla="*/ 12722 h 111173"/>
              <a:gd name="connsiteX3" fmla="*/ 114330 w 203589"/>
              <a:gd name="connsiteY3" fmla="*/ 22 h 111173"/>
              <a:gd name="connsiteX4" fmla="*/ 152430 w 203589"/>
              <a:gd name="connsiteY4" fmla="*/ 15897 h 111173"/>
              <a:gd name="connsiteX5" fmla="*/ 30 w 203589"/>
              <a:gd name="connsiteY5" fmla="*/ 111147 h 1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589" h="111173">
                <a:moveTo>
                  <a:pt x="30" y="111147"/>
                </a:moveTo>
                <a:cubicBezTo>
                  <a:pt x="-2087" y="112735"/>
                  <a:pt x="105863" y="41826"/>
                  <a:pt x="139730" y="25422"/>
                </a:cubicBezTo>
                <a:cubicBezTo>
                  <a:pt x="173597" y="9018"/>
                  <a:pt x="207463" y="16955"/>
                  <a:pt x="203230" y="12722"/>
                </a:cubicBezTo>
                <a:cubicBezTo>
                  <a:pt x="198997" y="8489"/>
                  <a:pt x="122797" y="-507"/>
                  <a:pt x="114330" y="22"/>
                </a:cubicBezTo>
                <a:cubicBezTo>
                  <a:pt x="105863" y="551"/>
                  <a:pt x="169892" y="-2095"/>
                  <a:pt x="152430" y="15897"/>
                </a:cubicBezTo>
                <a:cubicBezTo>
                  <a:pt x="134968" y="33889"/>
                  <a:pt x="2147" y="109559"/>
                  <a:pt x="30" y="111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CD0FDF83-38FC-279C-B6EF-6F5A8A9C55A9}"/>
              </a:ext>
            </a:extLst>
          </p:cNvPr>
          <p:cNvSpPr/>
          <p:nvPr/>
        </p:nvSpPr>
        <p:spPr>
          <a:xfrm>
            <a:off x="8797674" y="2895075"/>
            <a:ext cx="296225" cy="207250"/>
          </a:xfrm>
          <a:custGeom>
            <a:avLst/>
            <a:gdLst>
              <a:gd name="connsiteX0" fmla="*/ 295526 w 296225"/>
              <a:gd name="connsiteY0" fmla="*/ 525 h 207250"/>
              <a:gd name="connsiteX1" fmla="*/ 225676 w 296225"/>
              <a:gd name="connsiteY1" fmla="*/ 67200 h 207250"/>
              <a:gd name="connsiteX2" fmla="*/ 200276 w 296225"/>
              <a:gd name="connsiteY2" fmla="*/ 121175 h 207250"/>
              <a:gd name="connsiteX3" fmla="*/ 251 w 296225"/>
              <a:gd name="connsiteY3" fmla="*/ 206900 h 207250"/>
              <a:gd name="connsiteX4" fmla="*/ 159001 w 296225"/>
              <a:gd name="connsiteY4" fmla="*/ 149750 h 207250"/>
              <a:gd name="connsiteX5" fmla="*/ 178051 w 296225"/>
              <a:gd name="connsiteY5" fmla="*/ 105300 h 207250"/>
              <a:gd name="connsiteX6" fmla="*/ 295526 w 296225"/>
              <a:gd name="connsiteY6" fmla="*/ 525 h 20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225" h="207250">
                <a:moveTo>
                  <a:pt x="295526" y="525"/>
                </a:moveTo>
                <a:cubicBezTo>
                  <a:pt x="303463" y="-5825"/>
                  <a:pt x="241551" y="47092"/>
                  <a:pt x="225676" y="67200"/>
                </a:cubicBezTo>
                <a:cubicBezTo>
                  <a:pt x="209801" y="87308"/>
                  <a:pt x="237847" y="97892"/>
                  <a:pt x="200276" y="121175"/>
                </a:cubicBezTo>
                <a:cubicBezTo>
                  <a:pt x="162705" y="144458"/>
                  <a:pt x="7130" y="202138"/>
                  <a:pt x="251" y="206900"/>
                </a:cubicBezTo>
                <a:cubicBezTo>
                  <a:pt x="-6628" y="211662"/>
                  <a:pt x="129368" y="166683"/>
                  <a:pt x="159001" y="149750"/>
                </a:cubicBezTo>
                <a:cubicBezTo>
                  <a:pt x="188634" y="132817"/>
                  <a:pt x="156884" y="123292"/>
                  <a:pt x="178051" y="105300"/>
                </a:cubicBezTo>
                <a:cubicBezTo>
                  <a:pt x="199218" y="87308"/>
                  <a:pt x="287589" y="6875"/>
                  <a:pt x="295526" y="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74FCBB2-9754-5CA4-020B-C3F26992B9D7}"/>
              </a:ext>
            </a:extLst>
          </p:cNvPr>
          <p:cNvSpPr/>
          <p:nvPr/>
        </p:nvSpPr>
        <p:spPr>
          <a:xfrm>
            <a:off x="8489949" y="2933654"/>
            <a:ext cx="519337" cy="50937"/>
          </a:xfrm>
          <a:custGeom>
            <a:avLst/>
            <a:gdLst>
              <a:gd name="connsiteX0" fmla="*/ 1 w 519337"/>
              <a:gd name="connsiteY0" fmla="*/ 50846 h 50937"/>
              <a:gd name="connsiteX1" fmla="*/ 180976 w 519337"/>
              <a:gd name="connsiteY1" fmla="*/ 12746 h 50937"/>
              <a:gd name="connsiteX2" fmla="*/ 517526 w 519337"/>
              <a:gd name="connsiteY2" fmla="*/ 22271 h 50937"/>
              <a:gd name="connsiteX3" fmla="*/ 311151 w 519337"/>
              <a:gd name="connsiteY3" fmla="*/ 22271 h 50937"/>
              <a:gd name="connsiteX4" fmla="*/ 225426 w 519337"/>
              <a:gd name="connsiteY4" fmla="*/ 19096 h 50937"/>
              <a:gd name="connsiteX5" fmla="*/ 88901 w 519337"/>
              <a:gd name="connsiteY5" fmla="*/ 41321 h 50937"/>
              <a:gd name="connsiteX6" fmla="*/ 177801 w 519337"/>
              <a:gd name="connsiteY6" fmla="*/ 46 h 50937"/>
              <a:gd name="connsiteX7" fmla="*/ 1 w 519337"/>
              <a:gd name="connsiteY7" fmla="*/ 50846 h 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337" h="50937">
                <a:moveTo>
                  <a:pt x="1" y="50846"/>
                </a:moveTo>
                <a:cubicBezTo>
                  <a:pt x="530" y="52963"/>
                  <a:pt x="94722" y="17508"/>
                  <a:pt x="180976" y="12746"/>
                </a:cubicBezTo>
                <a:cubicBezTo>
                  <a:pt x="267230" y="7984"/>
                  <a:pt x="495830" y="20684"/>
                  <a:pt x="517526" y="22271"/>
                </a:cubicBezTo>
                <a:cubicBezTo>
                  <a:pt x="539222" y="23858"/>
                  <a:pt x="359834" y="22800"/>
                  <a:pt x="311151" y="22271"/>
                </a:cubicBezTo>
                <a:cubicBezTo>
                  <a:pt x="262468" y="21742"/>
                  <a:pt x="262468" y="15921"/>
                  <a:pt x="225426" y="19096"/>
                </a:cubicBezTo>
                <a:cubicBezTo>
                  <a:pt x="188384" y="22271"/>
                  <a:pt x="96839" y="44496"/>
                  <a:pt x="88901" y="41321"/>
                </a:cubicBezTo>
                <a:cubicBezTo>
                  <a:pt x="80963" y="38146"/>
                  <a:pt x="186268" y="-1541"/>
                  <a:pt x="177801" y="46"/>
                </a:cubicBezTo>
                <a:cubicBezTo>
                  <a:pt x="169334" y="1633"/>
                  <a:pt x="-528" y="48729"/>
                  <a:pt x="1" y="50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8D7D31E5-8617-A574-31CC-7545DC2A393B}"/>
              </a:ext>
            </a:extLst>
          </p:cNvPr>
          <p:cNvSpPr/>
          <p:nvPr/>
        </p:nvSpPr>
        <p:spPr>
          <a:xfrm>
            <a:off x="9575618" y="3603615"/>
            <a:ext cx="110189" cy="593811"/>
          </a:xfrm>
          <a:custGeom>
            <a:avLst/>
            <a:gdLst>
              <a:gd name="connsiteX0" fmla="*/ 98607 w 110189"/>
              <a:gd name="connsiteY0" fmla="*/ 10 h 593811"/>
              <a:gd name="connsiteX1" fmla="*/ 108132 w 110189"/>
              <a:gd name="connsiteY1" fmla="*/ 231785 h 593811"/>
              <a:gd name="connsiteX2" fmla="*/ 54157 w 110189"/>
              <a:gd name="connsiteY2" fmla="*/ 365135 h 593811"/>
              <a:gd name="connsiteX3" fmla="*/ 182 w 110189"/>
              <a:gd name="connsiteY3" fmla="*/ 593735 h 593811"/>
              <a:gd name="connsiteX4" fmla="*/ 73207 w 110189"/>
              <a:gd name="connsiteY4" fmla="*/ 339735 h 593811"/>
              <a:gd name="connsiteX5" fmla="*/ 95432 w 110189"/>
              <a:gd name="connsiteY5" fmla="*/ 241310 h 593811"/>
              <a:gd name="connsiteX6" fmla="*/ 98607 w 110189"/>
              <a:gd name="connsiteY6" fmla="*/ 10 h 59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189" h="593811">
                <a:moveTo>
                  <a:pt x="98607" y="10"/>
                </a:moveTo>
                <a:cubicBezTo>
                  <a:pt x="100724" y="-1578"/>
                  <a:pt x="115540" y="170931"/>
                  <a:pt x="108132" y="231785"/>
                </a:cubicBezTo>
                <a:cubicBezTo>
                  <a:pt x="100724" y="292639"/>
                  <a:pt x="72149" y="304810"/>
                  <a:pt x="54157" y="365135"/>
                </a:cubicBezTo>
                <a:cubicBezTo>
                  <a:pt x="36165" y="425460"/>
                  <a:pt x="-2993" y="597968"/>
                  <a:pt x="182" y="593735"/>
                </a:cubicBezTo>
                <a:cubicBezTo>
                  <a:pt x="3357" y="589502"/>
                  <a:pt x="57332" y="398472"/>
                  <a:pt x="73207" y="339735"/>
                </a:cubicBezTo>
                <a:cubicBezTo>
                  <a:pt x="89082" y="280998"/>
                  <a:pt x="88553" y="292639"/>
                  <a:pt x="95432" y="241310"/>
                </a:cubicBezTo>
                <a:cubicBezTo>
                  <a:pt x="102311" y="189981"/>
                  <a:pt x="96490" y="1598"/>
                  <a:pt x="98607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9E3E07B4-F458-36E4-2723-73C906C5B6D6}"/>
              </a:ext>
            </a:extLst>
          </p:cNvPr>
          <p:cNvSpPr/>
          <p:nvPr/>
        </p:nvSpPr>
        <p:spPr>
          <a:xfrm>
            <a:off x="9559921" y="3425658"/>
            <a:ext cx="89200" cy="324017"/>
          </a:xfrm>
          <a:custGeom>
            <a:avLst/>
            <a:gdLst>
              <a:gd name="connsiteX0" fmla="*/ 4 w 89200"/>
              <a:gd name="connsiteY0" fmla="*/ 167 h 324017"/>
              <a:gd name="connsiteX1" fmla="*/ 57154 w 89200"/>
              <a:gd name="connsiteY1" fmla="*/ 136692 h 324017"/>
              <a:gd name="connsiteX2" fmla="*/ 88904 w 89200"/>
              <a:gd name="connsiteY2" fmla="*/ 324017 h 324017"/>
              <a:gd name="connsiteX3" fmla="*/ 73029 w 89200"/>
              <a:gd name="connsiteY3" fmla="*/ 136692 h 324017"/>
              <a:gd name="connsiteX4" fmla="*/ 73029 w 89200"/>
              <a:gd name="connsiteY4" fmla="*/ 222417 h 324017"/>
              <a:gd name="connsiteX5" fmla="*/ 60329 w 89200"/>
              <a:gd name="connsiteY5" fmla="*/ 111292 h 324017"/>
              <a:gd name="connsiteX6" fmla="*/ 4 w 89200"/>
              <a:gd name="connsiteY6" fmla="*/ 167 h 32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0" h="324017">
                <a:moveTo>
                  <a:pt x="4" y="167"/>
                </a:moveTo>
                <a:cubicBezTo>
                  <a:pt x="-525" y="4400"/>
                  <a:pt x="42337" y="82717"/>
                  <a:pt x="57154" y="136692"/>
                </a:cubicBezTo>
                <a:cubicBezTo>
                  <a:pt x="71971" y="190667"/>
                  <a:pt x="86258" y="324017"/>
                  <a:pt x="88904" y="324017"/>
                </a:cubicBezTo>
                <a:cubicBezTo>
                  <a:pt x="91550" y="324017"/>
                  <a:pt x="75675" y="153625"/>
                  <a:pt x="73029" y="136692"/>
                </a:cubicBezTo>
                <a:cubicBezTo>
                  <a:pt x="70383" y="119759"/>
                  <a:pt x="75146" y="226650"/>
                  <a:pt x="73029" y="222417"/>
                </a:cubicBezTo>
                <a:cubicBezTo>
                  <a:pt x="70912" y="218184"/>
                  <a:pt x="72500" y="149392"/>
                  <a:pt x="60329" y="111292"/>
                </a:cubicBezTo>
                <a:cubicBezTo>
                  <a:pt x="48158" y="73192"/>
                  <a:pt x="533" y="-4066"/>
                  <a:pt x="4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5BE29A23-D0CC-54A1-C793-1BED61742543}"/>
              </a:ext>
            </a:extLst>
          </p:cNvPr>
          <p:cNvSpPr/>
          <p:nvPr/>
        </p:nvSpPr>
        <p:spPr>
          <a:xfrm>
            <a:off x="9220195" y="3775072"/>
            <a:ext cx="428636" cy="342904"/>
          </a:xfrm>
          <a:custGeom>
            <a:avLst/>
            <a:gdLst>
              <a:gd name="connsiteX0" fmla="*/ 428630 w 428636"/>
              <a:gd name="connsiteY0" fmla="*/ 3 h 342904"/>
              <a:gd name="connsiteX1" fmla="*/ 231780 w 428636"/>
              <a:gd name="connsiteY1" fmla="*/ 120653 h 342904"/>
              <a:gd name="connsiteX2" fmla="*/ 5 w 428636"/>
              <a:gd name="connsiteY2" fmla="*/ 342903 h 342904"/>
              <a:gd name="connsiteX3" fmla="*/ 225430 w 428636"/>
              <a:gd name="connsiteY3" fmla="*/ 117478 h 342904"/>
              <a:gd name="connsiteX4" fmla="*/ 428630 w 428636"/>
              <a:gd name="connsiteY4" fmla="*/ 3 h 34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636" h="342904">
                <a:moveTo>
                  <a:pt x="428630" y="3"/>
                </a:moveTo>
                <a:cubicBezTo>
                  <a:pt x="429688" y="532"/>
                  <a:pt x="303217" y="63503"/>
                  <a:pt x="231780" y="120653"/>
                </a:cubicBezTo>
                <a:cubicBezTo>
                  <a:pt x="160343" y="177803"/>
                  <a:pt x="1063" y="343432"/>
                  <a:pt x="5" y="342903"/>
                </a:cubicBezTo>
                <a:cubicBezTo>
                  <a:pt x="-1053" y="342374"/>
                  <a:pt x="151347" y="174099"/>
                  <a:pt x="225430" y="117478"/>
                </a:cubicBezTo>
                <a:cubicBezTo>
                  <a:pt x="299513" y="60857"/>
                  <a:pt x="427572" y="-526"/>
                  <a:pt x="4286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25DD46BC-A294-4264-225E-3B4DFD0FCA5F}"/>
              </a:ext>
            </a:extLst>
          </p:cNvPr>
          <p:cNvSpPr/>
          <p:nvPr/>
        </p:nvSpPr>
        <p:spPr>
          <a:xfrm>
            <a:off x="7476716" y="3145575"/>
            <a:ext cx="213985" cy="261230"/>
          </a:xfrm>
          <a:custGeom>
            <a:avLst/>
            <a:gdLst>
              <a:gd name="connsiteX0" fmla="*/ 213134 w 213985"/>
              <a:gd name="connsiteY0" fmla="*/ 850 h 261230"/>
              <a:gd name="connsiteX1" fmla="*/ 13109 w 213985"/>
              <a:gd name="connsiteY1" fmla="*/ 108800 h 261230"/>
              <a:gd name="connsiteX2" fmla="*/ 117884 w 213985"/>
              <a:gd name="connsiteY2" fmla="*/ 261200 h 261230"/>
              <a:gd name="connsiteX3" fmla="*/ 409 w 213985"/>
              <a:gd name="connsiteY3" fmla="*/ 121500 h 261230"/>
              <a:gd name="connsiteX4" fmla="*/ 82959 w 213985"/>
              <a:gd name="connsiteY4" fmla="*/ 61175 h 261230"/>
              <a:gd name="connsiteX5" fmla="*/ 213134 w 213985"/>
              <a:gd name="connsiteY5" fmla="*/ 850 h 26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985" h="261230">
                <a:moveTo>
                  <a:pt x="213134" y="850"/>
                </a:moveTo>
                <a:cubicBezTo>
                  <a:pt x="201492" y="8788"/>
                  <a:pt x="28984" y="65408"/>
                  <a:pt x="13109" y="108800"/>
                </a:cubicBezTo>
                <a:cubicBezTo>
                  <a:pt x="-2766" y="152192"/>
                  <a:pt x="120001" y="259083"/>
                  <a:pt x="117884" y="261200"/>
                </a:cubicBezTo>
                <a:cubicBezTo>
                  <a:pt x="115767" y="263317"/>
                  <a:pt x="6230" y="154837"/>
                  <a:pt x="409" y="121500"/>
                </a:cubicBezTo>
                <a:cubicBezTo>
                  <a:pt x="-5412" y="88163"/>
                  <a:pt x="52268" y="79696"/>
                  <a:pt x="82959" y="61175"/>
                </a:cubicBezTo>
                <a:cubicBezTo>
                  <a:pt x="113650" y="42654"/>
                  <a:pt x="224776" y="-7088"/>
                  <a:pt x="213134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DB4B4C8F-09CD-3B83-1853-5E0729F0FC95}"/>
              </a:ext>
            </a:extLst>
          </p:cNvPr>
          <p:cNvSpPr/>
          <p:nvPr/>
        </p:nvSpPr>
        <p:spPr>
          <a:xfrm>
            <a:off x="7366007" y="3206643"/>
            <a:ext cx="197906" cy="174938"/>
          </a:xfrm>
          <a:custGeom>
            <a:avLst/>
            <a:gdLst>
              <a:gd name="connsiteX0" fmla="*/ 174618 w 197906"/>
              <a:gd name="connsiteY0" fmla="*/ 107 h 174938"/>
              <a:gd name="connsiteX1" fmla="*/ 44443 w 197906"/>
              <a:gd name="connsiteY1" fmla="*/ 73132 h 174938"/>
              <a:gd name="connsiteX2" fmla="*/ 79368 w 197906"/>
              <a:gd name="connsiteY2" fmla="*/ 114407 h 174938"/>
              <a:gd name="connsiteX3" fmla="*/ 196843 w 197906"/>
              <a:gd name="connsiteY3" fmla="*/ 174732 h 174938"/>
              <a:gd name="connsiteX4" fmla="*/ 3168 w 197906"/>
              <a:gd name="connsiteY4" fmla="*/ 92182 h 174938"/>
              <a:gd name="connsiteX5" fmla="*/ 82543 w 197906"/>
              <a:gd name="connsiteY5" fmla="*/ 57257 h 174938"/>
              <a:gd name="connsiteX6" fmla="*/ 174618 w 197906"/>
              <a:gd name="connsiteY6" fmla="*/ 107 h 1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06" h="174938">
                <a:moveTo>
                  <a:pt x="174618" y="107"/>
                </a:moveTo>
                <a:cubicBezTo>
                  <a:pt x="168268" y="2753"/>
                  <a:pt x="60318" y="54082"/>
                  <a:pt x="44443" y="73132"/>
                </a:cubicBezTo>
                <a:cubicBezTo>
                  <a:pt x="28568" y="92182"/>
                  <a:pt x="53968" y="97474"/>
                  <a:pt x="79368" y="114407"/>
                </a:cubicBezTo>
                <a:cubicBezTo>
                  <a:pt x="104768" y="131340"/>
                  <a:pt x="209543" y="178436"/>
                  <a:pt x="196843" y="174732"/>
                </a:cubicBezTo>
                <a:cubicBezTo>
                  <a:pt x="184143" y="171028"/>
                  <a:pt x="22218" y="111761"/>
                  <a:pt x="3168" y="92182"/>
                </a:cubicBezTo>
                <a:cubicBezTo>
                  <a:pt x="-15882" y="72603"/>
                  <a:pt x="56085" y="69957"/>
                  <a:pt x="82543" y="57257"/>
                </a:cubicBezTo>
                <a:cubicBezTo>
                  <a:pt x="109001" y="44557"/>
                  <a:pt x="180968" y="-2539"/>
                  <a:pt x="174618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D6035F66-6D65-04EC-5746-9660FA81F65E}"/>
              </a:ext>
            </a:extLst>
          </p:cNvPr>
          <p:cNvSpPr/>
          <p:nvPr/>
        </p:nvSpPr>
        <p:spPr>
          <a:xfrm>
            <a:off x="7324718" y="3428984"/>
            <a:ext cx="36234" cy="111175"/>
          </a:xfrm>
          <a:custGeom>
            <a:avLst/>
            <a:gdLst>
              <a:gd name="connsiteX0" fmla="*/ 7 w 36234"/>
              <a:gd name="connsiteY0" fmla="*/ 16 h 111175"/>
              <a:gd name="connsiteX1" fmla="*/ 31757 w 36234"/>
              <a:gd name="connsiteY1" fmla="*/ 69866 h 111175"/>
              <a:gd name="connsiteX2" fmla="*/ 34932 w 36234"/>
              <a:gd name="connsiteY2" fmla="*/ 111141 h 111175"/>
              <a:gd name="connsiteX3" fmla="*/ 34932 w 36234"/>
              <a:gd name="connsiteY3" fmla="*/ 63516 h 111175"/>
              <a:gd name="connsiteX4" fmla="*/ 7 w 36234"/>
              <a:gd name="connsiteY4" fmla="*/ 16 h 1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34" h="111175">
                <a:moveTo>
                  <a:pt x="7" y="16"/>
                </a:moveTo>
                <a:cubicBezTo>
                  <a:pt x="-522" y="1074"/>
                  <a:pt x="25936" y="51345"/>
                  <a:pt x="31757" y="69866"/>
                </a:cubicBezTo>
                <a:cubicBezTo>
                  <a:pt x="37578" y="88387"/>
                  <a:pt x="34403" y="112199"/>
                  <a:pt x="34932" y="111141"/>
                </a:cubicBezTo>
                <a:cubicBezTo>
                  <a:pt x="35461" y="110083"/>
                  <a:pt x="37578" y="78862"/>
                  <a:pt x="34932" y="63516"/>
                </a:cubicBezTo>
                <a:cubicBezTo>
                  <a:pt x="32286" y="48170"/>
                  <a:pt x="536" y="-1042"/>
                  <a:pt x="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E21B241F-BFD9-295C-FFF6-F953B24F11E6}"/>
              </a:ext>
            </a:extLst>
          </p:cNvPr>
          <p:cNvSpPr/>
          <p:nvPr/>
        </p:nvSpPr>
        <p:spPr>
          <a:xfrm>
            <a:off x="7302348" y="3419475"/>
            <a:ext cx="149760" cy="50800"/>
          </a:xfrm>
          <a:custGeom>
            <a:avLst/>
            <a:gdLst>
              <a:gd name="connsiteX0" fmla="*/ 152 w 149760"/>
              <a:gd name="connsiteY0" fmla="*/ 0 h 50800"/>
              <a:gd name="connsiteX1" fmla="*/ 85877 w 149760"/>
              <a:gd name="connsiteY1" fmla="*/ 19050 h 50800"/>
              <a:gd name="connsiteX2" fmla="*/ 149377 w 149760"/>
              <a:gd name="connsiteY2" fmla="*/ 50800 h 50800"/>
              <a:gd name="connsiteX3" fmla="*/ 108102 w 149760"/>
              <a:gd name="connsiteY3" fmla="*/ 19050 h 50800"/>
              <a:gd name="connsiteX4" fmla="*/ 152 w 149760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60" h="50800">
                <a:moveTo>
                  <a:pt x="152" y="0"/>
                </a:moveTo>
                <a:cubicBezTo>
                  <a:pt x="-3552" y="0"/>
                  <a:pt x="61006" y="10583"/>
                  <a:pt x="85877" y="19050"/>
                </a:cubicBezTo>
                <a:cubicBezTo>
                  <a:pt x="110748" y="27517"/>
                  <a:pt x="145673" y="50800"/>
                  <a:pt x="149377" y="50800"/>
                </a:cubicBezTo>
                <a:cubicBezTo>
                  <a:pt x="153081" y="50800"/>
                  <a:pt x="129269" y="25400"/>
                  <a:pt x="108102" y="19050"/>
                </a:cubicBezTo>
                <a:cubicBezTo>
                  <a:pt x="86935" y="12700"/>
                  <a:pt x="3856" y="0"/>
                  <a:pt x="1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43E7A6A8-A684-F80D-0229-504C406E0E30}"/>
              </a:ext>
            </a:extLst>
          </p:cNvPr>
          <p:cNvSpPr/>
          <p:nvPr/>
        </p:nvSpPr>
        <p:spPr>
          <a:xfrm>
            <a:off x="7324929" y="3428483"/>
            <a:ext cx="136925" cy="87659"/>
          </a:xfrm>
          <a:custGeom>
            <a:avLst/>
            <a:gdLst>
              <a:gd name="connsiteX0" fmla="*/ 136321 w 136925"/>
              <a:gd name="connsiteY0" fmla="*/ 517 h 87659"/>
              <a:gd name="connsiteX1" fmla="*/ 2971 w 136925"/>
              <a:gd name="connsiteY1" fmla="*/ 86242 h 87659"/>
              <a:gd name="connsiteX2" fmla="*/ 50596 w 136925"/>
              <a:gd name="connsiteY2" fmla="*/ 51317 h 87659"/>
              <a:gd name="connsiteX3" fmla="*/ 136321 w 136925"/>
              <a:gd name="connsiteY3" fmla="*/ 517 h 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25" h="87659">
                <a:moveTo>
                  <a:pt x="136321" y="517"/>
                </a:moveTo>
                <a:cubicBezTo>
                  <a:pt x="128384" y="6338"/>
                  <a:pt x="17259" y="77775"/>
                  <a:pt x="2971" y="86242"/>
                </a:cubicBezTo>
                <a:cubicBezTo>
                  <a:pt x="-11317" y="94709"/>
                  <a:pt x="29429" y="62959"/>
                  <a:pt x="50596" y="51317"/>
                </a:cubicBezTo>
                <a:cubicBezTo>
                  <a:pt x="71763" y="39675"/>
                  <a:pt x="144258" y="-5304"/>
                  <a:pt x="136321" y="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4A5C8466-3BBD-4D13-F7A4-A7CF0261A9F2}"/>
              </a:ext>
            </a:extLst>
          </p:cNvPr>
          <p:cNvSpPr/>
          <p:nvPr/>
        </p:nvSpPr>
        <p:spPr>
          <a:xfrm>
            <a:off x="7381846" y="3451206"/>
            <a:ext cx="38507" cy="104823"/>
          </a:xfrm>
          <a:custGeom>
            <a:avLst/>
            <a:gdLst>
              <a:gd name="connsiteX0" fmla="*/ 29 w 38507"/>
              <a:gd name="connsiteY0" fmla="*/ 19 h 104823"/>
              <a:gd name="connsiteX1" fmla="*/ 31779 w 38507"/>
              <a:gd name="connsiteY1" fmla="*/ 60344 h 104823"/>
              <a:gd name="connsiteX2" fmla="*/ 31779 w 38507"/>
              <a:gd name="connsiteY2" fmla="*/ 104794 h 104823"/>
              <a:gd name="connsiteX3" fmla="*/ 38129 w 38507"/>
              <a:gd name="connsiteY3" fmla="*/ 53994 h 104823"/>
              <a:gd name="connsiteX4" fmla="*/ 29 w 38507"/>
              <a:gd name="connsiteY4" fmla="*/ 19 h 104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07" h="104823">
                <a:moveTo>
                  <a:pt x="29" y="19"/>
                </a:moveTo>
                <a:cubicBezTo>
                  <a:pt x="-1029" y="1077"/>
                  <a:pt x="26487" y="42882"/>
                  <a:pt x="31779" y="60344"/>
                </a:cubicBezTo>
                <a:cubicBezTo>
                  <a:pt x="37071" y="77806"/>
                  <a:pt x="30721" y="105852"/>
                  <a:pt x="31779" y="104794"/>
                </a:cubicBezTo>
                <a:cubicBezTo>
                  <a:pt x="32837" y="103736"/>
                  <a:pt x="40246" y="67752"/>
                  <a:pt x="38129" y="53994"/>
                </a:cubicBezTo>
                <a:cubicBezTo>
                  <a:pt x="36012" y="40236"/>
                  <a:pt x="1087" y="-1039"/>
                  <a:pt x="29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1C0AE527-ACFC-1FF6-5C8C-E07C8BD20FF1}"/>
              </a:ext>
            </a:extLst>
          </p:cNvPr>
          <p:cNvSpPr/>
          <p:nvPr/>
        </p:nvSpPr>
        <p:spPr>
          <a:xfrm>
            <a:off x="6626215" y="3952812"/>
            <a:ext cx="262108" cy="181806"/>
          </a:xfrm>
          <a:custGeom>
            <a:avLst/>
            <a:gdLst>
              <a:gd name="connsiteX0" fmla="*/ 10 w 262108"/>
              <a:gd name="connsiteY0" fmla="*/ 63 h 181806"/>
              <a:gd name="connsiteX1" fmla="*/ 111135 w 262108"/>
              <a:gd name="connsiteY1" fmla="*/ 41338 h 181806"/>
              <a:gd name="connsiteX2" fmla="*/ 260360 w 262108"/>
              <a:gd name="connsiteY2" fmla="*/ 181038 h 181806"/>
              <a:gd name="connsiteX3" fmla="*/ 187335 w 262108"/>
              <a:gd name="connsiteY3" fmla="*/ 95313 h 181806"/>
              <a:gd name="connsiteX4" fmla="*/ 104785 w 262108"/>
              <a:gd name="connsiteY4" fmla="*/ 47688 h 181806"/>
              <a:gd name="connsiteX5" fmla="*/ 10 w 262108"/>
              <a:gd name="connsiteY5" fmla="*/ 63 h 1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108" h="181806">
                <a:moveTo>
                  <a:pt x="10" y="63"/>
                </a:moveTo>
                <a:cubicBezTo>
                  <a:pt x="1068" y="-995"/>
                  <a:pt x="67743" y="11176"/>
                  <a:pt x="111135" y="41338"/>
                </a:cubicBezTo>
                <a:cubicBezTo>
                  <a:pt x="154527" y="71500"/>
                  <a:pt x="247660" y="172042"/>
                  <a:pt x="260360" y="181038"/>
                </a:cubicBezTo>
                <a:cubicBezTo>
                  <a:pt x="273060" y="190034"/>
                  <a:pt x="213264" y="117538"/>
                  <a:pt x="187335" y="95313"/>
                </a:cubicBezTo>
                <a:cubicBezTo>
                  <a:pt x="161406" y="73088"/>
                  <a:pt x="133889" y="61975"/>
                  <a:pt x="104785" y="47688"/>
                </a:cubicBezTo>
                <a:cubicBezTo>
                  <a:pt x="75681" y="33401"/>
                  <a:pt x="-1048" y="1121"/>
                  <a:pt x="10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D7EC5D6F-9029-77C7-802D-6542AB8E5E40}"/>
              </a:ext>
            </a:extLst>
          </p:cNvPr>
          <p:cNvSpPr/>
          <p:nvPr/>
        </p:nvSpPr>
        <p:spPr>
          <a:xfrm>
            <a:off x="6775393" y="3927445"/>
            <a:ext cx="279492" cy="279433"/>
          </a:xfrm>
          <a:custGeom>
            <a:avLst/>
            <a:gdLst>
              <a:gd name="connsiteX0" fmla="*/ 57 w 279492"/>
              <a:gd name="connsiteY0" fmla="*/ 30 h 279433"/>
              <a:gd name="connsiteX1" fmla="*/ 181032 w 279492"/>
              <a:gd name="connsiteY1" fmla="*/ 146080 h 279433"/>
              <a:gd name="connsiteX2" fmla="*/ 231832 w 279492"/>
              <a:gd name="connsiteY2" fmla="*/ 190530 h 279433"/>
              <a:gd name="connsiteX3" fmla="*/ 279457 w 279492"/>
              <a:gd name="connsiteY3" fmla="*/ 279430 h 279433"/>
              <a:gd name="connsiteX4" fmla="*/ 238182 w 279492"/>
              <a:gd name="connsiteY4" fmla="*/ 187355 h 279433"/>
              <a:gd name="connsiteX5" fmla="*/ 161982 w 279492"/>
              <a:gd name="connsiteY5" fmla="*/ 133380 h 279433"/>
              <a:gd name="connsiteX6" fmla="*/ 57 w 279492"/>
              <a:gd name="connsiteY6" fmla="*/ 30 h 27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492" h="279433">
                <a:moveTo>
                  <a:pt x="57" y="30"/>
                </a:moveTo>
                <a:cubicBezTo>
                  <a:pt x="3232" y="2147"/>
                  <a:pt x="142403" y="114330"/>
                  <a:pt x="181032" y="146080"/>
                </a:cubicBezTo>
                <a:cubicBezTo>
                  <a:pt x="219661" y="177830"/>
                  <a:pt x="215428" y="168305"/>
                  <a:pt x="231832" y="190530"/>
                </a:cubicBezTo>
                <a:cubicBezTo>
                  <a:pt x="248236" y="212755"/>
                  <a:pt x="278399" y="279959"/>
                  <a:pt x="279457" y="279430"/>
                </a:cubicBezTo>
                <a:cubicBezTo>
                  <a:pt x="280515" y="278901"/>
                  <a:pt x="257761" y="211697"/>
                  <a:pt x="238182" y="187355"/>
                </a:cubicBezTo>
                <a:cubicBezTo>
                  <a:pt x="218603" y="163013"/>
                  <a:pt x="196907" y="160368"/>
                  <a:pt x="161982" y="133380"/>
                </a:cubicBezTo>
                <a:cubicBezTo>
                  <a:pt x="127057" y="106393"/>
                  <a:pt x="-3118" y="-2087"/>
                  <a:pt x="5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8504B5A2-9B2C-C97F-34E0-922C750F18C8}"/>
              </a:ext>
            </a:extLst>
          </p:cNvPr>
          <p:cNvSpPr/>
          <p:nvPr/>
        </p:nvSpPr>
        <p:spPr>
          <a:xfrm>
            <a:off x="6901928" y="4138683"/>
            <a:ext cx="105300" cy="357304"/>
          </a:xfrm>
          <a:custGeom>
            <a:avLst/>
            <a:gdLst>
              <a:gd name="connsiteX0" fmla="*/ 6872 w 105300"/>
              <a:gd name="connsiteY0" fmla="*/ 1517 h 357304"/>
              <a:gd name="connsiteX1" fmla="*/ 522 w 105300"/>
              <a:gd name="connsiteY1" fmla="*/ 112642 h 357304"/>
              <a:gd name="connsiteX2" fmla="*/ 19572 w 105300"/>
              <a:gd name="connsiteY2" fmla="*/ 169792 h 357304"/>
              <a:gd name="connsiteX3" fmla="*/ 105297 w 105300"/>
              <a:gd name="connsiteY3" fmla="*/ 357117 h 357304"/>
              <a:gd name="connsiteX4" fmla="*/ 22747 w 105300"/>
              <a:gd name="connsiteY4" fmla="*/ 201542 h 357304"/>
              <a:gd name="connsiteX5" fmla="*/ 6872 w 105300"/>
              <a:gd name="connsiteY5" fmla="*/ 1517 h 35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00" h="357304">
                <a:moveTo>
                  <a:pt x="6872" y="1517"/>
                </a:moveTo>
                <a:cubicBezTo>
                  <a:pt x="3168" y="-13300"/>
                  <a:pt x="-1595" y="84596"/>
                  <a:pt x="522" y="112642"/>
                </a:cubicBezTo>
                <a:cubicBezTo>
                  <a:pt x="2639" y="140688"/>
                  <a:pt x="2109" y="129046"/>
                  <a:pt x="19572" y="169792"/>
                </a:cubicBezTo>
                <a:cubicBezTo>
                  <a:pt x="37035" y="210538"/>
                  <a:pt x="104768" y="351825"/>
                  <a:pt x="105297" y="357117"/>
                </a:cubicBezTo>
                <a:cubicBezTo>
                  <a:pt x="105826" y="362409"/>
                  <a:pt x="37035" y="254459"/>
                  <a:pt x="22747" y="201542"/>
                </a:cubicBezTo>
                <a:cubicBezTo>
                  <a:pt x="8460" y="148625"/>
                  <a:pt x="10576" y="16334"/>
                  <a:pt x="6872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E1F855B8-F217-5668-AA7D-4291AED63042}"/>
              </a:ext>
            </a:extLst>
          </p:cNvPr>
          <p:cNvSpPr/>
          <p:nvPr/>
        </p:nvSpPr>
        <p:spPr>
          <a:xfrm>
            <a:off x="7006739" y="4323924"/>
            <a:ext cx="235620" cy="197441"/>
          </a:xfrm>
          <a:custGeom>
            <a:avLst/>
            <a:gdLst>
              <a:gd name="connsiteX0" fmla="*/ 235436 w 235620"/>
              <a:gd name="connsiteY0" fmla="*/ 426 h 197441"/>
              <a:gd name="connsiteX1" fmla="*/ 95736 w 235620"/>
              <a:gd name="connsiteY1" fmla="*/ 57576 h 197441"/>
              <a:gd name="connsiteX2" fmla="*/ 57636 w 235620"/>
              <a:gd name="connsiteY2" fmla="*/ 92501 h 197441"/>
              <a:gd name="connsiteX3" fmla="*/ 486 w 235620"/>
              <a:gd name="connsiteY3" fmla="*/ 197276 h 197441"/>
              <a:gd name="connsiteX4" fmla="*/ 35411 w 235620"/>
              <a:gd name="connsiteY4" fmla="*/ 114726 h 197441"/>
              <a:gd name="connsiteX5" fmla="*/ 124311 w 235620"/>
              <a:gd name="connsiteY5" fmla="*/ 35351 h 197441"/>
              <a:gd name="connsiteX6" fmla="*/ 235436 w 235620"/>
              <a:gd name="connsiteY6" fmla="*/ 426 h 19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620" h="197441">
                <a:moveTo>
                  <a:pt x="235436" y="426"/>
                </a:moveTo>
                <a:cubicBezTo>
                  <a:pt x="230674" y="4130"/>
                  <a:pt x="125369" y="42230"/>
                  <a:pt x="95736" y="57576"/>
                </a:cubicBezTo>
                <a:cubicBezTo>
                  <a:pt x="66103" y="72922"/>
                  <a:pt x="73511" y="69218"/>
                  <a:pt x="57636" y="92501"/>
                </a:cubicBezTo>
                <a:cubicBezTo>
                  <a:pt x="41761" y="115784"/>
                  <a:pt x="4190" y="193572"/>
                  <a:pt x="486" y="197276"/>
                </a:cubicBezTo>
                <a:cubicBezTo>
                  <a:pt x="-3218" y="200980"/>
                  <a:pt x="14773" y="141714"/>
                  <a:pt x="35411" y="114726"/>
                </a:cubicBezTo>
                <a:cubicBezTo>
                  <a:pt x="56049" y="87738"/>
                  <a:pt x="97323" y="52814"/>
                  <a:pt x="124311" y="35351"/>
                </a:cubicBezTo>
                <a:cubicBezTo>
                  <a:pt x="151299" y="17888"/>
                  <a:pt x="240198" y="-3278"/>
                  <a:pt x="235436" y="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480DE3F9-AA24-1409-1920-10F4081517E7}"/>
              </a:ext>
            </a:extLst>
          </p:cNvPr>
          <p:cNvSpPr/>
          <p:nvPr/>
        </p:nvSpPr>
        <p:spPr>
          <a:xfrm>
            <a:off x="7121499" y="4441807"/>
            <a:ext cx="341476" cy="579897"/>
          </a:xfrm>
          <a:custGeom>
            <a:avLst/>
            <a:gdLst>
              <a:gd name="connsiteX0" fmla="*/ 26 w 341476"/>
              <a:gd name="connsiteY0" fmla="*/ 18 h 579897"/>
              <a:gd name="connsiteX1" fmla="*/ 247676 w 341476"/>
              <a:gd name="connsiteY1" fmla="*/ 355618 h 579897"/>
              <a:gd name="connsiteX2" fmla="*/ 311176 w 341476"/>
              <a:gd name="connsiteY2" fmla="*/ 469918 h 579897"/>
              <a:gd name="connsiteX3" fmla="*/ 339751 w 341476"/>
              <a:gd name="connsiteY3" fmla="*/ 577868 h 579897"/>
              <a:gd name="connsiteX4" fmla="*/ 263551 w 341476"/>
              <a:gd name="connsiteY4" fmla="*/ 371493 h 579897"/>
              <a:gd name="connsiteX5" fmla="*/ 26 w 341476"/>
              <a:gd name="connsiteY5" fmla="*/ 18 h 5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476" h="579897">
                <a:moveTo>
                  <a:pt x="26" y="18"/>
                </a:moveTo>
                <a:cubicBezTo>
                  <a:pt x="-2620" y="-2628"/>
                  <a:pt x="195818" y="277301"/>
                  <a:pt x="247676" y="355618"/>
                </a:cubicBezTo>
                <a:cubicBezTo>
                  <a:pt x="299534" y="433935"/>
                  <a:pt x="295830" y="432876"/>
                  <a:pt x="311176" y="469918"/>
                </a:cubicBezTo>
                <a:cubicBezTo>
                  <a:pt x="326522" y="506960"/>
                  <a:pt x="347689" y="594272"/>
                  <a:pt x="339751" y="577868"/>
                </a:cubicBezTo>
                <a:cubicBezTo>
                  <a:pt x="331814" y="561464"/>
                  <a:pt x="315938" y="463039"/>
                  <a:pt x="263551" y="371493"/>
                </a:cubicBezTo>
                <a:cubicBezTo>
                  <a:pt x="211164" y="279947"/>
                  <a:pt x="2672" y="2664"/>
                  <a:pt x="2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5B60F9F2-3814-B3B8-73AD-C74B72764705}"/>
              </a:ext>
            </a:extLst>
          </p:cNvPr>
          <p:cNvSpPr/>
          <p:nvPr/>
        </p:nvSpPr>
        <p:spPr>
          <a:xfrm>
            <a:off x="7527925" y="5009697"/>
            <a:ext cx="829080" cy="508453"/>
          </a:xfrm>
          <a:custGeom>
            <a:avLst/>
            <a:gdLst>
              <a:gd name="connsiteX0" fmla="*/ 0 w 829080"/>
              <a:gd name="connsiteY0" fmla="*/ 508453 h 508453"/>
              <a:gd name="connsiteX1" fmla="*/ 250825 w 829080"/>
              <a:gd name="connsiteY1" fmla="*/ 352878 h 508453"/>
              <a:gd name="connsiteX2" fmla="*/ 409575 w 829080"/>
              <a:gd name="connsiteY2" fmla="*/ 251278 h 508453"/>
              <a:gd name="connsiteX3" fmla="*/ 549275 w 829080"/>
              <a:gd name="connsiteY3" fmla="*/ 162378 h 508453"/>
              <a:gd name="connsiteX4" fmla="*/ 828675 w 829080"/>
              <a:gd name="connsiteY4" fmla="*/ 453 h 508453"/>
              <a:gd name="connsiteX5" fmla="*/ 606425 w 829080"/>
              <a:gd name="connsiteY5" fmla="*/ 117928 h 508453"/>
              <a:gd name="connsiteX6" fmla="*/ 403225 w 829080"/>
              <a:gd name="connsiteY6" fmla="*/ 238578 h 508453"/>
              <a:gd name="connsiteX7" fmla="*/ 492125 w 829080"/>
              <a:gd name="connsiteY7" fmla="*/ 197303 h 508453"/>
              <a:gd name="connsiteX8" fmla="*/ 298450 w 829080"/>
              <a:gd name="connsiteY8" fmla="*/ 308428 h 508453"/>
              <a:gd name="connsiteX9" fmla="*/ 400050 w 829080"/>
              <a:gd name="connsiteY9" fmla="*/ 254453 h 508453"/>
              <a:gd name="connsiteX10" fmla="*/ 184150 w 829080"/>
              <a:gd name="connsiteY10" fmla="*/ 390978 h 508453"/>
              <a:gd name="connsiteX11" fmla="*/ 298450 w 829080"/>
              <a:gd name="connsiteY11" fmla="*/ 327478 h 508453"/>
              <a:gd name="connsiteX12" fmla="*/ 0 w 829080"/>
              <a:gd name="connsiteY12" fmla="*/ 508453 h 50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9080" h="508453">
                <a:moveTo>
                  <a:pt x="0" y="508453"/>
                </a:moveTo>
                <a:lnTo>
                  <a:pt x="250825" y="352878"/>
                </a:lnTo>
                <a:cubicBezTo>
                  <a:pt x="319087" y="310016"/>
                  <a:pt x="409575" y="251278"/>
                  <a:pt x="409575" y="251278"/>
                </a:cubicBezTo>
                <a:cubicBezTo>
                  <a:pt x="459317" y="219528"/>
                  <a:pt x="479425" y="204182"/>
                  <a:pt x="549275" y="162378"/>
                </a:cubicBezTo>
                <a:cubicBezTo>
                  <a:pt x="619125" y="120574"/>
                  <a:pt x="819150" y="7861"/>
                  <a:pt x="828675" y="453"/>
                </a:cubicBezTo>
                <a:cubicBezTo>
                  <a:pt x="838200" y="-6955"/>
                  <a:pt x="677333" y="78241"/>
                  <a:pt x="606425" y="117928"/>
                </a:cubicBezTo>
                <a:cubicBezTo>
                  <a:pt x="535517" y="157615"/>
                  <a:pt x="422275" y="225349"/>
                  <a:pt x="403225" y="238578"/>
                </a:cubicBezTo>
                <a:cubicBezTo>
                  <a:pt x="384175" y="251807"/>
                  <a:pt x="509587" y="185661"/>
                  <a:pt x="492125" y="197303"/>
                </a:cubicBezTo>
                <a:cubicBezTo>
                  <a:pt x="474663" y="208945"/>
                  <a:pt x="313796" y="298903"/>
                  <a:pt x="298450" y="308428"/>
                </a:cubicBezTo>
                <a:cubicBezTo>
                  <a:pt x="283104" y="317953"/>
                  <a:pt x="419100" y="240695"/>
                  <a:pt x="400050" y="254453"/>
                </a:cubicBezTo>
                <a:cubicBezTo>
                  <a:pt x="381000" y="268211"/>
                  <a:pt x="201083" y="378807"/>
                  <a:pt x="184150" y="390978"/>
                </a:cubicBezTo>
                <a:cubicBezTo>
                  <a:pt x="167217" y="403149"/>
                  <a:pt x="298450" y="327478"/>
                  <a:pt x="298450" y="327478"/>
                </a:cubicBezTo>
                <a:lnTo>
                  <a:pt x="0" y="50845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71A49099-6053-1BE5-EE45-FFDBA00FE699}"/>
              </a:ext>
            </a:extLst>
          </p:cNvPr>
          <p:cNvSpPr/>
          <p:nvPr/>
        </p:nvSpPr>
        <p:spPr>
          <a:xfrm>
            <a:off x="7578109" y="4960007"/>
            <a:ext cx="820020" cy="367643"/>
          </a:xfrm>
          <a:custGeom>
            <a:avLst/>
            <a:gdLst>
              <a:gd name="connsiteX0" fmla="*/ 616 w 820020"/>
              <a:gd name="connsiteY0" fmla="*/ 342243 h 367643"/>
              <a:gd name="connsiteX1" fmla="*/ 168891 w 820020"/>
              <a:gd name="connsiteY1" fmla="*/ 329543 h 367643"/>
              <a:gd name="connsiteX2" fmla="*/ 518141 w 820020"/>
              <a:gd name="connsiteY2" fmla="*/ 94593 h 367643"/>
              <a:gd name="connsiteX3" fmla="*/ 340341 w 820020"/>
              <a:gd name="connsiteY3" fmla="*/ 221593 h 367643"/>
              <a:gd name="connsiteX4" fmla="*/ 632441 w 820020"/>
              <a:gd name="connsiteY4" fmla="*/ 24743 h 367643"/>
              <a:gd name="connsiteX5" fmla="*/ 692766 w 820020"/>
              <a:gd name="connsiteY5" fmla="*/ 12043 h 367643"/>
              <a:gd name="connsiteX6" fmla="*/ 727691 w 820020"/>
              <a:gd name="connsiteY6" fmla="*/ 18393 h 367643"/>
              <a:gd name="connsiteX7" fmla="*/ 819766 w 820020"/>
              <a:gd name="connsiteY7" fmla="*/ 94593 h 367643"/>
              <a:gd name="connsiteX8" fmla="*/ 753091 w 820020"/>
              <a:gd name="connsiteY8" fmla="*/ 21568 h 367643"/>
              <a:gd name="connsiteX9" fmla="*/ 692766 w 820020"/>
              <a:gd name="connsiteY9" fmla="*/ 5693 h 367643"/>
              <a:gd name="connsiteX10" fmla="*/ 537191 w 820020"/>
              <a:gd name="connsiteY10" fmla="*/ 107293 h 367643"/>
              <a:gd name="connsiteX11" fmla="*/ 429241 w 820020"/>
              <a:gd name="connsiteY11" fmla="*/ 177143 h 367643"/>
              <a:gd name="connsiteX12" fmla="*/ 549891 w 820020"/>
              <a:gd name="connsiteY12" fmla="*/ 123168 h 367643"/>
              <a:gd name="connsiteX13" fmla="*/ 422891 w 820020"/>
              <a:gd name="connsiteY13" fmla="*/ 218418 h 367643"/>
              <a:gd name="connsiteX14" fmla="*/ 254616 w 820020"/>
              <a:gd name="connsiteY14" fmla="*/ 310493 h 367643"/>
              <a:gd name="connsiteX15" fmla="*/ 130791 w 820020"/>
              <a:gd name="connsiteY15" fmla="*/ 367643 h 367643"/>
              <a:gd name="connsiteX16" fmla="*/ 222866 w 820020"/>
              <a:gd name="connsiteY16" fmla="*/ 310493 h 367643"/>
              <a:gd name="connsiteX17" fmla="*/ 616 w 820020"/>
              <a:gd name="connsiteY17" fmla="*/ 342243 h 3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0020" h="367643">
                <a:moveTo>
                  <a:pt x="616" y="342243"/>
                </a:moveTo>
                <a:cubicBezTo>
                  <a:pt x="-8380" y="345418"/>
                  <a:pt x="82637" y="370818"/>
                  <a:pt x="168891" y="329543"/>
                </a:cubicBezTo>
                <a:cubicBezTo>
                  <a:pt x="255145" y="288268"/>
                  <a:pt x="489566" y="112585"/>
                  <a:pt x="518141" y="94593"/>
                </a:cubicBezTo>
                <a:cubicBezTo>
                  <a:pt x="546716" y="76601"/>
                  <a:pt x="321291" y="233235"/>
                  <a:pt x="340341" y="221593"/>
                </a:cubicBezTo>
                <a:cubicBezTo>
                  <a:pt x="359391" y="209951"/>
                  <a:pt x="573704" y="59668"/>
                  <a:pt x="632441" y="24743"/>
                </a:cubicBezTo>
                <a:cubicBezTo>
                  <a:pt x="691179" y="-10182"/>
                  <a:pt x="676891" y="13101"/>
                  <a:pt x="692766" y="12043"/>
                </a:cubicBezTo>
                <a:cubicBezTo>
                  <a:pt x="708641" y="10985"/>
                  <a:pt x="706524" y="4635"/>
                  <a:pt x="727691" y="18393"/>
                </a:cubicBezTo>
                <a:cubicBezTo>
                  <a:pt x="748858" y="32151"/>
                  <a:pt x="815533" y="94064"/>
                  <a:pt x="819766" y="94593"/>
                </a:cubicBezTo>
                <a:cubicBezTo>
                  <a:pt x="823999" y="95122"/>
                  <a:pt x="774258" y="36385"/>
                  <a:pt x="753091" y="21568"/>
                </a:cubicBezTo>
                <a:cubicBezTo>
                  <a:pt x="731924" y="6751"/>
                  <a:pt x="728749" y="-8594"/>
                  <a:pt x="692766" y="5693"/>
                </a:cubicBezTo>
                <a:cubicBezTo>
                  <a:pt x="656783" y="19980"/>
                  <a:pt x="537191" y="107293"/>
                  <a:pt x="537191" y="107293"/>
                </a:cubicBezTo>
                <a:cubicBezTo>
                  <a:pt x="493270" y="135868"/>
                  <a:pt x="427124" y="174497"/>
                  <a:pt x="429241" y="177143"/>
                </a:cubicBezTo>
                <a:cubicBezTo>
                  <a:pt x="431358" y="179789"/>
                  <a:pt x="550949" y="116289"/>
                  <a:pt x="549891" y="123168"/>
                </a:cubicBezTo>
                <a:cubicBezTo>
                  <a:pt x="548833" y="130047"/>
                  <a:pt x="472104" y="187197"/>
                  <a:pt x="422891" y="218418"/>
                </a:cubicBezTo>
                <a:cubicBezTo>
                  <a:pt x="373679" y="249639"/>
                  <a:pt x="303299" y="285622"/>
                  <a:pt x="254616" y="310493"/>
                </a:cubicBezTo>
                <a:cubicBezTo>
                  <a:pt x="205933" y="335364"/>
                  <a:pt x="136083" y="367643"/>
                  <a:pt x="130791" y="367643"/>
                </a:cubicBezTo>
                <a:cubicBezTo>
                  <a:pt x="125499" y="367643"/>
                  <a:pt x="245091" y="312080"/>
                  <a:pt x="222866" y="310493"/>
                </a:cubicBezTo>
                <a:cubicBezTo>
                  <a:pt x="200641" y="308906"/>
                  <a:pt x="9612" y="339068"/>
                  <a:pt x="616" y="342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84925261-2F33-9308-93E1-127926FF91B4}"/>
              </a:ext>
            </a:extLst>
          </p:cNvPr>
          <p:cNvSpPr/>
          <p:nvPr/>
        </p:nvSpPr>
        <p:spPr>
          <a:xfrm>
            <a:off x="7658084" y="3956596"/>
            <a:ext cx="16430" cy="573614"/>
          </a:xfrm>
          <a:custGeom>
            <a:avLst/>
            <a:gdLst>
              <a:gd name="connsiteX0" fmla="*/ 16 w 16430"/>
              <a:gd name="connsiteY0" fmla="*/ 12154 h 573614"/>
              <a:gd name="connsiteX1" fmla="*/ 15891 w 16430"/>
              <a:gd name="connsiteY1" fmla="*/ 570954 h 573614"/>
              <a:gd name="connsiteX2" fmla="*/ 12716 w 16430"/>
              <a:gd name="connsiteY2" fmla="*/ 215354 h 573614"/>
              <a:gd name="connsiteX3" fmla="*/ 16 w 16430"/>
              <a:gd name="connsiteY3" fmla="*/ 12154 h 57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30" h="573614">
                <a:moveTo>
                  <a:pt x="16" y="12154"/>
                </a:moveTo>
                <a:cubicBezTo>
                  <a:pt x="545" y="71421"/>
                  <a:pt x="13774" y="537087"/>
                  <a:pt x="15891" y="570954"/>
                </a:cubicBezTo>
                <a:cubicBezTo>
                  <a:pt x="18008" y="604821"/>
                  <a:pt x="13245" y="305841"/>
                  <a:pt x="12716" y="215354"/>
                </a:cubicBezTo>
                <a:cubicBezTo>
                  <a:pt x="12187" y="124867"/>
                  <a:pt x="-513" y="-47113"/>
                  <a:pt x="16" y="12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3CD01E7B-E5E9-6ED4-9D6A-958C5C564BC3}"/>
              </a:ext>
            </a:extLst>
          </p:cNvPr>
          <p:cNvSpPr/>
          <p:nvPr/>
        </p:nvSpPr>
        <p:spPr>
          <a:xfrm>
            <a:off x="7444753" y="4108394"/>
            <a:ext cx="57776" cy="504903"/>
          </a:xfrm>
          <a:custGeom>
            <a:avLst/>
            <a:gdLst>
              <a:gd name="connsiteX0" fmla="*/ 57772 w 57776"/>
              <a:gd name="connsiteY0" fmla="*/ 56 h 504903"/>
              <a:gd name="connsiteX1" fmla="*/ 622 w 57776"/>
              <a:gd name="connsiteY1" fmla="*/ 171506 h 504903"/>
              <a:gd name="connsiteX2" fmla="*/ 26022 w 57776"/>
              <a:gd name="connsiteY2" fmla="*/ 504881 h 504903"/>
              <a:gd name="connsiteX3" fmla="*/ 3797 w 57776"/>
              <a:gd name="connsiteY3" fmla="*/ 187381 h 504903"/>
              <a:gd name="connsiteX4" fmla="*/ 57772 w 57776"/>
              <a:gd name="connsiteY4" fmla="*/ 56 h 504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76" h="504903">
                <a:moveTo>
                  <a:pt x="57772" y="56"/>
                </a:moveTo>
                <a:cubicBezTo>
                  <a:pt x="57243" y="-2590"/>
                  <a:pt x="5914" y="87369"/>
                  <a:pt x="622" y="171506"/>
                </a:cubicBezTo>
                <a:cubicBezTo>
                  <a:pt x="-4670" y="255644"/>
                  <a:pt x="25493" y="502235"/>
                  <a:pt x="26022" y="504881"/>
                </a:cubicBezTo>
                <a:cubicBezTo>
                  <a:pt x="26551" y="507527"/>
                  <a:pt x="-2024" y="275223"/>
                  <a:pt x="3797" y="187381"/>
                </a:cubicBezTo>
                <a:cubicBezTo>
                  <a:pt x="9618" y="99539"/>
                  <a:pt x="58301" y="2702"/>
                  <a:pt x="5777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689E70F6-4D6D-A877-E27C-7850C99206F4}"/>
              </a:ext>
            </a:extLst>
          </p:cNvPr>
          <p:cNvSpPr/>
          <p:nvPr/>
        </p:nvSpPr>
        <p:spPr>
          <a:xfrm>
            <a:off x="7656946" y="4635065"/>
            <a:ext cx="32912" cy="296357"/>
          </a:xfrm>
          <a:custGeom>
            <a:avLst/>
            <a:gdLst>
              <a:gd name="connsiteX0" fmla="*/ 32904 w 32912"/>
              <a:gd name="connsiteY0" fmla="*/ 435 h 296357"/>
              <a:gd name="connsiteX1" fmla="*/ 4329 w 32912"/>
              <a:gd name="connsiteY1" fmla="*/ 187760 h 296357"/>
              <a:gd name="connsiteX2" fmla="*/ 4329 w 32912"/>
              <a:gd name="connsiteY2" fmla="*/ 295710 h 296357"/>
              <a:gd name="connsiteX3" fmla="*/ 1154 w 32912"/>
              <a:gd name="connsiteY3" fmla="*/ 140135 h 296357"/>
              <a:gd name="connsiteX4" fmla="*/ 32904 w 32912"/>
              <a:gd name="connsiteY4" fmla="*/ 435 h 29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12" h="296357">
                <a:moveTo>
                  <a:pt x="32904" y="435"/>
                </a:moveTo>
                <a:cubicBezTo>
                  <a:pt x="33433" y="8373"/>
                  <a:pt x="9091" y="138548"/>
                  <a:pt x="4329" y="187760"/>
                </a:cubicBezTo>
                <a:cubicBezTo>
                  <a:pt x="-434" y="236973"/>
                  <a:pt x="4858" y="303648"/>
                  <a:pt x="4329" y="295710"/>
                </a:cubicBezTo>
                <a:cubicBezTo>
                  <a:pt x="3800" y="287773"/>
                  <a:pt x="-2550" y="185114"/>
                  <a:pt x="1154" y="140135"/>
                </a:cubicBezTo>
                <a:cubicBezTo>
                  <a:pt x="4858" y="95156"/>
                  <a:pt x="32375" y="-7503"/>
                  <a:pt x="32904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02237F67-03A9-A08A-00F3-8B9B1BA84B96}"/>
              </a:ext>
            </a:extLst>
          </p:cNvPr>
          <p:cNvSpPr/>
          <p:nvPr/>
        </p:nvSpPr>
        <p:spPr>
          <a:xfrm>
            <a:off x="7648360" y="4689007"/>
            <a:ext cx="298717" cy="378312"/>
          </a:xfrm>
          <a:custGeom>
            <a:avLst/>
            <a:gdLst>
              <a:gd name="connsiteX0" fmla="*/ 298665 w 298717"/>
              <a:gd name="connsiteY0" fmla="*/ 468 h 378312"/>
              <a:gd name="connsiteX1" fmla="*/ 63715 w 298717"/>
              <a:gd name="connsiteY1" fmla="*/ 111593 h 378312"/>
              <a:gd name="connsiteX2" fmla="*/ 25615 w 298717"/>
              <a:gd name="connsiteY2" fmla="*/ 143343 h 378312"/>
              <a:gd name="connsiteX3" fmla="*/ 73240 w 298717"/>
              <a:gd name="connsiteY3" fmla="*/ 102068 h 378312"/>
              <a:gd name="connsiteX4" fmla="*/ 38315 w 298717"/>
              <a:gd name="connsiteY4" fmla="*/ 171918 h 378312"/>
              <a:gd name="connsiteX5" fmla="*/ 44665 w 298717"/>
              <a:gd name="connsiteY5" fmla="*/ 171918 h 378312"/>
              <a:gd name="connsiteX6" fmla="*/ 215 w 298717"/>
              <a:gd name="connsiteY6" fmla="*/ 378293 h 378312"/>
              <a:gd name="connsiteX7" fmla="*/ 41490 w 298717"/>
              <a:gd name="connsiteY7" fmla="*/ 159218 h 378312"/>
              <a:gd name="connsiteX8" fmla="*/ 298665 w 298717"/>
              <a:gd name="connsiteY8" fmla="*/ 468 h 37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717" h="378312">
                <a:moveTo>
                  <a:pt x="298665" y="468"/>
                </a:moveTo>
                <a:cubicBezTo>
                  <a:pt x="302369" y="-7469"/>
                  <a:pt x="109223" y="87781"/>
                  <a:pt x="63715" y="111593"/>
                </a:cubicBezTo>
                <a:cubicBezTo>
                  <a:pt x="18207" y="135405"/>
                  <a:pt x="24028" y="144930"/>
                  <a:pt x="25615" y="143343"/>
                </a:cubicBezTo>
                <a:cubicBezTo>
                  <a:pt x="27202" y="141756"/>
                  <a:pt x="71123" y="97306"/>
                  <a:pt x="73240" y="102068"/>
                </a:cubicBezTo>
                <a:cubicBezTo>
                  <a:pt x="75357" y="106830"/>
                  <a:pt x="38315" y="171918"/>
                  <a:pt x="38315" y="171918"/>
                </a:cubicBezTo>
                <a:cubicBezTo>
                  <a:pt x="33553" y="183560"/>
                  <a:pt x="51015" y="137522"/>
                  <a:pt x="44665" y="171918"/>
                </a:cubicBezTo>
                <a:cubicBezTo>
                  <a:pt x="38315" y="206314"/>
                  <a:pt x="744" y="380410"/>
                  <a:pt x="215" y="378293"/>
                </a:cubicBezTo>
                <a:cubicBezTo>
                  <a:pt x="-314" y="376176"/>
                  <a:pt x="-2960" y="218485"/>
                  <a:pt x="41490" y="159218"/>
                </a:cubicBezTo>
                <a:cubicBezTo>
                  <a:pt x="85940" y="99951"/>
                  <a:pt x="294961" y="8405"/>
                  <a:pt x="298665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259301C7-163D-5D9C-3290-0EAB1BAA3BB0}"/>
              </a:ext>
            </a:extLst>
          </p:cNvPr>
          <p:cNvSpPr/>
          <p:nvPr/>
        </p:nvSpPr>
        <p:spPr>
          <a:xfrm>
            <a:off x="7937448" y="4635104"/>
            <a:ext cx="362110" cy="197315"/>
          </a:xfrm>
          <a:custGeom>
            <a:avLst/>
            <a:gdLst>
              <a:gd name="connsiteX0" fmla="*/ 52 w 362110"/>
              <a:gd name="connsiteY0" fmla="*/ 63896 h 197315"/>
              <a:gd name="connsiteX1" fmla="*/ 244527 w 362110"/>
              <a:gd name="connsiteY1" fmla="*/ 396 h 197315"/>
              <a:gd name="connsiteX2" fmla="*/ 330252 w 362110"/>
              <a:gd name="connsiteY2" fmla="*/ 35321 h 197315"/>
              <a:gd name="connsiteX3" fmla="*/ 330252 w 362110"/>
              <a:gd name="connsiteY3" fmla="*/ 16271 h 197315"/>
              <a:gd name="connsiteX4" fmla="*/ 349302 w 362110"/>
              <a:gd name="connsiteY4" fmla="*/ 92471 h 197315"/>
              <a:gd name="connsiteX5" fmla="*/ 342952 w 362110"/>
              <a:gd name="connsiteY5" fmla="*/ 143271 h 197315"/>
              <a:gd name="connsiteX6" fmla="*/ 362002 w 362110"/>
              <a:gd name="connsiteY6" fmla="*/ 194071 h 197315"/>
              <a:gd name="connsiteX7" fmla="*/ 349302 w 362110"/>
              <a:gd name="connsiteY7" fmla="*/ 44846 h 197315"/>
              <a:gd name="connsiteX8" fmla="*/ 320727 w 362110"/>
              <a:gd name="connsiteY8" fmla="*/ 13096 h 197315"/>
              <a:gd name="connsiteX9" fmla="*/ 187377 w 362110"/>
              <a:gd name="connsiteY9" fmla="*/ 35321 h 197315"/>
              <a:gd name="connsiteX10" fmla="*/ 222302 w 362110"/>
              <a:gd name="connsiteY10" fmla="*/ 16271 h 197315"/>
              <a:gd name="connsiteX11" fmla="*/ 52 w 362110"/>
              <a:gd name="connsiteY11" fmla="*/ 63896 h 19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10" h="197315">
                <a:moveTo>
                  <a:pt x="52" y="63896"/>
                </a:moveTo>
                <a:cubicBezTo>
                  <a:pt x="3756" y="61250"/>
                  <a:pt x="189494" y="5159"/>
                  <a:pt x="244527" y="396"/>
                </a:cubicBezTo>
                <a:cubicBezTo>
                  <a:pt x="299560" y="-4367"/>
                  <a:pt x="330252" y="35321"/>
                  <a:pt x="330252" y="35321"/>
                </a:cubicBezTo>
                <a:cubicBezTo>
                  <a:pt x="344539" y="37967"/>
                  <a:pt x="327077" y="6746"/>
                  <a:pt x="330252" y="16271"/>
                </a:cubicBezTo>
                <a:cubicBezTo>
                  <a:pt x="333427" y="25796"/>
                  <a:pt x="347185" y="71304"/>
                  <a:pt x="349302" y="92471"/>
                </a:cubicBezTo>
                <a:cubicBezTo>
                  <a:pt x="351419" y="113638"/>
                  <a:pt x="340835" y="126338"/>
                  <a:pt x="342952" y="143271"/>
                </a:cubicBezTo>
                <a:cubicBezTo>
                  <a:pt x="345069" y="160204"/>
                  <a:pt x="360944" y="210475"/>
                  <a:pt x="362002" y="194071"/>
                </a:cubicBezTo>
                <a:cubicBezTo>
                  <a:pt x="363060" y="177667"/>
                  <a:pt x="356181" y="75008"/>
                  <a:pt x="349302" y="44846"/>
                </a:cubicBezTo>
                <a:cubicBezTo>
                  <a:pt x="342423" y="14684"/>
                  <a:pt x="347714" y="14683"/>
                  <a:pt x="320727" y="13096"/>
                </a:cubicBezTo>
                <a:cubicBezTo>
                  <a:pt x="293740" y="11509"/>
                  <a:pt x="203781" y="34792"/>
                  <a:pt x="187377" y="35321"/>
                </a:cubicBezTo>
                <a:cubicBezTo>
                  <a:pt x="170973" y="35850"/>
                  <a:pt x="256169" y="9921"/>
                  <a:pt x="222302" y="16271"/>
                </a:cubicBezTo>
                <a:cubicBezTo>
                  <a:pt x="188435" y="22621"/>
                  <a:pt x="-3652" y="66542"/>
                  <a:pt x="52" y="63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93F7DC8D-1336-2322-00A6-C2E7CF9385B0}"/>
              </a:ext>
            </a:extLst>
          </p:cNvPr>
          <p:cNvSpPr/>
          <p:nvPr/>
        </p:nvSpPr>
        <p:spPr>
          <a:xfrm>
            <a:off x="7623175" y="4822292"/>
            <a:ext cx="165100" cy="327558"/>
          </a:xfrm>
          <a:custGeom>
            <a:avLst/>
            <a:gdLst>
              <a:gd name="connsiteX0" fmla="*/ 165100 w 165100"/>
              <a:gd name="connsiteY0" fmla="*/ 533 h 327558"/>
              <a:gd name="connsiteX1" fmla="*/ 101600 w 165100"/>
              <a:gd name="connsiteY1" fmla="*/ 73558 h 327558"/>
              <a:gd name="connsiteX2" fmla="*/ 76200 w 165100"/>
              <a:gd name="connsiteY2" fmla="*/ 165633 h 327558"/>
              <a:gd name="connsiteX3" fmla="*/ 0 w 165100"/>
              <a:gd name="connsiteY3" fmla="*/ 327558 h 327558"/>
              <a:gd name="connsiteX4" fmla="*/ 101600 w 165100"/>
              <a:gd name="connsiteY4" fmla="*/ 111658 h 327558"/>
              <a:gd name="connsiteX5" fmla="*/ 165100 w 165100"/>
              <a:gd name="connsiteY5" fmla="*/ 533 h 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00" h="327558">
                <a:moveTo>
                  <a:pt x="165100" y="533"/>
                </a:moveTo>
                <a:cubicBezTo>
                  <a:pt x="165100" y="-5817"/>
                  <a:pt x="116417" y="46041"/>
                  <a:pt x="101600" y="73558"/>
                </a:cubicBezTo>
                <a:cubicBezTo>
                  <a:pt x="86783" y="101075"/>
                  <a:pt x="93133" y="123300"/>
                  <a:pt x="76200" y="165633"/>
                </a:cubicBezTo>
                <a:cubicBezTo>
                  <a:pt x="59267" y="207966"/>
                  <a:pt x="0" y="327558"/>
                  <a:pt x="0" y="327558"/>
                </a:cubicBezTo>
                <a:cubicBezTo>
                  <a:pt x="4233" y="318562"/>
                  <a:pt x="75671" y="165104"/>
                  <a:pt x="101600" y="111658"/>
                </a:cubicBezTo>
                <a:cubicBezTo>
                  <a:pt x="127529" y="58212"/>
                  <a:pt x="165100" y="6883"/>
                  <a:pt x="165100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8D9269A5-6F80-2580-4F68-FCB6D19ACA85}"/>
              </a:ext>
            </a:extLst>
          </p:cNvPr>
          <p:cNvSpPr/>
          <p:nvPr/>
        </p:nvSpPr>
        <p:spPr>
          <a:xfrm>
            <a:off x="7550134" y="5032152"/>
            <a:ext cx="245736" cy="197084"/>
          </a:xfrm>
          <a:custGeom>
            <a:avLst/>
            <a:gdLst>
              <a:gd name="connsiteX0" fmla="*/ 244491 w 245736"/>
              <a:gd name="connsiteY0" fmla="*/ 223 h 197084"/>
              <a:gd name="connsiteX1" fmla="*/ 130191 w 245736"/>
              <a:gd name="connsiteY1" fmla="*/ 70073 h 197084"/>
              <a:gd name="connsiteX2" fmla="*/ 53991 w 245736"/>
              <a:gd name="connsiteY2" fmla="*/ 101823 h 197084"/>
              <a:gd name="connsiteX3" fmla="*/ 16 w 245736"/>
              <a:gd name="connsiteY3" fmla="*/ 197073 h 197084"/>
              <a:gd name="connsiteX4" fmla="*/ 50816 w 245736"/>
              <a:gd name="connsiteY4" fmla="*/ 95473 h 197084"/>
              <a:gd name="connsiteX5" fmla="*/ 244491 w 245736"/>
              <a:gd name="connsiteY5" fmla="*/ 223 h 19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736" h="197084">
                <a:moveTo>
                  <a:pt x="244491" y="223"/>
                </a:moveTo>
                <a:cubicBezTo>
                  <a:pt x="257720" y="-4010"/>
                  <a:pt x="161941" y="53140"/>
                  <a:pt x="130191" y="70073"/>
                </a:cubicBezTo>
                <a:cubicBezTo>
                  <a:pt x="98441" y="87006"/>
                  <a:pt x="75687" y="80656"/>
                  <a:pt x="53991" y="101823"/>
                </a:cubicBezTo>
                <a:cubicBezTo>
                  <a:pt x="32295" y="122990"/>
                  <a:pt x="545" y="198131"/>
                  <a:pt x="16" y="197073"/>
                </a:cubicBezTo>
                <a:cubicBezTo>
                  <a:pt x="-513" y="196015"/>
                  <a:pt x="11658" y="126694"/>
                  <a:pt x="50816" y="95473"/>
                </a:cubicBezTo>
                <a:cubicBezTo>
                  <a:pt x="89974" y="64252"/>
                  <a:pt x="231262" y="4456"/>
                  <a:pt x="244491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43C2D59D-4E23-9B3A-4061-9639AEEF880F}"/>
              </a:ext>
            </a:extLst>
          </p:cNvPr>
          <p:cNvSpPr/>
          <p:nvPr/>
        </p:nvSpPr>
        <p:spPr>
          <a:xfrm>
            <a:off x="7718055" y="4789591"/>
            <a:ext cx="546930" cy="392015"/>
          </a:xfrm>
          <a:custGeom>
            <a:avLst/>
            <a:gdLst>
              <a:gd name="connsiteX0" fmla="*/ 546470 w 546930"/>
              <a:gd name="connsiteY0" fmla="*/ 1484 h 392015"/>
              <a:gd name="connsiteX1" fmla="*/ 365495 w 546930"/>
              <a:gd name="connsiteY1" fmla="*/ 14184 h 392015"/>
              <a:gd name="connsiteX2" fmla="*/ 425820 w 546930"/>
              <a:gd name="connsiteY2" fmla="*/ 20534 h 392015"/>
              <a:gd name="connsiteX3" fmla="*/ 343270 w 546930"/>
              <a:gd name="connsiteY3" fmla="*/ 93559 h 392015"/>
              <a:gd name="connsiteX4" fmla="*/ 244845 w 546930"/>
              <a:gd name="connsiteY4" fmla="*/ 204684 h 392015"/>
              <a:gd name="connsiteX5" fmla="*/ 370 w 546930"/>
              <a:gd name="connsiteY5" fmla="*/ 392009 h 392015"/>
              <a:gd name="connsiteX6" fmla="*/ 305170 w 546930"/>
              <a:gd name="connsiteY6" fmla="*/ 198334 h 392015"/>
              <a:gd name="connsiteX7" fmla="*/ 162295 w 546930"/>
              <a:gd name="connsiteY7" fmla="*/ 284059 h 392015"/>
              <a:gd name="connsiteX8" fmla="*/ 409945 w 546930"/>
              <a:gd name="connsiteY8" fmla="*/ 52284 h 392015"/>
              <a:gd name="connsiteX9" fmla="*/ 546470 w 546930"/>
              <a:gd name="connsiteY9" fmla="*/ 1484 h 39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930" h="392015">
                <a:moveTo>
                  <a:pt x="546470" y="1484"/>
                </a:moveTo>
                <a:cubicBezTo>
                  <a:pt x="539062" y="-4866"/>
                  <a:pt x="385603" y="11009"/>
                  <a:pt x="365495" y="14184"/>
                </a:cubicBezTo>
                <a:cubicBezTo>
                  <a:pt x="345387" y="17359"/>
                  <a:pt x="429524" y="7305"/>
                  <a:pt x="425820" y="20534"/>
                </a:cubicBezTo>
                <a:cubicBezTo>
                  <a:pt x="422116" y="33763"/>
                  <a:pt x="373432" y="62867"/>
                  <a:pt x="343270" y="93559"/>
                </a:cubicBezTo>
                <a:cubicBezTo>
                  <a:pt x="313108" y="124251"/>
                  <a:pt x="301995" y="154942"/>
                  <a:pt x="244845" y="204684"/>
                </a:cubicBezTo>
                <a:cubicBezTo>
                  <a:pt x="187695" y="254426"/>
                  <a:pt x="-9684" y="393067"/>
                  <a:pt x="370" y="392009"/>
                </a:cubicBezTo>
                <a:cubicBezTo>
                  <a:pt x="10424" y="390951"/>
                  <a:pt x="278183" y="216326"/>
                  <a:pt x="305170" y="198334"/>
                </a:cubicBezTo>
                <a:cubicBezTo>
                  <a:pt x="332157" y="180342"/>
                  <a:pt x="144832" y="308401"/>
                  <a:pt x="162295" y="284059"/>
                </a:cubicBezTo>
                <a:cubicBezTo>
                  <a:pt x="179758" y="259717"/>
                  <a:pt x="349620" y="97792"/>
                  <a:pt x="409945" y="52284"/>
                </a:cubicBezTo>
                <a:cubicBezTo>
                  <a:pt x="470270" y="6776"/>
                  <a:pt x="553878" y="7834"/>
                  <a:pt x="546470" y="1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0DA9A7B1-4A97-3289-A866-FA3CE3DC4338}"/>
              </a:ext>
            </a:extLst>
          </p:cNvPr>
          <p:cNvSpPr/>
          <p:nvPr/>
        </p:nvSpPr>
        <p:spPr>
          <a:xfrm>
            <a:off x="7572288" y="5029038"/>
            <a:ext cx="219228" cy="168988"/>
          </a:xfrm>
          <a:custGeom>
            <a:avLst/>
            <a:gdLst>
              <a:gd name="connsiteX0" fmla="*/ 219162 w 219228"/>
              <a:gd name="connsiteY0" fmla="*/ 162 h 168988"/>
              <a:gd name="connsiteX1" fmla="*/ 92162 w 219228"/>
              <a:gd name="connsiteY1" fmla="*/ 123987 h 168988"/>
              <a:gd name="connsiteX2" fmla="*/ 87 w 219228"/>
              <a:gd name="connsiteY2" fmla="*/ 168437 h 168988"/>
              <a:gd name="connsiteX3" fmla="*/ 108037 w 219228"/>
              <a:gd name="connsiteY3" fmla="*/ 98587 h 168988"/>
              <a:gd name="connsiteX4" fmla="*/ 219162 w 219228"/>
              <a:gd name="connsiteY4" fmla="*/ 162 h 1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228" h="168988">
                <a:moveTo>
                  <a:pt x="219162" y="162"/>
                </a:moveTo>
                <a:cubicBezTo>
                  <a:pt x="216516" y="4395"/>
                  <a:pt x="128674" y="95941"/>
                  <a:pt x="92162" y="123987"/>
                </a:cubicBezTo>
                <a:cubicBezTo>
                  <a:pt x="55650" y="152033"/>
                  <a:pt x="-2559" y="172670"/>
                  <a:pt x="87" y="168437"/>
                </a:cubicBezTo>
                <a:cubicBezTo>
                  <a:pt x="2733" y="164204"/>
                  <a:pt x="71525" y="121341"/>
                  <a:pt x="108037" y="98587"/>
                </a:cubicBezTo>
                <a:cubicBezTo>
                  <a:pt x="144549" y="75833"/>
                  <a:pt x="221808" y="-4071"/>
                  <a:pt x="21916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9E986064-A72A-98FB-B7E3-97B1405F22B6}"/>
              </a:ext>
            </a:extLst>
          </p:cNvPr>
          <p:cNvSpPr/>
          <p:nvPr/>
        </p:nvSpPr>
        <p:spPr>
          <a:xfrm>
            <a:off x="7585075" y="5145735"/>
            <a:ext cx="201543" cy="141399"/>
          </a:xfrm>
          <a:custGeom>
            <a:avLst/>
            <a:gdLst>
              <a:gd name="connsiteX0" fmla="*/ 0 w 201543"/>
              <a:gd name="connsiteY0" fmla="*/ 32690 h 141399"/>
              <a:gd name="connsiteX1" fmla="*/ 158750 w 201543"/>
              <a:gd name="connsiteY1" fmla="*/ 58090 h 141399"/>
              <a:gd name="connsiteX2" fmla="*/ 114300 w 201543"/>
              <a:gd name="connsiteY2" fmla="*/ 140640 h 141399"/>
              <a:gd name="connsiteX3" fmla="*/ 200025 w 201543"/>
              <a:gd name="connsiteY3" fmla="*/ 4115 h 141399"/>
              <a:gd name="connsiteX4" fmla="*/ 158750 w 201543"/>
              <a:gd name="connsiteY4" fmla="*/ 35865 h 141399"/>
              <a:gd name="connsiteX5" fmla="*/ 0 w 201543"/>
              <a:gd name="connsiteY5" fmla="*/ 32690 h 14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543" h="141399">
                <a:moveTo>
                  <a:pt x="0" y="32690"/>
                </a:moveTo>
                <a:cubicBezTo>
                  <a:pt x="0" y="36394"/>
                  <a:pt x="139700" y="40098"/>
                  <a:pt x="158750" y="58090"/>
                </a:cubicBezTo>
                <a:cubicBezTo>
                  <a:pt x="177800" y="76082"/>
                  <a:pt x="107421" y="149636"/>
                  <a:pt x="114300" y="140640"/>
                </a:cubicBezTo>
                <a:cubicBezTo>
                  <a:pt x="121179" y="131644"/>
                  <a:pt x="192617" y="21577"/>
                  <a:pt x="200025" y="4115"/>
                </a:cubicBezTo>
                <a:cubicBezTo>
                  <a:pt x="207433" y="-13347"/>
                  <a:pt x="186796" y="30044"/>
                  <a:pt x="158750" y="35865"/>
                </a:cubicBezTo>
                <a:cubicBezTo>
                  <a:pt x="130704" y="41686"/>
                  <a:pt x="0" y="28986"/>
                  <a:pt x="0" y="32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219391EB-BA8A-D047-AFE5-C54215DCB584}"/>
              </a:ext>
            </a:extLst>
          </p:cNvPr>
          <p:cNvSpPr/>
          <p:nvPr/>
        </p:nvSpPr>
        <p:spPr>
          <a:xfrm>
            <a:off x="7534275" y="5060950"/>
            <a:ext cx="136538" cy="206492"/>
          </a:xfrm>
          <a:custGeom>
            <a:avLst/>
            <a:gdLst>
              <a:gd name="connsiteX0" fmla="*/ 0 w 136538"/>
              <a:gd name="connsiteY0" fmla="*/ 0 h 206492"/>
              <a:gd name="connsiteX1" fmla="*/ 136525 w 136538"/>
              <a:gd name="connsiteY1" fmla="*/ 206375 h 206492"/>
              <a:gd name="connsiteX2" fmla="*/ 0 w 136538"/>
              <a:gd name="connsiteY2" fmla="*/ 0 h 20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38" h="206492">
                <a:moveTo>
                  <a:pt x="0" y="0"/>
                </a:moveTo>
                <a:cubicBezTo>
                  <a:pt x="0" y="0"/>
                  <a:pt x="134938" y="200554"/>
                  <a:pt x="136525" y="206375"/>
                </a:cubicBezTo>
                <a:cubicBezTo>
                  <a:pt x="138113" y="21219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0F1A9B3F-C0C6-FB68-F182-75D49C2956C2}"/>
              </a:ext>
            </a:extLst>
          </p:cNvPr>
          <p:cNvSpPr/>
          <p:nvPr/>
        </p:nvSpPr>
        <p:spPr>
          <a:xfrm>
            <a:off x="7456784" y="4707635"/>
            <a:ext cx="157282" cy="165709"/>
          </a:xfrm>
          <a:custGeom>
            <a:avLst/>
            <a:gdLst>
              <a:gd name="connsiteX0" fmla="*/ 156866 w 157282"/>
              <a:gd name="connsiteY0" fmla="*/ 890 h 165709"/>
              <a:gd name="connsiteX1" fmla="*/ 4466 w 157282"/>
              <a:gd name="connsiteY1" fmla="*/ 162815 h 165709"/>
              <a:gd name="connsiteX2" fmla="*/ 48916 w 157282"/>
              <a:gd name="connsiteY2" fmla="*/ 99315 h 165709"/>
              <a:gd name="connsiteX3" fmla="*/ 156866 w 157282"/>
              <a:gd name="connsiteY3" fmla="*/ 890 h 1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82" h="165709">
                <a:moveTo>
                  <a:pt x="156866" y="890"/>
                </a:moveTo>
                <a:cubicBezTo>
                  <a:pt x="149458" y="11473"/>
                  <a:pt x="22458" y="146411"/>
                  <a:pt x="4466" y="162815"/>
                </a:cubicBezTo>
                <a:cubicBezTo>
                  <a:pt x="-13526" y="179219"/>
                  <a:pt x="27220" y="121540"/>
                  <a:pt x="48916" y="99315"/>
                </a:cubicBezTo>
                <a:cubicBezTo>
                  <a:pt x="70612" y="77090"/>
                  <a:pt x="164274" y="-9693"/>
                  <a:pt x="156866" y="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95D4EEA4-2812-87AF-397A-11E9DE852F03}"/>
              </a:ext>
            </a:extLst>
          </p:cNvPr>
          <p:cNvSpPr/>
          <p:nvPr/>
        </p:nvSpPr>
        <p:spPr>
          <a:xfrm>
            <a:off x="7235666" y="4381088"/>
            <a:ext cx="22511" cy="207173"/>
          </a:xfrm>
          <a:custGeom>
            <a:avLst/>
            <a:gdLst>
              <a:gd name="connsiteX0" fmla="*/ 22384 w 22511"/>
              <a:gd name="connsiteY0" fmla="*/ 412 h 207173"/>
              <a:gd name="connsiteX1" fmla="*/ 9684 w 22511"/>
              <a:gd name="connsiteY1" fmla="*/ 86137 h 207173"/>
              <a:gd name="connsiteX2" fmla="*/ 19209 w 22511"/>
              <a:gd name="connsiteY2" fmla="*/ 206787 h 207173"/>
              <a:gd name="connsiteX3" fmla="*/ 159 w 22511"/>
              <a:gd name="connsiteY3" fmla="*/ 121062 h 207173"/>
              <a:gd name="connsiteX4" fmla="*/ 22384 w 22511"/>
              <a:gd name="connsiteY4" fmla="*/ 412 h 20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1" h="207173">
                <a:moveTo>
                  <a:pt x="22384" y="412"/>
                </a:moveTo>
                <a:cubicBezTo>
                  <a:pt x="23972" y="-5409"/>
                  <a:pt x="10213" y="51741"/>
                  <a:pt x="9684" y="86137"/>
                </a:cubicBezTo>
                <a:cubicBezTo>
                  <a:pt x="9155" y="120533"/>
                  <a:pt x="20796" y="200966"/>
                  <a:pt x="19209" y="206787"/>
                </a:cubicBezTo>
                <a:cubicBezTo>
                  <a:pt x="17621" y="212608"/>
                  <a:pt x="-1958" y="151224"/>
                  <a:pt x="159" y="121062"/>
                </a:cubicBezTo>
                <a:cubicBezTo>
                  <a:pt x="2276" y="90900"/>
                  <a:pt x="20796" y="6233"/>
                  <a:pt x="22384" y="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11A6E06A-1C34-6C80-F901-DDD1A60435F7}"/>
              </a:ext>
            </a:extLst>
          </p:cNvPr>
          <p:cNvSpPr/>
          <p:nvPr/>
        </p:nvSpPr>
        <p:spPr>
          <a:xfrm>
            <a:off x="7296078" y="4565503"/>
            <a:ext cx="207319" cy="416337"/>
          </a:xfrm>
          <a:custGeom>
            <a:avLst/>
            <a:gdLst>
              <a:gd name="connsiteX0" fmla="*/ 72 w 207319"/>
              <a:gd name="connsiteY0" fmla="*/ 147 h 416337"/>
              <a:gd name="connsiteX1" fmla="*/ 168347 w 207319"/>
              <a:gd name="connsiteY1" fmla="*/ 231922 h 416337"/>
              <a:gd name="connsiteX2" fmla="*/ 200097 w 207319"/>
              <a:gd name="connsiteY2" fmla="*/ 416072 h 416337"/>
              <a:gd name="connsiteX3" fmla="*/ 190572 w 207319"/>
              <a:gd name="connsiteY3" fmla="*/ 266847 h 416337"/>
              <a:gd name="connsiteX4" fmla="*/ 72 w 207319"/>
              <a:gd name="connsiteY4" fmla="*/ 147 h 41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19" h="416337">
                <a:moveTo>
                  <a:pt x="72" y="147"/>
                </a:moveTo>
                <a:cubicBezTo>
                  <a:pt x="-3632" y="-5674"/>
                  <a:pt x="135010" y="162601"/>
                  <a:pt x="168347" y="231922"/>
                </a:cubicBezTo>
                <a:cubicBezTo>
                  <a:pt x="201684" y="301243"/>
                  <a:pt x="196393" y="410251"/>
                  <a:pt x="200097" y="416072"/>
                </a:cubicBezTo>
                <a:cubicBezTo>
                  <a:pt x="203801" y="421893"/>
                  <a:pt x="218618" y="330876"/>
                  <a:pt x="190572" y="266847"/>
                </a:cubicBezTo>
                <a:cubicBezTo>
                  <a:pt x="162526" y="202818"/>
                  <a:pt x="3776" y="5968"/>
                  <a:pt x="72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E486073E-49C9-0341-15FE-75C07D343019}"/>
              </a:ext>
            </a:extLst>
          </p:cNvPr>
          <p:cNvSpPr/>
          <p:nvPr/>
        </p:nvSpPr>
        <p:spPr>
          <a:xfrm>
            <a:off x="7479126" y="4343165"/>
            <a:ext cx="198024" cy="695099"/>
          </a:xfrm>
          <a:custGeom>
            <a:avLst/>
            <a:gdLst>
              <a:gd name="connsiteX0" fmla="*/ 198024 w 198024"/>
              <a:gd name="connsiteY0" fmla="*/ 235 h 695099"/>
              <a:gd name="connsiteX1" fmla="*/ 137699 w 198024"/>
              <a:gd name="connsiteY1" fmla="*/ 120885 h 695099"/>
              <a:gd name="connsiteX2" fmla="*/ 134524 w 198024"/>
              <a:gd name="connsiteY2" fmla="*/ 343135 h 695099"/>
              <a:gd name="connsiteX3" fmla="*/ 137699 w 198024"/>
              <a:gd name="connsiteY3" fmla="*/ 441560 h 695099"/>
              <a:gd name="connsiteX4" fmla="*/ 71024 w 198024"/>
              <a:gd name="connsiteY4" fmla="*/ 597135 h 695099"/>
              <a:gd name="connsiteX5" fmla="*/ 1174 w 198024"/>
              <a:gd name="connsiteY5" fmla="*/ 692385 h 695099"/>
              <a:gd name="connsiteX6" fmla="*/ 131349 w 198024"/>
              <a:gd name="connsiteY6" fmla="*/ 492360 h 695099"/>
              <a:gd name="connsiteX7" fmla="*/ 137699 w 198024"/>
              <a:gd name="connsiteY7" fmla="*/ 149460 h 695099"/>
              <a:gd name="connsiteX8" fmla="*/ 198024 w 198024"/>
              <a:gd name="connsiteY8" fmla="*/ 235 h 6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024" h="695099">
                <a:moveTo>
                  <a:pt x="198024" y="235"/>
                </a:moveTo>
                <a:cubicBezTo>
                  <a:pt x="198024" y="-4527"/>
                  <a:pt x="148282" y="63735"/>
                  <a:pt x="137699" y="120885"/>
                </a:cubicBezTo>
                <a:cubicBezTo>
                  <a:pt x="127116" y="178035"/>
                  <a:pt x="134524" y="289689"/>
                  <a:pt x="134524" y="343135"/>
                </a:cubicBezTo>
                <a:cubicBezTo>
                  <a:pt x="134524" y="396581"/>
                  <a:pt x="148282" y="399227"/>
                  <a:pt x="137699" y="441560"/>
                </a:cubicBezTo>
                <a:cubicBezTo>
                  <a:pt x="127116" y="483893"/>
                  <a:pt x="93778" y="555331"/>
                  <a:pt x="71024" y="597135"/>
                </a:cubicBezTo>
                <a:cubicBezTo>
                  <a:pt x="48270" y="638939"/>
                  <a:pt x="-8880" y="709847"/>
                  <a:pt x="1174" y="692385"/>
                </a:cubicBezTo>
                <a:cubicBezTo>
                  <a:pt x="11228" y="674923"/>
                  <a:pt x="108595" y="582847"/>
                  <a:pt x="131349" y="492360"/>
                </a:cubicBezTo>
                <a:cubicBezTo>
                  <a:pt x="154103" y="401873"/>
                  <a:pt x="130291" y="225131"/>
                  <a:pt x="137699" y="149460"/>
                </a:cubicBezTo>
                <a:cubicBezTo>
                  <a:pt x="145107" y="73789"/>
                  <a:pt x="198024" y="4997"/>
                  <a:pt x="19802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651B8696-402E-2D62-0137-BAC297768989}"/>
              </a:ext>
            </a:extLst>
          </p:cNvPr>
          <p:cNvSpPr/>
          <p:nvPr/>
        </p:nvSpPr>
        <p:spPr>
          <a:xfrm>
            <a:off x="7645375" y="4394192"/>
            <a:ext cx="31889" cy="541306"/>
          </a:xfrm>
          <a:custGeom>
            <a:avLst/>
            <a:gdLst>
              <a:gd name="connsiteX0" fmla="*/ 22250 w 31889"/>
              <a:gd name="connsiteY0" fmla="*/ 8 h 541306"/>
              <a:gd name="connsiteX1" fmla="*/ 6375 w 31889"/>
              <a:gd name="connsiteY1" fmla="*/ 152408 h 541306"/>
              <a:gd name="connsiteX2" fmla="*/ 3200 w 31889"/>
              <a:gd name="connsiteY2" fmla="*/ 282583 h 541306"/>
              <a:gd name="connsiteX3" fmla="*/ 31775 w 31889"/>
              <a:gd name="connsiteY3" fmla="*/ 234958 h 541306"/>
              <a:gd name="connsiteX4" fmla="*/ 12725 w 31889"/>
              <a:gd name="connsiteY4" fmla="*/ 333383 h 541306"/>
              <a:gd name="connsiteX5" fmla="*/ 25 w 31889"/>
              <a:gd name="connsiteY5" fmla="*/ 403233 h 541306"/>
              <a:gd name="connsiteX6" fmla="*/ 9550 w 31889"/>
              <a:gd name="connsiteY6" fmla="*/ 539758 h 541306"/>
              <a:gd name="connsiteX7" fmla="*/ 12725 w 31889"/>
              <a:gd name="connsiteY7" fmla="*/ 304808 h 541306"/>
              <a:gd name="connsiteX8" fmla="*/ 9550 w 31889"/>
              <a:gd name="connsiteY8" fmla="*/ 146058 h 541306"/>
              <a:gd name="connsiteX9" fmla="*/ 22250 w 31889"/>
              <a:gd name="connsiteY9" fmla="*/ 8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889" h="541306">
                <a:moveTo>
                  <a:pt x="22250" y="8"/>
                </a:moveTo>
                <a:cubicBezTo>
                  <a:pt x="21721" y="1066"/>
                  <a:pt x="9550" y="105312"/>
                  <a:pt x="6375" y="152408"/>
                </a:cubicBezTo>
                <a:cubicBezTo>
                  <a:pt x="3200" y="199504"/>
                  <a:pt x="-1033" y="268825"/>
                  <a:pt x="3200" y="282583"/>
                </a:cubicBezTo>
                <a:cubicBezTo>
                  <a:pt x="7433" y="296341"/>
                  <a:pt x="30188" y="226491"/>
                  <a:pt x="31775" y="234958"/>
                </a:cubicBezTo>
                <a:cubicBezTo>
                  <a:pt x="33362" y="243425"/>
                  <a:pt x="18017" y="305337"/>
                  <a:pt x="12725" y="333383"/>
                </a:cubicBezTo>
                <a:cubicBezTo>
                  <a:pt x="7433" y="361429"/>
                  <a:pt x="554" y="368837"/>
                  <a:pt x="25" y="403233"/>
                </a:cubicBezTo>
                <a:cubicBezTo>
                  <a:pt x="-504" y="437629"/>
                  <a:pt x="7433" y="556162"/>
                  <a:pt x="9550" y="539758"/>
                </a:cubicBezTo>
                <a:cubicBezTo>
                  <a:pt x="11667" y="523354"/>
                  <a:pt x="12725" y="370425"/>
                  <a:pt x="12725" y="304808"/>
                </a:cubicBezTo>
                <a:cubicBezTo>
                  <a:pt x="12725" y="239191"/>
                  <a:pt x="9550" y="192095"/>
                  <a:pt x="9550" y="146058"/>
                </a:cubicBezTo>
                <a:cubicBezTo>
                  <a:pt x="9550" y="100021"/>
                  <a:pt x="22779" y="-1050"/>
                  <a:pt x="2225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323B591C-9BCC-A1CE-7E63-3ACDE287D94E}"/>
              </a:ext>
            </a:extLst>
          </p:cNvPr>
          <p:cNvSpPr/>
          <p:nvPr/>
        </p:nvSpPr>
        <p:spPr>
          <a:xfrm>
            <a:off x="7498599" y="4892675"/>
            <a:ext cx="197632" cy="267602"/>
          </a:xfrm>
          <a:custGeom>
            <a:avLst/>
            <a:gdLst>
              <a:gd name="connsiteX0" fmla="*/ 197601 w 197632"/>
              <a:gd name="connsiteY0" fmla="*/ 0 h 267602"/>
              <a:gd name="connsiteX1" fmla="*/ 124576 w 197632"/>
              <a:gd name="connsiteY1" fmla="*/ 85725 h 267602"/>
              <a:gd name="connsiteX2" fmla="*/ 105526 w 197632"/>
              <a:gd name="connsiteY2" fmla="*/ 155575 h 267602"/>
              <a:gd name="connsiteX3" fmla="*/ 67426 w 197632"/>
              <a:gd name="connsiteY3" fmla="*/ 203200 h 267602"/>
              <a:gd name="connsiteX4" fmla="*/ 751 w 197632"/>
              <a:gd name="connsiteY4" fmla="*/ 266700 h 267602"/>
              <a:gd name="connsiteX5" fmla="*/ 115051 w 197632"/>
              <a:gd name="connsiteY5" fmla="*/ 152400 h 267602"/>
              <a:gd name="connsiteX6" fmla="*/ 115051 w 197632"/>
              <a:gd name="connsiteY6" fmla="*/ 85725 h 267602"/>
              <a:gd name="connsiteX7" fmla="*/ 197601 w 197632"/>
              <a:gd name="connsiteY7" fmla="*/ 0 h 267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632" h="267602">
                <a:moveTo>
                  <a:pt x="197601" y="0"/>
                </a:moveTo>
                <a:cubicBezTo>
                  <a:pt x="199188" y="0"/>
                  <a:pt x="139922" y="59796"/>
                  <a:pt x="124576" y="85725"/>
                </a:cubicBezTo>
                <a:cubicBezTo>
                  <a:pt x="109230" y="111654"/>
                  <a:pt x="115051" y="135996"/>
                  <a:pt x="105526" y="155575"/>
                </a:cubicBezTo>
                <a:cubicBezTo>
                  <a:pt x="96001" y="175154"/>
                  <a:pt x="84888" y="184679"/>
                  <a:pt x="67426" y="203200"/>
                </a:cubicBezTo>
                <a:cubicBezTo>
                  <a:pt x="49963" y="221721"/>
                  <a:pt x="-7187" y="275167"/>
                  <a:pt x="751" y="266700"/>
                </a:cubicBezTo>
                <a:cubicBezTo>
                  <a:pt x="8688" y="258233"/>
                  <a:pt x="96001" y="182563"/>
                  <a:pt x="115051" y="152400"/>
                </a:cubicBezTo>
                <a:cubicBezTo>
                  <a:pt x="134101" y="122238"/>
                  <a:pt x="102351" y="109538"/>
                  <a:pt x="115051" y="85725"/>
                </a:cubicBezTo>
                <a:cubicBezTo>
                  <a:pt x="127751" y="61913"/>
                  <a:pt x="196014" y="0"/>
                  <a:pt x="1976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0D8FE247-00D6-DFA3-5BB8-D9D318FADCEC}"/>
              </a:ext>
            </a:extLst>
          </p:cNvPr>
          <p:cNvSpPr/>
          <p:nvPr/>
        </p:nvSpPr>
        <p:spPr>
          <a:xfrm>
            <a:off x="8013627" y="4781550"/>
            <a:ext cx="282671" cy="260350"/>
          </a:xfrm>
          <a:custGeom>
            <a:avLst/>
            <a:gdLst>
              <a:gd name="connsiteX0" fmla="*/ 282648 w 282671"/>
              <a:gd name="connsiteY0" fmla="*/ 0 h 260350"/>
              <a:gd name="connsiteX1" fmla="*/ 95323 w 282671"/>
              <a:gd name="connsiteY1" fmla="*/ 114300 h 260350"/>
              <a:gd name="connsiteX2" fmla="*/ 73 w 282671"/>
              <a:gd name="connsiteY2" fmla="*/ 260350 h 260350"/>
              <a:gd name="connsiteX3" fmla="*/ 82623 w 282671"/>
              <a:gd name="connsiteY3" fmla="*/ 114300 h 260350"/>
              <a:gd name="connsiteX4" fmla="*/ 282648 w 282671"/>
              <a:gd name="connsiteY4" fmla="*/ 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71" h="260350">
                <a:moveTo>
                  <a:pt x="282648" y="0"/>
                </a:moveTo>
                <a:cubicBezTo>
                  <a:pt x="284765" y="0"/>
                  <a:pt x="142419" y="70908"/>
                  <a:pt x="95323" y="114300"/>
                </a:cubicBezTo>
                <a:cubicBezTo>
                  <a:pt x="48227" y="157692"/>
                  <a:pt x="2190" y="260350"/>
                  <a:pt x="73" y="260350"/>
                </a:cubicBezTo>
                <a:cubicBezTo>
                  <a:pt x="-2044" y="260350"/>
                  <a:pt x="41877" y="153458"/>
                  <a:pt x="82623" y="114300"/>
                </a:cubicBezTo>
                <a:cubicBezTo>
                  <a:pt x="123369" y="75142"/>
                  <a:pt x="280531" y="0"/>
                  <a:pt x="2826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29F74A38-461A-A69B-A191-752DE2AFF41E}"/>
              </a:ext>
            </a:extLst>
          </p:cNvPr>
          <p:cNvSpPr/>
          <p:nvPr/>
        </p:nvSpPr>
        <p:spPr>
          <a:xfrm>
            <a:off x="8088290" y="4818917"/>
            <a:ext cx="218352" cy="103776"/>
          </a:xfrm>
          <a:custGeom>
            <a:avLst/>
            <a:gdLst>
              <a:gd name="connsiteX0" fmla="*/ 217510 w 218352"/>
              <a:gd name="connsiteY0" fmla="*/ 733 h 103776"/>
              <a:gd name="connsiteX1" fmla="*/ 4785 w 218352"/>
              <a:gd name="connsiteY1" fmla="*/ 102333 h 103776"/>
              <a:gd name="connsiteX2" fmla="*/ 77810 w 218352"/>
              <a:gd name="connsiteY2" fmla="*/ 57883 h 103776"/>
              <a:gd name="connsiteX3" fmla="*/ 217510 w 218352"/>
              <a:gd name="connsiteY3" fmla="*/ 733 h 10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52" h="103776">
                <a:moveTo>
                  <a:pt x="217510" y="733"/>
                </a:moveTo>
                <a:cubicBezTo>
                  <a:pt x="205339" y="8141"/>
                  <a:pt x="28068" y="92808"/>
                  <a:pt x="4785" y="102333"/>
                </a:cubicBezTo>
                <a:cubicBezTo>
                  <a:pt x="-18498" y="111858"/>
                  <a:pt x="49235" y="71641"/>
                  <a:pt x="77810" y="57883"/>
                </a:cubicBezTo>
                <a:cubicBezTo>
                  <a:pt x="106385" y="44125"/>
                  <a:pt x="229681" y="-6675"/>
                  <a:pt x="217510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70D5A568-33D4-EEA0-3D46-7E918F326C93}"/>
              </a:ext>
            </a:extLst>
          </p:cNvPr>
          <p:cNvSpPr/>
          <p:nvPr/>
        </p:nvSpPr>
        <p:spPr>
          <a:xfrm>
            <a:off x="8114794" y="4864370"/>
            <a:ext cx="213518" cy="60099"/>
          </a:xfrm>
          <a:custGeom>
            <a:avLst/>
            <a:gdLst>
              <a:gd name="connsiteX0" fmla="*/ 506 w 213518"/>
              <a:gd name="connsiteY0" fmla="*/ 60055 h 60099"/>
              <a:gd name="connsiteX1" fmla="*/ 206881 w 213518"/>
              <a:gd name="connsiteY1" fmla="*/ 2905 h 60099"/>
              <a:gd name="connsiteX2" fmla="*/ 149731 w 213518"/>
              <a:gd name="connsiteY2" fmla="*/ 12430 h 60099"/>
              <a:gd name="connsiteX3" fmla="*/ 506 w 213518"/>
              <a:gd name="connsiteY3" fmla="*/ 60055 h 6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518" h="60099">
                <a:moveTo>
                  <a:pt x="506" y="60055"/>
                </a:moveTo>
                <a:cubicBezTo>
                  <a:pt x="10031" y="58467"/>
                  <a:pt x="182010" y="10842"/>
                  <a:pt x="206881" y="2905"/>
                </a:cubicBezTo>
                <a:cubicBezTo>
                  <a:pt x="231752" y="-5032"/>
                  <a:pt x="180952" y="5022"/>
                  <a:pt x="149731" y="12430"/>
                </a:cubicBezTo>
                <a:cubicBezTo>
                  <a:pt x="118510" y="19838"/>
                  <a:pt x="-9019" y="61643"/>
                  <a:pt x="506" y="60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08480CA6-A002-C737-F841-8F69267E8A2B}"/>
              </a:ext>
            </a:extLst>
          </p:cNvPr>
          <p:cNvSpPr/>
          <p:nvPr/>
        </p:nvSpPr>
        <p:spPr>
          <a:xfrm>
            <a:off x="8299450" y="4746205"/>
            <a:ext cx="86349" cy="207587"/>
          </a:xfrm>
          <a:custGeom>
            <a:avLst/>
            <a:gdLst>
              <a:gd name="connsiteX0" fmla="*/ 0 w 86349"/>
              <a:gd name="connsiteY0" fmla="*/ 420 h 207587"/>
              <a:gd name="connsiteX1" fmla="*/ 22225 w 86349"/>
              <a:gd name="connsiteY1" fmla="*/ 98845 h 207587"/>
              <a:gd name="connsiteX2" fmla="*/ 44450 w 86349"/>
              <a:gd name="connsiteY2" fmla="*/ 155995 h 207587"/>
              <a:gd name="connsiteX3" fmla="*/ 85725 w 86349"/>
              <a:gd name="connsiteY3" fmla="*/ 206795 h 207587"/>
              <a:gd name="connsiteX4" fmla="*/ 9525 w 86349"/>
              <a:gd name="connsiteY4" fmla="*/ 114720 h 207587"/>
              <a:gd name="connsiteX5" fmla="*/ 22225 w 86349"/>
              <a:gd name="connsiteY5" fmla="*/ 140120 h 207587"/>
              <a:gd name="connsiteX6" fmla="*/ 0 w 86349"/>
              <a:gd name="connsiteY6" fmla="*/ 420 h 2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49" h="207587">
                <a:moveTo>
                  <a:pt x="0" y="420"/>
                </a:moveTo>
                <a:cubicBezTo>
                  <a:pt x="0" y="-6459"/>
                  <a:pt x="14817" y="72916"/>
                  <a:pt x="22225" y="98845"/>
                </a:cubicBezTo>
                <a:cubicBezTo>
                  <a:pt x="29633" y="124774"/>
                  <a:pt x="33867" y="138003"/>
                  <a:pt x="44450" y="155995"/>
                </a:cubicBezTo>
                <a:cubicBezTo>
                  <a:pt x="55033" y="173987"/>
                  <a:pt x="91546" y="213674"/>
                  <a:pt x="85725" y="206795"/>
                </a:cubicBezTo>
                <a:cubicBezTo>
                  <a:pt x="79904" y="199916"/>
                  <a:pt x="20108" y="125832"/>
                  <a:pt x="9525" y="114720"/>
                </a:cubicBezTo>
                <a:cubicBezTo>
                  <a:pt x="-1058" y="103608"/>
                  <a:pt x="23283" y="153349"/>
                  <a:pt x="22225" y="140120"/>
                </a:cubicBezTo>
                <a:cubicBezTo>
                  <a:pt x="21167" y="126891"/>
                  <a:pt x="0" y="7299"/>
                  <a:pt x="0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41EF4D78-2808-2E46-4AE1-D173C5B40053}"/>
              </a:ext>
            </a:extLst>
          </p:cNvPr>
          <p:cNvSpPr/>
          <p:nvPr/>
        </p:nvSpPr>
        <p:spPr>
          <a:xfrm>
            <a:off x="8115270" y="4917069"/>
            <a:ext cx="168387" cy="53432"/>
          </a:xfrm>
          <a:custGeom>
            <a:avLst/>
            <a:gdLst>
              <a:gd name="connsiteX0" fmla="*/ 30 w 168387"/>
              <a:gd name="connsiteY0" fmla="*/ 1006 h 53432"/>
              <a:gd name="connsiteX1" fmla="*/ 88930 w 168387"/>
              <a:gd name="connsiteY1" fmla="*/ 13706 h 53432"/>
              <a:gd name="connsiteX2" fmla="*/ 168305 w 168387"/>
              <a:gd name="connsiteY2" fmla="*/ 42281 h 53432"/>
              <a:gd name="connsiteX3" fmla="*/ 104805 w 168387"/>
              <a:gd name="connsiteY3" fmla="*/ 4181 h 53432"/>
              <a:gd name="connsiteX4" fmla="*/ 142905 w 168387"/>
              <a:gd name="connsiteY4" fmla="*/ 51806 h 53432"/>
              <a:gd name="connsiteX5" fmla="*/ 79405 w 168387"/>
              <a:gd name="connsiteY5" fmla="*/ 39106 h 53432"/>
              <a:gd name="connsiteX6" fmla="*/ 30 w 168387"/>
              <a:gd name="connsiteY6" fmla="*/ 1006 h 5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387" h="53432">
                <a:moveTo>
                  <a:pt x="30" y="1006"/>
                </a:moveTo>
                <a:cubicBezTo>
                  <a:pt x="1617" y="-3227"/>
                  <a:pt x="60884" y="6827"/>
                  <a:pt x="88930" y="13706"/>
                </a:cubicBezTo>
                <a:cubicBezTo>
                  <a:pt x="116976" y="20585"/>
                  <a:pt x="165659" y="43869"/>
                  <a:pt x="168305" y="42281"/>
                </a:cubicBezTo>
                <a:cubicBezTo>
                  <a:pt x="170951" y="40694"/>
                  <a:pt x="109038" y="2594"/>
                  <a:pt x="104805" y="4181"/>
                </a:cubicBezTo>
                <a:cubicBezTo>
                  <a:pt x="100572" y="5768"/>
                  <a:pt x="147138" y="45985"/>
                  <a:pt x="142905" y="51806"/>
                </a:cubicBezTo>
                <a:cubicBezTo>
                  <a:pt x="138672" y="57627"/>
                  <a:pt x="100042" y="46514"/>
                  <a:pt x="79405" y="39106"/>
                </a:cubicBezTo>
                <a:cubicBezTo>
                  <a:pt x="58768" y="31698"/>
                  <a:pt x="-1557" y="5239"/>
                  <a:pt x="30" y="10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B695BE47-0953-3160-7111-9863067A7FF8}"/>
              </a:ext>
            </a:extLst>
          </p:cNvPr>
          <p:cNvSpPr/>
          <p:nvPr/>
        </p:nvSpPr>
        <p:spPr>
          <a:xfrm>
            <a:off x="8388580" y="4965145"/>
            <a:ext cx="204570" cy="337289"/>
          </a:xfrm>
          <a:custGeom>
            <a:avLst/>
            <a:gdLst>
              <a:gd name="connsiteX0" fmla="*/ 202970 w 204570"/>
              <a:gd name="connsiteY0" fmla="*/ 3730 h 337289"/>
              <a:gd name="connsiteX1" fmla="*/ 2945 w 204570"/>
              <a:gd name="connsiteY1" fmla="*/ 333930 h 337289"/>
              <a:gd name="connsiteX2" fmla="*/ 91845 w 204570"/>
              <a:gd name="connsiteY2" fmla="*/ 165655 h 337289"/>
              <a:gd name="connsiteX3" fmla="*/ 202970 w 204570"/>
              <a:gd name="connsiteY3" fmla="*/ 3730 h 33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70" h="337289">
                <a:moveTo>
                  <a:pt x="202970" y="3730"/>
                </a:moveTo>
                <a:cubicBezTo>
                  <a:pt x="188153" y="31776"/>
                  <a:pt x="21466" y="306943"/>
                  <a:pt x="2945" y="333930"/>
                </a:cubicBezTo>
                <a:cubicBezTo>
                  <a:pt x="-15576" y="360917"/>
                  <a:pt x="57978" y="218042"/>
                  <a:pt x="91845" y="165655"/>
                </a:cubicBezTo>
                <a:cubicBezTo>
                  <a:pt x="125712" y="113268"/>
                  <a:pt x="217787" y="-24316"/>
                  <a:pt x="202970" y="3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7B66A72C-D2D9-560F-F67D-DD412CD6FD18}"/>
              </a:ext>
            </a:extLst>
          </p:cNvPr>
          <p:cNvSpPr/>
          <p:nvPr/>
        </p:nvSpPr>
        <p:spPr>
          <a:xfrm>
            <a:off x="7641452" y="3581824"/>
            <a:ext cx="733911" cy="362211"/>
          </a:xfrm>
          <a:custGeom>
            <a:avLst/>
            <a:gdLst>
              <a:gd name="connsiteX0" fmla="*/ 773 w 733911"/>
              <a:gd name="connsiteY0" fmla="*/ 361526 h 362211"/>
              <a:gd name="connsiteX1" fmla="*/ 391298 w 733911"/>
              <a:gd name="connsiteY1" fmla="*/ 161501 h 362211"/>
              <a:gd name="connsiteX2" fmla="*/ 727848 w 733911"/>
              <a:gd name="connsiteY2" fmla="*/ 2751 h 362211"/>
              <a:gd name="connsiteX3" fmla="*/ 584973 w 733911"/>
              <a:gd name="connsiteY3" fmla="*/ 72601 h 362211"/>
              <a:gd name="connsiteX4" fmla="*/ 299223 w 733911"/>
              <a:gd name="connsiteY4" fmla="*/ 221826 h 362211"/>
              <a:gd name="connsiteX5" fmla="*/ 773 w 733911"/>
              <a:gd name="connsiteY5" fmla="*/ 361526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911" h="362211">
                <a:moveTo>
                  <a:pt x="773" y="361526"/>
                </a:moveTo>
                <a:cubicBezTo>
                  <a:pt x="16119" y="351472"/>
                  <a:pt x="270119" y="221297"/>
                  <a:pt x="391298" y="161501"/>
                </a:cubicBezTo>
                <a:cubicBezTo>
                  <a:pt x="512477" y="101705"/>
                  <a:pt x="695569" y="17568"/>
                  <a:pt x="727848" y="2751"/>
                </a:cubicBezTo>
                <a:cubicBezTo>
                  <a:pt x="760127" y="-12066"/>
                  <a:pt x="656411" y="36088"/>
                  <a:pt x="584973" y="72601"/>
                </a:cubicBezTo>
                <a:cubicBezTo>
                  <a:pt x="513535" y="109114"/>
                  <a:pt x="396061" y="175259"/>
                  <a:pt x="299223" y="221826"/>
                </a:cubicBezTo>
                <a:cubicBezTo>
                  <a:pt x="202386" y="268393"/>
                  <a:pt x="-14573" y="371580"/>
                  <a:pt x="773" y="36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D811104B-FD13-2501-FA26-049DF41C48C4}"/>
              </a:ext>
            </a:extLst>
          </p:cNvPr>
          <p:cNvSpPr/>
          <p:nvPr/>
        </p:nvSpPr>
        <p:spPr>
          <a:xfrm>
            <a:off x="8378767" y="3567264"/>
            <a:ext cx="285871" cy="223718"/>
          </a:xfrm>
          <a:custGeom>
            <a:avLst/>
            <a:gdLst>
              <a:gd name="connsiteX0" fmla="*/ 58 w 285871"/>
              <a:gd name="connsiteY0" fmla="*/ 10961 h 223718"/>
              <a:gd name="connsiteX1" fmla="*/ 123883 w 285871"/>
              <a:gd name="connsiteY1" fmla="*/ 17311 h 223718"/>
              <a:gd name="connsiteX2" fmla="*/ 285808 w 285871"/>
              <a:gd name="connsiteY2" fmla="*/ 223686 h 223718"/>
              <a:gd name="connsiteX3" fmla="*/ 142933 w 285871"/>
              <a:gd name="connsiteY3" fmla="*/ 33186 h 223718"/>
              <a:gd name="connsiteX4" fmla="*/ 108008 w 285871"/>
              <a:gd name="connsiteY4" fmla="*/ 10961 h 223718"/>
              <a:gd name="connsiteX5" fmla="*/ 58 w 285871"/>
              <a:gd name="connsiteY5" fmla="*/ 10961 h 22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871" h="223718">
                <a:moveTo>
                  <a:pt x="58" y="10961"/>
                </a:moveTo>
                <a:cubicBezTo>
                  <a:pt x="2704" y="12019"/>
                  <a:pt x="76258" y="-18143"/>
                  <a:pt x="123883" y="17311"/>
                </a:cubicBezTo>
                <a:cubicBezTo>
                  <a:pt x="171508" y="52765"/>
                  <a:pt x="282633" y="221040"/>
                  <a:pt x="285808" y="223686"/>
                </a:cubicBezTo>
                <a:cubicBezTo>
                  <a:pt x="288983" y="226332"/>
                  <a:pt x="172566" y="68640"/>
                  <a:pt x="142933" y="33186"/>
                </a:cubicBezTo>
                <a:cubicBezTo>
                  <a:pt x="113300" y="-2268"/>
                  <a:pt x="130762" y="14665"/>
                  <a:pt x="108008" y="10961"/>
                </a:cubicBezTo>
                <a:cubicBezTo>
                  <a:pt x="85254" y="7257"/>
                  <a:pt x="-2588" y="9903"/>
                  <a:pt x="58" y="109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95AEECD0-C0E6-6D31-0BB4-10AE27101AFE}"/>
              </a:ext>
            </a:extLst>
          </p:cNvPr>
          <p:cNvSpPr/>
          <p:nvPr/>
        </p:nvSpPr>
        <p:spPr>
          <a:xfrm>
            <a:off x="8699087" y="3838259"/>
            <a:ext cx="262671" cy="515694"/>
          </a:xfrm>
          <a:custGeom>
            <a:avLst/>
            <a:gdLst>
              <a:gd name="connsiteX0" fmla="*/ 413 w 262671"/>
              <a:gd name="connsiteY0" fmla="*/ 316 h 515694"/>
              <a:gd name="connsiteX1" fmla="*/ 225838 w 262671"/>
              <a:gd name="connsiteY1" fmla="*/ 416241 h 515694"/>
              <a:gd name="connsiteX2" fmla="*/ 238538 w 262671"/>
              <a:gd name="connsiteY2" fmla="*/ 438466 h 515694"/>
              <a:gd name="connsiteX3" fmla="*/ 251238 w 262671"/>
              <a:gd name="connsiteY3" fmla="*/ 514666 h 515694"/>
              <a:gd name="connsiteX4" fmla="*/ 257588 w 262671"/>
              <a:gd name="connsiteY4" fmla="*/ 473391 h 515694"/>
              <a:gd name="connsiteX5" fmla="*/ 171863 w 262671"/>
              <a:gd name="connsiteY5" fmla="*/ 349566 h 515694"/>
              <a:gd name="connsiteX6" fmla="*/ 413 w 262671"/>
              <a:gd name="connsiteY6" fmla="*/ 316 h 5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71" h="515694">
                <a:moveTo>
                  <a:pt x="413" y="316"/>
                </a:moveTo>
                <a:cubicBezTo>
                  <a:pt x="9409" y="11428"/>
                  <a:pt x="186151" y="343216"/>
                  <a:pt x="225838" y="416241"/>
                </a:cubicBezTo>
                <a:cubicBezTo>
                  <a:pt x="265526" y="489266"/>
                  <a:pt x="234305" y="422062"/>
                  <a:pt x="238538" y="438466"/>
                </a:cubicBezTo>
                <a:cubicBezTo>
                  <a:pt x="242771" y="454870"/>
                  <a:pt x="248063" y="508845"/>
                  <a:pt x="251238" y="514666"/>
                </a:cubicBezTo>
                <a:cubicBezTo>
                  <a:pt x="254413" y="520487"/>
                  <a:pt x="270817" y="500908"/>
                  <a:pt x="257588" y="473391"/>
                </a:cubicBezTo>
                <a:cubicBezTo>
                  <a:pt x="244359" y="445874"/>
                  <a:pt x="212080" y="425237"/>
                  <a:pt x="171863" y="349566"/>
                </a:cubicBezTo>
                <a:cubicBezTo>
                  <a:pt x="131646" y="273895"/>
                  <a:pt x="-8583" y="-10796"/>
                  <a:pt x="413" y="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E9B8E86F-4C27-5F74-C33E-09ECCB8C6976}"/>
              </a:ext>
            </a:extLst>
          </p:cNvPr>
          <p:cNvSpPr/>
          <p:nvPr/>
        </p:nvSpPr>
        <p:spPr>
          <a:xfrm>
            <a:off x="8834752" y="4342564"/>
            <a:ext cx="115748" cy="133134"/>
          </a:xfrm>
          <a:custGeom>
            <a:avLst/>
            <a:gdLst>
              <a:gd name="connsiteX0" fmla="*/ 115573 w 115748"/>
              <a:gd name="connsiteY0" fmla="*/ 836 h 133134"/>
              <a:gd name="connsiteX1" fmla="*/ 4448 w 115748"/>
              <a:gd name="connsiteY1" fmla="*/ 131011 h 133134"/>
              <a:gd name="connsiteX2" fmla="*/ 29848 w 115748"/>
              <a:gd name="connsiteY2" fmla="*/ 77036 h 133134"/>
              <a:gd name="connsiteX3" fmla="*/ 115573 w 115748"/>
              <a:gd name="connsiteY3" fmla="*/ 836 h 13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8" h="133134">
                <a:moveTo>
                  <a:pt x="115573" y="836"/>
                </a:moveTo>
                <a:cubicBezTo>
                  <a:pt x="111340" y="9832"/>
                  <a:pt x="18735" y="118311"/>
                  <a:pt x="4448" y="131011"/>
                </a:cubicBezTo>
                <a:cubicBezTo>
                  <a:pt x="-9840" y="143711"/>
                  <a:pt x="13444" y="96086"/>
                  <a:pt x="29848" y="77036"/>
                </a:cubicBezTo>
                <a:cubicBezTo>
                  <a:pt x="46252" y="57986"/>
                  <a:pt x="119806" y="-8160"/>
                  <a:pt x="115573" y="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75AB8584-FB94-BAE3-5F5D-29553C99C807}"/>
              </a:ext>
            </a:extLst>
          </p:cNvPr>
          <p:cNvSpPr/>
          <p:nvPr/>
        </p:nvSpPr>
        <p:spPr>
          <a:xfrm>
            <a:off x="8594725" y="4378186"/>
            <a:ext cx="242419" cy="197120"/>
          </a:xfrm>
          <a:custGeom>
            <a:avLst/>
            <a:gdLst>
              <a:gd name="connsiteX0" fmla="*/ 219075 w 242419"/>
              <a:gd name="connsiteY0" fmla="*/ 139 h 197120"/>
              <a:gd name="connsiteX1" fmla="*/ 241300 w 242419"/>
              <a:gd name="connsiteY1" fmla="*/ 85864 h 197120"/>
              <a:gd name="connsiteX2" fmla="*/ 177800 w 242419"/>
              <a:gd name="connsiteY2" fmla="*/ 111264 h 197120"/>
              <a:gd name="connsiteX3" fmla="*/ 0 w 242419"/>
              <a:gd name="connsiteY3" fmla="*/ 196989 h 197120"/>
              <a:gd name="connsiteX4" fmla="*/ 177800 w 242419"/>
              <a:gd name="connsiteY4" fmla="*/ 130314 h 197120"/>
              <a:gd name="connsiteX5" fmla="*/ 228600 w 242419"/>
              <a:gd name="connsiteY5" fmla="*/ 108089 h 197120"/>
              <a:gd name="connsiteX6" fmla="*/ 219075 w 242419"/>
              <a:gd name="connsiteY6" fmla="*/ 139 h 19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419" h="197120">
                <a:moveTo>
                  <a:pt x="219075" y="139"/>
                </a:moveTo>
                <a:cubicBezTo>
                  <a:pt x="221192" y="-3565"/>
                  <a:pt x="248179" y="67343"/>
                  <a:pt x="241300" y="85864"/>
                </a:cubicBezTo>
                <a:cubicBezTo>
                  <a:pt x="234421" y="104385"/>
                  <a:pt x="218017" y="92743"/>
                  <a:pt x="177800" y="111264"/>
                </a:cubicBezTo>
                <a:cubicBezTo>
                  <a:pt x="137583" y="129785"/>
                  <a:pt x="0" y="193814"/>
                  <a:pt x="0" y="196989"/>
                </a:cubicBezTo>
                <a:cubicBezTo>
                  <a:pt x="0" y="200164"/>
                  <a:pt x="139700" y="145131"/>
                  <a:pt x="177800" y="130314"/>
                </a:cubicBezTo>
                <a:cubicBezTo>
                  <a:pt x="215900" y="115497"/>
                  <a:pt x="219604" y="125022"/>
                  <a:pt x="228600" y="108089"/>
                </a:cubicBezTo>
                <a:cubicBezTo>
                  <a:pt x="237596" y="91156"/>
                  <a:pt x="216958" y="3843"/>
                  <a:pt x="219075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995BFE28-B7F5-7FA2-E990-2AA7AAAB2EF6}"/>
              </a:ext>
            </a:extLst>
          </p:cNvPr>
          <p:cNvSpPr/>
          <p:nvPr/>
        </p:nvSpPr>
        <p:spPr>
          <a:xfrm>
            <a:off x="8575643" y="4402826"/>
            <a:ext cx="242173" cy="172378"/>
          </a:xfrm>
          <a:custGeom>
            <a:avLst/>
            <a:gdLst>
              <a:gd name="connsiteX0" fmla="*/ 32 w 242173"/>
              <a:gd name="connsiteY0" fmla="*/ 172349 h 172378"/>
              <a:gd name="connsiteX1" fmla="*/ 28607 w 242173"/>
              <a:gd name="connsiteY1" fmla="*/ 92974 h 172378"/>
              <a:gd name="connsiteX2" fmla="*/ 114332 w 242173"/>
              <a:gd name="connsiteY2" fmla="*/ 58049 h 172378"/>
              <a:gd name="connsiteX3" fmla="*/ 60357 w 242173"/>
              <a:gd name="connsiteY3" fmla="*/ 67574 h 172378"/>
              <a:gd name="connsiteX4" fmla="*/ 241332 w 242173"/>
              <a:gd name="connsiteY4" fmla="*/ 899 h 172378"/>
              <a:gd name="connsiteX5" fmla="*/ 123857 w 242173"/>
              <a:gd name="connsiteY5" fmla="*/ 32649 h 172378"/>
              <a:gd name="connsiteX6" fmla="*/ 25432 w 242173"/>
              <a:gd name="connsiteY6" fmla="*/ 83449 h 172378"/>
              <a:gd name="connsiteX7" fmla="*/ 32 w 242173"/>
              <a:gd name="connsiteY7" fmla="*/ 172349 h 17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3" h="172378">
                <a:moveTo>
                  <a:pt x="32" y="172349"/>
                </a:moveTo>
                <a:cubicBezTo>
                  <a:pt x="561" y="173936"/>
                  <a:pt x="9557" y="112024"/>
                  <a:pt x="28607" y="92974"/>
                </a:cubicBezTo>
                <a:cubicBezTo>
                  <a:pt x="47657" y="73924"/>
                  <a:pt x="109040" y="62282"/>
                  <a:pt x="114332" y="58049"/>
                </a:cubicBezTo>
                <a:cubicBezTo>
                  <a:pt x="119624" y="53816"/>
                  <a:pt x="39190" y="77099"/>
                  <a:pt x="60357" y="67574"/>
                </a:cubicBezTo>
                <a:cubicBezTo>
                  <a:pt x="81524" y="58049"/>
                  <a:pt x="230749" y="6720"/>
                  <a:pt x="241332" y="899"/>
                </a:cubicBezTo>
                <a:cubicBezTo>
                  <a:pt x="251915" y="-4922"/>
                  <a:pt x="159840" y="18891"/>
                  <a:pt x="123857" y="32649"/>
                </a:cubicBezTo>
                <a:cubicBezTo>
                  <a:pt x="87874" y="46407"/>
                  <a:pt x="45540" y="65987"/>
                  <a:pt x="25432" y="83449"/>
                </a:cubicBezTo>
                <a:cubicBezTo>
                  <a:pt x="5324" y="100911"/>
                  <a:pt x="-497" y="170762"/>
                  <a:pt x="32" y="172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4B0CABA4-D53F-EAFC-E216-ECB281133894}"/>
              </a:ext>
            </a:extLst>
          </p:cNvPr>
          <p:cNvSpPr/>
          <p:nvPr/>
        </p:nvSpPr>
        <p:spPr>
          <a:xfrm>
            <a:off x="8499475" y="3574998"/>
            <a:ext cx="234950" cy="355733"/>
          </a:xfrm>
          <a:custGeom>
            <a:avLst/>
            <a:gdLst>
              <a:gd name="connsiteX0" fmla="*/ 0 w 234950"/>
              <a:gd name="connsiteY0" fmla="*/ 52 h 355733"/>
              <a:gd name="connsiteX1" fmla="*/ 149225 w 234950"/>
              <a:gd name="connsiteY1" fmla="*/ 196902 h 355733"/>
              <a:gd name="connsiteX2" fmla="*/ 234950 w 234950"/>
              <a:gd name="connsiteY2" fmla="*/ 355652 h 355733"/>
              <a:gd name="connsiteX3" fmla="*/ 149225 w 234950"/>
              <a:gd name="connsiteY3" fmla="*/ 215952 h 355733"/>
              <a:gd name="connsiteX4" fmla="*/ 0 w 234950"/>
              <a:gd name="connsiteY4" fmla="*/ 52 h 35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950" h="355733">
                <a:moveTo>
                  <a:pt x="0" y="52"/>
                </a:moveTo>
                <a:cubicBezTo>
                  <a:pt x="0" y="-3123"/>
                  <a:pt x="110067" y="137635"/>
                  <a:pt x="149225" y="196902"/>
                </a:cubicBezTo>
                <a:cubicBezTo>
                  <a:pt x="188383" y="256169"/>
                  <a:pt x="234950" y="352477"/>
                  <a:pt x="234950" y="355652"/>
                </a:cubicBezTo>
                <a:cubicBezTo>
                  <a:pt x="234950" y="358827"/>
                  <a:pt x="185208" y="268869"/>
                  <a:pt x="149225" y="215952"/>
                </a:cubicBezTo>
                <a:cubicBezTo>
                  <a:pt x="113242" y="163035"/>
                  <a:pt x="0" y="3227"/>
                  <a:pt x="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A5AD7F53-E630-BF52-F79A-5FF45DA15FE0}"/>
              </a:ext>
            </a:extLst>
          </p:cNvPr>
          <p:cNvSpPr/>
          <p:nvPr/>
        </p:nvSpPr>
        <p:spPr>
          <a:xfrm>
            <a:off x="7647740" y="2979920"/>
            <a:ext cx="486585" cy="192036"/>
          </a:xfrm>
          <a:custGeom>
            <a:avLst/>
            <a:gdLst>
              <a:gd name="connsiteX0" fmla="*/ 835 w 486585"/>
              <a:gd name="connsiteY0" fmla="*/ 191905 h 192036"/>
              <a:gd name="connsiteX1" fmla="*/ 467560 w 486585"/>
              <a:gd name="connsiteY1" fmla="*/ 10930 h 192036"/>
              <a:gd name="connsiteX2" fmla="*/ 356435 w 486585"/>
              <a:gd name="connsiteY2" fmla="*/ 39505 h 192036"/>
              <a:gd name="connsiteX3" fmla="*/ 835 w 486585"/>
              <a:gd name="connsiteY3" fmla="*/ 191905 h 19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585" h="192036">
                <a:moveTo>
                  <a:pt x="835" y="191905"/>
                </a:moveTo>
                <a:cubicBezTo>
                  <a:pt x="19356" y="187142"/>
                  <a:pt x="408293" y="36330"/>
                  <a:pt x="467560" y="10930"/>
                </a:cubicBezTo>
                <a:cubicBezTo>
                  <a:pt x="526827" y="-14470"/>
                  <a:pt x="435810" y="8284"/>
                  <a:pt x="356435" y="39505"/>
                </a:cubicBezTo>
                <a:cubicBezTo>
                  <a:pt x="277060" y="70726"/>
                  <a:pt x="-17686" y="196668"/>
                  <a:pt x="835" y="191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17B1651-84B6-2E8C-56A7-70B7922B30A0}"/>
              </a:ext>
            </a:extLst>
          </p:cNvPr>
          <p:cNvSpPr/>
          <p:nvPr/>
        </p:nvSpPr>
        <p:spPr>
          <a:xfrm>
            <a:off x="6825930" y="3485523"/>
            <a:ext cx="257655" cy="353400"/>
          </a:xfrm>
          <a:custGeom>
            <a:avLst/>
            <a:gdLst>
              <a:gd name="connsiteX0" fmla="*/ 257495 w 257655"/>
              <a:gd name="connsiteY0" fmla="*/ 627 h 353400"/>
              <a:gd name="connsiteX1" fmla="*/ 181295 w 257655"/>
              <a:gd name="connsiteY1" fmla="*/ 127627 h 353400"/>
              <a:gd name="connsiteX2" fmla="*/ 146370 w 257655"/>
              <a:gd name="connsiteY2" fmla="*/ 210177 h 353400"/>
              <a:gd name="connsiteX3" fmla="*/ 320 w 257655"/>
              <a:gd name="connsiteY3" fmla="*/ 353052 h 353400"/>
              <a:gd name="connsiteX4" fmla="*/ 190820 w 257655"/>
              <a:gd name="connsiteY4" fmla="*/ 165727 h 353400"/>
              <a:gd name="connsiteX5" fmla="*/ 159070 w 257655"/>
              <a:gd name="connsiteY5" fmla="*/ 184777 h 353400"/>
              <a:gd name="connsiteX6" fmla="*/ 257495 w 257655"/>
              <a:gd name="connsiteY6" fmla="*/ 627 h 3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655" h="353400">
                <a:moveTo>
                  <a:pt x="257495" y="627"/>
                </a:moveTo>
                <a:cubicBezTo>
                  <a:pt x="261199" y="-8898"/>
                  <a:pt x="199816" y="92702"/>
                  <a:pt x="181295" y="127627"/>
                </a:cubicBezTo>
                <a:cubicBezTo>
                  <a:pt x="162774" y="162552"/>
                  <a:pt x="176532" y="172606"/>
                  <a:pt x="146370" y="210177"/>
                </a:cubicBezTo>
                <a:cubicBezTo>
                  <a:pt x="116208" y="247748"/>
                  <a:pt x="-7088" y="360460"/>
                  <a:pt x="320" y="353052"/>
                </a:cubicBezTo>
                <a:cubicBezTo>
                  <a:pt x="7728" y="345644"/>
                  <a:pt x="164362" y="193773"/>
                  <a:pt x="190820" y="165727"/>
                </a:cubicBezTo>
                <a:cubicBezTo>
                  <a:pt x="217278" y="137681"/>
                  <a:pt x="144253" y="213352"/>
                  <a:pt x="159070" y="184777"/>
                </a:cubicBezTo>
                <a:cubicBezTo>
                  <a:pt x="173887" y="156202"/>
                  <a:pt x="253791" y="10152"/>
                  <a:pt x="25749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BAFB983B-04D1-E78D-F523-AC233437B937}"/>
              </a:ext>
            </a:extLst>
          </p:cNvPr>
          <p:cNvSpPr/>
          <p:nvPr/>
        </p:nvSpPr>
        <p:spPr>
          <a:xfrm>
            <a:off x="8755467" y="5990420"/>
            <a:ext cx="188369" cy="470371"/>
          </a:xfrm>
          <a:custGeom>
            <a:avLst/>
            <a:gdLst>
              <a:gd name="connsiteX0" fmla="*/ 1183 w 188369"/>
              <a:gd name="connsiteY0" fmla="*/ 3980 h 470371"/>
              <a:gd name="connsiteX1" fmla="*/ 185333 w 188369"/>
              <a:gd name="connsiteY1" fmla="*/ 464355 h 470371"/>
              <a:gd name="connsiteX2" fmla="*/ 109133 w 188369"/>
              <a:gd name="connsiteY2" fmla="*/ 251630 h 470371"/>
              <a:gd name="connsiteX3" fmla="*/ 1183 w 188369"/>
              <a:gd name="connsiteY3" fmla="*/ 3980 h 47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69" h="470371">
                <a:moveTo>
                  <a:pt x="1183" y="3980"/>
                </a:moveTo>
                <a:cubicBezTo>
                  <a:pt x="13883" y="39434"/>
                  <a:pt x="167341" y="423080"/>
                  <a:pt x="185333" y="464355"/>
                </a:cubicBezTo>
                <a:cubicBezTo>
                  <a:pt x="203325" y="505630"/>
                  <a:pt x="136650" y="323597"/>
                  <a:pt x="109133" y="251630"/>
                </a:cubicBezTo>
                <a:cubicBezTo>
                  <a:pt x="81616" y="179663"/>
                  <a:pt x="-11517" y="-31474"/>
                  <a:pt x="1183" y="3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10162CBC-6BF6-ED9B-4785-CA5B1A031F7A}"/>
              </a:ext>
            </a:extLst>
          </p:cNvPr>
          <p:cNvSpPr/>
          <p:nvPr/>
        </p:nvSpPr>
        <p:spPr>
          <a:xfrm>
            <a:off x="8932109" y="6421113"/>
            <a:ext cx="371931" cy="617625"/>
          </a:xfrm>
          <a:custGeom>
            <a:avLst/>
            <a:gdLst>
              <a:gd name="connsiteX0" fmla="*/ 2341 w 371931"/>
              <a:gd name="connsiteY0" fmla="*/ 5087 h 617625"/>
              <a:gd name="connsiteX1" fmla="*/ 199191 w 371931"/>
              <a:gd name="connsiteY1" fmla="*/ 347987 h 617625"/>
              <a:gd name="connsiteX2" fmla="*/ 370641 w 371931"/>
              <a:gd name="connsiteY2" fmla="*/ 614687 h 617625"/>
              <a:gd name="connsiteX3" fmla="*/ 107116 w 371931"/>
              <a:gd name="connsiteY3" fmla="*/ 173362 h 617625"/>
              <a:gd name="connsiteX4" fmla="*/ 2341 w 371931"/>
              <a:gd name="connsiteY4" fmla="*/ 5087 h 6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931" h="617625">
                <a:moveTo>
                  <a:pt x="2341" y="5087"/>
                </a:moveTo>
                <a:cubicBezTo>
                  <a:pt x="17687" y="34191"/>
                  <a:pt x="137808" y="246387"/>
                  <a:pt x="199191" y="347987"/>
                </a:cubicBezTo>
                <a:cubicBezTo>
                  <a:pt x="260574" y="449587"/>
                  <a:pt x="385987" y="643791"/>
                  <a:pt x="370641" y="614687"/>
                </a:cubicBezTo>
                <a:cubicBezTo>
                  <a:pt x="355295" y="585583"/>
                  <a:pt x="164266" y="269670"/>
                  <a:pt x="107116" y="173362"/>
                </a:cubicBezTo>
                <a:cubicBezTo>
                  <a:pt x="49966" y="77054"/>
                  <a:pt x="-13005" y="-24017"/>
                  <a:pt x="2341" y="50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01136FA9-8352-0A5E-29D9-663A7C421DD4}"/>
              </a:ext>
            </a:extLst>
          </p:cNvPr>
          <p:cNvSpPr/>
          <p:nvPr/>
        </p:nvSpPr>
        <p:spPr>
          <a:xfrm>
            <a:off x="9347405" y="7095894"/>
            <a:ext cx="327532" cy="457662"/>
          </a:xfrm>
          <a:custGeom>
            <a:avLst/>
            <a:gdLst>
              <a:gd name="connsiteX0" fmla="*/ 2970 w 327532"/>
              <a:gd name="connsiteY0" fmla="*/ 3406 h 457662"/>
              <a:gd name="connsiteX1" fmla="*/ 323645 w 327532"/>
              <a:gd name="connsiteY1" fmla="*/ 451081 h 457662"/>
              <a:gd name="connsiteX2" fmla="*/ 171245 w 327532"/>
              <a:gd name="connsiteY2" fmla="*/ 254231 h 457662"/>
              <a:gd name="connsiteX3" fmla="*/ 2970 w 327532"/>
              <a:gd name="connsiteY3" fmla="*/ 3406 h 45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532" h="457662">
                <a:moveTo>
                  <a:pt x="2970" y="3406"/>
                </a:moveTo>
                <a:cubicBezTo>
                  <a:pt x="28370" y="36214"/>
                  <a:pt x="295599" y="409277"/>
                  <a:pt x="323645" y="451081"/>
                </a:cubicBezTo>
                <a:cubicBezTo>
                  <a:pt x="351691" y="492885"/>
                  <a:pt x="220457" y="324610"/>
                  <a:pt x="171245" y="254231"/>
                </a:cubicBezTo>
                <a:cubicBezTo>
                  <a:pt x="122033" y="183852"/>
                  <a:pt x="-22430" y="-29402"/>
                  <a:pt x="2970" y="3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C3B883D7-0D0F-715A-99F2-61E23CEDEC5F}"/>
              </a:ext>
            </a:extLst>
          </p:cNvPr>
          <p:cNvSpPr/>
          <p:nvPr/>
        </p:nvSpPr>
        <p:spPr>
          <a:xfrm>
            <a:off x="9239962" y="6835465"/>
            <a:ext cx="133371" cy="282257"/>
          </a:xfrm>
          <a:custGeom>
            <a:avLst/>
            <a:gdLst>
              <a:gd name="connsiteX0" fmla="*/ 2463 w 133371"/>
              <a:gd name="connsiteY0" fmla="*/ 3485 h 282257"/>
              <a:gd name="connsiteX1" fmla="*/ 132638 w 133371"/>
              <a:gd name="connsiteY1" fmla="*/ 279710 h 282257"/>
              <a:gd name="connsiteX2" fmla="*/ 53263 w 133371"/>
              <a:gd name="connsiteY2" fmla="*/ 133660 h 282257"/>
              <a:gd name="connsiteX3" fmla="*/ 2463 w 133371"/>
              <a:gd name="connsiteY3" fmla="*/ 3485 h 28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71" h="282257">
                <a:moveTo>
                  <a:pt x="2463" y="3485"/>
                </a:moveTo>
                <a:cubicBezTo>
                  <a:pt x="15692" y="27827"/>
                  <a:pt x="124171" y="258014"/>
                  <a:pt x="132638" y="279710"/>
                </a:cubicBezTo>
                <a:cubicBezTo>
                  <a:pt x="141105" y="301406"/>
                  <a:pt x="73900" y="178639"/>
                  <a:pt x="53263" y="133660"/>
                </a:cubicBezTo>
                <a:cubicBezTo>
                  <a:pt x="32626" y="88681"/>
                  <a:pt x="-10766" y="-20857"/>
                  <a:pt x="2463" y="3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E84C0EFD-9EC2-C9A9-5187-3C0E8DB36195}"/>
              </a:ext>
            </a:extLst>
          </p:cNvPr>
          <p:cNvSpPr/>
          <p:nvPr/>
        </p:nvSpPr>
        <p:spPr>
          <a:xfrm>
            <a:off x="9549795" y="6193455"/>
            <a:ext cx="278168" cy="798395"/>
          </a:xfrm>
          <a:custGeom>
            <a:avLst/>
            <a:gdLst>
              <a:gd name="connsiteX0" fmla="*/ 605 w 278168"/>
              <a:gd name="connsiteY0" fmla="*/ 970 h 798395"/>
              <a:gd name="connsiteX1" fmla="*/ 197455 w 278168"/>
              <a:gd name="connsiteY1" fmla="*/ 604220 h 798395"/>
              <a:gd name="connsiteX2" fmla="*/ 276830 w 278168"/>
              <a:gd name="connsiteY2" fmla="*/ 794720 h 798395"/>
              <a:gd name="connsiteX3" fmla="*/ 140305 w 278168"/>
              <a:gd name="connsiteY3" fmla="*/ 470870 h 798395"/>
              <a:gd name="connsiteX4" fmla="*/ 605 w 278168"/>
              <a:gd name="connsiteY4" fmla="*/ 970 h 79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168" h="798395">
                <a:moveTo>
                  <a:pt x="605" y="970"/>
                </a:moveTo>
                <a:cubicBezTo>
                  <a:pt x="10130" y="23195"/>
                  <a:pt x="151418" y="471928"/>
                  <a:pt x="197455" y="604220"/>
                </a:cubicBezTo>
                <a:cubicBezTo>
                  <a:pt x="243492" y="736512"/>
                  <a:pt x="286355" y="816945"/>
                  <a:pt x="276830" y="794720"/>
                </a:cubicBezTo>
                <a:cubicBezTo>
                  <a:pt x="267305" y="772495"/>
                  <a:pt x="184226" y="597341"/>
                  <a:pt x="140305" y="470870"/>
                </a:cubicBezTo>
                <a:cubicBezTo>
                  <a:pt x="96384" y="344399"/>
                  <a:pt x="-8920" y="-21255"/>
                  <a:pt x="605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AB8F0206-6EE4-E093-55FF-84A71B4600E9}"/>
              </a:ext>
            </a:extLst>
          </p:cNvPr>
          <p:cNvSpPr/>
          <p:nvPr/>
        </p:nvSpPr>
        <p:spPr>
          <a:xfrm>
            <a:off x="9810748" y="6927787"/>
            <a:ext cx="290359" cy="565317"/>
          </a:xfrm>
          <a:custGeom>
            <a:avLst/>
            <a:gdLst>
              <a:gd name="connsiteX0" fmla="*/ 2 w 290359"/>
              <a:gd name="connsiteY0" fmla="*/ 63 h 565317"/>
              <a:gd name="connsiteX1" fmla="*/ 92077 w 290359"/>
              <a:gd name="connsiteY1" fmla="*/ 263588 h 565317"/>
              <a:gd name="connsiteX2" fmla="*/ 133352 w 290359"/>
              <a:gd name="connsiteY2" fmla="*/ 346138 h 565317"/>
              <a:gd name="connsiteX3" fmla="*/ 244477 w 290359"/>
              <a:gd name="connsiteY3" fmla="*/ 508063 h 565317"/>
              <a:gd name="connsiteX4" fmla="*/ 288927 w 290359"/>
              <a:gd name="connsiteY4" fmla="*/ 562038 h 565317"/>
              <a:gd name="connsiteX5" fmla="*/ 196852 w 290359"/>
              <a:gd name="connsiteY5" fmla="*/ 425513 h 565317"/>
              <a:gd name="connsiteX6" fmla="*/ 95252 w 290359"/>
              <a:gd name="connsiteY6" fmla="*/ 288988 h 565317"/>
              <a:gd name="connsiteX7" fmla="*/ 2 w 290359"/>
              <a:gd name="connsiteY7" fmla="*/ 63 h 56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359" h="565317">
                <a:moveTo>
                  <a:pt x="2" y="63"/>
                </a:moveTo>
                <a:cubicBezTo>
                  <a:pt x="-527" y="-4170"/>
                  <a:pt x="69852" y="205909"/>
                  <a:pt x="92077" y="263588"/>
                </a:cubicBezTo>
                <a:cubicBezTo>
                  <a:pt x="114302" y="321267"/>
                  <a:pt x="107952" y="305392"/>
                  <a:pt x="133352" y="346138"/>
                </a:cubicBezTo>
                <a:cubicBezTo>
                  <a:pt x="158752" y="386884"/>
                  <a:pt x="218548" y="472080"/>
                  <a:pt x="244477" y="508063"/>
                </a:cubicBezTo>
                <a:cubicBezTo>
                  <a:pt x="270406" y="544046"/>
                  <a:pt x="296865" y="575796"/>
                  <a:pt x="288927" y="562038"/>
                </a:cubicBezTo>
                <a:cubicBezTo>
                  <a:pt x="280990" y="548280"/>
                  <a:pt x="229131" y="471021"/>
                  <a:pt x="196852" y="425513"/>
                </a:cubicBezTo>
                <a:cubicBezTo>
                  <a:pt x="164573" y="380005"/>
                  <a:pt x="124885" y="359896"/>
                  <a:pt x="95252" y="288988"/>
                </a:cubicBezTo>
                <a:cubicBezTo>
                  <a:pt x="65619" y="218080"/>
                  <a:pt x="531" y="4296"/>
                  <a:pt x="2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CC2BE518-C038-C4DA-D73E-F69EB3C4DEBF}"/>
              </a:ext>
            </a:extLst>
          </p:cNvPr>
          <p:cNvSpPr/>
          <p:nvPr/>
        </p:nvSpPr>
        <p:spPr>
          <a:xfrm>
            <a:off x="9950326" y="7312024"/>
            <a:ext cx="146421" cy="187340"/>
          </a:xfrm>
          <a:custGeom>
            <a:avLst/>
            <a:gdLst>
              <a:gd name="connsiteX0" fmla="*/ 124 w 146421"/>
              <a:gd name="connsiteY0" fmla="*/ 1 h 187340"/>
              <a:gd name="connsiteX1" fmla="*/ 79499 w 146421"/>
              <a:gd name="connsiteY1" fmla="*/ 146051 h 187340"/>
              <a:gd name="connsiteX2" fmla="*/ 146174 w 146421"/>
              <a:gd name="connsiteY2" fmla="*/ 187326 h 187340"/>
              <a:gd name="connsiteX3" fmla="*/ 98549 w 146421"/>
              <a:gd name="connsiteY3" fmla="*/ 149226 h 187340"/>
              <a:gd name="connsiteX4" fmla="*/ 124 w 146421"/>
              <a:gd name="connsiteY4" fmla="*/ 1 h 18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21" h="187340">
                <a:moveTo>
                  <a:pt x="124" y="1"/>
                </a:moveTo>
                <a:cubicBezTo>
                  <a:pt x="-3051" y="-528"/>
                  <a:pt x="55157" y="114830"/>
                  <a:pt x="79499" y="146051"/>
                </a:cubicBezTo>
                <a:cubicBezTo>
                  <a:pt x="103841" y="177272"/>
                  <a:pt x="142999" y="186797"/>
                  <a:pt x="146174" y="187326"/>
                </a:cubicBezTo>
                <a:cubicBezTo>
                  <a:pt x="149349" y="187855"/>
                  <a:pt x="121303" y="174097"/>
                  <a:pt x="98549" y="149226"/>
                </a:cubicBezTo>
                <a:cubicBezTo>
                  <a:pt x="75795" y="124355"/>
                  <a:pt x="3299" y="530"/>
                  <a:pt x="124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41972D85-AA00-922B-18F1-08AC07D7E567}"/>
              </a:ext>
            </a:extLst>
          </p:cNvPr>
          <p:cNvSpPr/>
          <p:nvPr/>
        </p:nvSpPr>
        <p:spPr>
          <a:xfrm>
            <a:off x="10093325" y="7512050"/>
            <a:ext cx="382178" cy="57392"/>
          </a:xfrm>
          <a:custGeom>
            <a:avLst/>
            <a:gdLst>
              <a:gd name="connsiteX0" fmla="*/ 0 w 382178"/>
              <a:gd name="connsiteY0" fmla="*/ 0 h 57392"/>
              <a:gd name="connsiteX1" fmla="*/ 117475 w 382178"/>
              <a:gd name="connsiteY1" fmla="*/ 47625 h 57392"/>
              <a:gd name="connsiteX2" fmla="*/ 333375 w 382178"/>
              <a:gd name="connsiteY2" fmla="*/ 53975 h 57392"/>
              <a:gd name="connsiteX3" fmla="*/ 381000 w 382178"/>
              <a:gd name="connsiteY3" fmla="*/ 57150 h 57392"/>
              <a:gd name="connsiteX4" fmla="*/ 304800 w 382178"/>
              <a:gd name="connsiteY4" fmla="*/ 47625 h 57392"/>
              <a:gd name="connsiteX5" fmla="*/ 0 w 382178"/>
              <a:gd name="connsiteY5" fmla="*/ 0 h 5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178" h="57392">
                <a:moveTo>
                  <a:pt x="0" y="0"/>
                </a:moveTo>
                <a:cubicBezTo>
                  <a:pt x="30956" y="19314"/>
                  <a:pt x="61913" y="38629"/>
                  <a:pt x="117475" y="47625"/>
                </a:cubicBezTo>
                <a:cubicBezTo>
                  <a:pt x="173037" y="56621"/>
                  <a:pt x="289454" y="52388"/>
                  <a:pt x="333375" y="53975"/>
                </a:cubicBezTo>
                <a:cubicBezTo>
                  <a:pt x="377296" y="55562"/>
                  <a:pt x="385762" y="58208"/>
                  <a:pt x="381000" y="57150"/>
                </a:cubicBezTo>
                <a:cubicBezTo>
                  <a:pt x="376238" y="56092"/>
                  <a:pt x="304800" y="47625"/>
                  <a:pt x="304800" y="476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52E262B5-A6EB-05D3-9DCA-A65EC759D0B2}"/>
              </a:ext>
            </a:extLst>
          </p:cNvPr>
          <p:cNvSpPr/>
          <p:nvPr/>
        </p:nvSpPr>
        <p:spPr>
          <a:xfrm>
            <a:off x="10296525" y="7541909"/>
            <a:ext cx="476476" cy="81448"/>
          </a:xfrm>
          <a:custGeom>
            <a:avLst/>
            <a:gdLst>
              <a:gd name="connsiteX0" fmla="*/ 0 w 476476"/>
              <a:gd name="connsiteY0" fmla="*/ 33641 h 81448"/>
              <a:gd name="connsiteX1" fmla="*/ 263525 w 476476"/>
              <a:gd name="connsiteY1" fmla="*/ 8241 h 81448"/>
              <a:gd name="connsiteX2" fmla="*/ 304800 w 476476"/>
              <a:gd name="connsiteY2" fmla="*/ 11416 h 81448"/>
              <a:gd name="connsiteX3" fmla="*/ 381000 w 476476"/>
              <a:gd name="connsiteY3" fmla="*/ 33641 h 81448"/>
              <a:gd name="connsiteX4" fmla="*/ 476250 w 476476"/>
              <a:gd name="connsiteY4" fmla="*/ 81266 h 81448"/>
              <a:gd name="connsiteX5" fmla="*/ 352425 w 476476"/>
              <a:gd name="connsiteY5" fmla="*/ 14591 h 81448"/>
              <a:gd name="connsiteX6" fmla="*/ 336550 w 476476"/>
              <a:gd name="connsiteY6" fmla="*/ 1891 h 81448"/>
              <a:gd name="connsiteX7" fmla="*/ 0 w 476476"/>
              <a:gd name="connsiteY7" fmla="*/ 33641 h 8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476" h="81448">
                <a:moveTo>
                  <a:pt x="0" y="33641"/>
                </a:moveTo>
                <a:lnTo>
                  <a:pt x="263525" y="8241"/>
                </a:lnTo>
                <a:cubicBezTo>
                  <a:pt x="314325" y="4537"/>
                  <a:pt x="285221" y="7183"/>
                  <a:pt x="304800" y="11416"/>
                </a:cubicBezTo>
                <a:cubicBezTo>
                  <a:pt x="324379" y="15649"/>
                  <a:pt x="352425" y="21999"/>
                  <a:pt x="381000" y="33641"/>
                </a:cubicBezTo>
                <a:cubicBezTo>
                  <a:pt x="409575" y="45283"/>
                  <a:pt x="481012" y="84441"/>
                  <a:pt x="476250" y="81266"/>
                </a:cubicBezTo>
                <a:cubicBezTo>
                  <a:pt x="471488" y="78091"/>
                  <a:pt x="352425" y="14591"/>
                  <a:pt x="352425" y="14591"/>
                </a:cubicBezTo>
                <a:cubicBezTo>
                  <a:pt x="329142" y="1362"/>
                  <a:pt x="398463" y="-2872"/>
                  <a:pt x="336550" y="1891"/>
                </a:cubicBezTo>
                <a:cubicBezTo>
                  <a:pt x="274638" y="6653"/>
                  <a:pt x="12171" y="32583"/>
                  <a:pt x="0" y="33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61E262D4-0894-EFD5-9170-AEF10C997653}"/>
              </a:ext>
            </a:extLst>
          </p:cNvPr>
          <p:cNvSpPr/>
          <p:nvPr/>
        </p:nvSpPr>
        <p:spPr>
          <a:xfrm>
            <a:off x="10413116" y="7546694"/>
            <a:ext cx="213558" cy="13679"/>
          </a:xfrm>
          <a:custGeom>
            <a:avLst/>
            <a:gdLst>
              <a:gd name="connsiteX0" fmla="*/ 884 w 213558"/>
              <a:gd name="connsiteY0" fmla="*/ 9806 h 13679"/>
              <a:gd name="connsiteX1" fmla="*/ 169159 w 213558"/>
              <a:gd name="connsiteY1" fmla="*/ 281 h 13679"/>
              <a:gd name="connsiteX2" fmla="*/ 210434 w 213558"/>
              <a:gd name="connsiteY2" fmla="*/ 3456 h 13679"/>
              <a:gd name="connsiteX3" fmla="*/ 105659 w 213558"/>
              <a:gd name="connsiteY3" fmla="*/ 12981 h 13679"/>
              <a:gd name="connsiteX4" fmla="*/ 884 w 213558"/>
              <a:gd name="connsiteY4" fmla="*/ 9806 h 1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58" h="13679">
                <a:moveTo>
                  <a:pt x="884" y="9806"/>
                </a:moveTo>
                <a:cubicBezTo>
                  <a:pt x="11467" y="7689"/>
                  <a:pt x="134234" y="1339"/>
                  <a:pt x="169159" y="281"/>
                </a:cubicBezTo>
                <a:cubicBezTo>
                  <a:pt x="204084" y="-777"/>
                  <a:pt x="221017" y="1339"/>
                  <a:pt x="210434" y="3456"/>
                </a:cubicBezTo>
                <a:cubicBezTo>
                  <a:pt x="199851" y="5573"/>
                  <a:pt x="133705" y="10864"/>
                  <a:pt x="105659" y="12981"/>
                </a:cubicBezTo>
                <a:cubicBezTo>
                  <a:pt x="77613" y="15098"/>
                  <a:pt x="-9699" y="11923"/>
                  <a:pt x="884" y="98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D72CEF1D-96A3-3B35-0480-D55D441D0C05}"/>
              </a:ext>
            </a:extLst>
          </p:cNvPr>
          <p:cNvSpPr/>
          <p:nvPr/>
        </p:nvSpPr>
        <p:spPr>
          <a:xfrm>
            <a:off x="10274300" y="7568977"/>
            <a:ext cx="403240" cy="22571"/>
          </a:xfrm>
          <a:custGeom>
            <a:avLst/>
            <a:gdLst>
              <a:gd name="connsiteX0" fmla="*/ 0 w 403240"/>
              <a:gd name="connsiteY0" fmla="*/ 12923 h 22571"/>
              <a:gd name="connsiteX1" fmla="*/ 276225 w 403240"/>
              <a:gd name="connsiteY1" fmla="*/ 223 h 22571"/>
              <a:gd name="connsiteX2" fmla="*/ 403225 w 403240"/>
              <a:gd name="connsiteY2" fmla="*/ 22448 h 22571"/>
              <a:gd name="connsiteX3" fmla="*/ 285750 w 403240"/>
              <a:gd name="connsiteY3" fmla="*/ 9748 h 22571"/>
              <a:gd name="connsiteX4" fmla="*/ 0 w 403240"/>
              <a:gd name="connsiteY4" fmla="*/ 12923 h 2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240" h="22571">
                <a:moveTo>
                  <a:pt x="0" y="12923"/>
                </a:moveTo>
                <a:cubicBezTo>
                  <a:pt x="104510" y="5779"/>
                  <a:pt x="209021" y="-1364"/>
                  <a:pt x="276225" y="223"/>
                </a:cubicBezTo>
                <a:cubicBezTo>
                  <a:pt x="343429" y="1810"/>
                  <a:pt x="401638" y="20861"/>
                  <a:pt x="403225" y="22448"/>
                </a:cubicBezTo>
                <a:cubicBezTo>
                  <a:pt x="404812" y="24035"/>
                  <a:pt x="285750" y="9748"/>
                  <a:pt x="285750" y="9748"/>
                </a:cubicBezTo>
                <a:lnTo>
                  <a:pt x="0" y="1292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3F0FC572-4F29-93D1-A829-3A5EDA6D1698}"/>
              </a:ext>
            </a:extLst>
          </p:cNvPr>
          <p:cNvSpPr/>
          <p:nvPr/>
        </p:nvSpPr>
        <p:spPr>
          <a:xfrm>
            <a:off x="10700886" y="7585008"/>
            <a:ext cx="471939" cy="123892"/>
          </a:xfrm>
          <a:custGeom>
            <a:avLst/>
            <a:gdLst>
              <a:gd name="connsiteX0" fmla="*/ 2039 w 471939"/>
              <a:gd name="connsiteY0" fmla="*/ 67 h 123892"/>
              <a:gd name="connsiteX1" fmla="*/ 151264 w 471939"/>
              <a:gd name="connsiteY1" fmla="*/ 47692 h 123892"/>
              <a:gd name="connsiteX2" fmla="*/ 363989 w 471939"/>
              <a:gd name="connsiteY2" fmla="*/ 104842 h 123892"/>
              <a:gd name="connsiteX3" fmla="*/ 427489 w 471939"/>
              <a:gd name="connsiteY3" fmla="*/ 114367 h 123892"/>
              <a:gd name="connsiteX4" fmla="*/ 471939 w 471939"/>
              <a:gd name="connsiteY4" fmla="*/ 123892 h 123892"/>
              <a:gd name="connsiteX5" fmla="*/ 287789 w 471939"/>
              <a:gd name="connsiteY5" fmla="*/ 79442 h 123892"/>
              <a:gd name="connsiteX6" fmla="*/ 78239 w 471939"/>
              <a:gd name="connsiteY6" fmla="*/ 38167 h 123892"/>
              <a:gd name="connsiteX7" fmla="*/ 2039 w 471939"/>
              <a:gd name="connsiteY7" fmla="*/ 67 h 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1939" h="123892">
                <a:moveTo>
                  <a:pt x="2039" y="67"/>
                </a:moveTo>
                <a:cubicBezTo>
                  <a:pt x="14210" y="1654"/>
                  <a:pt x="90939" y="30230"/>
                  <a:pt x="151264" y="47692"/>
                </a:cubicBezTo>
                <a:cubicBezTo>
                  <a:pt x="211589" y="65154"/>
                  <a:pt x="317952" y="93730"/>
                  <a:pt x="363989" y="104842"/>
                </a:cubicBezTo>
                <a:cubicBezTo>
                  <a:pt x="410026" y="115954"/>
                  <a:pt x="409497" y="111192"/>
                  <a:pt x="427489" y="114367"/>
                </a:cubicBezTo>
                <a:cubicBezTo>
                  <a:pt x="445481" y="117542"/>
                  <a:pt x="471939" y="123892"/>
                  <a:pt x="471939" y="123892"/>
                </a:cubicBezTo>
                <a:cubicBezTo>
                  <a:pt x="448656" y="118071"/>
                  <a:pt x="353406" y="93729"/>
                  <a:pt x="287789" y="79442"/>
                </a:cubicBezTo>
                <a:cubicBezTo>
                  <a:pt x="222172" y="65155"/>
                  <a:pt x="122160" y="50867"/>
                  <a:pt x="78239" y="38167"/>
                </a:cubicBezTo>
                <a:cubicBezTo>
                  <a:pt x="34318" y="25467"/>
                  <a:pt x="-10132" y="-1520"/>
                  <a:pt x="203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C8C7B877-6E4F-C6FB-97BE-034E9FFD396D}"/>
              </a:ext>
            </a:extLst>
          </p:cNvPr>
          <p:cNvSpPr/>
          <p:nvPr/>
        </p:nvSpPr>
        <p:spPr>
          <a:xfrm>
            <a:off x="10315575" y="7591416"/>
            <a:ext cx="374652" cy="25419"/>
          </a:xfrm>
          <a:custGeom>
            <a:avLst/>
            <a:gdLst>
              <a:gd name="connsiteX0" fmla="*/ 0 w 374652"/>
              <a:gd name="connsiteY0" fmla="*/ 22234 h 25419"/>
              <a:gd name="connsiteX1" fmla="*/ 241300 w 374652"/>
              <a:gd name="connsiteY1" fmla="*/ 9 h 25419"/>
              <a:gd name="connsiteX2" fmla="*/ 374650 w 374652"/>
              <a:gd name="connsiteY2" fmla="*/ 25409 h 25419"/>
              <a:gd name="connsiteX3" fmla="*/ 238125 w 374652"/>
              <a:gd name="connsiteY3" fmla="*/ 3184 h 25419"/>
              <a:gd name="connsiteX4" fmla="*/ 171450 w 374652"/>
              <a:gd name="connsiteY4" fmla="*/ 3184 h 25419"/>
              <a:gd name="connsiteX5" fmla="*/ 0 w 374652"/>
              <a:gd name="connsiteY5" fmla="*/ 22234 h 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52" h="25419">
                <a:moveTo>
                  <a:pt x="0" y="22234"/>
                </a:moveTo>
                <a:cubicBezTo>
                  <a:pt x="11642" y="21705"/>
                  <a:pt x="178858" y="-520"/>
                  <a:pt x="241300" y="9"/>
                </a:cubicBezTo>
                <a:cubicBezTo>
                  <a:pt x="303742" y="538"/>
                  <a:pt x="375179" y="24880"/>
                  <a:pt x="374650" y="25409"/>
                </a:cubicBezTo>
                <a:cubicBezTo>
                  <a:pt x="374121" y="25938"/>
                  <a:pt x="271992" y="6888"/>
                  <a:pt x="238125" y="3184"/>
                </a:cubicBezTo>
                <a:cubicBezTo>
                  <a:pt x="204258" y="-520"/>
                  <a:pt x="206904" y="-520"/>
                  <a:pt x="171450" y="3184"/>
                </a:cubicBezTo>
                <a:lnTo>
                  <a:pt x="0" y="2223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FA6717C5-BBD2-8F29-35BA-4E92135DAEDE}"/>
              </a:ext>
            </a:extLst>
          </p:cNvPr>
          <p:cNvSpPr/>
          <p:nvPr/>
        </p:nvSpPr>
        <p:spPr>
          <a:xfrm>
            <a:off x="10597604" y="7619976"/>
            <a:ext cx="296528" cy="48014"/>
          </a:xfrm>
          <a:custGeom>
            <a:avLst/>
            <a:gdLst>
              <a:gd name="connsiteX0" fmla="*/ 546 w 296528"/>
              <a:gd name="connsiteY0" fmla="*/ 24 h 48014"/>
              <a:gd name="connsiteX1" fmla="*/ 245021 w 296528"/>
              <a:gd name="connsiteY1" fmla="*/ 44474 h 48014"/>
              <a:gd name="connsiteX2" fmla="*/ 292646 w 296528"/>
              <a:gd name="connsiteY2" fmla="*/ 44474 h 48014"/>
              <a:gd name="connsiteX3" fmla="*/ 181521 w 296528"/>
              <a:gd name="connsiteY3" fmla="*/ 38124 h 48014"/>
              <a:gd name="connsiteX4" fmla="*/ 546 w 296528"/>
              <a:gd name="connsiteY4" fmla="*/ 24 h 4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28" h="48014">
                <a:moveTo>
                  <a:pt x="546" y="24"/>
                </a:moveTo>
                <a:cubicBezTo>
                  <a:pt x="11129" y="1082"/>
                  <a:pt x="196338" y="37066"/>
                  <a:pt x="245021" y="44474"/>
                </a:cubicBezTo>
                <a:cubicBezTo>
                  <a:pt x="293704" y="51882"/>
                  <a:pt x="303229" y="45532"/>
                  <a:pt x="292646" y="44474"/>
                </a:cubicBezTo>
                <a:cubicBezTo>
                  <a:pt x="282063" y="43416"/>
                  <a:pt x="227029" y="43416"/>
                  <a:pt x="181521" y="38124"/>
                </a:cubicBezTo>
                <a:cubicBezTo>
                  <a:pt x="136013" y="32832"/>
                  <a:pt x="-10037" y="-1034"/>
                  <a:pt x="5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EFC32C9D-6284-0FAE-94E5-5BD33846CFEC}"/>
              </a:ext>
            </a:extLst>
          </p:cNvPr>
          <p:cNvSpPr/>
          <p:nvPr/>
        </p:nvSpPr>
        <p:spPr>
          <a:xfrm>
            <a:off x="10845322" y="7679936"/>
            <a:ext cx="229856" cy="25837"/>
          </a:xfrm>
          <a:custGeom>
            <a:avLst/>
            <a:gdLst>
              <a:gd name="connsiteX0" fmla="*/ 478 w 229856"/>
              <a:gd name="connsiteY0" fmla="*/ 3564 h 25837"/>
              <a:gd name="connsiteX1" fmla="*/ 111603 w 229856"/>
              <a:gd name="connsiteY1" fmla="*/ 6739 h 25837"/>
              <a:gd name="connsiteX2" fmla="*/ 229078 w 229856"/>
              <a:gd name="connsiteY2" fmla="*/ 25789 h 25837"/>
              <a:gd name="connsiteX3" fmla="*/ 156053 w 229856"/>
              <a:gd name="connsiteY3" fmla="*/ 389 h 25837"/>
              <a:gd name="connsiteX4" fmla="*/ 478 w 229856"/>
              <a:gd name="connsiteY4" fmla="*/ 3564 h 2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856" h="25837">
                <a:moveTo>
                  <a:pt x="478" y="3564"/>
                </a:moveTo>
                <a:cubicBezTo>
                  <a:pt x="-6930" y="4622"/>
                  <a:pt x="73503" y="3035"/>
                  <a:pt x="111603" y="6739"/>
                </a:cubicBezTo>
                <a:cubicBezTo>
                  <a:pt x="149703" y="10443"/>
                  <a:pt x="221670" y="26847"/>
                  <a:pt x="229078" y="25789"/>
                </a:cubicBezTo>
                <a:cubicBezTo>
                  <a:pt x="236486" y="24731"/>
                  <a:pt x="189390" y="1976"/>
                  <a:pt x="156053" y="389"/>
                </a:cubicBezTo>
                <a:cubicBezTo>
                  <a:pt x="122716" y="-1198"/>
                  <a:pt x="7886" y="2506"/>
                  <a:pt x="478" y="3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8344EB86-410C-13BB-D8ED-623FFEE0E6A6}"/>
              </a:ext>
            </a:extLst>
          </p:cNvPr>
          <p:cNvSpPr/>
          <p:nvPr/>
        </p:nvSpPr>
        <p:spPr>
          <a:xfrm>
            <a:off x="11017250" y="7705675"/>
            <a:ext cx="159759" cy="19125"/>
          </a:xfrm>
          <a:custGeom>
            <a:avLst/>
            <a:gdLst>
              <a:gd name="connsiteX0" fmla="*/ 0 w 159759"/>
              <a:gd name="connsiteY0" fmla="*/ 50 h 19125"/>
              <a:gd name="connsiteX1" fmla="*/ 130175 w 159759"/>
              <a:gd name="connsiteY1" fmla="*/ 6400 h 19125"/>
              <a:gd name="connsiteX2" fmla="*/ 158750 w 159759"/>
              <a:gd name="connsiteY2" fmla="*/ 19100 h 19125"/>
              <a:gd name="connsiteX3" fmla="*/ 107950 w 159759"/>
              <a:gd name="connsiteY3" fmla="*/ 9575 h 19125"/>
              <a:gd name="connsiteX4" fmla="*/ 0 w 159759"/>
              <a:gd name="connsiteY4" fmla="*/ 50 h 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" h="19125">
                <a:moveTo>
                  <a:pt x="0" y="50"/>
                </a:moveTo>
                <a:cubicBezTo>
                  <a:pt x="3704" y="-479"/>
                  <a:pt x="103717" y="3225"/>
                  <a:pt x="130175" y="6400"/>
                </a:cubicBezTo>
                <a:cubicBezTo>
                  <a:pt x="156633" y="9575"/>
                  <a:pt x="162454" y="18571"/>
                  <a:pt x="158750" y="19100"/>
                </a:cubicBezTo>
                <a:cubicBezTo>
                  <a:pt x="155046" y="19629"/>
                  <a:pt x="133350" y="11692"/>
                  <a:pt x="107950" y="9575"/>
                </a:cubicBezTo>
                <a:lnTo>
                  <a:pt x="0" y="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59534168-3F80-56F5-0A0E-8D47218795E3}"/>
              </a:ext>
            </a:extLst>
          </p:cNvPr>
          <p:cNvSpPr/>
          <p:nvPr/>
        </p:nvSpPr>
        <p:spPr>
          <a:xfrm>
            <a:off x="11106142" y="7699375"/>
            <a:ext cx="150408" cy="88900"/>
          </a:xfrm>
          <a:custGeom>
            <a:avLst/>
            <a:gdLst>
              <a:gd name="connsiteX0" fmla="*/ 8 w 150408"/>
              <a:gd name="connsiteY0" fmla="*/ 0 h 88900"/>
              <a:gd name="connsiteX1" fmla="*/ 123833 w 150408"/>
              <a:gd name="connsiteY1" fmla="*/ 63500 h 88900"/>
              <a:gd name="connsiteX2" fmla="*/ 149233 w 150408"/>
              <a:gd name="connsiteY2" fmla="*/ 88900 h 88900"/>
              <a:gd name="connsiteX3" fmla="*/ 130183 w 150408"/>
              <a:gd name="connsiteY3" fmla="*/ 63500 h 88900"/>
              <a:gd name="connsiteX4" fmla="*/ 8 w 150408"/>
              <a:gd name="connsiteY4" fmla="*/ 0 h 8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408" h="88900">
                <a:moveTo>
                  <a:pt x="8" y="0"/>
                </a:moveTo>
                <a:cubicBezTo>
                  <a:pt x="-1050" y="0"/>
                  <a:pt x="98962" y="48683"/>
                  <a:pt x="123833" y="63500"/>
                </a:cubicBezTo>
                <a:cubicBezTo>
                  <a:pt x="148704" y="78317"/>
                  <a:pt x="148175" y="88900"/>
                  <a:pt x="149233" y="88900"/>
                </a:cubicBezTo>
                <a:cubicBezTo>
                  <a:pt x="150291" y="88900"/>
                  <a:pt x="155583" y="75142"/>
                  <a:pt x="130183" y="63500"/>
                </a:cubicBezTo>
                <a:cubicBezTo>
                  <a:pt x="104783" y="51858"/>
                  <a:pt x="1066" y="0"/>
                  <a:pt x="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23A54FBC-5A02-6DBD-54DE-CEA787E18DD5}"/>
              </a:ext>
            </a:extLst>
          </p:cNvPr>
          <p:cNvSpPr/>
          <p:nvPr/>
        </p:nvSpPr>
        <p:spPr>
          <a:xfrm>
            <a:off x="11151791" y="7727930"/>
            <a:ext cx="103709" cy="69875"/>
          </a:xfrm>
          <a:custGeom>
            <a:avLst/>
            <a:gdLst>
              <a:gd name="connsiteX0" fmla="*/ 103584 w 103709"/>
              <a:gd name="connsiteY0" fmla="*/ 69870 h 69875"/>
              <a:gd name="connsiteX1" fmla="*/ 1984 w 103709"/>
              <a:gd name="connsiteY1" fmla="*/ 22245 h 69875"/>
              <a:gd name="connsiteX2" fmla="*/ 33734 w 103709"/>
              <a:gd name="connsiteY2" fmla="*/ 20 h 69875"/>
              <a:gd name="connsiteX3" fmla="*/ 24209 w 103709"/>
              <a:gd name="connsiteY3" fmla="*/ 19070 h 69875"/>
              <a:gd name="connsiteX4" fmla="*/ 103584 w 103709"/>
              <a:gd name="connsiteY4" fmla="*/ 69870 h 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709" h="69875">
                <a:moveTo>
                  <a:pt x="103584" y="69870"/>
                </a:moveTo>
                <a:cubicBezTo>
                  <a:pt x="99880" y="70399"/>
                  <a:pt x="13626" y="33887"/>
                  <a:pt x="1984" y="22245"/>
                </a:cubicBezTo>
                <a:cubicBezTo>
                  <a:pt x="-9658" y="10603"/>
                  <a:pt x="33734" y="20"/>
                  <a:pt x="33734" y="20"/>
                </a:cubicBezTo>
                <a:cubicBezTo>
                  <a:pt x="37438" y="-509"/>
                  <a:pt x="20505" y="9545"/>
                  <a:pt x="24209" y="19070"/>
                </a:cubicBezTo>
                <a:cubicBezTo>
                  <a:pt x="27913" y="28595"/>
                  <a:pt x="107288" y="69341"/>
                  <a:pt x="103584" y="69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211C30AB-3EE6-8873-AC4C-E1DA216D986C}"/>
              </a:ext>
            </a:extLst>
          </p:cNvPr>
          <p:cNvSpPr/>
          <p:nvPr/>
        </p:nvSpPr>
        <p:spPr>
          <a:xfrm>
            <a:off x="11146744" y="7717777"/>
            <a:ext cx="147556" cy="61317"/>
          </a:xfrm>
          <a:custGeom>
            <a:avLst/>
            <a:gdLst>
              <a:gd name="connsiteX0" fmla="*/ 681 w 147556"/>
              <a:gd name="connsiteY0" fmla="*/ 648 h 61317"/>
              <a:gd name="connsiteX1" fmla="*/ 80056 w 147556"/>
              <a:gd name="connsiteY1" fmla="*/ 16523 h 61317"/>
              <a:gd name="connsiteX2" fmla="*/ 143556 w 147556"/>
              <a:gd name="connsiteY2" fmla="*/ 60973 h 61317"/>
              <a:gd name="connsiteX3" fmla="*/ 127681 w 147556"/>
              <a:gd name="connsiteY3" fmla="*/ 35573 h 61317"/>
              <a:gd name="connsiteX4" fmla="*/ 681 w 147556"/>
              <a:gd name="connsiteY4" fmla="*/ 648 h 6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556" h="61317">
                <a:moveTo>
                  <a:pt x="681" y="648"/>
                </a:moveTo>
                <a:cubicBezTo>
                  <a:pt x="-7257" y="-2527"/>
                  <a:pt x="56244" y="6469"/>
                  <a:pt x="80056" y="16523"/>
                </a:cubicBezTo>
                <a:cubicBezTo>
                  <a:pt x="103868" y="26577"/>
                  <a:pt x="135618" y="57798"/>
                  <a:pt x="143556" y="60973"/>
                </a:cubicBezTo>
                <a:cubicBezTo>
                  <a:pt x="151494" y="64148"/>
                  <a:pt x="148319" y="44569"/>
                  <a:pt x="127681" y="35573"/>
                </a:cubicBezTo>
                <a:cubicBezTo>
                  <a:pt x="107044" y="26577"/>
                  <a:pt x="8619" y="3823"/>
                  <a:pt x="681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CD4D2B60-FDDC-6BC4-BB21-B43F755F70D0}"/>
              </a:ext>
            </a:extLst>
          </p:cNvPr>
          <p:cNvSpPr/>
          <p:nvPr/>
        </p:nvSpPr>
        <p:spPr>
          <a:xfrm>
            <a:off x="10998066" y="7753206"/>
            <a:ext cx="279427" cy="45383"/>
          </a:xfrm>
          <a:custGeom>
            <a:avLst/>
            <a:gdLst>
              <a:gd name="connsiteX0" fmla="*/ 134 w 279427"/>
              <a:gd name="connsiteY0" fmla="*/ 144 h 45383"/>
              <a:gd name="connsiteX1" fmla="*/ 92209 w 279427"/>
              <a:gd name="connsiteY1" fmla="*/ 25544 h 45383"/>
              <a:gd name="connsiteX2" fmla="*/ 231909 w 279427"/>
              <a:gd name="connsiteY2" fmla="*/ 35069 h 45383"/>
              <a:gd name="connsiteX3" fmla="*/ 276359 w 279427"/>
              <a:gd name="connsiteY3" fmla="*/ 25544 h 45383"/>
              <a:gd name="connsiteX4" fmla="*/ 158884 w 279427"/>
              <a:gd name="connsiteY4" fmla="*/ 44594 h 45383"/>
              <a:gd name="connsiteX5" fmla="*/ 35059 w 279427"/>
              <a:gd name="connsiteY5" fmla="*/ 41419 h 45383"/>
              <a:gd name="connsiteX6" fmla="*/ 69984 w 279427"/>
              <a:gd name="connsiteY6" fmla="*/ 38244 h 45383"/>
              <a:gd name="connsiteX7" fmla="*/ 134 w 279427"/>
              <a:gd name="connsiteY7" fmla="*/ 144 h 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27" h="45383">
                <a:moveTo>
                  <a:pt x="134" y="144"/>
                </a:moveTo>
                <a:cubicBezTo>
                  <a:pt x="3838" y="-1973"/>
                  <a:pt x="53580" y="19723"/>
                  <a:pt x="92209" y="25544"/>
                </a:cubicBezTo>
                <a:cubicBezTo>
                  <a:pt x="130838" y="31365"/>
                  <a:pt x="201217" y="35069"/>
                  <a:pt x="231909" y="35069"/>
                </a:cubicBezTo>
                <a:cubicBezTo>
                  <a:pt x="262601" y="35069"/>
                  <a:pt x="288530" y="23957"/>
                  <a:pt x="276359" y="25544"/>
                </a:cubicBezTo>
                <a:cubicBezTo>
                  <a:pt x="264188" y="27131"/>
                  <a:pt x="199101" y="41948"/>
                  <a:pt x="158884" y="44594"/>
                </a:cubicBezTo>
                <a:cubicBezTo>
                  <a:pt x="118667" y="47240"/>
                  <a:pt x="49876" y="42477"/>
                  <a:pt x="35059" y="41419"/>
                </a:cubicBezTo>
                <a:cubicBezTo>
                  <a:pt x="20242" y="40361"/>
                  <a:pt x="69455" y="44594"/>
                  <a:pt x="69984" y="38244"/>
                </a:cubicBezTo>
                <a:cubicBezTo>
                  <a:pt x="70513" y="31894"/>
                  <a:pt x="-3570" y="2261"/>
                  <a:pt x="134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4AECE46-D587-13CE-583F-71FD32D233DD}"/>
              </a:ext>
            </a:extLst>
          </p:cNvPr>
          <p:cNvSpPr/>
          <p:nvPr/>
        </p:nvSpPr>
        <p:spPr>
          <a:xfrm>
            <a:off x="10842858" y="7756525"/>
            <a:ext cx="212690" cy="32146"/>
          </a:xfrm>
          <a:custGeom>
            <a:avLst/>
            <a:gdLst>
              <a:gd name="connsiteX0" fmla="*/ 212492 w 212690"/>
              <a:gd name="connsiteY0" fmla="*/ 0 h 32146"/>
              <a:gd name="connsiteX1" fmla="*/ 50567 w 212690"/>
              <a:gd name="connsiteY1" fmla="*/ 28575 h 32146"/>
              <a:gd name="connsiteX2" fmla="*/ 2942 w 212690"/>
              <a:gd name="connsiteY2" fmla="*/ 31750 h 32146"/>
              <a:gd name="connsiteX3" fmla="*/ 120417 w 212690"/>
              <a:gd name="connsiteY3" fmla="*/ 31750 h 32146"/>
              <a:gd name="connsiteX4" fmla="*/ 85492 w 212690"/>
              <a:gd name="connsiteY4" fmla="*/ 28575 h 32146"/>
              <a:gd name="connsiteX5" fmla="*/ 212492 w 212690"/>
              <a:gd name="connsiteY5" fmla="*/ 0 h 32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690" h="32146">
                <a:moveTo>
                  <a:pt x="212492" y="0"/>
                </a:moveTo>
                <a:cubicBezTo>
                  <a:pt x="206671" y="0"/>
                  <a:pt x="85492" y="23283"/>
                  <a:pt x="50567" y="28575"/>
                </a:cubicBezTo>
                <a:cubicBezTo>
                  <a:pt x="15642" y="33867"/>
                  <a:pt x="-8700" y="31221"/>
                  <a:pt x="2942" y="31750"/>
                </a:cubicBezTo>
                <a:cubicBezTo>
                  <a:pt x="14584" y="32279"/>
                  <a:pt x="106659" y="32279"/>
                  <a:pt x="120417" y="31750"/>
                </a:cubicBezTo>
                <a:cubicBezTo>
                  <a:pt x="134175" y="31221"/>
                  <a:pt x="76496" y="30692"/>
                  <a:pt x="85492" y="28575"/>
                </a:cubicBezTo>
                <a:cubicBezTo>
                  <a:pt x="94488" y="26458"/>
                  <a:pt x="218313" y="0"/>
                  <a:pt x="21249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40DFD570-4AEC-6FB5-0EE4-7FF502CB695B}"/>
              </a:ext>
            </a:extLst>
          </p:cNvPr>
          <p:cNvSpPr/>
          <p:nvPr/>
        </p:nvSpPr>
        <p:spPr>
          <a:xfrm>
            <a:off x="10652040" y="7759626"/>
            <a:ext cx="305572" cy="38206"/>
          </a:xfrm>
          <a:custGeom>
            <a:avLst/>
            <a:gdLst>
              <a:gd name="connsiteX0" fmla="*/ 85 w 305572"/>
              <a:gd name="connsiteY0" fmla="*/ 74 h 38206"/>
              <a:gd name="connsiteX1" fmla="*/ 133435 w 305572"/>
              <a:gd name="connsiteY1" fmla="*/ 28649 h 38206"/>
              <a:gd name="connsiteX2" fmla="*/ 304885 w 305572"/>
              <a:gd name="connsiteY2" fmla="*/ 34999 h 38206"/>
              <a:gd name="connsiteX3" fmla="*/ 190585 w 305572"/>
              <a:gd name="connsiteY3" fmla="*/ 28649 h 38206"/>
              <a:gd name="connsiteX4" fmla="*/ 114385 w 305572"/>
              <a:gd name="connsiteY4" fmla="*/ 12774 h 38206"/>
              <a:gd name="connsiteX5" fmla="*/ 152485 w 305572"/>
              <a:gd name="connsiteY5" fmla="*/ 38174 h 38206"/>
              <a:gd name="connsiteX6" fmla="*/ 85 w 305572"/>
              <a:gd name="connsiteY6" fmla="*/ 74 h 3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572" h="38206">
                <a:moveTo>
                  <a:pt x="85" y="74"/>
                </a:moveTo>
                <a:cubicBezTo>
                  <a:pt x="-3090" y="-1513"/>
                  <a:pt x="82635" y="22828"/>
                  <a:pt x="133435" y="28649"/>
                </a:cubicBezTo>
                <a:cubicBezTo>
                  <a:pt x="184235" y="34470"/>
                  <a:pt x="295360" y="34999"/>
                  <a:pt x="304885" y="34999"/>
                </a:cubicBezTo>
                <a:cubicBezTo>
                  <a:pt x="314410" y="34999"/>
                  <a:pt x="222335" y="32353"/>
                  <a:pt x="190585" y="28649"/>
                </a:cubicBezTo>
                <a:cubicBezTo>
                  <a:pt x="158835" y="24945"/>
                  <a:pt x="120735" y="11187"/>
                  <a:pt x="114385" y="12774"/>
                </a:cubicBezTo>
                <a:cubicBezTo>
                  <a:pt x="108035" y="14362"/>
                  <a:pt x="168360" y="39232"/>
                  <a:pt x="152485" y="38174"/>
                </a:cubicBezTo>
                <a:cubicBezTo>
                  <a:pt x="136610" y="37116"/>
                  <a:pt x="3260" y="1661"/>
                  <a:pt x="8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9C442EE6-1E4D-97AD-1B43-026696D74E87}"/>
              </a:ext>
            </a:extLst>
          </p:cNvPr>
          <p:cNvSpPr/>
          <p:nvPr/>
        </p:nvSpPr>
        <p:spPr>
          <a:xfrm>
            <a:off x="10467699" y="7788244"/>
            <a:ext cx="333664" cy="34386"/>
          </a:xfrm>
          <a:custGeom>
            <a:avLst/>
            <a:gdLst>
              <a:gd name="connsiteX0" fmla="*/ 276 w 333664"/>
              <a:gd name="connsiteY0" fmla="*/ 3206 h 34386"/>
              <a:gd name="connsiteX1" fmla="*/ 127276 w 333664"/>
              <a:gd name="connsiteY1" fmla="*/ 12731 h 34386"/>
              <a:gd name="connsiteX2" fmla="*/ 235226 w 333664"/>
              <a:gd name="connsiteY2" fmla="*/ 31 h 34386"/>
              <a:gd name="connsiteX3" fmla="*/ 333651 w 333664"/>
              <a:gd name="connsiteY3" fmla="*/ 9556 h 34386"/>
              <a:gd name="connsiteX4" fmla="*/ 241576 w 333664"/>
              <a:gd name="connsiteY4" fmla="*/ 22256 h 34386"/>
              <a:gd name="connsiteX5" fmla="*/ 149501 w 333664"/>
              <a:gd name="connsiteY5" fmla="*/ 31781 h 34386"/>
              <a:gd name="connsiteX6" fmla="*/ 184426 w 333664"/>
              <a:gd name="connsiteY6" fmla="*/ 25431 h 34386"/>
              <a:gd name="connsiteX7" fmla="*/ 76476 w 333664"/>
              <a:gd name="connsiteY7" fmla="*/ 31781 h 34386"/>
              <a:gd name="connsiteX8" fmla="*/ 92351 w 333664"/>
              <a:gd name="connsiteY8" fmla="*/ 31781 h 34386"/>
              <a:gd name="connsiteX9" fmla="*/ 276 w 333664"/>
              <a:gd name="connsiteY9" fmla="*/ 3206 h 3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664" h="34386">
                <a:moveTo>
                  <a:pt x="276" y="3206"/>
                </a:moveTo>
                <a:cubicBezTo>
                  <a:pt x="6097" y="31"/>
                  <a:pt x="88118" y="13260"/>
                  <a:pt x="127276" y="12731"/>
                </a:cubicBezTo>
                <a:cubicBezTo>
                  <a:pt x="166434" y="12202"/>
                  <a:pt x="200830" y="560"/>
                  <a:pt x="235226" y="31"/>
                </a:cubicBezTo>
                <a:cubicBezTo>
                  <a:pt x="269622" y="-498"/>
                  <a:pt x="332593" y="5852"/>
                  <a:pt x="333651" y="9556"/>
                </a:cubicBezTo>
                <a:cubicBezTo>
                  <a:pt x="334709" y="13260"/>
                  <a:pt x="272268" y="18552"/>
                  <a:pt x="241576" y="22256"/>
                </a:cubicBezTo>
                <a:cubicBezTo>
                  <a:pt x="210884" y="25960"/>
                  <a:pt x="159026" y="31252"/>
                  <a:pt x="149501" y="31781"/>
                </a:cubicBezTo>
                <a:cubicBezTo>
                  <a:pt x="139976" y="32310"/>
                  <a:pt x="196597" y="25431"/>
                  <a:pt x="184426" y="25431"/>
                </a:cubicBezTo>
                <a:cubicBezTo>
                  <a:pt x="172255" y="25431"/>
                  <a:pt x="76476" y="31781"/>
                  <a:pt x="76476" y="31781"/>
                </a:cubicBezTo>
                <a:cubicBezTo>
                  <a:pt x="61130" y="32839"/>
                  <a:pt x="102405" y="37073"/>
                  <a:pt x="92351" y="31781"/>
                </a:cubicBezTo>
                <a:cubicBezTo>
                  <a:pt x="82297" y="26489"/>
                  <a:pt x="-5545" y="6381"/>
                  <a:pt x="276" y="3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18A3351F-2C3E-A7A0-8217-9E410AE7009B}"/>
              </a:ext>
            </a:extLst>
          </p:cNvPr>
          <p:cNvSpPr/>
          <p:nvPr/>
        </p:nvSpPr>
        <p:spPr>
          <a:xfrm>
            <a:off x="10372563" y="7804346"/>
            <a:ext cx="251945" cy="72835"/>
          </a:xfrm>
          <a:custGeom>
            <a:avLst/>
            <a:gdLst>
              <a:gd name="connsiteX0" fmla="*/ 162 w 251945"/>
              <a:gd name="connsiteY0" fmla="*/ 72829 h 72835"/>
              <a:gd name="connsiteX1" fmla="*/ 123987 w 251945"/>
              <a:gd name="connsiteY1" fmla="*/ 25204 h 72835"/>
              <a:gd name="connsiteX2" fmla="*/ 250987 w 251945"/>
              <a:gd name="connsiteY2" fmla="*/ 2979 h 72835"/>
              <a:gd name="connsiteX3" fmla="*/ 177962 w 251945"/>
              <a:gd name="connsiteY3" fmla="*/ 2979 h 72835"/>
              <a:gd name="connsiteX4" fmla="*/ 98587 w 251945"/>
              <a:gd name="connsiteY4" fmla="*/ 28379 h 72835"/>
              <a:gd name="connsiteX5" fmla="*/ 162 w 251945"/>
              <a:gd name="connsiteY5" fmla="*/ 72829 h 7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1945" h="72835">
                <a:moveTo>
                  <a:pt x="162" y="72829"/>
                </a:moveTo>
                <a:cubicBezTo>
                  <a:pt x="4395" y="72300"/>
                  <a:pt x="82183" y="36846"/>
                  <a:pt x="123987" y="25204"/>
                </a:cubicBezTo>
                <a:cubicBezTo>
                  <a:pt x="165791" y="13562"/>
                  <a:pt x="241991" y="6683"/>
                  <a:pt x="250987" y="2979"/>
                </a:cubicBezTo>
                <a:cubicBezTo>
                  <a:pt x="259983" y="-725"/>
                  <a:pt x="203362" y="-1254"/>
                  <a:pt x="177962" y="2979"/>
                </a:cubicBezTo>
                <a:cubicBezTo>
                  <a:pt x="152562" y="7212"/>
                  <a:pt x="121341" y="17796"/>
                  <a:pt x="98587" y="28379"/>
                </a:cubicBezTo>
                <a:cubicBezTo>
                  <a:pt x="75833" y="38962"/>
                  <a:pt x="-4071" y="73358"/>
                  <a:pt x="162" y="72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247A7BB4-0A37-B1AE-1CCF-732917E3C475}"/>
              </a:ext>
            </a:extLst>
          </p:cNvPr>
          <p:cNvSpPr/>
          <p:nvPr/>
        </p:nvSpPr>
        <p:spPr>
          <a:xfrm>
            <a:off x="10344150" y="7816846"/>
            <a:ext cx="219075" cy="143085"/>
          </a:xfrm>
          <a:custGeom>
            <a:avLst/>
            <a:gdLst>
              <a:gd name="connsiteX0" fmla="*/ 219075 w 219075"/>
              <a:gd name="connsiteY0" fmla="*/ 4 h 143085"/>
              <a:gd name="connsiteX1" fmla="*/ 60325 w 219075"/>
              <a:gd name="connsiteY1" fmla="*/ 60329 h 143085"/>
              <a:gd name="connsiteX2" fmla="*/ 28575 w 219075"/>
              <a:gd name="connsiteY2" fmla="*/ 85729 h 143085"/>
              <a:gd name="connsiteX3" fmla="*/ 0 w 219075"/>
              <a:gd name="connsiteY3" fmla="*/ 142879 h 143085"/>
              <a:gd name="connsiteX4" fmla="*/ 28575 w 219075"/>
              <a:gd name="connsiteY4" fmla="*/ 63504 h 143085"/>
              <a:gd name="connsiteX5" fmla="*/ 60325 w 219075"/>
              <a:gd name="connsiteY5" fmla="*/ 63504 h 143085"/>
              <a:gd name="connsiteX6" fmla="*/ 219075 w 219075"/>
              <a:gd name="connsiteY6" fmla="*/ 4 h 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9075" h="143085">
                <a:moveTo>
                  <a:pt x="219075" y="4"/>
                </a:moveTo>
                <a:cubicBezTo>
                  <a:pt x="219075" y="-525"/>
                  <a:pt x="92075" y="46042"/>
                  <a:pt x="60325" y="60329"/>
                </a:cubicBezTo>
                <a:cubicBezTo>
                  <a:pt x="28575" y="74617"/>
                  <a:pt x="38629" y="71971"/>
                  <a:pt x="28575" y="85729"/>
                </a:cubicBezTo>
                <a:cubicBezTo>
                  <a:pt x="18521" y="99487"/>
                  <a:pt x="0" y="146583"/>
                  <a:pt x="0" y="142879"/>
                </a:cubicBezTo>
                <a:cubicBezTo>
                  <a:pt x="0" y="139175"/>
                  <a:pt x="18521" y="76733"/>
                  <a:pt x="28575" y="63504"/>
                </a:cubicBezTo>
                <a:cubicBezTo>
                  <a:pt x="38629" y="50275"/>
                  <a:pt x="34396" y="73558"/>
                  <a:pt x="60325" y="63504"/>
                </a:cubicBezTo>
                <a:cubicBezTo>
                  <a:pt x="86254" y="53450"/>
                  <a:pt x="219075" y="533"/>
                  <a:pt x="21907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44B48453-D3A0-4FC7-459E-9D529B206237}"/>
              </a:ext>
            </a:extLst>
          </p:cNvPr>
          <p:cNvSpPr/>
          <p:nvPr/>
        </p:nvSpPr>
        <p:spPr>
          <a:xfrm>
            <a:off x="10352891" y="7943820"/>
            <a:ext cx="140775" cy="226239"/>
          </a:xfrm>
          <a:custGeom>
            <a:avLst/>
            <a:gdLst>
              <a:gd name="connsiteX0" fmla="*/ 784 w 140775"/>
              <a:gd name="connsiteY0" fmla="*/ 30 h 226239"/>
              <a:gd name="connsiteX1" fmla="*/ 80159 w 140775"/>
              <a:gd name="connsiteY1" fmla="*/ 41305 h 226239"/>
              <a:gd name="connsiteX2" fmla="*/ 115084 w 140775"/>
              <a:gd name="connsiteY2" fmla="*/ 98455 h 226239"/>
              <a:gd name="connsiteX3" fmla="*/ 130959 w 140775"/>
              <a:gd name="connsiteY3" fmla="*/ 142905 h 226239"/>
              <a:gd name="connsiteX4" fmla="*/ 130959 w 140775"/>
              <a:gd name="connsiteY4" fmla="*/ 184180 h 226239"/>
              <a:gd name="connsiteX5" fmla="*/ 118259 w 140775"/>
              <a:gd name="connsiteY5" fmla="*/ 225455 h 226239"/>
              <a:gd name="connsiteX6" fmla="*/ 140484 w 140775"/>
              <a:gd name="connsiteY6" fmla="*/ 146080 h 226239"/>
              <a:gd name="connsiteX7" fmla="*/ 99209 w 140775"/>
              <a:gd name="connsiteY7" fmla="*/ 63530 h 226239"/>
              <a:gd name="connsiteX8" fmla="*/ 42059 w 140775"/>
              <a:gd name="connsiteY8" fmla="*/ 34955 h 226239"/>
              <a:gd name="connsiteX9" fmla="*/ 784 w 140775"/>
              <a:gd name="connsiteY9" fmla="*/ 30 h 22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775" h="226239">
                <a:moveTo>
                  <a:pt x="784" y="30"/>
                </a:moveTo>
                <a:cubicBezTo>
                  <a:pt x="7134" y="1088"/>
                  <a:pt x="61109" y="24901"/>
                  <a:pt x="80159" y="41305"/>
                </a:cubicBezTo>
                <a:cubicBezTo>
                  <a:pt x="99209" y="57709"/>
                  <a:pt x="106617" y="81522"/>
                  <a:pt x="115084" y="98455"/>
                </a:cubicBezTo>
                <a:cubicBezTo>
                  <a:pt x="123551" y="115388"/>
                  <a:pt x="128313" y="128618"/>
                  <a:pt x="130959" y="142905"/>
                </a:cubicBezTo>
                <a:cubicBezTo>
                  <a:pt x="133605" y="157192"/>
                  <a:pt x="133076" y="170422"/>
                  <a:pt x="130959" y="184180"/>
                </a:cubicBezTo>
                <a:cubicBezTo>
                  <a:pt x="128842" y="197938"/>
                  <a:pt x="116672" y="231805"/>
                  <a:pt x="118259" y="225455"/>
                </a:cubicBezTo>
                <a:cubicBezTo>
                  <a:pt x="119847" y="219105"/>
                  <a:pt x="143659" y="173068"/>
                  <a:pt x="140484" y="146080"/>
                </a:cubicBezTo>
                <a:cubicBezTo>
                  <a:pt x="137309" y="119092"/>
                  <a:pt x="115613" y="82051"/>
                  <a:pt x="99209" y="63530"/>
                </a:cubicBezTo>
                <a:cubicBezTo>
                  <a:pt x="82805" y="45009"/>
                  <a:pt x="55817" y="43951"/>
                  <a:pt x="42059" y="34955"/>
                </a:cubicBezTo>
                <a:cubicBezTo>
                  <a:pt x="28301" y="25959"/>
                  <a:pt x="-5566" y="-1028"/>
                  <a:pt x="784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F0BA4D0C-2D18-12E4-4EAD-1073577B206E}"/>
              </a:ext>
            </a:extLst>
          </p:cNvPr>
          <p:cNvSpPr/>
          <p:nvPr/>
        </p:nvSpPr>
        <p:spPr>
          <a:xfrm>
            <a:off x="10263196" y="7991434"/>
            <a:ext cx="39811" cy="108064"/>
          </a:xfrm>
          <a:custGeom>
            <a:avLst/>
            <a:gdLst>
              <a:gd name="connsiteX0" fmla="*/ 7929 w 39811"/>
              <a:gd name="connsiteY0" fmla="*/ 41 h 108064"/>
              <a:gd name="connsiteX1" fmla="*/ 1579 w 39811"/>
              <a:gd name="connsiteY1" fmla="*/ 60366 h 108064"/>
              <a:gd name="connsiteX2" fmla="*/ 39679 w 39811"/>
              <a:gd name="connsiteY2" fmla="*/ 107991 h 108064"/>
              <a:gd name="connsiteX3" fmla="*/ 14279 w 39811"/>
              <a:gd name="connsiteY3" fmla="*/ 69891 h 108064"/>
              <a:gd name="connsiteX4" fmla="*/ 7929 w 39811"/>
              <a:gd name="connsiteY4" fmla="*/ 41 h 1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11" h="108064">
                <a:moveTo>
                  <a:pt x="7929" y="41"/>
                </a:moveTo>
                <a:cubicBezTo>
                  <a:pt x="5812" y="-1547"/>
                  <a:pt x="-3713" y="42374"/>
                  <a:pt x="1579" y="60366"/>
                </a:cubicBezTo>
                <a:cubicBezTo>
                  <a:pt x="6871" y="78358"/>
                  <a:pt x="37562" y="106403"/>
                  <a:pt x="39679" y="107991"/>
                </a:cubicBezTo>
                <a:cubicBezTo>
                  <a:pt x="41796" y="109579"/>
                  <a:pt x="17983" y="85237"/>
                  <a:pt x="14279" y="69891"/>
                </a:cubicBezTo>
                <a:cubicBezTo>
                  <a:pt x="10575" y="54545"/>
                  <a:pt x="10046" y="1629"/>
                  <a:pt x="7929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0C63D135-F95F-7880-3F05-3BC65132809D}"/>
              </a:ext>
            </a:extLst>
          </p:cNvPr>
          <p:cNvSpPr/>
          <p:nvPr/>
        </p:nvSpPr>
        <p:spPr>
          <a:xfrm>
            <a:off x="10356837" y="7975544"/>
            <a:ext cx="81864" cy="49913"/>
          </a:xfrm>
          <a:custGeom>
            <a:avLst/>
            <a:gdLst>
              <a:gd name="connsiteX0" fmla="*/ 13 w 81864"/>
              <a:gd name="connsiteY0" fmla="*/ 56 h 49913"/>
              <a:gd name="connsiteX1" fmla="*/ 76213 w 81864"/>
              <a:gd name="connsiteY1" fmla="*/ 47681 h 49913"/>
              <a:gd name="connsiteX2" fmla="*/ 69863 w 81864"/>
              <a:gd name="connsiteY2" fmla="*/ 38156 h 49913"/>
              <a:gd name="connsiteX3" fmla="*/ 13 w 81864"/>
              <a:gd name="connsiteY3" fmla="*/ 56 h 4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64" h="49913">
                <a:moveTo>
                  <a:pt x="13" y="56"/>
                </a:moveTo>
                <a:cubicBezTo>
                  <a:pt x="1071" y="1644"/>
                  <a:pt x="76213" y="47681"/>
                  <a:pt x="76213" y="47681"/>
                </a:cubicBezTo>
                <a:cubicBezTo>
                  <a:pt x="87855" y="54031"/>
                  <a:pt x="79388" y="45564"/>
                  <a:pt x="69863" y="38156"/>
                </a:cubicBezTo>
                <a:cubicBezTo>
                  <a:pt x="60338" y="30748"/>
                  <a:pt x="-1045" y="-1532"/>
                  <a:pt x="13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A49F25D1-43E2-F0ED-0017-ED8ED20D8856}"/>
              </a:ext>
            </a:extLst>
          </p:cNvPr>
          <p:cNvSpPr/>
          <p:nvPr/>
        </p:nvSpPr>
        <p:spPr>
          <a:xfrm>
            <a:off x="10442532" y="8013684"/>
            <a:ext cx="28721" cy="92091"/>
          </a:xfrm>
          <a:custGeom>
            <a:avLst/>
            <a:gdLst>
              <a:gd name="connsiteX0" fmla="*/ 43 w 28721"/>
              <a:gd name="connsiteY0" fmla="*/ 16 h 92091"/>
              <a:gd name="connsiteX1" fmla="*/ 22268 w 28721"/>
              <a:gd name="connsiteY1" fmla="*/ 63516 h 92091"/>
              <a:gd name="connsiteX2" fmla="*/ 28618 w 28721"/>
              <a:gd name="connsiteY2" fmla="*/ 92091 h 92091"/>
              <a:gd name="connsiteX3" fmla="*/ 22268 w 28721"/>
              <a:gd name="connsiteY3" fmla="*/ 63516 h 92091"/>
              <a:gd name="connsiteX4" fmla="*/ 28618 w 28721"/>
              <a:gd name="connsiteY4" fmla="*/ 69866 h 92091"/>
              <a:gd name="connsiteX5" fmla="*/ 43 w 28721"/>
              <a:gd name="connsiteY5" fmla="*/ 16 h 9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21" h="92091">
                <a:moveTo>
                  <a:pt x="43" y="16"/>
                </a:moveTo>
                <a:cubicBezTo>
                  <a:pt x="-1015" y="-1042"/>
                  <a:pt x="17505" y="48170"/>
                  <a:pt x="22268" y="63516"/>
                </a:cubicBezTo>
                <a:cubicBezTo>
                  <a:pt x="27031" y="78862"/>
                  <a:pt x="28618" y="92091"/>
                  <a:pt x="28618" y="92091"/>
                </a:cubicBezTo>
                <a:cubicBezTo>
                  <a:pt x="28618" y="92091"/>
                  <a:pt x="22268" y="67220"/>
                  <a:pt x="22268" y="63516"/>
                </a:cubicBezTo>
                <a:cubicBezTo>
                  <a:pt x="22268" y="59812"/>
                  <a:pt x="29676" y="76745"/>
                  <a:pt x="28618" y="69866"/>
                </a:cubicBezTo>
                <a:cubicBezTo>
                  <a:pt x="27560" y="62987"/>
                  <a:pt x="1101" y="1074"/>
                  <a:pt x="43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8FD2F5DF-2657-BCBF-4700-118E05BA7C09}"/>
              </a:ext>
            </a:extLst>
          </p:cNvPr>
          <p:cNvSpPr/>
          <p:nvPr/>
        </p:nvSpPr>
        <p:spPr>
          <a:xfrm>
            <a:off x="10337718" y="8093062"/>
            <a:ext cx="121128" cy="81976"/>
          </a:xfrm>
          <a:custGeom>
            <a:avLst/>
            <a:gdLst>
              <a:gd name="connsiteX0" fmla="*/ 82 w 121128"/>
              <a:gd name="connsiteY0" fmla="*/ 13 h 81976"/>
              <a:gd name="connsiteX1" fmla="*/ 57232 w 121128"/>
              <a:gd name="connsiteY1" fmla="*/ 76213 h 81976"/>
              <a:gd name="connsiteX2" fmla="*/ 120732 w 121128"/>
              <a:gd name="connsiteY2" fmla="*/ 76213 h 81976"/>
              <a:gd name="connsiteX3" fmla="*/ 85807 w 121128"/>
              <a:gd name="connsiteY3" fmla="*/ 73038 h 81976"/>
              <a:gd name="connsiteX4" fmla="*/ 69932 w 121128"/>
              <a:gd name="connsiteY4" fmla="*/ 69863 h 81976"/>
              <a:gd name="connsiteX5" fmla="*/ 82 w 121128"/>
              <a:gd name="connsiteY5" fmla="*/ 13 h 8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28" h="81976">
                <a:moveTo>
                  <a:pt x="82" y="13"/>
                </a:moveTo>
                <a:cubicBezTo>
                  <a:pt x="-2035" y="1071"/>
                  <a:pt x="37124" y="63513"/>
                  <a:pt x="57232" y="76213"/>
                </a:cubicBezTo>
                <a:cubicBezTo>
                  <a:pt x="77340" y="88913"/>
                  <a:pt x="115970" y="76742"/>
                  <a:pt x="120732" y="76213"/>
                </a:cubicBezTo>
                <a:cubicBezTo>
                  <a:pt x="125495" y="75684"/>
                  <a:pt x="85807" y="73038"/>
                  <a:pt x="85807" y="73038"/>
                </a:cubicBezTo>
                <a:cubicBezTo>
                  <a:pt x="77340" y="71980"/>
                  <a:pt x="79986" y="77800"/>
                  <a:pt x="69932" y="69863"/>
                </a:cubicBezTo>
                <a:cubicBezTo>
                  <a:pt x="59878" y="61926"/>
                  <a:pt x="2199" y="-1045"/>
                  <a:pt x="82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6D635C6F-A798-B19C-904C-8107A464473E}"/>
              </a:ext>
            </a:extLst>
          </p:cNvPr>
          <p:cNvSpPr/>
          <p:nvPr/>
        </p:nvSpPr>
        <p:spPr>
          <a:xfrm>
            <a:off x="10350403" y="8061313"/>
            <a:ext cx="120821" cy="104896"/>
          </a:xfrm>
          <a:custGeom>
            <a:avLst/>
            <a:gdLst>
              <a:gd name="connsiteX0" fmla="*/ 97 w 120821"/>
              <a:gd name="connsiteY0" fmla="*/ 15887 h 104896"/>
              <a:gd name="connsiteX1" fmla="*/ 66772 w 120821"/>
              <a:gd name="connsiteY1" fmla="*/ 12 h 104896"/>
              <a:gd name="connsiteX2" fmla="*/ 104872 w 120821"/>
              <a:gd name="connsiteY2" fmla="*/ 19062 h 104896"/>
              <a:gd name="connsiteX3" fmla="*/ 120747 w 120821"/>
              <a:gd name="connsiteY3" fmla="*/ 50812 h 104896"/>
              <a:gd name="connsiteX4" fmla="*/ 111222 w 120821"/>
              <a:gd name="connsiteY4" fmla="*/ 104787 h 104896"/>
              <a:gd name="connsiteX5" fmla="*/ 120747 w 120821"/>
              <a:gd name="connsiteY5" fmla="*/ 63512 h 104896"/>
              <a:gd name="connsiteX6" fmla="*/ 108047 w 120821"/>
              <a:gd name="connsiteY6" fmla="*/ 19062 h 104896"/>
              <a:gd name="connsiteX7" fmla="*/ 82647 w 120821"/>
              <a:gd name="connsiteY7" fmla="*/ 12 h 104896"/>
              <a:gd name="connsiteX8" fmla="*/ 97 w 120821"/>
              <a:gd name="connsiteY8" fmla="*/ 15887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821" h="104896">
                <a:moveTo>
                  <a:pt x="97" y="15887"/>
                </a:moveTo>
                <a:cubicBezTo>
                  <a:pt x="-2549" y="15887"/>
                  <a:pt x="49310" y="-517"/>
                  <a:pt x="66772" y="12"/>
                </a:cubicBezTo>
                <a:cubicBezTo>
                  <a:pt x="84234" y="541"/>
                  <a:pt x="95876" y="10595"/>
                  <a:pt x="104872" y="19062"/>
                </a:cubicBezTo>
                <a:cubicBezTo>
                  <a:pt x="113868" y="27529"/>
                  <a:pt x="119689" y="36525"/>
                  <a:pt x="120747" y="50812"/>
                </a:cubicBezTo>
                <a:cubicBezTo>
                  <a:pt x="121805" y="65099"/>
                  <a:pt x="111222" y="102670"/>
                  <a:pt x="111222" y="104787"/>
                </a:cubicBezTo>
                <a:cubicBezTo>
                  <a:pt x="111222" y="106904"/>
                  <a:pt x="121276" y="77800"/>
                  <a:pt x="120747" y="63512"/>
                </a:cubicBezTo>
                <a:cubicBezTo>
                  <a:pt x="120218" y="49225"/>
                  <a:pt x="114397" y="29645"/>
                  <a:pt x="108047" y="19062"/>
                </a:cubicBezTo>
                <a:cubicBezTo>
                  <a:pt x="101697" y="8479"/>
                  <a:pt x="96405" y="2658"/>
                  <a:pt x="82647" y="12"/>
                </a:cubicBezTo>
                <a:lnTo>
                  <a:pt x="97" y="158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06673509-3DAF-CFE5-0853-863F16FF72D4}"/>
              </a:ext>
            </a:extLst>
          </p:cNvPr>
          <p:cNvSpPr/>
          <p:nvPr/>
        </p:nvSpPr>
        <p:spPr>
          <a:xfrm>
            <a:off x="10318486" y="8115300"/>
            <a:ext cx="140342" cy="71613"/>
          </a:xfrm>
          <a:custGeom>
            <a:avLst/>
            <a:gdLst>
              <a:gd name="connsiteX0" fmla="*/ 264 w 140342"/>
              <a:gd name="connsiteY0" fmla="*/ 0 h 71613"/>
              <a:gd name="connsiteX1" fmla="*/ 66939 w 140342"/>
              <a:gd name="connsiteY1" fmla="*/ 66675 h 71613"/>
              <a:gd name="connsiteX2" fmla="*/ 139964 w 140342"/>
              <a:gd name="connsiteY2" fmla="*/ 66675 h 71613"/>
              <a:gd name="connsiteX3" fmla="*/ 92339 w 140342"/>
              <a:gd name="connsiteY3" fmla="*/ 66675 h 71613"/>
              <a:gd name="connsiteX4" fmla="*/ 264 w 140342"/>
              <a:gd name="connsiteY4" fmla="*/ 0 h 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342" h="71613">
                <a:moveTo>
                  <a:pt x="264" y="0"/>
                </a:moveTo>
                <a:cubicBezTo>
                  <a:pt x="-3969" y="0"/>
                  <a:pt x="43656" y="55563"/>
                  <a:pt x="66939" y="66675"/>
                </a:cubicBezTo>
                <a:cubicBezTo>
                  <a:pt x="90222" y="77787"/>
                  <a:pt x="139964" y="66675"/>
                  <a:pt x="139964" y="66675"/>
                </a:cubicBezTo>
                <a:cubicBezTo>
                  <a:pt x="144197" y="66675"/>
                  <a:pt x="111918" y="72496"/>
                  <a:pt x="92339" y="66675"/>
                </a:cubicBezTo>
                <a:cubicBezTo>
                  <a:pt x="72760" y="60854"/>
                  <a:pt x="4497" y="0"/>
                  <a:pt x="2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1EF3D65C-9F41-AEDE-6E39-9FD8CEC3203D}"/>
              </a:ext>
            </a:extLst>
          </p:cNvPr>
          <p:cNvSpPr/>
          <p:nvPr/>
        </p:nvSpPr>
        <p:spPr>
          <a:xfrm>
            <a:off x="9642455" y="7505699"/>
            <a:ext cx="241868" cy="302994"/>
          </a:xfrm>
          <a:custGeom>
            <a:avLst/>
            <a:gdLst>
              <a:gd name="connsiteX0" fmla="*/ 20 w 241868"/>
              <a:gd name="connsiteY0" fmla="*/ 1 h 302994"/>
              <a:gd name="connsiteX1" fmla="*/ 130195 w 241868"/>
              <a:gd name="connsiteY1" fmla="*/ 219076 h 302994"/>
              <a:gd name="connsiteX2" fmla="*/ 241320 w 241868"/>
              <a:gd name="connsiteY2" fmla="*/ 301626 h 302994"/>
              <a:gd name="connsiteX3" fmla="*/ 171470 w 241868"/>
              <a:gd name="connsiteY3" fmla="*/ 266701 h 302994"/>
              <a:gd name="connsiteX4" fmla="*/ 139720 w 241868"/>
              <a:gd name="connsiteY4" fmla="*/ 215901 h 302994"/>
              <a:gd name="connsiteX5" fmla="*/ 20 w 241868"/>
              <a:gd name="connsiteY5" fmla="*/ 1 h 30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68" h="302994">
                <a:moveTo>
                  <a:pt x="20" y="1"/>
                </a:moveTo>
                <a:cubicBezTo>
                  <a:pt x="-1567" y="530"/>
                  <a:pt x="89978" y="168805"/>
                  <a:pt x="130195" y="219076"/>
                </a:cubicBezTo>
                <a:cubicBezTo>
                  <a:pt x="170412" y="269347"/>
                  <a:pt x="234441" y="293688"/>
                  <a:pt x="241320" y="301626"/>
                </a:cubicBezTo>
                <a:cubicBezTo>
                  <a:pt x="248199" y="309564"/>
                  <a:pt x="188403" y="280988"/>
                  <a:pt x="171470" y="266701"/>
                </a:cubicBezTo>
                <a:cubicBezTo>
                  <a:pt x="154537" y="252414"/>
                  <a:pt x="165649" y="254001"/>
                  <a:pt x="139720" y="215901"/>
                </a:cubicBezTo>
                <a:cubicBezTo>
                  <a:pt x="113791" y="177801"/>
                  <a:pt x="1607" y="-528"/>
                  <a:pt x="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A95A813D-6AE8-C33B-EB2B-40C92659BDF2}"/>
              </a:ext>
            </a:extLst>
          </p:cNvPr>
          <p:cNvSpPr/>
          <p:nvPr/>
        </p:nvSpPr>
        <p:spPr>
          <a:xfrm>
            <a:off x="9829798" y="7791370"/>
            <a:ext cx="178033" cy="212934"/>
          </a:xfrm>
          <a:custGeom>
            <a:avLst/>
            <a:gdLst>
              <a:gd name="connsiteX0" fmla="*/ 2 w 178033"/>
              <a:gd name="connsiteY0" fmla="*/ 80 h 212934"/>
              <a:gd name="connsiteX1" fmla="*/ 104777 w 178033"/>
              <a:gd name="connsiteY1" fmla="*/ 95330 h 212934"/>
              <a:gd name="connsiteX2" fmla="*/ 177802 w 178033"/>
              <a:gd name="connsiteY2" fmla="*/ 212805 h 212934"/>
              <a:gd name="connsiteX3" fmla="*/ 127002 w 178033"/>
              <a:gd name="connsiteY3" fmla="*/ 117555 h 212934"/>
              <a:gd name="connsiteX4" fmla="*/ 101602 w 178033"/>
              <a:gd name="connsiteY4" fmla="*/ 79455 h 212934"/>
              <a:gd name="connsiteX5" fmla="*/ 2 w 178033"/>
              <a:gd name="connsiteY5" fmla="*/ 80 h 212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33" h="212934">
                <a:moveTo>
                  <a:pt x="2" y="80"/>
                </a:moveTo>
                <a:cubicBezTo>
                  <a:pt x="531" y="2726"/>
                  <a:pt x="75144" y="59876"/>
                  <a:pt x="104777" y="95330"/>
                </a:cubicBezTo>
                <a:cubicBezTo>
                  <a:pt x="134410" y="130784"/>
                  <a:pt x="174098" y="209101"/>
                  <a:pt x="177802" y="212805"/>
                </a:cubicBezTo>
                <a:cubicBezTo>
                  <a:pt x="181506" y="216509"/>
                  <a:pt x="139702" y="139780"/>
                  <a:pt x="127002" y="117555"/>
                </a:cubicBezTo>
                <a:cubicBezTo>
                  <a:pt x="114302" y="95330"/>
                  <a:pt x="120123" y="98505"/>
                  <a:pt x="101602" y="79455"/>
                </a:cubicBezTo>
                <a:cubicBezTo>
                  <a:pt x="83081" y="60405"/>
                  <a:pt x="-527" y="-2566"/>
                  <a:pt x="2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DBC062B3-0375-5A62-E407-6A47EE933F42}"/>
              </a:ext>
            </a:extLst>
          </p:cNvPr>
          <p:cNvSpPr/>
          <p:nvPr/>
        </p:nvSpPr>
        <p:spPr>
          <a:xfrm>
            <a:off x="10000040" y="7996997"/>
            <a:ext cx="196734" cy="35976"/>
          </a:xfrm>
          <a:custGeom>
            <a:avLst/>
            <a:gdLst>
              <a:gd name="connsiteX0" fmla="*/ 1210 w 196734"/>
              <a:gd name="connsiteY0" fmla="*/ 828 h 35976"/>
              <a:gd name="connsiteX1" fmla="*/ 194885 w 196734"/>
              <a:gd name="connsiteY1" fmla="*/ 35753 h 35976"/>
              <a:gd name="connsiteX2" fmla="*/ 102810 w 196734"/>
              <a:gd name="connsiteY2" fmla="*/ 16703 h 35976"/>
              <a:gd name="connsiteX3" fmla="*/ 169485 w 196734"/>
              <a:gd name="connsiteY3" fmla="*/ 35753 h 35976"/>
              <a:gd name="connsiteX4" fmla="*/ 115510 w 196734"/>
              <a:gd name="connsiteY4" fmla="*/ 13528 h 35976"/>
              <a:gd name="connsiteX5" fmla="*/ 1210 w 196734"/>
              <a:gd name="connsiteY5" fmla="*/ 828 h 3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34" h="35976">
                <a:moveTo>
                  <a:pt x="1210" y="828"/>
                </a:moveTo>
                <a:cubicBezTo>
                  <a:pt x="14439" y="4532"/>
                  <a:pt x="177952" y="33107"/>
                  <a:pt x="194885" y="35753"/>
                </a:cubicBezTo>
                <a:cubicBezTo>
                  <a:pt x="211818" y="38399"/>
                  <a:pt x="107043" y="16703"/>
                  <a:pt x="102810" y="16703"/>
                </a:cubicBezTo>
                <a:cubicBezTo>
                  <a:pt x="98577" y="16703"/>
                  <a:pt x="167368" y="36282"/>
                  <a:pt x="169485" y="35753"/>
                </a:cubicBezTo>
                <a:cubicBezTo>
                  <a:pt x="171602" y="35224"/>
                  <a:pt x="144085" y="20407"/>
                  <a:pt x="115510" y="13528"/>
                </a:cubicBezTo>
                <a:cubicBezTo>
                  <a:pt x="86935" y="6649"/>
                  <a:pt x="-12019" y="-2876"/>
                  <a:pt x="1210" y="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73869A84-0676-E2AA-457C-FF67B72295C2}"/>
              </a:ext>
            </a:extLst>
          </p:cNvPr>
          <p:cNvSpPr/>
          <p:nvPr/>
        </p:nvSpPr>
        <p:spPr>
          <a:xfrm>
            <a:off x="10229476" y="7962869"/>
            <a:ext cx="131021" cy="6450"/>
          </a:xfrm>
          <a:custGeom>
            <a:avLst/>
            <a:gdLst>
              <a:gd name="connsiteX0" fmla="*/ 374 w 131021"/>
              <a:gd name="connsiteY0" fmla="*/ 6381 h 6450"/>
              <a:gd name="connsiteX1" fmla="*/ 127374 w 131021"/>
              <a:gd name="connsiteY1" fmla="*/ 3206 h 6450"/>
              <a:gd name="connsiteX2" fmla="*/ 89274 w 131021"/>
              <a:gd name="connsiteY2" fmla="*/ 31 h 6450"/>
              <a:gd name="connsiteX3" fmla="*/ 374 w 131021"/>
              <a:gd name="connsiteY3" fmla="*/ 6381 h 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21" h="6450">
                <a:moveTo>
                  <a:pt x="374" y="6381"/>
                </a:moveTo>
                <a:cubicBezTo>
                  <a:pt x="6724" y="6910"/>
                  <a:pt x="112557" y="4264"/>
                  <a:pt x="127374" y="3206"/>
                </a:cubicBezTo>
                <a:cubicBezTo>
                  <a:pt x="142191" y="2148"/>
                  <a:pt x="108324" y="560"/>
                  <a:pt x="89274" y="31"/>
                </a:cubicBezTo>
                <a:cubicBezTo>
                  <a:pt x="70224" y="-498"/>
                  <a:pt x="-5976" y="5852"/>
                  <a:pt x="374" y="6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5A3FE3FD-2A7D-C9D9-D444-F7902395B198}"/>
              </a:ext>
            </a:extLst>
          </p:cNvPr>
          <p:cNvSpPr/>
          <p:nvPr/>
        </p:nvSpPr>
        <p:spPr>
          <a:xfrm>
            <a:off x="10198096" y="7934196"/>
            <a:ext cx="58104" cy="62465"/>
          </a:xfrm>
          <a:custGeom>
            <a:avLst/>
            <a:gdLst>
              <a:gd name="connsiteX0" fmla="*/ 4 w 58104"/>
              <a:gd name="connsiteY0" fmla="*/ 129 h 62465"/>
              <a:gd name="connsiteX1" fmla="*/ 53979 w 58104"/>
              <a:gd name="connsiteY1" fmla="*/ 60454 h 62465"/>
              <a:gd name="connsiteX2" fmla="*/ 50804 w 58104"/>
              <a:gd name="connsiteY2" fmla="*/ 44579 h 62465"/>
              <a:gd name="connsiteX3" fmla="*/ 4 w 58104"/>
              <a:gd name="connsiteY3" fmla="*/ 129 h 62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" h="62465">
                <a:moveTo>
                  <a:pt x="4" y="129"/>
                </a:moveTo>
                <a:cubicBezTo>
                  <a:pt x="533" y="2775"/>
                  <a:pt x="53979" y="60454"/>
                  <a:pt x="53979" y="60454"/>
                </a:cubicBezTo>
                <a:cubicBezTo>
                  <a:pt x="62446" y="67862"/>
                  <a:pt x="56096" y="53046"/>
                  <a:pt x="50804" y="44579"/>
                </a:cubicBezTo>
                <a:cubicBezTo>
                  <a:pt x="45512" y="36112"/>
                  <a:pt x="-525" y="-2517"/>
                  <a:pt x="4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65F68401-BDAE-BAC2-5BF9-A608B696A6EB}"/>
              </a:ext>
            </a:extLst>
          </p:cNvPr>
          <p:cNvSpPr/>
          <p:nvPr/>
        </p:nvSpPr>
        <p:spPr>
          <a:xfrm>
            <a:off x="10137742" y="7915173"/>
            <a:ext cx="124741" cy="152791"/>
          </a:xfrm>
          <a:custGeom>
            <a:avLst/>
            <a:gdLst>
              <a:gd name="connsiteX0" fmla="*/ 33 w 124741"/>
              <a:gd name="connsiteY0" fmla="*/ 102 h 152791"/>
              <a:gd name="connsiteX1" fmla="*/ 31783 w 124741"/>
              <a:gd name="connsiteY1" fmla="*/ 85827 h 152791"/>
              <a:gd name="connsiteX2" fmla="*/ 50833 w 124741"/>
              <a:gd name="connsiteY2" fmla="*/ 104877 h 152791"/>
              <a:gd name="connsiteX3" fmla="*/ 120683 w 124741"/>
              <a:gd name="connsiteY3" fmla="*/ 152502 h 152791"/>
              <a:gd name="connsiteX4" fmla="*/ 107983 w 124741"/>
              <a:gd name="connsiteY4" fmla="*/ 123927 h 152791"/>
              <a:gd name="connsiteX5" fmla="*/ 38133 w 124741"/>
              <a:gd name="connsiteY5" fmla="*/ 104877 h 152791"/>
              <a:gd name="connsiteX6" fmla="*/ 33 w 124741"/>
              <a:gd name="connsiteY6" fmla="*/ 102 h 15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741" h="152791">
                <a:moveTo>
                  <a:pt x="33" y="102"/>
                </a:moveTo>
                <a:cubicBezTo>
                  <a:pt x="-1025" y="-3073"/>
                  <a:pt x="23316" y="68365"/>
                  <a:pt x="31783" y="85827"/>
                </a:cubicBezTo>
                <a:cubicBezTo>
                  <a:pt x="40250" y="103289"/>
                  <a:pt x="36017" y="93765"/>
                  <a:pt x="50833" y="104877"/>
                </a:cubicBezTo>
                <a:cubicBezTo>
                  <a:pt x="65649" y="115989"/>
                  <a:pt x="111158" y="149327"/>
                  <a:pt x="120683" y="152502"/>
                </a:cubicBezTo>
                <a:cubicBezTo>
                  <a:pt x="130208" y="155677"/>
                  <a:pt x="121741" y="131865"/>
                  <a:pt x="107983" y="123927"/>
                </a:cubicBezTo>
                <a:cubicBezTo>
                  <a:pt x="94225" y="115990"/>
                  <a:pt x="51362" y="122340"/>
                  <a:pt x="38133" y="104877"/>
                </a:cubicBezTo>
                <a:cubicBezTo>
                  <a:pt x="24904" y="87415"/>
                  <a:pt x="1091" y="3277"/>
                  <a:pt x="33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1C223F78-A4C6-89AD-1F11-1C6B55896533}"/>
              </a:ext>
            </a:extLst>
          </p:cNvPr>
          <p:cNvSpPr/>
          <p:nvPr/>
        </p:nvSpPr>
        <p:spPr>
          <a:xfrm>
            <a:off x="10309221" y="7839071"/>
            <a:ext cx="52437" cy="109158"/>
          </a:xfrm>
          <a:custGeom>
            <a:avLst/>
            <a:gdLst>
              <a:gd name="connsiteX0" fmla="*/ 44454 w 52437"/>
              <a:gd name="connsiteY0" fmla="*/ 4 h 109158"/>
              <a:gd name="connsiteX1" fmla="*/ 4 w 52437"/>
              <a:gd name="connsiteY1" fmla="*/ 63504 h 109158"/>
              <a:gd name="connsiteX2" fmla="*/ 47629 w 52437"/>
              <a:gd name="connsiteY2" fmla="*/ 104779 h 109158"/>
              <a:gd name="connsiteX3" fmla="*/ 50804 w 52437"/>
              <a:gd name="connsiteY3" fmla="*/ 107954 h 109158"/>
              <a:gd name="connsiteX4" fmla="*/ 9529 w 52437"/>
              <a:gd name="connsiteY4" fmla="*/ 66679 h 109158"/>
              <a:gd name="connsiteX5" fmla="*/ 44454 w 52437"/>
              <a:gd name="connsiteY5" fmla="*/ 4 h 10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37" h="109158">
                <a:moveTo>
                  <a:pt x="44454" y="4"/>
                </a:moveTo>
                <a:cubicBezTo>
                  <a:pt x="42867" y="-525"/>
                  <a:pt x="-525" y="46042"/>
                  <a:pt x="4" y="63504"/>
                </a:cubicBezTo>
                <a:cubicBezTo>
                  <a:pt x="533" y="80966"/>
                  <a:pt x="47629" y="104779"/>
                  <a:pt x="47629" y="104779"/>
                </a:cubicBezTo>
                <a:cubicBezTo>
                  <a:pt x="56096" y="112187"/>
                  <a:pt x="50804" y="107954"/>
                  <a:pt x="50804" y="107954"/>
                </a:cubicBezTo>
                <a:cubicBezTo>
                  <a:pt x="44454" y="101604"/>
                  <a:pt x="12704" y="80437"/>
                  <a:pt x="9529" y="66679"/>
                </a:cubicBezTo>
                <a:cubicBezTo>
                  <a:pt x="6354" y="52921"/>
                  <a:pt x="46041" y="533"/>
                  <a:pt x="4445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088991F1-3758-4840-98DF-056022A4CA76}"/>
              </a:ext>
            </a:extLst>
          </p:cNvPr>
          <p:cNvSpPr/>
          <p:nvPr/>
        </p:nvSpPr>
        <p:spPr>
          <a:xfrm>
            <a:off x="10188139" y="7863739"/>
            <a:ext cx="108829" cy="112115"/>
          </a:xfrm>
          <a:custGeom>
            <a:avLst/>
            <a:gdLst>
              <a:gd name="connsiteX0" fmla="*/ 436 w 108829"/>
              <a:gd name="connsiteY0" fmla="*/ 111861 h 112115"/>
              <a:gd name="connsiteX1" fmla="*/ 41711 w 108829"/>
              <a:gd name="connsiteY1" fmla="*/ 35661 h 112115"/>
              <a:gd name="connsiteX2" fmla="*/ 108386 w 108829"/>
              <a:gd name="connsiteY2" fmla="*/ 7086 h 112115"/>
              <a:gd name="connsiteX3" fmla="*/ 67111 w 108829"/>
              <a:gd name="connsiteY3" fmla="*/ 7086 h 112115"/>
              <a:gd name="connsiteX4" fmla="*/ 436 w 108829"/>
              <a:gd name="connsiteY4" fmla="*/ 111861 h 1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9" h="112115">
                <a:moveTo>
                  <a:pt x="436" y="111861"/>
                </a:moveTo>
                <a:cubicBezTo>
                  <a:pt x="-3797" y="116623"/>
                  <a:pt x="23719" y="53123"/>
                  <a:pt x="41711" y="35661"/>
                </a:cubicBezTo>
                <a:cubicBezTo>
                  <a:pt x="59703" y="18199"/>
                  <a:pt x="104153" y="11848"/>
                  <a:pt x="108386" y="7086"/>
                </a:cubicBezTo>
                <a:cubicBezTo>
                  <a:pt x="112619" y="2324"/>
                  <a:pt x="85632" y="-6143"/>
                  <a:pt x="67111" y="7086"/>
                </a:cubicBezTo>
                <a:cubicBezTo>
                  <a:pt x="48590" y="20315"/>
                  <a:pt x="4669" y="107099"/>
                  <a:pt x="436" y="11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55FF5B90-0EB5-A836-4E6A-0C3723D84875}"/>
              </a:ext>
            </a:extLst>
          </p:cNvPr>
          <p:cNvSpPr/>
          <p:nvPr/>
        </p:nvSpPr>
        <p:spPr>
          <a:xfrm>
            <a:off x="9984660" y="7816720"/>
            <a:ext cx="29336" cy="162214"/>
          </a:xfrm>
          <a:custGeom>
            <a:avLst/>
            <a:gdLst>
              <a:gd name="connsiteX0" fmla="*/ 715 w 29336"/>
              <a:gd name="connsiteY0" fmla="*/ 130 h 162214"/>
              <a:gd name="connsiteX1" fmla="*/ 3890 w 29336"/>
              <a:gd name="connsiteY1" fmla="*/ 79505 h 162214"/>
              <a:gd name="connsiteX2" fmla="*/ 29290 w 29336"/>
              <a:gd name="connsiteY2" fmla="*/ 162055 h 162214"/>
              <a:gd name="connsiteX3" fmla="*/ 10240 w 29336"/>
              <a:gd name="connsiteY3" fmla="*/ 98555 h 162214"/>
              <a:gd name="connsiteX4" fmla="*/ 715 w 29336"/>
              <a:gd name="connsiteY4" fmla="*/ 130 h 16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36" h="162214">
                <a:moveTo>
                  <a:pt x="715" y="130"/>
                </a:moveTo>
                <a:cubicBezTo>
                  <a:pt x="-343" y="-3045"/>
                  <a:pt x="-872" y="52518"/>
                  <a:pt x="3890" y="79505"/>
                </a:cubicBezTo>
                <a:cubicBezTo>
                  <a:pt x="8652" y="106492"/>
                  <a:pt x="28232" y="158880"/>
                  <a:pt x="29290" y="162055"/>
                </a:cubicBezTo>
                <a:cubicBezTo>
                  <a:pt x="30348" y="165230"/>
                  <a:pt x="12886" y="120251"/>
                  <a:pt x="10240" y="98555"/>
                </a:cubicBezTo>
                <a:cubicBezTo>
                  <a:pt x="7594" y="76859"/>
                  <a:pt x="1773" y="3305"/>
                  <a:pt x="715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5B3A492B-F795-D61C-E446-144DB197EBC8}"/>
              </a:ext>
            </a:extLst>
          </p:cNvPr>
          <p:cNvSpPr/>
          <p:nvPr/>
        </p:nvSpPr>
        <p:spPr>
          <a:xfrm>
            <a:off x="10379074" y="7600711"/>
            <a:ext cx="212731" cy="35235"/>
          </a:xfrm>
          <a:custGeom>
            <a:avLst/>
            <a:gdLst>
              <a:gd name="connsiteX0" fmla="*/ 1 w 212731"/>
              <a:gd name="connsiteY0" fmla="*/ 35164 h 35235"/>
              <a:gd name="connsiteX1" fmla="*/ 142876 w 212731"/>
              <a:gd name="connsiteY1" fmla="*/ 239 h 35235"/>
              <a:gd name="connsiteX2" fmla="*/ 212726 w 212731"/>
              <a:gd name="connsiteY2" fmla="*/ 19289 h 35235"/>
              <a:gd name="connsiteX3" fmla="*/ 139701 w 212731"/>
              <a:gd name="connsiteY3" fmla="*/ 9764 h 35235"/>
              <a:gd name="connsiteX4" fmla="*/ 1 w 212731"/>
              <a:gd name="connsiteY4" fmla="*/ 35164 h 3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31" h="35235">
                <a:moveTo>
                  <a:pt x="1" y="35164"/>
                </a:moveTo>
                <a:cubicBezTo>
                  <a:pt x="530" y="33577"/>
                  <a:pt x="107422" y="2885"/>
                  <a:pt x="142876" y="239"/>
                </a:cubicBezTo>
                <a:cubicBezTo>
                  <a:pt x="178330" y="-2407"/>
                  <a:pt x="213255" y="17702"/>
                  <a:pt x="212726" y="19289"/>
                </a:cubicBezTo>
                <a:cubicBezTo>
                  <a:pt x="212197" y="20876"/>
                  <a:pt x="171980" y="8177"/>
                  <a:pt x="139701" y="9764"/>
                </a:cubicBezTo>
                <a:cubicBezTo>
                  <a:pt x="107422" y="11351"/>
                  <a:pt x="-528" y="36751"/>
                  <a:pt x="1" y="35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6960DF94-E1C2-2E12-E15E-FBE84ADD3305}"/>
              </a:ext>
            </a:extLst>
          </p:cNvPr>
          <p:cNvSpPr/>
          <p:nvPr/>
        </p:nvSpPr>
        <p:spPr>
          <a:xfrm>
            <a:off x="10216020" y="7600940"/>
            <a:ext cx="320403" cy="127247"/>
          </a:xfrm>
          <a:custGeom>
            <a:avLst/>
            <a:gdLst>
              <a:gd name="connsiteX0" fmla="*/ 277355 w 320403"/>
              <a:gd name="connsiteY0" fmla="*/ 10 h 127247"/>
              <a:gd name="connsiteX1" fmla="*/ 274180 w 320403"/>
              <a:gd name="connsiteY1" fmla="*/ 101610 h 127247"/>
              <a:gd name="connsiteX2" fmla="*/ 318630 w 320403"/>
              <a:gd name="connsiteY2" fmla="*/ 127010 h 127247"/>
              <a:gd name="connsiteX3" fmla="*/ 204330 w 320403"/>
              <a:gd name="connsiteY3" fmla="*/ 114310 h 127247"/>
              <a:gd name="connsiteX4" fmla="*/ 1130 w 320403"/>
              <a:gd name="connsiteY4" fmla="*/ 114310 h 127247"/>
              <a:gd name="connsiteX5" fmla="*/ 302755 w 320403"/>
              <a:gd name="connsiteY5" fmla="*/ 117485 h 127247"/>
              <a:gd name="connsiteX6" fmla="*/ 264655 w 320403"/>
              <a:gd name="connsiteY6" fmla="*/ 95260 h 127247"/>
              <a:gd name="connsiteX7" fmla="*/ 277355 w 320403"/>
              <a:gd name="connsiteY7" fmla="*/ 10 h 12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0403" h="127247">
                <a:moveTo>
                  <a:pt x="277355" y="10"/>
                </a:moveTo>
                <a:cubicBezTo>
                  <a:pt x="278943" y="1068"/>
                  <a:pt x="267301" y="80444"/>
                  <a:pt x="274180" y="101610"/>
                </a:cubicBezTo>
                <a:cubicBezTo>
                  <a:pt x="281059" y="122776"/>
                  <a:pt x="330272" y="124893"/>
                  <a:pt x="318630" y="127010"/>
                </a:cubicBezTo>
                <a:cubicBezTo>
                  <a:pt x="306988" y="129127"/>
                  <a:pt x="257247" y="116427"/>
                  <a:pt x="204330" y="114310"/>
                </a:cubicBezTo>
                <a:cubicBezTo>
                  <a:pt x="151413" y="112193"/>
                  <a:pt x="-15274" y="113781"/>
                  <a:pt x="1130" y="114310"/>
                </a:cubicBezTo>
                <a:cubicBezTo>
                  <a:pt x="17534" y="114839"/>
                  <a:pt x="258834" y="120660"/>
                  <a:pt x="302755" y="117485"/>
                </a:cubicBezTo>
                <a:cubicBezTo>
                  <a:pt x="346676" y="114310"/>
                  <a:pt x="268359" y="111664"/>
                  <a:pt x="264655" y="95260"/>
                </a:cubicBezTo>
                <a:cubicBezTo>
                  <a:pt x="260951" y="78856"/>
                  <a:pt x="275767" y="-1048"/>
                  <a:pt x="27735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1335965C-07A1-E373-C075-09440B38D257}"/>
              </a:ext>
            </a:extLst>
          </p:cNvPr>
          <p:cNvSpPr/>
          <p:nvPr/>
        </p:nvSpPr>
        <p:spPr>
          <a:xfrm>
            <a:off x="10111345" y="7794138"/>
            <a:ext cx="55025" cy="219624"/>
          </a:xfrm>
          <a:custGeom>
            <a:avLst/>
            <a:gdLst>
              <a:gd name="connsiteX0" fmla="*/ 29605 w 55025"/>
              <a:gd name="connsiteY0" fmla="*/ 487 h 219624"/>
              <a:gd name="connsiteX1" fmla="*/ 7380 w 55025"/>
              <a:gd name="connsiteY1" fmla="*/ 124312 h 219624"/>
              <a:gd name="connsiteX2" fmla="*/ 7380 w 55025"/>
              <a:gd name="connsiteY2" fmla="*/ 168762 h 219624"/>
              <a:gd name="connsiteX3" fmla="*/ 55005 w 55025"/>
              <a:gd name="connsiteY3" fmla="*/ 219562 h 219624"/>
              <a:gd name="connsiteX4" fmla="*/ 1030 w 55025"/>
              <a:gd name="connsiteY4" fmla="*/ 175112 h 219624"/>
              <a:gd name="connsiteX5" fmla="*/ 29605 w 55025"/>
              <a:gd name="connsiteY5" fmla="*/ 487 h 21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5" h="219624">
                <a:moveTo>
                  <a:pt x="29605" y="487"/>
                </a:moveTo>
                <a:cubicBezTo>
                  <a:pt x="30663" y="-7980"/>
                  <a:pt x="11084" y="96266"/>
                  <a:pt x="7380" y="124312"/>
                </a:cubicBezTo>
                <a:cubicBezTo>
                  <a:pt x="3676" y="152358"/>
                  <a:pt x="-557" y="152887"/>
                  <a:pt x="7380" y="168762"/>
                </a:cubicBezTo>
                <a:cubicBezTo>
                  <a:pt x="15317" y="184637"/>
                  <a:pt x="56063" y="218504"/>
                  <a:pt x="55005" y="219562"/>
                </a:cubicBezTo>
                <a:cubicBezTo>
                  <a:pt x="53947" y="220620"/>
                  <a:pt x="8438" y="208449"/>
                  <a:pt x="1030" y="175112"/>
                </a:cubicBezTo>
                <a:cubicBezTo>
                  <a:pt x="-6378" y="141775"/>
                  <a:pt x="28547" y="8954"/>
                  <a:pt x="29605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11D5EF38-AE94-6D71-5278-C0AF7E5A378B}"/>
              </a:ext>
            </a:extLst>
          </p:cNvPr>
          <p:cNvSpPr/>
          <p:nvPr/>
        </p:nvSpPr>
        <p:spPr>
          <a:xfrm>
            <a:off x="10194920" y="7824132"/>
            <a:ext cx="149235" cy="59393"/>
          </a:xfrm>
          <a:custGeom>
            <a:avLst/>
            <a:gdLst>
              <a:gd name="connsiteX0" fmla="*/ 5 w 149235"/>
              <a:gd name="connsiteY0" fmla="*/ 59393 h 59393"/>
              <a:gd name="connsiteX1" fmla="*/ 60330 w 149235"/>
              <a:gd name="connsiteY1" fmla="*/ 5418 h 59393"/>
              <a:gd name="connsiteX2" fmla="*/ 146055 w 149235"/>
              <a:gd name="connsiteY2" fmla="*/ 8593 h 59393"/>
              <a:gd name="connsiteX3" fmla="*/ 123830 w 149235"/>
              <a:gd name="connsiteY3" fmla="*/ 2243 h 59393"/>
              <a:gd name="connsiteX4" fmla="*/ 57155 w 149235"/>
              <a:gd name="connsiteY4" fmla="*/ 5418 h 59393"/>
              <a:gd name="connsiteX5" fmla="*/ 5 w 149235"/>
              <a:gd name="connsiteY5" fmla="*/ 59393 h 5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235" h="59393">
                <a:moveTo>
                  <a:pt x="5" y="59393"/>
                </a:moveTo>
                <a:cubicBezTo>
                  <a:pt x="534" y="59393"/>
                  <a:pt x="35988" y="13885"/>
                  <a:pt x="60330" y="5418"/>
                </a:cubicBezTo>
                <a:cubicBezTo>
                  <a:pt x="84672" y="-3049"/>
                  <a:pt x="135472" y="9122"/>
                  <a:pt x="146055" y="8593"/>
                </a:cubicBezTo>
                <a:cubicBezTo>
                  <a:pt x="156638" y="8064"/>
                  <a:pt x="138647" y="2772"/>
                  <a:pt x="123830" y="2243"/>
                </a:cubicBezTo>
                <a:cubicBezTo>
                  <a:pt x="109013" y="1714"/>
                  <a:pt x="78322" y="-4107"/>
                  <a:pt x="57155" y="5418"/>
                </a:cubicBezTo>
                <a:cubicBezTo>
                  <a:pt x="35988" y="14943"/>
                  <a:pt x="-524" y="59393"/>
                  <a:pt x="5" y="5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B15A738-A97F-62B7-155B-017BEF50F6B6}"/>
              </a:ext>
            </a:extLst>
          </p:cNvPr>
          <p:cNvSpPr/>
          <p:nvPr/>
        </p:nvSpPr>
        <p:spPr>
          <a:xfrm>
            <a:off x="10166301" y="7609473"/>
            <a:ext cx="235115" cy="89966"/>
          </a:xfrm>
          <a:custGeom>
            <a:avLst/>
            <a:gdLst>
              <a:gd name="connsiteX0" fmla="*/ 49 w 235115"/>
              <a:gd name="connsiteY0" fmla="*/ 89902 h 89966"/>
              <a:gd name="connsiteX1" fmla="*/ 155624 w 235115"/>
              <a:gd name="connsiteY1" fmla="*/ 13702 h 89966"/>
              <a:gd name="connsiteX2" fmla="*/ 234999 w 235115"/>
              <a:gd name="connsiteY2" fmla="*/ 1002 h 89966"/>
              <a:gd name="connsiteX3" fmla="*/ 139749 w 235115"/>
              <a:gd name="connsiteY3" fmla="*/ 26402 h 89966"/>
              <a:gd name="connsiteX4" fmla="*/ 49 w 235115"/>
              <a:gd name="connsiteY4" fmla="*/ 89902 h 8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115" h="89966">
                <a:moveTo>
                  <a:pt x="49" y="89902"/>
                </a:moveTo>
                <a:cubicBezTo>
                  <a:pt x="2695" y="87785"/>
                  <a:pt x="116466" y="28519"/>
                  <a:pt x="155624" y="13702"/>
                </a:cubicBezTo>
                <a:cubicBezTo>
                  <a:pt x="194782" y="-1115"/>
                  <a:pt x="237645" y="-1115"/>
                  <a:pt x="234999" y="1002"/>
                </a:cubicBezTo>
                <a:cubicBezTo>
                  <a:pt x="232353" y="3119"/>
                  <a:pt x="177849" y="11585"/>
                  <a:pt x="139749" y="26402"/>
                </a:cubicBezTo>
                <a:cubicBezTo>
                  <a:pt x="101649" y="41219"/>
                  <a:pt x="-2597" y="92019"/>
                  <a:pt x="49" y="89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52555E4D-9788-217C-1CA2-08A430865AB2}"/>
              </a:ext>
            </a:extLst>
          </p:cNvPr>
          <p:cNvSpPr/>
          <p:nvPr/>
        </p:nvSpPr>
        <p:spPr>
          <a:xfrm>
            <a:off x="9918700" y="7499336"/>
            <a:ext cx="146050" cy="165129"/>
          </a:xfrm>
          <a:custGeom>
            <a:avLst/>
            <a:gdLst>
              <a:gd name="connsiteX0" fmla="*/ 146050 w 146050"/>
              <a:gd name="connsiteY0" fmla="*/ 14 h 165129"/>
              <a:gd name="connsiteX1" fmla="*/ 31750 w 146050"/>
              <a:gd name="connsiteY1" fmla="*/ 85739 h 165129"/>
              <a:gd name="connsiteX2" fmla="*/ 0 w 146050"/>
              <a:gd name="connsiteY2" fmla="*/ 165114 h 165129"/>
              <a:gd name="connsiteX3" fmla="*/ 31750 w 146050"/>
              <a:gd name="connsiteY3" fmla="*/ 79389 h 165129"/>
              <a:gd name="connsiteX4" fmla="*/ 146050 w 146050"/>
              <a:gd name="connsiteY4" fmla="*/ 14 h 16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050" h="165129">
                <a:moveTo>
                  <a:pt x="146050" y="14"/>
                </a:moveTo>
                <a:cubicBezTo>
                  <a:pt x="146050" y="1072"/>
                  <a:pt x="56092" y="58222"/>
                  <a:pt x="31750" y="85739"/>
                </a:cubicBezTo>
                <a:cubicBezTo>
                  <a:pt x="7408" y="113256"/>
                  <a:pt x="0" y="166172"/>
                  <a:pt x="0" y="165114"/>
                </a:cubicBezTo>
                <a:cubicBezTo>
                  <a:pt x="0" y="164056"/>
                  <a:pt x="11642" y="103731"/>
                  <a:pt x="31750" y="79389"/>
                </a:cubicBezTo>
                <a:cubicBezTo>
                  <a:pt x="51858" y="55047"/>
                  <a:pt x="146050" y="-1044"/>
                  <a:pt x="1460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2B48833D-4FE4-685F-6C8C-E4D710A948EB}"/>
              </a:ext>
            </a:extLst>
          </p:cNvPr>
          <p:cNvSpPr/>
          <p:nvPr/>
        </p:nvSpPr>
        <p:spPr>
          <a:xfrm>
            <a:off x="9940491" y="7623144"/>
            <a:ext cx="54428" cy="274443"/>
          </a:xfrm>
          <a:custGeom>
            <a:avLst/>
            <a:gdLst>
              <a:gd name="connsiteX0" fmla="*/ 54409 w 54428"/>
              <a:gd name="connsiteY0" fmla="*/ 31 h 274443"/>
              <a:gd name="connsiteX1" fmla="*/ 6784 w 54428"/>
              <a:gd name="connsiteY1" fmla="*/ 139731 h 274443"/>
              <a:gd name="connsiteX2" fmla="*/ 9959 w 54428"/>
              <a:gd name="connsiteY2" fmla="*/ 212756 h 274443"/>
              <a:gd name="connsiteX3" fmla="*/ 25834 w 54428"/>
              <a:gd name="connsiteY3" fmla="*/ 273081 h 274443"/>
              <a:gd name="connsiteX4" fmla="*/ 434 w 54428"/>
              <a:gd name="connsiteY4" fmla="*/ 152431 h 274443"/>
              <a:gd name="connsiteX5" fmla="*/ 54409 w 54428"/>
              <a:gd name="connsiteY5" fmla="*/ 31 h 27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28" h="274443">
                <a:moveTo>
                  <a:pt x="54409" y="31"/>
                </a:moveTo>
                <a:cubicBezTo>
                  <a:pt x="55467" y="-2086"/>
                  <a:pt x="14192" y="104277"/>
                  <a:pt x="6784" y="139731"/>
                </a:cubicBezTo>
                <a:cubicBezTo>
                  <a:pt x="-624" y="175185"/>
                  <a:pt x="6784" y="190531"/>
                  <a:pt x="9959" y="212756"/>
                </a:cubicBezTo>
                <a:cubicBezTo>
                  <a:pt x="13134" y="234981"/>
                  <a:pt x="27421" y="283135"/>
                  <a:pt x="25834" y="273081"/>
                </a:cubicBezTo>
                <a:cubicBezTo>
                  <a:pt x="24247" y="263027"/>
                  <a:pt x="-3799" y="193706"/>
                  <a:pt x="434" y="152431"/>
                </a:cubicBezTo>
                <a:cubicBezTo>
                  <a:pt x="4667" y="111156"/>
                  <a:pt x="53351" y="2148"/>
                  <a:pt x="5440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E443EAC-3DFE-F59E-AAF7-3DF4E4EC44C8}"/>
              </a:ext>
            </a:extLst>
          </p:cNvPr>
          <p:cNvSpPr/>
          <p:nvPr/>
        </p:nvSpPr>
        <p:spPr>
          <a:xfrm>
            <a:off x="9988130" y="7589785"/>
            <a:ext cx="71398" cy="165389"/>
          </a:xfrm>
          <a:custGeom>
            <a:avLst/>
            <a:gdLst>
              <a:gd name="connsiteX0" fmla="*/ 70270 w 71398"/>
              <a:gd name="connsiteY0" fmla="*/ 1640 h 165389"/>
              <a:gd name="connsiteX1" fmla="*/ 420 w 71398"/>
              <a:gd name="connsiteY1" fmla="*/ 163565 h 165389"/>
              <a:gd name="connsiteX2" fmla="*/ 41695 w 71398"/>
              <a:gd name="connsiteY2" fmla="*/ 84190 h 165389"/>
              <a:gd name="connsiteX3" fmla="*/ 70270 w 71398"/>
              <a:gd name="connsiteY3" fmla="*/ 1640 h 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98" h="165389">
                <a:moveTo>
                  <a:pt x="70270" y="1640"/>
                </a:moveTo>
                <a:cubicBezTo>
                  <a:pt x="63391" y="14869"/>
                  <a:pt x="5182" y="149807"/>
                  <a:pt x="420" y="163565"/>
                </a:cubicBezTo>
                <a:cubicBezTo>
                  <a:pt x="-4342" y="177323"/>
                  <a:pt x="32699" y="109590"/>
                  <a:pt x="41695" y="84190"/>
                </a:cubicBezTo>
                <a:cubicBezTo>
                  <a:pt x="50691" y="58790"/>
                  <a:pt x="77149" y="-11589"/>
                  <a:pt x="70270" y="1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4553397B-9B52-B8B7-D0AF-93C7B6C5CCBA}"/>
              </a:ext>
            </a:extLst>
          </p:cNvPr>
          <p:cNvSpPr/>
          <p:nvPr/>
        </p:nvSpPr>
        <p:spPr>
          <a:xfrm>
            <a:off x="10092605" y="7584979"/>
            <a:ext cx="214063" cy="47793"/>
          </a:xfrm>
          <a:custGeom>
            <a:avLst/>
            <a:gdLst>
              <a:gd name="connsiteX0" fmla="*/ 720 w 214063"/>
              <a:gd name="connsiteY0" fmla="*/ 96 h 47793"/>
              <a:gd name="connsiteX1" fmla="*/ 80095 w 214063"/>
              <a:gd name="connsiteY1" fmla="*/ 35021 h 47793"/>
              <a:gd name="connsiteX2" fmla="*/ 213445 w 214063"/>
              <a:gd name="connsiteY2" fmla="*/ 22321 h 47793"/>
              <a:gd name="connsiteX3" fmla="*/ 124545 w 214063"/>
              <a:gd name="connsiteY3" fmla="*/ 47721 h 47793"/>
              <a:gd name="connsiteX4" fmla="*/ 720 w 214063"/>
              <a:gd name="connsiteY4" fmla="*/ 96 h 4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63" h="47793">
                <a:moveTo>
                  <a:pt x="720" y="96"/>
                </a:moveTo>
                <a:cubicBezTo>
                  <a:pt x="-6688" y="-2021"/>
                  <a:pt x="44641" y="31317"/>
                  <a:pt x="80095" y="35021"/>
                </a:cubicBezTo>
                <a:cubicBezTo>
                  <a:pt x="115549" y="38725"/>
                  <a:pt x="206037" y="20204"/>
                  <a:pt x="213445" y="22321"/>
                </a:cubicBezTo>
                <a:cubicBezTo>
                  <a:pt x="220853" y="24438"/>
                  <a:pt x="159999" y="49308"/>
                  <a:pt x="124545" y="47721"/>
                </a:cubicBezTo>
                <a:cubicBezTo>
                  <a:pt x="89091" y="46134"/>
                  <a:pt x="8128" y="2213"/>
                  <a:pt x="720" y="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A999A3F3-064B-7F88-1C11-04E36E72B0AA}"/>
              </a:ext>
            </a:extLst>
          </p:cNvPr>
          <p:cNvSpPr/>
          <p:nvPr/>
        </p:nvSpPr>
        <p:spPr>
          <a:xfrm>
            <a:off x="10161759" y="7705635"/>
            <a:ext cx="33166" cy="159321"/>
          </a:xfrm>
          <a:custGeom>
            <a:avLst/>
            <a:gdLst>
              <a:gd name="connsiteX0" fmla="*/ 33166 w 33166"/>
              <a:gd name="connsiteY0" fmla="*/ 90 h 159321"/>
              <a:gd name="connsiteX1" fmla="*/ 23641 w 33166"/>
              <a:gd name="connsiteY1" fmla="*/ 73115 h 159321"/>
              <a:gd name="connsiteX2" fmla="*/ 4591 w 33166"/>
              <a:gd name="connsiteY2" fmla="*/ 117565 h 159321"/>
              <a:gd name="connsiteX3" fmla="*/ 1416 w 33166"/>
              <a:gd name="connsiteY3" fmla="*/ 158840 h 159321"/>
              <a:gd name="connsiteX4" fmla="*/ 23641 w 33166"/>
              <a:gd name="connsiteY4" fmla="*/ 88990 h 159321"/>
              <a:gd name="connsiteX5" fmla="*/ 33166 w 33166"/>
              <a:gd name="connsiteY5" fmla="*/ 90 h 15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66" h="159321">
                <a:moveTo>
                  <a:pt x="33166" y="90"/>
                </a:moveTo>
                <a:cubicBezTo>
                  <a:pt x="33166" y="-2556"/>
                  <a:pt x="28403" y="53536"/>
                  <a:pt x="23641" y="73115"/>
                </a:cubicBezTo>
                <a:cubicBezTo>
                  <a:pt x="18879" y="92694"/>
                  <a:pt x="8295" y="103278"/>
                  <a:pt x="4591" y="117565"/>
                </a:cubicBezTo>
                <a:cubicBezTo>
                  <a:pt x="887" y="131852"/>
                  <a:pt x="-1759" y="163602"/>
                  <a:pt x="1416" y="158840"/>
                </a:cubicBezTo>
                <a:cubicBezTo>
                  <a:pt x="4591" y="154078"/>
                  <a:pt x="18349" y="114390"/>
                  <a:pt x="23641" y="88990"/>
                </a:cubicBezTo>
                <a:cubicBezTo>
                  <a:pt x="28933" y="63590"/>
                  <a:pt x="33166" y="2736"/>
                  <a:pt x="33166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6CECD756-8DF1-E92A-C00C-CAD2C084FB65}"/>
              </a:ext>
            </a:extLst>
          </p:cNvPr>
          <p:cNvSpPr/>
          <p:nvPr/>
        </p:nvSpPr>
        <p:spPr>
          <a:xfrm>
            <a:off x="10220317" y="7800276"/>
            <a:ext cx="159666" cy="48462"/>
          </a:xfrm>
          <a:custGeom>
            <a:avLst/>
            <a:gdLst>
              <a:gd name="connsiteX0" fmla="*/ 8 w 159666"/>
              <a:gd name="connsiteY0" fmla="*/ 10224 h 48462"/>
              <a:gd name="connsiteX1" fmla="*/ 120658 w 159666"/>
              <a:gd name="connsiteY1" fmla="*/ 7049 h 48462"/>
              <a:gd name="connsiteX2" fmla="*/ 158758 w 159666"/>
              <a:gd name="connsiteY2" fmla="*/ 48324 h 48462"/>
              <a:gd name="connsiteX3" fmla="*/ 146058 w 159666"/>
              <a:gd name="connsiteY3" fmla="*/ 19749 h 48462"/>
              <a:gd name="connsiteX4" fmla="*/ 127008 w 159666"/>
              <a:gd name="connsiteY4" fmla="*/ 699 h 48462"/>
              <a:gd name="connsiteX5" fmla="*/ 8 w 159666"/>
              <a:gd name="connsiteY5" fmla="*/ 10224 h 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666" h="48462">
                <a:moveTo>
                  <a:pt x="8" y="10224"/>
                </a:moveTo>
                <a:cubicBezTo>
                  <a:pt x="-1050" y="11282"/>
                  <a:pt x="94200" y="699"/>
                  <a:pt x="120658" y="7049"/>
                </a:cubicBezTo>
                <a:cubicBezTo>
                  <a:pt x="147116" y="13399"/>
                  <a:pt x="154525" y="46207"/>
                  <a:pt x="158758" y="48324"/>
                </a:cubicBezTo>
                <a:cubicBezTo>
                  <a:pt x="162991" y="50441"/>
                  <a:pt x="151350" y="27686"/>
                  <a:pt x="146058" y="19749"/>
                </a:cubicBezTo>
                <a:cubicBezTo>
                  <a:pt x="140766" y="11812"/>
                  <a:pt x="150291" y="4403"/>
                  <a:pt x="127008" y="699"/>
                </a:cubicBezTo>
                <a:cubicBezTo>
                  <a:pt x="103725" y="-3005"/>
                  <a:pt x="1066" y="9166"/>
                  <a:pt x="8" y="10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49B91F47-9E10-9C8D-7B8E-7B5EE22150D4}"/>
              </a:ext>
            </a:extLst>
          </p:cNvPr>
          <p:cNvSpPr/>
          <p:nvPr/>
        </p:nvSpPr>
        <p:spPr>
          <a:xfrm>
            <a:off x="10258424" y="7743804"/>
            <a:ext cx="346078" cy="48121"/>
          </a:xfrm>
          <a:custGeom>
            <a:avLst/>
            <a:gdLst>
              <a:gd name="connsiteX0" fmla="*/ 1 w 346078"/>
              <a:gd name="connsiteY0" fmla="*/ 25421 h 48121"/>
              <a:gd name="connsiteX1" fmla="*/ 193676 w 346078"/>
              <a:gd name="connsiteY1" fmla="*/ 47646 h 48121"/>
              <a:gd name="connsiteX2" fmla="*/ 346076 w 346078"/>
              <a:gd name="connsiteY2" fmla="*/ 21 h 48121"/>
              <a:gd name="connsiteX3" fmla="*/ 190501 w 346078"/>
              <a:gd name="connsiteY3" fmla="*/ 41296 h 48121"/>
              <a:gd name="connsiteX4" fmla="*/ 1 w 346078"/>
              <a:gd name="connsiteY4" fmla="*/ 25421 h 4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8" h="48121">
                <a:moveTo>
                  <a:pt x="1" y="25421"/>
                </a:moveTo>
                <a:cubicBezTo>
                  <a:pt x="530" y="26479"/>
                  <a:pt x="135997" y="51879"/>
                  <a:pt x="193676" y="47646"/>
                </a:cubicBezTo>
                <a:cubicBezTo>
                  <a:pt x="251355" y="43413"/>
                  <a:pt x="346605" y="1079"/>
                  <a:pt x="346076" y="21"/>
                </a:cubicBezTo>
                <a:cubicBezTo>
                  <a:pt x="345547" y="-1037"/>
                  <a:pt x="250826" y="38121"/>
                  <a:pt x="190501" y="41296"/>
                </a:cubicBezTo>
                <a:cubicBezTo>
                  <a:pt x="130176" y="44471"/>
                  <a:pt x="-528" y="24363"/>
                  <a:pt x="1" y="25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07C8885-61FA-233E-61EA-722B340394C3}"/>
              </a:ext>
            </a:extLst>
          </p:cNvPr>
          <p:cNvSpPr/>
          <p:nvPr/>
        </p:nvSpPr>
        <p:spPr>
          <a:xfrm>
            <a:off x="10639425" y="7670800"/>
            <a:ext cx="266778" cy="95254"/>
          </a:xfrm>
          <a:custGeom>
            <a:avLst/>
            <a:gdLst>
              <a:gd name="connsiteX0" fmla="*/ 0 w 266778"/>
              <a:gd name="connsiteY0" fmla="*/ 0 h 95254"/>
              <a:gd name="connsiteX1" fmla="*/ 228600 w 266778"/>
              <a:gd name="connsiteY1" fmla="*/ 34925 h 95254"/>
              <a:gd name="connsiteX2" fmla="*/ 266700 w 266778"/>
              <a:gd name="connsiteY2" fmla="*/ 95250 h 95254"/>
              <a:gd name="connsiteX3" fmla="*/ 234950 w 266778"/>
              <a:gd name="connsiteY3" fmla="*/ 38100 h 95254"/>
              <a:gd name="connsiteX4" fmla="*/ 127000 w 266778"/>
              <a:gd name="connsiteY4" fmla="*/ 19050 h 95254"/>
              <a:gd name="connsiteX5" fmla="*/ 0 w 266778"/>
              <a:gd name="connsiteY5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778" h="95254">
                <a:moveTo>
                  <a:pt x="0" y="0"/>
                </a:moveTo>
                <a:cubicBezTo>
                  <a:pt x="92075" y="9525"/>
                  <a:pt x="184150" y="19050"/>
                  <a:pt x="228600" y="34925"/>
                </a:cubicBezTo>
                <a:cubicBezTo>
                  <a:pt x="273050" y="50800"/>
                  <a:pt x="265642" y="94721"/>
                  <a:pt x="266700" y="95250"/>
                </a:cubicBezTo>
                <a:cubicBezTo>
                  <a:pt x="267758" y="95779"/>
                  <a:pt x="258233" y="50800"/>
                  <a:pt x="234950" y="38100"/>
                </a:cubicBezTo>
                <a:cubicBezTo>
                  <a:pt x="211667" y="25400"/>
                  <a:pt x="127000" y="19050"/>
                  <a:pt x="127000" y="190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4D40FA59-F615-CA4A-AE17-6CD3A59C08C7}"/>
              </a:ext>
            </a:extLst>
          </p:cNvPr>
          <p:cNvSpPr/>
          <p:nvPr/>
        </p:nvSpPr>
        <p:spPr>
          <a:xfrm>
            <a:off x="10829634" y="7667571"/>
            <a:ext cx="44800" cy="95368"/>
          </a:xfrm>
          <a:custGeom>
            <a:avLst/>
            <a:gdLst>
              <a:gd name="connsiteX0" fmla="*/ 44741 w 44800"/>
              <a:gd name="connsiteY0" fmla="*/ 54 h 95368"/>
              <a:gd name="connsiteX1" fmla="*/ 9816 w 44800"/>
              <a:gd name="connsiteY1" fmla="*/ 47679 h 95368"/>
              <a:gd name="connsiteX2" fmla="*/ 9816 w 44800"/>
              <a:gd name="connsiteY2" fmla="*/ 95304 h 95368"/>
              <a:gd name="connsiteX3" fmla="*/ 291 w 44800"/>
              <a:gd name="connsiteY3" fmla="*/ 57204 h 95368"/>
              <a:gd name="connsiteX4" fmla="*/ 44741 w 44800"/>
              <a:gd name="connsiteY4" fmla="*/ 54 h 9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00" h="95368">
                <a:moveTo>
                  <a:pt x="44741" y="54"/>
                </a:moveTo>
                <a:cubicBezTo>
                  <a:pt x="46328" y="-1533"/>
                  <a:pt x="15637" y="31804"/>
                  <a:pt x="9816" y="47679"/>
                </a:cubicBezTo>
                <a:cubicBezTo>
                  <a:pt x="3995" y="63554"/>
                  <a:pt x="11403" y="93717"/>
                  <a:pt x="9816" y="95304"/>
                </a:cubicBezTo>
                <a:cubicBezTo>
                  <a:pt x="8229" y="96891"/>
                  <a:pt x="-1826" y="68846"/>
                  <a:pt x="291" y="57204"/>
                </a:cubicBezTo>
                <a:cubicBezTo>
                  <a:pt x="2408" y="45562"/>
                  <a:pt x="43154" y="1641"/>
                  <a:pt x="4474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381AD274-CDAB-20A7-3897-B7A63F8A109E}"/>
              </a:ext>
            </a:extLst>
          </p:cNvPr>
          <p:cNvSpPr/>
          <p:nvPr/>
        </p:nvSpPr>
        <p:spPr>
          <a:xfrm>
            <a:off x="10531387" y="7642225"/>
            <a:ext cx="108621" cy="50800"/>
          </a:xfrm>
          <a:custGeom>
            <a:avLst/>
            <a:gdLst>
              <a:gd name="connsiteX0" fmla="*/ 88 w 108621"/>
              <a:gd name="connsiteY0" fmla="*/ 0 h 50800"/>
              <a:gd name="connsiteX1" fmla="*/ 73113 w 108621"/>
              <a:gd name="connsiteY1" fmla="*/ 25400 h 50800"/>
              <a:gd name="connsiteX2" fmla="*/ 108038 w 108621"/>
              <a:gd name="connsiteY2" fmla="*/ 50800 h 50800"/>
              <a:gd name="connsiteX3" fmla="*/ 88988 w 108621"/>
              <a:gd name="connsiteY3" fmla="*/ 25400 h 50800"/>
              <a:gd name="connsiteX4" fmla="*/ 88 w 108621"/>
              <a:gd name="connsiteY4" fmla="*/ 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1" h="50800">
                <a:moveTo>
                  <a:pt x="88" y="0"/>
                </a:moveTo>
                <a:cubicBezTo>
                  <a:pt x="-2558" y="0"/>
                  <a:pt x="55121" y="16933"/>
                  <a:pt x="73113" y="25400"/>
                </a:cubicBezTo>
                <a:cubicBezTo>
                  <a:pt x="91105" y="33867"/>
                  <a:pt x="105392" y="50800"/>
                  <a:pt x="108038" y="50800"/>
                </a:cubicBezTo>
                <a:cubicBezTo>
                  <a:pt x="110684" y="50800"/>
                  <a:pt x="104334" y="33867"/>
                  <a:pt x="88988" y="25400"/>
                </a:cubicBezTo>
                <a:cubicBezTo>
                  <a:pt x="73642" y="16933"/>
                  <a:pt x="2734" y="0"/>
                  <a:pt x="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026E4E82-8C51-2DDA-4773-E3825E367FB9}"/>
              </a:ext>
            </a:extLst>
          </p:cNvPr>
          <p:cNvSpPr/>
          <p:nvPr/>
        </p:nvSpPr>
        <p:spPr>
          <a:xfrm>
            <a:off x="10696395" y="7705710"/>
            <a:ext cx="267113" cy="65192"/>
          </a:xfrm>
          <a:custGeom>
            <a:avLst/>
            <a:gdLst>
              <a:gd name="connsiteX0" fmla="*/ 180 w 267113"/>
              <a:gd name="connsiteY0" fmla="*/ 15 h 65192"/>
              <a:gd name="connsiteX1" fmla="*/ 130355 w 267113"/>
              <a:gd name="connsiteY1" fmla="*/ 63515 h 65192"/>
              <a:gd name="connsiteX2" fmla="*/ 266880 w 267113"/>
              <a:gd name="connsiteY2" fmla="*/ 47640 h 65192"/>
              <a:gd name="connsiteX3" fmla="*/ 158930 w 267113"/>
              <a:gd name="connsiteY3" fmla="*/ 57165 h 65192"/>
              <a:gd name="connsiteX4" fmla="*/ 180 w 267113"/>
              <a:gd name="connsiteY4" fmla="*/ 15 h 6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113" h="65192">
                <a:moveTo>
                  <a:pt x="180" y="15"/>
                </a:moveTo>
                <a:cubicBezTo>
                  <a:pt x="-4582" y="1073"/>
                  <a:pt x="85905" y="55578"/>
                  <a:pt x="130355" y="63515"/>
                </a:cubicBezTo>
                <a:cubicBezTo>
                  <a:pt x="174805" y="71452"/>
                  <a:pt x="262118" y="48698"/>
                  <a:pt x="266880" y="47640"/>
                </a:cubicBezTo>
                <a:cubicBezTo>
                  <a:pt x="271642" y="46582"/>
                  <a:pt x="202322" y="63515"/>
                  <a:pt x="158930" y="57165"/>
                </a:cubicBezTo>
                <a:cubicBezTo>
                  <a:pt x="115538" y="50815"/>
                  <a:pt x="4942" y="-1043"/>
                  <a:pt x="180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5EA6E17B-6F68-A668-E1A9-54F5AD943DA5}"/>
              </a:ext>
            </a:extLst>
          </p:cNvPr>
          <p:cNvSpPr/>
          <p:nvPr/>
        </p:nvSpPr>
        <p:spPr>
          <a:xfrm>
            <a:off x="10966345" y="7727131"/>
            <a:ext cx="177909" cy="29436"/>
          </a:xfrm>
          <a:custGeom>
            <a:avLst/>
            <a:gdLst>
              <a:gd name="connsiteX0" fmla="*/ 105 w 177909"/>
              <a:gd name="connsiteY0" fmla="*/ 29394 h 29436"/>
              <a:gd name="connsiteX1" fmla="*/ 120755 w 177909"/>
              <a:gd name="connsiteY1" fmla="*/ 819 h 29436"/>
              <a:gd name="connsiteX2" fmla="*/ 177905 w 177909"/>
              <a:gd name="connsiteY2" fmla="*/ 7169 h 29436"/>
              <a:gd name="connsiteX3" fmla="*/ 123930 w 177909"/>
              <a:gd name="connsiteY3" fmla="*/ 819 h 29436"/>
              <a:gd name="connsiteX4" fmla="*/ 142980 w 177909"/>
              <a:gd name="connsiteY4" fmla="*/ 7169 h 29436"/>
              <a:gd name="connsiteX5" fmla="*/ 105 w 177909"/>
              <a:gd name="connsiteY5" fmla="*/ 29394 h 29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09" h="29436">
                <a:moveTo>
                  <a:pt x="105" y="29394"/>
                </a:moveTo>
                <a:cubicBezTo>
                  <a:pt x="-3599" y="28336"/>
                  <a:pt x="91122" y="4523"/>
                  <a:pt x="120755" y="819"/>
                </a:cubicBezTo>
                <a:cubicBezTo>
                  <a:pt x="150388" y="-2885"/>
                  <a:pt x="177376" y="7169"/>
                  <a:pt x="177905" y="7169"/>
                </a:cubicBezTo>
                <a:cubicBezTo>
                  <a:pt x="178434" y="7169"/>
                  <a:pt x="129751" y="819"/>
                  <a:pt x="123930" y="819"/>
                </a:cubicBezTo>
                <a:cubicBezTo>
                  <a:pt x="118109" y="819"/>
                  <a:pt x="159913" y="2936"/>
                  <a:pt x="142980" y="7169"/>
                </a:cubicBezTo>
                <a:cubicBezTo>
                  <a:pt x="126047" y="11402"/>
                  <a:pt x="3809" y="30452"/>
                  <a:pt x="105" y="29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FD132AE8-C46B-30A0-8104-47AB99D30C2A}"/>
              </a:ext>
            </a:extLst>
          </p:cNvPr>
          <p:cNvSpPr/>
          <p:nvPr/>
        </p:nvSpPr>
        <p:spPr>
          <a:xfrm>
            <a:off x="11115675" y="7740650"/>
            <a:ext cx="72721" cy="39072"/>
          </a:xfrm>
          <a:custGeom>
            <a:avLst/>
            <a:gdLst>
              <a:gd name="connsiteX0" fmla="*/ 0 w 72721"/>
              <a:gd name="connsiteY0" fmla="*/ 0 h 39072"/>
              <a:gd name="connsiteX1" fmla="*/ 69850 w 72721"/>
              <a:gd name="connsiteY1" fmla="*/ 38100 h 39072"/>
              <a:gd name="connsiteX2" fmla="*/ 60325 w 72721"/>
              <a:gd name="connsiteY2" fmla="*/ 28575 h 39072"/>
              <a:gd name="connsiteX3" fmla="*/ 0 w 72721"/>
              <a:gd name="connsiteY3" fmla="*/ 0 h 3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1" h="39072">
                <a:moveTo>
                  <a:pt x="0" y="0"/>
                </a:moveTo>
                <a:lnTo>
                  <a:pt x="69850" y="38100"/>
                </a:lnTo>
                <a:cubicBezTo>
                  <a:pt x="79904" y="42863"/>
                  <a:pt x="60325" y="28575"/>
                  <a:pt x="60325" y="28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054BEAA1-B6AA-5DC7-4835-FB15A2EAC805}"/>
              </a:ext>
            </a:extLst>
          </p:cNvPr>
          <p:cNvSpPr/>
          <p:nvPr/>
        </p:nvSpPr>
        <p:spPr>
          <a:xfrm>
            <a:off x="10017125" y="7686436"/>
            <a:ext cx="54224" cy="305043"/>
          </a:xfrm>
          <a:custGeom>
            <a:avLst/>
            <a:gdLst>
              <a:gd name="connsiteX0" fmla="*/ 53975 w 54224"/>
              <a:gd name="connsiteY0" fmla="*/ 239 h 305043"/>
              <a:gd name="connsiteX1" fmla="*/ 12700 w 54224"/>
              <a:gd name="connsiteY1" fmla="*/ 212964 h 305043"/>
              <a:gd name="connsiteX2" fmla="*/ 0 w 54224"/>
              <a:gd name="connsiteY2" fmla="*/ 238364 h 305043"/>
              <a:gd name="connsiteX3" fmla="*/ 12700 w 54224"/>
              <a:gd name="connsiteY3" fmla="*/ 305039 h 305043"/>
              <a:gd name="connsiteX4" fmla="*/ 9525 w 54224"/>
              <a:gd name="connsiteY4" fmla="*/ 235189 h 305043"/>
              <a:gd name="connsiteX5" fmla="*/ 28575 w 54224"/>
              <a:gd name="connsiteY5" fmla="*/ 171689 h 305043"/>
              <a:gd name="connsiteX6" fmla="*/ 53975 w 54224"/>
              <a:gd name="connsiteY6" fmla="*/ 239 h 30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4" h="305043">
                <a:moveTo>
                  <a:pt x="53975" y="239"/>
                </a:moveTo>
                <a:cubicBezTo>
                  <a:pt x="51329" y="7118"/>
                  <a:pt x="21696" y="173277"/>
                  <a:pt x="12700" y="212964"/>
                </a:cubicBezTo>
                <a:cubicBezTo>
                  <a:pt x="3704" y="252651"/>
                  <a:pt x="0" y="223018"/>
                  <a:pt x="0" y="238364"/>
                </a:cubicBezTo>
                <a:cubicBezTo>
                  <a:pt x="0" y="253710"/>
                  <a:pt x="11113" y="305568"/>
                  <a:pt x="12700" y="305039"/>
                </a:cubicBezTo>
                <a:cubicBezTo>
                  <a:pt x="14287" y="304510"/>
                  <a:pt x="6879" y="257414"/>
                  <a:pt x="9525" y="235189"/>
                </a:cubicBezTo>
                <a:cubicBezTo>
                  <a:pt x="12171" y="212964"/>
                  <a:pt x="19579" y="206614"/>
                  <a:pt x="28575" y="171689"/>
                </a:cubicBezTo>
                <a:cubicBezTo>
                  <a:pt x="37571" y="136764"/>
                  <a:pt x="56621" y="-6640"/>
                  <a:pt x="5397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8EF6D1A5-1CCF-62AC-D4FD-25199D34B10D}"/>
              </a:ext>
            </a:extLst>
          </p:cNvPr>
          <p:cNvSpPr/>
          <p:nvPr/>
        </p:nvSpPr>
        <p:spPr>
          <a:xfrm>
            <a:off x="9981384" y="7823165"/>
            <a:ext cx="131226" cy="171508"/>
          </a:xfrm>
          <a:custGeom>
            <a:avLst/>
            <a:gdLst>
              <a:gd name="connsiteX0" fmla="*/ 816 w 131226"/>
              <a:gd name="connsiteY0" fmla="*/ 54010 h 171508"/>
              <a:gd name="connsiteX1" fmla="*/ 67491 w 131226"/>
              <a:gd name="connsiteY1" fmla="*/ 104810 h 171508"/>
              <a:gd name="connsiteX2" fmla="*/ 92891 w 131226"/>
              <a:gd name="connsiteY2" fmla="*/ 127035 h 171508"/>
              <a:gd name="connsiteX3" fmla="*/ 124641 w 131226"/>
              <a:gd name="connsiteY3" fmla="*/ 171485 h 171508"/>
              <a:gd name="connsiteX4" fmla="*/ 121466 w 131226"/>
              <a:gd name="connsiteY4" fmla="*/ 120685 h 171508"/>
              <a:gd name="connsiteX5" fmla="*/ 130991 w 131226"/>
              <a:gd name="connsiteY5" fmla="*/ 35 h 171508"/>
              <a:gd name="connsiteX6" fmla="*/ 118291 w 131226"/>
              <a:gd name="connsiteY6" fmla="*/ 133385 h 171508"/>
              <a:gd name="connsiteX7" fmla="*/ 816 w 131226"/>
              <a:gd name="connsiteY7" fmla="*/ 54010 h 17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26" h="171508">
                <a:moveTo>
                  <a:pt x="816" y="54010"/>
                </a:moveTo>
                <a:cubicBezTo>
                  <a:pt x="-7651" y="49247"/>
                  <a:pt x="52145" y="92639"/>
                  <a:pt x="67491" y="104810"/>
                </a:cubicBezTo>
                <a:cubicBezTo>
                  <a:pt x="82837" y="116981"/>
                  <a:pt x="83366" y="115923"/>
                  <a:pt x="92891" y="127035"/>
                </a:cubicBezTo>
                <a:cubicBezTo>
                  <a:pt x="102416" y="138148"/>
                  <a:pt x="119879" y="172543"/>
                  <a:pt x="124641" y="171485"/>
                </a:cubicBezTo>
                <a:cubicBezTo>
                  <a:pt x="129403" y="170427"/>
                  <a:pt x="120408" y="149260"/>
                  <a:pt x="121466" y="120685"/>
                </a:cubicBezTo>
                <a:cubicBezTo>
                  <a:pt x="122524" y="92110"/>
                  <a:pt x="131520" y="-2082"/>
                  <a:pt x="130991" y="35"/>
                </a:cubicBezTo>
                <a:cubicBezTo>
                  <a:pt x="130462" y="2152"/>
                  <a:pt x="135224" y="120685"/>
                  <a:pt x="118291" y="133385"/>
                </a:cubicBezTo>
                <a:cubicBezTo>
                  <a:pt x="101358" y="146085"/>
                  <a:pt x="9283" y="58773"/>
                  <a:pt x="816" y="54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B4337CC7-3794-3116-3311-06A5DE91D83C}"/>
              </a:ext>
            </a:extLst>
          </p:cNvPr>
          <p:cNvSpPr/>
          <p:nvPr/>
        </p:nvSpPr>
        <p:spPr>
          <a:xfrm>
            <a:off x="9778986" y="7527925"/>
            <a:ext cx="69870" cy="225425"/>
          </a:xfrm>
          <a:custGeom>
            <a:avLst/>
            <a:gdLst>
              <a:gd name="connsiteX0" fmla="*/ 14 w 69870"/>
              <a:gd name="connsiteY0" fmla="*/ 0 h 225425"/>
              <a:gd name="connsiteX1" fmla="*/ 25414 w 69870"/>
              <a:gd name="connsiteY1" fmla="*/ 139700 h 225425"/>
              <a:gd name="connsiteX2" fmla="*/ 69864 w 69870"/>
              <a:gd name="connsiteY2" fmla="*/ 225425 h 225425"/>
              <a:gd name="connsiteX3" fmla="*/ 22239 w 69870"/>
              <a:gd name="connsiteY3" fmla="*/ 139700 h 225425"/>
              <a:gd name="connsiteX4" fmla="*/ 14 w 69870"/>
              <a:gd name="connsiteY4" fmla="*/ 0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70" h="225425">
                <a:moveTo>
                  <a:pt x="14" y="0"/>
                </a:moveTo>
                <a:cubicBezTo>
                  <a:pt x="543" y="0"/>
                  <a:pt x="13772" y="102129"/>
                  <a:pt x="25414" y="139700"/>
                </a:cubicBezTo>
                <a:cubicBezTo>
                  <a:pt x="37056" y="177271"/>
                  <a:pt x="70393" y="225425"/>
                  <a:pt x="69864" y="225425"/>
                </a:cubicBezTo>
                <a:cubicBezTo>
                  <a:pt x="69335" y="225425"/>
                  <a:pt x="30706" y="175683"/>
                  <a:pt x="22239" y="139700"/>
                </a:cubicBezTo>
                <a:cubicBezTo>
                  <a:pt x="13772" y="103717"/>
                  <a:pt x="-515" y="0"/>
                  <a:pt x="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3D1DD059-2C33-F947-1710-F76AF1D28F84}"/>
              </a:ext>
            </a:extLst>
          </p:cNvPr>
          <p:cNvSpPr/>
          <p:nvPr/>
        </p:nvSpPr>
        <p:spPr>
          <a:xfrm>
            <a:off x="9450556" y="6865322"/>
            <a:ext cx="274507" cy="713687"/>
          </a:xfrm>
          <a:custGeom>
            <a:avLst/>
            <a:gdLst>
              <a:gd name="connsiteX0" fmla="*/ 1419 w 274507"/>
              <a:gd name="connsiteY0" fmla="*/ 5378 h 713687"/>
              <a:gd name="connsiteX1" fmla="*/ 68094 w 274507"/>
              <a:gd name="connsiteY1" fmla="*/ 160953 h 713687"/>
              <a:gd name="connsiteX2" fmla="*/ 125244 w 274507"/>
              <a:gd name="connsiteY2" fmla="*/ 357803 h 713687"/>
              <a:gd name="connsiteX3" fmla="*/ 153819 w 274507"/>
              <a:gd name="connsiteY3" fmla="*/ 500678 h 713687"/>
              <a:gd name="connsiteX4" fmla="*/ 274469 w 274507"/>
              <a:gd name="connsiteY4" fmla="*/ 713403 h 713687"/>
              <a:gd name="connsiteX5" fmla="*/ 166519 w 274507"/>
              <a:gd name="connsiteY5" fmla="*/ 541953 h 713687"/>
              <a:gd name="connsiteX6" fmla="*/ 134769 w 274507"/>
              <a:gd name="connsiteY6" fmla="*/ 360978 h 713687"/>
              <a:gd name="connsiteX7" fmla="*/ 1419 w 274507"/>
              <a:gd name="connsiteY7" fmla="*/ 5378 h 71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507" h="713687">
                <a:moveTo>
                  <a:pt x="1419" y="5378"/>
                </a:moveTo>
                <a:cubicBezTo>
                  <a:pt x="-9693" y="-27959"/>
                  <a:pt x="47457" y="102216"/>
                  <a:pt x="68094" y="160953"/>
                </a:cubicBezTo>
                <a:cubicBezTo>
                  <a:pt x="88731" y="219690"/>
                  <a:pt x="110956" y="301182"/>
                  <a:pt x="125244" y="357803"/>
                </a:cubicBezTo>
                <a:cubicBezTo>
                  <a:pt x="139532" y="414424"/>
                  <a:pt x="128948" y="441411"/>
                  <a:pt x="153819" y="500678"/>
                </a:cubicBezTo>
                <a:cubicBezTo>
                  <a:pt x="178690" y="559945"/>
                  <a:pt x="272352" y="706524"/>
                  <a:pt x="274469" y="713403"/>
                </a:cubicBezTo>
                <a:cubicBezTo>
                  <a:pt x="276586" y="720282"/>
                  <a:pt x="189802" y="600690"/>
                  <a:pt x="166519" y="541953"/>
                </a:cubicBezTo>
                <a:cubicBezTo>
                  <a:pt x="143236" y="483216"/>
                  <a:pt x="157523" y="446174"/>
                  <a:pt x="134769" y="360978"/>
                </a:cubicBezTo>
                <a:cubicBezTo>
                  <a:pt x="112015" y="275782"/>
                  <a:pt x="12531" y="38715"/>
                  <a:pt x="1419" y="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23796D28-DF25-6158-289C-5A3FB06C1E7D}"/>
              </a:ext>
            </a:extLst>
          </p:cNvPr>
          <p:cNvSpPr/>
          <p:nvPr/>
        </p:nvSpPr>
        <p:spPr>
          <a:xfrm>
            <a:off x="9613900" y="6915150"/>
            <a:ext cx="191839" cy="400050"/>
          </a:xfrm>
          <a:custGeom>
            <a:avLst/>
            <a:gdLst>
              <a:gd name="connsiteX0" fmla="*/ 0 w 191839"/>
              <a:gd name="connsiteY0" fmla="*/ 0 h 400050"/>
              <a:gd name="connsiteX1" fmla="*/ 168275 w 191839"/>
              <a:gd name="connsiteY1" fmla="*/ 288925 h 400050"/>
              <a:gd name="connsiteX2" fmla="*/ 190500 w 191839"/>
              <a:gd name="connsiteY2" fmla="*/ 400050 h 400050"/>
              <a:gd name="connsiteX3" fmla="*/ 168275 w 191839"/>
              <a:gd name="connsiteY3" fmla="*/ 288925 h 400050"/>
              <a:gd name="connsiteX4" fmla="*/ 0 w 191839"/>
              <a:gd name="connsiteY4" fmla="*/ 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39" h="400050">
                <a:moveTo>
                  <a:pt x="0" y="0"/>
                </a:moveTo>
                <a:cubicBezTo>
                  <a:pt x="0" y="0"/>
                  <a:pt x="136525" y="222250"/>
                  <a:pt x="168275" y="288925"/>
                </a:cubicBezTo>
                <a:cubicBezTo>
                  <a:pt x="200025" y="355600"/>
                  <a:pt x="190500" y="400050"/>
                  <a:pt x="190500" y="400050"/>
                </a:cubicBezTo>
                <a:cubicBezTo>
                  <a:pt x="190500" y="400050"/>
                  <a:pt x="199496" y="357717"/>
                  <a:pt x="168275" y="288925"/>
                </a:cubicBezTo>
                <a:cubicBezTo>
                  <a:pt x="137054" y="2201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D975E70A-4C00-FEF3-811F-03315470AF7A}"/>
              </a:ext>
            </a:extLst>
          </p:cNvPr>
          <p:cNvSpPr/>
          <p:nvPr/>
        </p:nvSpPr>
        <p:spPr>
          <a:xfrm>
            <a:off x="9639294" y="6953242"/>
            <a:ext cx="200105" cy="422313"/>
          </a:xfrm>
          <a:custGeom>
            <a:avLst/>
            <a:gdLst>
              <a:gd name="connsiteX0" fmla="*/ 6 w 200105"/>
              <a:gd name="connsiteY0" fmla="*/ 8 h 422313"/>
              <a:gd name="connsiteX1" fmla="*/ 152406 w 200105"/>
              <a:gd name="connsiteY1" fmla="*/ 292108 h 422313"/>
              <a:gd name="connsiteX2" fmla="*/ 200031 w 200105"/>
              <a:gd name="connsiteY2" fmla="*/ 422283 h 422313"/>
              <a:gd name="connsiteX3" fmla="*/ 158756 w 200105"/>
              <a:gd name="connsiteY3" fmla="*/ 282583 h 422313"/>
              <a:gd name="connsiteX4" fmla="*/ 6 w 200105"/>
              <a:gd name="connsiteY4" fmla="*/ 8 h 42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05" h="422313">
                <a:moveTo>
                  <a:pt x="6" y="8"/>
                </a:moveTo>
                <a:cubicBezTo>
                  <a:pt x="-1052" y="1596"/>
                  <a:pt x="119069" y="221729"/>
                  <a:pt x="152406" y="292108"/>
                </a:cubicBezTo>
                <a:cubicBezTo>
                  <a:pt x="185743" y="362487"/>
                  <a:pt x="198973" y="423871"/>
                  <a:pt x="200031" y="422283"/>
                </a:cubicBezTo>
                <a:cubicBezTo>
                  <a:pt x="201089" y="420695"/>
                  <a:pt x="191035" y="350316"/>
                  <a:pt x="158756" y="282583"/>
                </a:cubicBezTo>
                <a:cubicBezTo>
                  <a:pt x="126477" y="214850"/>
                  <a:pt x="1064" y="-1580"/>
                  <a:pt x="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01857A1A-3074-701B-5DE8-EB6C1B149A2C}"/>
              </a:ext>
            </a:extLst>
          </p:cNvPr>
          <p:cNvSpPr/>
          <p:nvPr/>
        </p:nvSpPr>
        <p:spPr>
          <a:xfrm>
            <a:off x="9744050" y="7073894"/>
            <a:ext cx="161666" cy="244487"/>
          </a:xfrm>
          <a:custGeom>
            <a:avLst/>
            <a:gdLst>
              <a:gd name="connsiteX0" fmla="*/ 25 w 161666"/>
              <a:gd name="connsiteY0" fmla="*/ 6 h 244487"/>
              <a:gd name="connsiteX1" fmla="*/ 98450 w 161666"/>
              <a:gd name="connsiteY1" fmla="*/ 152406 h 244487"/>
              <a:gd name="connsiteX2" fmla="*/ 158775 w 161666"/>
              <a:gd name="connsiteY2" fmla="*/ 196856 h 244487"/>
              <a:gd name="connsiteX3" fmla="*/ 152425 w 161666"/>
              <a:gd name="connsiteY3" fmla="*/ 244481 h 244487"/>
              <a:gd name="connsiteX4" fmla="*/ 155600 w 161666"/>
              <a:gd name="connsiteY4" fmla="*/ 200031 h 244487"/>
              <a:gd name="connsiteX5" fmla="*/ 107975 w 161666"/>
              <a:gd name="connsiteY5" fmla="*/ 158756 h 244487"/>
              <a:gd name="connsiteX6" fmla="*/ 25 w 161666"/>
              <a:gd name="connsiteY6" fmla="*/ 6 h 24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666" h="244487">
                <a:moveTo>
                  <a:pt x="25" y="6"/>
                </a:moveTo>
                <a:cubicBezTo>
                  <a:pt x="-1563" y="-1052"/>
                  <a:pt x="71992" y="119598"/>
                  <a:pt x="98450" y="152406"/>
                </a:cubicBezTo>
                <a:cubicBezTo>
                  <a:pt x="124908" y="185214"/>
                  <a:pt x="149779" y="181510"/>
                  <a:pt x="158775" y="196856"/>
                </a:cubicBezTo>
                <a:cubicBezTo>
                  <a:pt x="167771" y="212202"/>
                  <a:pt x="152954" y="243952"/>
                  <a:pt x="152425" y="244481"/>
                </a:cubicBezTo>
                <a:cubicBezTo>
                  <a:pt x="151896" y="245010"/>
                  <a:pt x="163008" y="214318"/>
                  <a:pt x="155600" y="200031"/>
                </a:cubicBezTo>
                <a:cubicBezTo>
                  <a:pt x="148192" y="185744"/>
                  <a:pt x="131787" y="189977"/>
                  <a:pt x="107975" y="158756"/>
                </a:cubicBezTo>
                <a:cubicBezTo>
                  <a:pt x="84163" y="127535"/>
                  <a:pt x="1613" y="1064"/>
                  <a:pt x="2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474B2925-309F-8AE6-6B54-0026763CDA8A}"/>
              </a:ext>
            </a:extLst>
          </p:cNvPr>
          <p:cNvSpPr/>
          <p:nvPr/>
        </p:nvSpPr>
        <p:spPr>
          <a:xfrm>
            <a:off x="9870670" y="7369157"/>
            <a:ext cx="99042" cy="177907"/>
          </a:xfrm>
          <a:custGeom>
            <a:avLst/>
            <a:gdLst>
              <a:gd name="connsiteX0" fmla="*/ 16280 w 99042"/>
              <a:gd name="connsiteY0" fmla="*/ 18 h 177907"/>
              <a:gd name="connsiteX1" fmla="*/ 28980 w 99042"/>
              <a:gd name="connsiteY1" fmla="*/ 130193 h 177907"/>
              <a:gd name="connsiteX2" fmla="*/ 98830 w 99042"/>
              <a:gd name="connsiteY2" fmla="*/ 177818 h 177907"/>
              <a:gd name="connsiteX3" fmla="*/ 3580 w 99042"/>
              <a:gd name="connsiteY3" fmla="*/ 120668 h 177907"/>
              <a:gd name="connsiteX4" fmla="*/ 16280 w 99042"/>
              <a:gd name="connsiteY4" fmla="*/ 18 h 17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42" h="177907">
                <a:moveTo>
                  <a:pt x="16280" y="18"/>
                </a:moveTo>
                <a:cubicBezTo>
                  <a:pt x="20513" y="1605"/>
                  <a:pt x="15222" y="100560"/>
                  <a:pt x="28980" y="130193"/>
                </a:cubicBezTo>
                <a:cubicBezTo>
                  <a:pt x="42738" y="159826"/>
                  <a:pt x="103063" y="179405"/>
                  <a:pt x="98830" y="177818"/>
                </a:cubicBezTo>
                <a:cubicBezTo>
                  <a:pt x="94597" y="176231"/>
                  <a:pt x="15222" y="143951"/>
                  <a:pt x="3580" y="120668"/>
                </a:cubicBezTo>
                <a:cubicBezTo>
                  <a:pt x="-8062" y="97385"/>
                  <a:pt x="12047" y="-1569"/>
                  <a:pt x="1628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72FAD1B7-7242-B080-1A21-E4BC8BF02478}"/>
              </a:ext>
            </a:extLst>
          </p:cNvPr>
          <p:cNvSpPr/>
          <p:nvPr/>
        </p:nvSpPr>
        <p:spPr>
          <a:xfrm>
            <a:off x="9480854" y="6203905"/>
            <a:ext cx="66371" cy="342993"/>
          </a:xfrm>
          <a:custGeom>
            <a:avLst/>
            <a:gdLst>
              <a:gd name="connsiteX0" fmla="*/ 12396 w 66371"/>
              <a:gd name="connsiteY0" fmla="*/ 45 h 342993"/>
              <a:gd name="connsiteX1" fmla="*/ 2871 w 66371"/>
              <a:gd name="connsiteY1" fmla="*/ 168320 h 342993"/>
              <a:gd name="connsiteX2" fmla="*/ 66371 w 66371"/>
              <a:gd name="connsiteY2" fmla="*/ 342945 h 342993"/>
              <a:gd name="connsiteX3" fmla="*/ 2871 w 66371"/>
              <a:gd name="connsiteY3" fmla="*/ 184195 h 342993"/>
              <a:gd name="connsiteX4" fmla="*/ 12396 w 66371"/>
              <a:gd name="connsiteY4" fmla="*/ 45 h 34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71" h="342993">
                <a:moveTo>
                  <a:pt x="12396" y="45"/>
                </a:moveTo>
                <a:cubicBezTo>
                  <a:pt x="12396" y="-2601"/>
                  <a:pt x="-6125" y="111170"/>
                  <a:pt x="2871" y="168320"/>
                </a:cubicBezTo>
                <a:cubicBezTo>
                  <a:pt x="11867" y="225470"/>
                  <a:pt x="66371" y="340299"/>
                  <a:pt x="66371" y="342945"/>
                </a:cubicBezTo>
                <a:cubicBezTo>
                  <a:pt x="66371" y="345591"/>
                  <a:pt x="12925" y="238699"/>
                  <a:pt x="2871" y="184195"/>
                </a:cubicBezTo>
                <a:cubicBezTo>
                  <a:pt x="-7183" y="129691"/>
                  <a:pt x="12396" y="2691"/>
                  <a:pt x="1239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FECEBD33-629A-4555-9D58-A28B0C89D534}"/>
              </a:ext>
            </a:extLst>
          </p:cNvPr>
          <p:cNvSpPr/>
          <p:nvPr/>
        </p:nvSpPr>
        <p:spPr>
          <a:xfrm>
            <a:off x="9533940" y="6287078"/>
            <a:ext cx="26126" cy="473603"/>
          </a:xfrm>
          <a:custGeom>
            <a:avLst/>
            <a:gdLst>
              <a:gd name="connsiteX0" fmla="*/ 25985 w 26126"/>
              <a:gd name="connsiteY0" fmla="*/ 5772 h 473603"/>
              <a:gd name="connsiteX1" fmla="*/ 585 w 26126"/>
              <a:gd name="connsiteY1" fmla="*/ 469322 h 473603"/>
              <a:gd name="connsiteX2" fmla="*/ 10110 w 26126"/>
              <a:gd name="connsiteY2" fmla="*/ 224847 h 473603"/>
              <a:gd name="connsiteX3" fmla="*/ 25985 w 26126"/>
              <a:gd name="connsiteY3" fmla="*/ 5772 h 47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26" h="473603">
                <a:moveTo>
                  <a:pt x="25985" y="5772"/>
                </a:moveTo>
                <a:cubicBezTo>
                  <a:pt x="24398" y="46518"/>
                  <a:pt x="3231" y="432810"/>
                  <a:pt x="585" y="469322"/>
                </a:cubicBezTo>
                <a:cubicBezTo>
                  <a:pt x="-2061" y="505834"/>
                  <a:pt x="4818" y="298930"/>
                  <a:pt x="10110" y="224847"/>
                </a:cubicBezTo>
                <a:cubicBezTo>
                  <a:pt x="15402" y="150764"/>
                  <a:pt x="27572" y="-34974"/>
                  <a:pt x="25985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82A8AC8E-013F-C327-8E64-3ED84DACD843}"/>
              </a:ext>
            </a:extLst>
          </p:cNvPr>
          <p:cNvSpPr/>
          <p:nvPr/>
        </p:nvSpPr>
        <p:spPr>
          <a:xfrm>
            <a:off x="9086802" y="6327766"/>
            <a:ext cx="230519" cy="384213"/>
          </a:xfrm>
          <a:custGeom>
            <a:avLst/>
            <a:gdLst>
              <a:gd name="connsiteX0" fmla="*/ 48 w 230519"/>
              <a:gd name="connsiteY0" fmla="*/ 9 h 384213"/>
              <a:gd name="connsiteX1" fmla="*/ 187373 w 230519"/>
              <a:gd name="connsiteY1" fmla="*/ 250834 h 384213"/>
              <a:gd name="connsiteX2" fmla="*/ 225473 w 230519"/>
              <a:gd name="connsiteY2" fmla="*/ 384184 h 384213"/>
              <a:gd name="connsiteX3" fmla="*/ 206423 w 230519"/>
              <a:gd name="connsiteY3" fmla="*/ 260359 h 384213"/>
              <a:gd name="connsiteX4" fmla="*/ 48 w 230519"/>
              <a:gd name="connsiteY4" fmla="*/ 9 h 38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" h="384213">
                <a:moveTo>
                  <a:pt x="48" y="9"/>
                </a:moveTo>
                <a:cubicBezTo>
                  <a:pt x="-3127" y="-1578"/>
                  <a:pt x="149802" y="186805"/>
                  <a:pt x="187373" y="250834"/>
                </a:cubicBezTo>
                <a:cubicBezTo>
                  <a:pt x="224944" y="314863"/>
                  <a:pt x="222298" y="382597"/>
                  <a:pt x="225473" y="384184"/>
                </a:cubicBezTo>
                <a:cubicBezTo>
                  <a:pt x="228648" y="385771"/>
                  <a:pt x="241877" y="323859"/>
                  <a:pt x="206423" y="260359"/>
                </a:cubicBezTo>
                <a:cubicBezTo>
                  <a:pt x="170969" y="196859"/>
                  <a:pt x="3223" y="1596"/>
                  <a:pt x="48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B355D5CE-29EE-A440-3937-1D7E71C00639}"/>
              </a:ext>
            </a:extLst>
          </p:cNvPr>
          <p:cNvSpPr/>
          <p:nvPr/>
        </p:nvSpPr>
        <p:spPr>
          <a:xfrm>
            <a:off x="9629674" y="7041382"/>
            <a:ext cx="74399" cy="464604"/>
          </a:xfrm>
          <a:custGeom>
            <a:avLst/>
            <a:gdLst>
              <a:gd name="connsiteX0" fmla="*/ 101 w 74399"/>
              <a:gd name="connsiteY0" fmla="*/ 768 h 464604"/>
              <a:gd name="connsiteX1" fmla="*/ 57251 w 74399"/>
              <a:gd name="connsiteY1" fmla="*/ 140468 h 464604"/>
              <a:gd name="connsiteX2" fmla="*/ 60426 w 74399"/>
              <a:gd name="connsiteY2" fmla="*/ 464318 h 464604"/>
              <a:gd name="connsiteX3" fmla="*/ 73126 w 74399"/>
              <a:gd name="connsiteY3" fmla="*/ 194443 h 464604"/>
              <a:gd name="connsiteX4" fmla="*/ 101 w 74399"/>
              <a:gd name="connsiteY4" fmla="*/ 768 h 4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399" h="464604">
                <a:moveTo>
                  <a:pt x="101" y="768"/>
                </a:moveTo>
                <a:cubicBezTo>
                  <a:pt x="-2545" y="-8228"/>
                  <a:pt x="47197" y="63210"/>
                  <a:pt x="57251" y="140468"/>
                </a:cubicBezTo>
                <a:cubicBezTo>
                  <a:pt x="67305" y="217726"/>
                  <a:pt x="57780" y="455322"/>
                  <a:pt x="60426" y="464318"/>
                </a:cubicBezTo>
                <a:cubicBezTo>
                  <a:pt x="63072" y="473314"/>
                  <a:pt x="78947" y="267997"/>
                  <a:pt x="73126" y="194443"/>
                </a:cubicBezTo>
                <a:cubicBezTo>
                  <a:pt x="67305" y="120889"/>
                  <a:pt x="2747" y="9764"/>
                  <a:pt x="10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98DC3C7B-3ECB-CFEC-CDD9-0EFF775607D3}"/>
              </a:ext>
            </a:extLst>
          </p:cNvPr>
          <p:cNvSpPr/>
          <p:nvPr/>
        </p:nvSpPr>
        <p:spPr>
          <a:xfrm>
            <a:off x="9795866" y="7451723"/>
            <a:ext cx="100291" cy="370504"/>
          </a:xfrm>
          <a:custGeom>
            <a:avLst/>
            <a:gdLst>
              <a:gd name="connsiteX0" fmla="*/ 2184 w 100291"/>
              <a:gd name="connsiteY0" fmla="*/ 2 h 370504"/>
              <a:gd name="connsiteX1" fmla="*/ 8534 w 100291"/>
              <a:gd name="connsiteY1" fmla="*/ 101602 h 370504"/>
              <a:gd name="connsiteX2" fmla="*/ 84734 w 100291"/>
              <a:gd name="connsiteY2" fmla="*/ 292102 h 370504"/>
              <a:gd name="connsiteX3" fmla="*/ 97434 w 100291"/>
              <a:gd name="connsiteY3" fmla="*/ 368302 h 370504"/>
              <a:gd name="connsiteX4" fmla="*/ 46634 w 100291"/>
              <a:gd name="connsiteY4" fmla="*/ 215902 h 370504"/>
              <a:gd name="connsiteX5" fmla="*/ 30759 w 100291"/>
              <a:gd name="connsiteY5" fmla="*/ 146052 h 370504"/>
              <a:gd name="connsiteX6" fmla="*/ 11709 w 100291"/>
              <a:gd name="connsiteY6" fmla="*/ 98427 h 370504"/>
              <a:gd name="connsiteX7" fmla="*/ 2184 w 100291"/>
              <a:gd name="connsiteY7" fmla="*/ 2 h 3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91" h="370504">
                <a:moveTo>
                  <a:pt x="2184" y="2"/>
                </a:moveTo>
                <a:cubicBezTo>
                  <a:pt x="1655" y="531"/>
                  <a:pt x="-5224" y="52919"/>
                  <a:pt x="8534" y="101602"/>
                </a:cubicBezTo>
                <a:cubicBezTo>
                  <a:pt x="22292" y="150285"/>
                  <a:pt x="69917" y="247652"/>
                  <a:pt x="84734" y="292102"/>
                </a:cubicBezTo>
                <a:cubicBezTo>
                  <a:pt x="99551" y="336552"/>
                  <a:pt x="103784" y="381002"/>
                  <a:pt x="97434" y="368302"/>
                </a:cubicBezTo>
                <a:cubicBezTo>
                  <a:pt x="91084" y="355602"/>
                  <a:pt x="57746" y="252944"/>
                  <a:pt x="46634" y="215902"/>
                </a:cubicBezTo>
                <a:cubicBezTo>
                  <a:pt x="35522" y="178860"/>
                  <a:pt x="36580" y="165631"/>
                  <a:pt x="30759" y="146052"/>
                </a:cubicBezTo>
                <a:cubicBezTo>
                  <a:pt x="24938" y="126473"/>
                  <a:pt x="14884" y="119594"/>
                  <a:pt x="11709" y="98427"/>
                </a:cubicBezTo>
                <a:cubicBezTo>
                  <a:pt x="8534" y="77260"/>
                  <a:pt x="2713" y="-527"/>
                  <a:pt x="218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18125EA5-D4A2-76D8-6244-A91163607ED3}"/>
              </a:ext>
            </a:extLst>
          </p:cNvPr>
          <p:cNvSpPr/>
          <p:nvPr/>
        </p:nvSpPr>
        <p:spPr>
          <a:xfrm>
            <a:off x="6930745" y="5279786"/>
            <a:ext cx="645316" cy="546705"/>
          </a:xfrm>
          <a:custGeom>
            <a:avLst/>
            <a:gdLst>
              <a:gd name="connsiteX0" fmla="*/ 644805 w 645316"/>
              <a:gd name="connsiteY0" fmla="*/ 239 h 546705"/>
              <a:gd name="connsiteX1" fmla="*/ 594005 w 645316"/>
              <a:gd name="connsiteY1" fmla="*/ 187564 h 546705"/>
              <a:gd name="connsiteX2" fmla="*/ 530505 w 645316"/>
              <a:gd name="connsiteY2" fmla="*/ 308214 h 546705"/>
              <a:gd name="connsiteX3" fmla="*/ 447955 w 645316"/>
              <a:gd name="connsiteY3" fmla="*/ 390764 h 546705"/>
              <a:gd name="connsiteX4" fmla="*/ 393980 w 645316"/>
              <a:gd name="connsiteY4" fmla="*/ 435214 h 546705"/>
              <a:gd name="connsiteX5" fmla="*/ 251105 w 645316"/>
              <a:gd name="connsiteY5" fmla="*/ 505064 h 546705"/>
              <a:gd name="connsiteX6" fmla="*/ 197130 w 645316"/>
              <a:gd name="connsiteY6" fmla="*/ 517764 h 546705"/>
              <a:gd name="connsiteX7" fmla="*/ 280 w 645316"/>
              <a:gd name="connsiteY7" fmla="*/ 546339 h 546705"/>
              <a:gd name="connsiteX8" fmla="*/ 244755 w 645316"/>
              <a:gd name="connsiteY8" fmla="*/ 495539 h 546705"/>
              <a:gd name="connsiteX9" fmla="*/ 441605 w 645316"/>
              <a:gd name="connsiteY9" fmla="*/ 393939 h 546705"/>
              <a:gd name="connsiteX10" fmla="*/ 562255 w 645316"/>
              <a:gd name="connsiteY10" fmla="*/ 228839 h 546705"/>
              <a:gd name="connsiteX11" fmla="*/ 644805 w 645316"/>
              <a:gd name="connsiteY11" fmla="*/ 239 h 54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5316" h="546705">
                <a:moveTo>
                  <a:pt x="644805" y="239"/>
                </a:moveTo>
                <a:cubicBezTo>
                  <a:pt x="650097" y="-6640"/>
                  <a:pt x="613055" y="136235"/>
                  <a:pt x="594005" y="187564"/>
                </a:cubicBezTo>
                <a:cubicBezTo>
                  <a:pt x="574955" y="238893"/>
                  <a:pt x="554847" y="274347"/>
                  <a:pt x="530505" y="308214"/>
                </a:cubicBezTo>
                <a:cubicBezTo>
                  <a:pt x="506163" y="342081"/>
                  <a:pt x="470709" y="369597"/>
                  <a:pt x="447955" y="390764"/>
                </a:cubicBezTo>
                <a:cubicBezTo>
                  <a:pt x="425201" y="411931"/>
                  <a:pt x="426788" y="416164"/>
                  <a:pt x="393980" y="435214"/>
                </a:cubicBezTo>
                <a:cubicBezTo>
                  <a:pt x="361172" y="454264"/>
                  <a:pt x="283913" y="491306"/>
                  <a:pt x="251105" y="505064"/>
                </a:cubicBezTo>
                <a:cubicBezTo>
                  <a:pt x="218297" y="518822"/>
                  <a:pt x="238934" y="510885"/>
                  <a:pt x="197130" y="517764"/>
                </a:cubicBezTo>
                <a:cubicBezTo>
                  <a:pt x="155326" y="524643"/>
                  <a:pt x="-7657" y="550043"/>
                  <a:pt x="280" y="546339"/>
                </a:cubicBezTo>
                <a:cubicBezTo>
                  <a:pt x="8217" y="542635"/>
                  <a:pt x="171201" y="520939"/>
                  <a:pt x="244755" y="495539"/>
                </a:cubicBezTo>
                <a:cubicBezTo>
                  <a:pt x="318309" y="470139"/>
                  <a:pt x="388688" y="438389"/>
                  <a:pt x="441605" y="393939"/>
                </a:cubicBezTo>
                <a:cubicBezTo>
                  <a:pt x="494522" y="349489"/>
                  <a:pt x="528388" y="289693"/>
                  <a:pt x="562255" y="228839"/>
                </a:cubicBezTo>
                <a:cubicBezTo>
                  <a:pt x="596122" y="167985"/>
                  <a:pt x="639513" y="7118"/>
                  <a:pt x="644805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61FB443F-F5F7-E634-8F30-8DB28FE186D1}"/>
              </a:ext>
            </a:extLst>
          </p:cNvPr>
          <p:cNvSpPr/>
          <p:nvPr/>
        </p:nvSpPr>
        <p:spPr>
          <a:xfrm>
            <a:off x="7191363" y="5359381"/>
            <a:ext cx="371682" cy="415944"/>
          </a:xfrm>
          <a:custGeom>
            <a:avLst/>
            <a:gdLst>
              <a:gd name="connsiteX0" fmla="*/ 371487 w 371682"/>
              <a:gd name="connsiteY0" fmla="*/ 19 h 415944"/>
              <a:gd name="connsiteX1" fmla="*/ 336562 w 371682"/>
              <a:gd name="connsiteY1" fmla="*/ 130194 h 415944"/>
              <a:gd name="connsiteX2" fmla="*/ 295287 w 371682"/>
              <a:gd name="connsiteY2" fmla="*/ 206394 h 415944"/>
              <a:gd name="connsiteX3" fmla="*/ 231787 w 371682"/>
              <a:gd name="connsiteY3" fmla="*/ 292119 h 415944"/>
              <a:gd name="connsiteX4" fmla="*/ 187337 w 371682"/>
              <a:gd name="connsiteY4" fmla="*/ 327044 h 415944"/>
              <a:gd name="connsiteX5" fmla="*/ 12 w 371682"/>
              <a:gd name="connsiteY5" fmla="*/ 415944 h 415944"/>
              <a:gd name="connsiteX6" fmla="*/ 196862 w 371682"/>
              <a:gd name="connsiteY6" fmla="*/ 327044 h 415944"/>
              <a:gd name="connsiteX7" fmla="*/ 320687 w 371682"/>
              <a:gd name="connsiteY7" fmla="*/ 139719 h 415944"/>
              <a:gd name="connsiteX8" fmla="*/ 371487 w 371682"/>
              <a:gd name="connsiteY8" fmla="*/ 19 h 41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682" h="415944">
                <a:moveTo>
                  <a:pt x="371487" y="19"/>
                </a:moveTo>
                <a:cubicBezTo>
                  <a:pt x="374133" y="-1569"/>
                  <a:pt x="349262" y="95798"/>
                  <a:pt x="336562" y="130194"/>
                </a:cubicBezTo>
                <a:cubicBezTo>
                  <a:pt x="323862" y="164590"/>
                  <a:pt x="312750" y="179406"/>
                  <a:pt x="295287" y="206394"/>
                </a:cubicBezTo>
                <a:cubicBezTo>
                  <a:pt x="277824" y="233382"/>
                  <a:pt x="249779" y="272011"/>
                  <a:pt x="231787" y="292119"/>
                </a:cubicBezTo>
                <a:cubicBezTo>
                  <a:pt x="213795" y="312227"/>
                  <a:pt x="225966" y="306406"/>
                  <a:pt x="187337" y="327044"/>
                </a:cubicBezTo>
                <a:cubicBezTo>
                  <a:pt x="148708" y="347682"/>
                  <a:pt x="-1575" y="415944"/>
                  <a:pt x="12" y="415944"/>
                </a:cubicBezTo>
                <a:cubicBezTo>
                  <a:pt x="1599" y="415944"/>
                  <a:pt x="143416" y="373081"/>
                  <a:pt x="196862" y="327044"/>
                </a:cubicBezTo>
                <a:cubicBezTo>
                  <a:pt x="250308" y="281007"/>
                  <a:pt x="291583" y="195282"/>
                  <a:pt x="320687" y="139719"/>
                </a:cubicBezTo>
                <a:cubicBezTo>
                  <a:pt x="349791" y="84157"/>
                  <a:pt x="368841" y="1607"/>
                  <a:pt x="371487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07631E80-EDE6-83E1-17ED-D4BD36F5D92C}"/>
              </a:ext>
            </a:extLst>
          </p:cNvPr>
          <p:cNvSpPr/>
          <p:nvPr/>
        </p:nvSpPr>
        <p:spPr>
          <a:xfrm>
            <a:off x="6415737" y="5730786"/>
            <a:ext cx="898765" cy="122155"/>
          </a:xfrm>
          <a:custGeom>
            <a:avLst/>
            <a:gdLst>
              <a:gd name="connsiteX0" fmla="*/ 4113 w 898765"/>
              <a:gd name="connsiteY0" fmla="*/ 73114 h 122155"/>
              <a:gd name="connsiteX1" fmla="*/ 426388 w 898765"/>
              <a:gd name="connsiteY1" fmla="*/ 117564 h 122155"/>
              <a:gd name="connsiteX2" fmla="*/ 896288 w 898765"/>
              <a:gd name="connsiteY2" fmla="*/ 89 h 122155"/>
              <a:gd name="connsiteX3" fmla="*/ 597838 w 898765"/>
              <a:gd name="connsiteY3" fmla="*/ 98514 h 122155"/>
              <a:gd name="connsiteX4" fmla="*/ 289863 w 898765"/>
              <a:gd name="connsiteY4" fmla="*/ 117564 h 122155"/>
              <a:gd name="connsiteX5" fmla="*/ 213663 w 898765"/>
              <a:gd name="connsiteY5" fmla="*/ 120739 h 122155"/>
              <a:gd name="connsiteX6" fmla="*/ 4113 w 898765"/>
              <a:gd name="connsiteY6" fmla="*/ 73114 h 12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8765" h="122155">
                <a:moveTo>
                  <a:pt x="4113" y="73114"/>
                </a:moveTo>
                <a:cubicBezTo>
                  <a:pt x="39567" y="72585"/>
                  <a:pt x="277692" y="129735"/>
                  <a:pt x="426388" y="117564"/>
                </a:cubicBezTo>
                <a:cubicBezTo>
                  <a:pt x="575084" y="105393"/>
                  <a:pt x="867713" y="3264"/>
                  <a:pt x="896288" y="89"/>
                </a:cubicBezTo>
                <a:cubicBezTo>
                  <a:pt x="924863" y="-3086"/>
                  <a:pt x="698909" y="78935"/>
                  <a:pt x="597838" y="98514"/>
                </a:cubicBezTo>
                <a:cubicBezTo>
                  <a:pt x="496767" y="118093"/>
                  <a:pt x="353892" y="113860"/>
                  <a:pt x="289863" y="117564"/>
                </a:cubicBezTo>
                <a:cubicBezTo>
                  <a:pt x="225834" y="121268"/>
                  <a:pt x="254409" y="123914"/>
                  <a:pt x="213663" y="120739"/>
                </a:cubicBezTo>
                <a:cubicBezTo>
                  <a:pt x="172917" y="117564"/>
                  <a:pt x="-31341" y="73643"/>
                  <a:pt x="4113" y="73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8181BE30-D234-DD13-02DB-2F03D1B0EC17}"/>
              </a:ext>
            </a:extLst>
          </p:cNvPr>
          <p:cNvSpPr/>
          <p:nvPr/>
        </p:nvSpPr>
        <p:spPr>
          <a:xfrm>
            <a:off x="4429125" y="4463725"/>
            <a:ext cx="284431" cy="152736"/>
          </a:xfrm>
          <a:custGeom>
            <a:avLst/>
            <a:gdLst>
              <a:gd name="connsiteX0" fmla="*/ 0 w 284431"/>
              <a:gd name="connsiteY0" fmla="*/ 152725 h 152736"/>
              <a:gd name="connsiteX1" fmla="*/ 257175 w 284431"/>
              <a:gd name="connsiteY1" fmla="*/ 54300 h 152736"/>
              <a:gd name="connsiteX2" fmla="*/ 279400 w 284431"/>
              <a:gd name="connsiteY2" fmla="*/ 325 h 152736"/>
              <a:gd name="connsiteX3" fmla="*/ 279400 w 284431"/>
              <a:gd name="connsiteY3" fmla="*/ 35250 h 152736"/>
              <a:gd name="connsiteX4" fmla="*/ 250825 w 284431"/>
              <a:gd name="connsiteY4" fmla="*/ 105100 h 152736"/>
              <a:gd name="connsiteX5" fmla="*/ 260350 w 284431"/>
              <a:gd name="connsiteY5" fmla="*/ 47950 h 152736"/>
              <a:gd name="connsiteX6" fmla="*/ 0 w 284431"/>
              <a:gd name="connsiteY6" fmla="*/ 152725 h 15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431" h="152736">
                <a:moveTo>
                  <a:pt x="0" y="152725"/>
                </a:moveTo>
                <a:cubicBezTo>
                  <a:pt x="-529" y="153783"/>
                  <a:pt x="210608" y="79700"/>
                  <a:pt x="257175" y="54300"/>
                </a:cubicBezTo>
                <a:cubicBezTo>
                  <a:pt x="303742" y="28900"/>
                  <a:pt x="275696" y="3500"/>
                  <a:pt x="279400" y="325"/>
                </a:cubicBezTo>
                <a:cubicBezTo>
                  <a:pt x="283104" y="-2850"/>
                  <a:pt x="284163" y="17787"/>
                  <a:pt x="279400" y="35250"/>
                </a:cubicBezTo>
                <a:cubicBezTo>
                  <a:pt x="274637" y="52713"/>
                  <a:pt x="254000" y="102983"/>
                  <a:pt x="250825" y="105100"/>
                </a:cubicBezTo>
                <a:cubicBezTo>
                  <a:pt x="247650" y="107217"/>
                  <a:pt x="301625" y="36838"/>
                  <a:pt x="260350" y="47950"/>
                </a:cubicBezTo>
                <a:cubicBezTo>
                  <a:pt x="219075" y="59062"/>
                  <a:pt x="529" y="151667"/>
                  <a:pt x="0" y="152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4B1ADD97-2A8A-AAA1-FF17-E1BD064D77E4}"/>
              </a:ext>
            </a:extLst>
          </p:cNvPr>
          <p:cNvSpPr/>
          <p:nvPr/>
        </p:nvSpPr>
        <p:spPr>
          <a:xfrm>
            <a:off x="4396473" y="4587164"/>
            <a:ext cx="55447" cy="213670"/>
          </a:xfrm>
          <a:custGeom>
            <a:avLst/>
            <a:gdLst>
              <a:gd name="connsiteX0" fmla="*/ 51702 w 55447"/>
              <a:gd name="connsiteY0" fmla="*/ 711 h 213670"/>
              <a:gd name="connsiteX1" fmla="*/ 39002 w 55447"/>
              <a:gd name="connsiteY1" fmla="*/ 111836 h 213670"/>
              <a:gd name="connsiteX2" fmla="*/ 35827 w 55447"/>
              <a:gd name="connsiteY2" fmla="*/ 143586 h 213670"/>
              <a:gd name="connsiteX3" fmla="*/ 54877 w 55447"/>
              <a:gd name="connsiteY3" fmla="*/ 213436 h 213670"/>
              <a:gd name="connsiteX4" fmla="*/ 10427 w 55447"/>
              <a:gd name="connsiteY4" fmla="*/ 162636 h 213670"/>
              <a:gd name="connsiteX5" fmla="*/ 902 w 55447"/>
              <a:gd name="connsiteY5" fmla="*/ 67386 h 213670"/>
              <a:gd name="connsiteX6" fmla="*/ 51702 w 55447"/>
              <a:gd name="connsiteY6" fmla="*/ 711 h 2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47" h="213670">
                <a:moveTo>
                  <a:pt x="51702" y="711"/>
                </a:moveTo>
                <a:cubicBezTo>
                  <a:pt x="58052" y="8119"/>
                  <a:pt x="41648" y="88024"/>
                  <a:pt x="39002" y="111836"/>
                </a:cubicBezTo>
                <a:cubicBezTo>
                  <a:pt x="36356" y="135648"/>
                  <a:pt x="33181" y="126653"/>
                  <a:pt x="35827" y="143586"/>
                </a:cubicBezTo>
                <a:cubicBezTo>
                  <a:pt x="38473" y="160519"/>
                  <a:pt x="59110" y="210261"/>
                  <a:pt x="54877" y="213436"/>
                </a:cubicBezTo>
                <a:cubicBezTo>
                  <a:pt x="50644" y="216611"/>
                  <a:pt x="19423" y="186978"/>
                  <a:pt x="10427" y="162636"/>
                </a:cubicBezTo>
                <a:cubicBezTo>
                  <a:pt x="1431" y="138294"/>
                  <a:pt x="-1744" y="89082"/>
                  <a:pt x="902" y="67386"/>
                </a:cubicBezTo>
                <a:cubicBezTo>
                  <a:pt x="3548" y="45690"/>
                  <a:pt x="45352" y="-6697"/>
                  <a:pt x="51702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BDA02F96-9CA9-7A3C-6EEB-1D1390AF05A1}"/>
              </a:ext>
            </a:extLst>
          </p:cNvPr>
          <p:cNvSpPr/>
          <p:nvPr/>
        </p:nvSpPr>
        <p:spPr>
          <a:xfrm>
            <a:off x="5149372" y="4721225"/>
            <a:ext cx="416416" cy="152560"/>
          </a:xfrm>
          <a:custGeom>
            <a:avLst/>
            <a:gdLst>
              <a:gd name="connsiteX0" fmla="*/ 416403 w 416416"/>
              <a:gd name="connsiteY0" fmla="*/ 0 h 152560"/>
              <a:gd name="connsiteX1" fmla="*/ 121128 w 416416"/>
              <a:gd name="connsiteY1" fmla="*/ 79375 h 152560"/>
              <a:gd name="connsiteX2" fmla="*/ 478 w 416416"/>
              <a:gd name="connsiteY2" fmla="*/ 152400 h 152560"/>
              <a:gd name="connsiteX3" fmla="*/ 159228 w 416416"/>
              <a:gd name="connsiteY3" fmla="*/ 98425 h 152560"/>
              <a:gd name="connsiteX4" fmla="*/ 133828 w 416416"/>
              <a:gd name="connsiteY4" fmla="*/ 79375 h 152560"/>
              <a:gd name="connsiteX5" fmla="*/ 416403 w 416416"/>
              <a:gd name="connsiteY5" fmla="*/ 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416" h="152560">
                <a:moveTo>
                  <a:pt x="416403" y="0"/>
                </a:moveTo>
                <a:cubicBezTo>
                  <a:pt x="414286" y="0"/>
                  <a:pt x="190449" y="53975"/>
                  <a:pt x="121128" y="79375"/>
                </a:cubicBezTo>
                <a:cubicBezTo>
                  <a:pt x="51807" y="104775"/>
                  <a:pt x="-5872" y="149225"/>
                  <a:pt x="478" y="152400"/>
                </a:cubicBezTo>
                <a:cubicBezTo>
                  <a:pt x="6828" y="155575"/>
                  <a:pt x="137003" y="110596"/>
                  <a:pt x="159228" y="98425"/>
                </a:cubicBezTo>
                <a:cubicBezTo>
                  <a:pt x="181453" y="86254"/>
                  <a:pt x="93611" y="93662"/>
                  <a:pt x="133828" y="79375"/>
                </a:cubicBezTo>
                <a:cubicBezTo>
                  <a:pt x="174045" y="65088"/>
                  <a:pt x="418520" y="0"/>
                  <a:pt x="41640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438DBBD8-4B11-059B-EF3F-0EB592687578}"/>
              </a:ext>
            </a:extLst>
          </p:cNvPr>
          <p:cNvSpPr/>
          <p:nvPr/>
        </p:nvSpPr>
        <p:spPr>
          <a:xfrm>
            <a:off x="4800340" y="4581518"/>
            <a:ext cx="311670" cy="41927"/>
          </a:xfrm>
          <a:custGeom>
            <a:avLst/>
            <a:gdLst>
              <a:gd name="connsiteX0" fmla="*/ 260 w 311670"/>
              <a:gd name="connsiteY0" fmla="*/ 41282 h 41927"/>
              <a:gd name="connsiteX1" fmla="*/ 200285 w 311670"/>
              <a:gd name="connsiteY1" fmla="*/ 34932 h 41927"/>
              <a:gd name="connsiteX2" fmla="*/ 311410 w 311670"/>
              <a:gd name="connsiteY2" fmla="*/ 7 h 41927"/>
              <a:gd name="connsiteX3" fmla="*/ 228860 w 311670"/>
              <a:gd name="connsiteY3" fmla="*/ 31757 h 41927"/>
              <a:gd name="connsiteX4" fmla="*/ 159010 w 311670"/>
              <a:gd name="connsiteY4" fmla="*/ 25407 h 41927"/>
              <a:gd name="connsiteX5" fmla="*/ 260 w 311670"/>
              <a:gd name="connsiteY5" fmla="*/ 41282 h 4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670" h="41927">
                <a:moveTo>
                  <a:pt x="260" y="41282"/>
                </a:moveTo>
                <a:cubicBezTo>
                  <a:pt x="7139" y="42869"/>
                  <a:pt x="148427" y="41811"/>
                  <a:pt x="200285" y="34932"/>
                </a:cubicBezTo>
                <a:cubicBezTo>
                  <a:pt x="252143" y="28053"/>
                  <a:pt x="306648" y="536"/>
                  <a:pt x="311410" y="7"/>
                </a:cubicBezTo>
                <a:cubicBezTo>
                  <a:pt x="316173" y="-522"/>
                  <a:pt x="254260" y="27524"/>
                  <a:pt x="228860" y="31757"/>
                </a:cubicBezTo>
                <a:cubicBezTo>
                  <a:pt x="203460" y="35990"/>
                  <a:pt x="193406" y="22761"/>
                  <a:pt x="159010" y="25407"/>
                </a:cubicBezTo>
                <a:cubicBezTo>
                  <a:pt x="124614" y="28053"/>
                  <a:pt x="-6619" y="39695"/>
                  <a:pt x="260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CC1B96D7-7F57-A019-AC15-A730F9FB5C84}"/>
              </a:ext>
            </a:extLst>
          </p:cNvPr>
          <p:cNvSpPr/>
          <p:nvPr/>
        </p:nvSpPr>
        <p:spPr>
          <a:xfrm>
            <a:off x="4638665" y="4645019"/>
            <a:ext cx="282592" cy="215907"/>
          </a:xfrm>
          <a:custGeom>
            <a:avLst/>
            <a:gdLst>
              <a:gd name="connsiteX0" fmla="*/ 282585 w 282592"/>
              <a:gd name="connsiteY0" fmla="*/ 6 h 215907"/>
              <a:gd name="connsiteX1" fmla="*/ 127010 w 282592"/>
              <a:gd name="connsiteY1" fmla="*/ 69856 h 215907"/>
              <a:gd name="connsiteX2" fmla="*/ 10 w 282592"/>
              <a:gd name="connsiteY2" fmla="*/ 215906 h 215907"/>
              <a:gd name="connsiteX3" fmla="*/ 133360 w 282592"/>
              <a:gd name="connsiteY3" fmla="*/ 73031 h 215907"/>
              <a:gd name="connsiteX4" fmla="*/ 282585 w 282592"/>
              <a:gd name="connsiteY4" fmla="*/ 6 h 215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92" h="215907">
                <a:moveTo>
                  <a:pt x="282585" y="6"/>
                </a:moveTo>
                <a:cubicBezTo>
                  <a:pt x="281527" y="-523"/>
                  <a:pt x="174106" y="33873"/>
                  <a:pt x="127010" y="69856"/>
                </a:cubicBezTo>
                <a:cubicBezTo>
                  <a:pt x="79914" y="105839"/>
                  <a:pt x="-1048" y="215377"/>
                  <a:pt x="10" y="215906"/>
                </a:cubicBezTo>
                <a:cubicBezTo>
                  <a:pt x="1068" y="216435"/>
                  <a:pt x="87852" y="107956"/>
                  <a:pt x="133360" y="73031"/>
                </a:cubicBezTo>
                <a:cubicBezTo>
                  <a:pt x="178868" y="38106"/>
                  <a:pt x="283643" y="535"/>
                  <a:pt x="282585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91F03685-BDDB-6763-C547-54E2890BE294}"/>
              </a:ext>
            </a:extLst>
          </p:cNvPr>
          <p:cNvSpPr/>
          <p:nvPr/>
        </p:nvSpPr>
        <p:spPr>
          <a:xfrm>
            <a:off x="4740275" y="4853686"/>
            <a:ext cx="247827" cy="146968"/>
          </a:xfrm>
          <a:custGeom>
            <a:avLst/>
            <a:gdLst>
              <a:gd name="connsiteX0" fmla="*/ 0 w 247827"/>
              <a:gd name="connsiteY0" fmla="*/ 108839 h 146968"/>
              <a:gd name="connsiteX1" fmla="*/ 120650 w 247827"/>
              <a:gd name="connsiteY1" fmla="*/ 80264 h 146968"/>
              <a:gd name="connsiteX2" fmla="*/ 244475 w 247827"/>
              <a:gd name="connsiteY2" fmla="*/ 889 h 146968"/>
              <a:gd name="connsiteX3" fmla="*/ 206375 w 247827"/>
              <a:gd name="connsiteY3" fmla="*/ 42164 h 146968"/>
              <a:gd name="connsiteX4" fmla="*/ 139700 w 247827"/>
              <a:gd name="connsiteY4" fmla="*/ 112014 h 146968"/>
              <a:gd name="connsiteX5" fmla="*/ 120650 w 247827"/>
              <a:gd name="connsiteY5" fmla="*/ 146939 h 146968"/>
              <a:gd name="connsiteX6" fmla="*/ 0 w 247827"/>
              <a:gd name="connsiteY6" fmla="*/ 108839 h 1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827" h="146968">
                <a:moveTo>
                  <a:pt x="0" y="108839"/>
                </a:moveTo>
                <a:cubicBezTo>
                  <a:pt x="0" y="97727"/>
                  <a:pt x="79904" y="98256"/>
                  <a:pt x="120650" y="80264"/>
                </a:cubicBezTo>
                <a:cubicBezTo>
                  <a:pt x="161396" y="62272"/>
                  <a:pt x="230187" y="7239"/>
                  <a:pt x="244475" y="889"/>
                </a:cubicBezTo>
                <a:cubicBezTo>
                  <a:pt x="258763" y="-5461"/>
                  <a:pt x="223838" y="23643"/>
                  <a:pt x="206375" y="42164"/>
                </a:cubicBezTo>
                <a:cubicBezTo>
                  <a:pt x="188913" y="60685"/>
                  <a:pt x="153987" y="94552"/>
                  <a:pt x="139700" y="112014"/>
                </a:cubicBezTo>
                <a:cubicBezTo>
                  <a:pt x="125413" y="129476"/>
                  <a:pt x="138112" y="145881"/>
                  <a:pt x="120650" y="146939"/>
                </a:cubicBezTo>
                <a:cubicBezTo>
                  <a:pt x="103188" y="147997"/>
                  <a:pt x="0" y="119951"/>
                  <a:pt x="0" y="108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8453411F-EA9E-94F4-2979-2B57F599E95D}"/>
              </a:ext>
            </a:extLst>
          </p:cNvPr>
          <p:cNvSpPr/>
          <p:nvPr/>
        </p:nvSpPr>
        <p:spPr>
          <a:xfrm>
            <a:off x="4939695" y="4850816"/>
            <a:ext cx="224067" cy="16561"/>
          </a:xfrm>
          <a:custGeom>
            <a:avLst/>
            <a:gdLst>
              <a:gd name="connsiteX0" fmla="*/ 605 w 224067"/>
              <a:gd name="connsiteY0" fmla="*/ 16459 h 16561"/>
              <a:gd name="connsiteX1" fmla="*/ 111730 w 224067"/>
              <a:gd name="connsiteY1" fmla="*/ 584 h 16561"/>
              <a:gd name="connsiteX2" fmla="*/ 222855 w 224067"/>
              <a:gd name="connsiteY2" fmla="*/ 3759 h 16561"/>
              <a:gd name="connsiteX3" fmla="*/ 162530 w 224067"/>
              <a:gd name="connsiteY3" fmla="*/ 6934 h 16561"/>
              <a:gd name="connsiteX4" fmla="*/ 605 w 224067"/>
              <a:gd name="connsiteY4" fmla="*/ 16459 h 1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67" h="16561">
                <a:moveTo>
                  <a:pt x="605" y="16459"/>
                </a:moveTo>
                <a:cubicBezTo>
                  <a:pt x="-7862" y="15401"/>
                  <a:pt x="74688" y="2701"/>
                  <a:pt x="111730" y="584"/>
                </a:cubicBezTo>
                <a:cubicBezTo>
                  <a:pt x="148772" y="-1533"/>
                  <a:pt x="214388" y="2701"/>
                  <a:pt x="222855" y="3759"/>
                </a:cubicBezTo>
                <a:cubicBezTo>
                  <a:pt x="231322" y="4817"/>
                  <a:pt x="193751" y="3759"/>
                  <a:pt x="162530" y="6934"/>
                </a:cubicBezTo>
                <a:cubicBezTo>
                  <a:pt x="131309" y="10109"/>
                  <a:pt x="9072" y="17517"/>
                  <a:pt x="605" y="16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BF3F119F-343B-669A-72DE-549047D1FA2F}"/>
              </a:ext>
            </a:extLst>
          </p:cNvPr>
          <p:cNvSpPr/>
          <p:nvPr/>
        </p:nvSpPr>
        <p:spPr>
          <a:xfrm>
            <a:off x="5406964" y="4749566"/>
            <a:ext cx="73865" cy="146410"/>
          </a:xfrm>
          <a:custGeom>
            <a:avLst/>
            <a:gdLst>
              <a:gd name="connsiteX0" fmla="*/ 61 w 73865"/>
              <a:gd name="connsiteY0" fmla="*/ 234 h 146410"/>
              <a:gd name="connsiteX1" fmla="*/ 60386 w 73865"/>
              <a:gd name="connsiteY1" fmla="*/ 51034 h 146410"/>
              <a:gd name="connsiteX2" fmla="*/ 57211 w 73865"/>
              <a:gd name="connsiteY2" fmla="*/ 146284 h 146410"/>
              <a:gd name="connsiteX3" fmla="*/ 73086 w 73865"/>
              <a:gd name="connsiteY3" fmla="*/ 70084 h 146410"/>
              <a:gd name="connsiteX4" fmla="*/ 61 w 73865"/>
              <a:gd name="connsiteY4" fmla="*/ 234 h 14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65" h="146410">
                <a:moveTo>
                  <a:pt x="61" y="234"/>
                </a:moveTo>
                <a:cubicBezTo>
                  <a:pt x="-2056" y="-2941"/>
                  <a:pt x="50861" y="26692"/>
                  <a:pt x="60386" y="51034"/>
                </a:cubicBezTo>
                <a:cubicBezTo>
                  <a:pt x="69911" y="75376"/>
                  <a:pt x="55094" y="143109"/>
                  <a:pt x="57211" y="146284"/>
                </a:cubicBezTo>
                <a:cubicBezTo>
                  <a:pt x="59328" y="149459"/>
                  <a:pt x="77848" y="91780"/>
                  <a:pt x="73086" y="70084"/>
                </a:cubicBezTo>
                <a:cubicBezTo>
                  <a:pt x="68324" y="48388"/>
                  <a:pt x="2178" y="3409"/>
                  <a:pt x="61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FBE533AE-FAF0-D335-E12A-5A97AA76D7DD}"/>
              </a:ext>
            </a:extLst>
          </p:cNvPr>
          <p:cNvSpPr/>
          <p:nvPr/>
        </p:nvSpPr>
        <p:spPr>
          <a:xfrm>
            <a:off x="5287471" y="4775197"/>
            <a:ext cx="139115" cy="162404"/>
          </a:xfrm>
          <a:custGeom>
            <a:avLst/>
            <a:gdLst>
              <a:gd name="connsiteX0" fmla="*/ 14779 w 139115"/>
              <a:gd name="connsiteY0" fmla="*/ 3 h 162404"/>
              <a:gd name="connsiteX1" fmla="*/ 30654 w 139115"/>
              <a:gd name="connsiteY1" fmla="*/ 85728 h 162404"/>
              <a:gd name="connsiteX2" fmla="*/ 52879 w 139115"/>
              <a:gd name="connsiteY2" fmla="*/ 114303 h 162404"/>
              <a:gd name="connsiteX3" fmla="*/ 138604 w 139115"/>
              <a:gd name="connsiteY3" fmla="*/ 161928 h 162404"/>
              <a:gd name="connsiteX4" fmla="*/ 8429 w 139115"/>
              <a:gd name="connsiteY4" fmla="*/ 82553 h 162404"/>
              <a:gd name="connsiteX5" fmla="*/ 14779 w 139115"/>
              <a:gd name="connsiteY5" fmla="*/ 3 h 16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15" h="162404">
                <a:moveTo>
                  <a:pt x="14779" y="3"/>
                </a:moveTo>
                <a:cubicBezTo>
                  <a:pt x="18483" y="532"/>
                  <a:pt x="24304" y="66678"/>
                  <a:pt x="30654" y="85728"/>
                </a:cubicBezTo>
                <a:cubicBezTo>
                  <a:pt x="37004" y="104778"/>
                  <a:pt x="34887" y="101603"/>
                  <a:pt x="52879" y="114303"/>
                </a:cubicBezTo>
                <a:cubicBezTo>
                  <a:pt x="70871" y="127003"/>
                  <a:pt x="146012" y="167220"/>
                  <a:pt x="138604" y="161928"/>
                </a:cubicBezTo>
                <a:cubicBezTo>
                  <a:pt x="131196" y="156636"/>
                  <a:pt x="29067" y="104249"/>
                  <a:pt x="8429" y="82553"/>
                </a:cubicBezTo>
                <a:cubicBezTo>
                  <a:pt x="-12209" y="60857"/>
                  <a:pt x="11075" y="-526"/>
                  <a:pt x="1477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3230ED24-CF9C-53CA-7D80-29D32C4AE10A}"/>
              </a:ext>
            </a:extLst>
          </p:cNvPr>
          <p:cNvSpPr/>
          <p:nvPr/>
        </p:nvSpPr>
        <p:spPr>
          <a:xfrm>
            <a:off x="5311717" y="4771989"/>
            <a:ext cx="142969" cy="105225"/>
          </a:xfrm>
          <a:custGeom>
            <a:avLst/>
            <a:gdLst>
              <a:gd name="connsiteX0" fmla="*/ 58 w 142969"/>
              <a:gd name="connsiteY0" fmla="*/ 28611 h 105225"/>
              <a:gd name="connsiteX1" fmla="*/ 85783 w 142969"/>
              <a:gd name="connsiteY1" fmla="*/ 9561 h 105225"/>
              <a:gd name="connsiteX2" fmla="*/ 108008 w 142969"/>
              <a:gd name="connsiteY2" fmla="*/ 15911 h 105225"/>
              <a:gd name="connsiteX3" fmla="*/ 130233 w 142969"/>
              <a:gd name="connsiteY3" fmla="*/ 57186 h 105225"/>
              <a:gd name="connsiteX4" fmla="*/ 142933 w 142969"/>
              <a:gd name="connsiteY4" fmla="*/ 104811 h 105225"/>
              <a:gd name="connsiteX5" fmla="*/ 133408 w 142969"/>
              <a:gd name="connsiteY5" fmla="*/ 28611 h 105225"/>
              <a:gd name="connsiteX6" fmla="*/ 114358 w 142969"/>
              <a:gd name="connsiteY6" fmla="*/ 9561 h 105225"/>
              <a:gd name="connsiteX7" fmla="*/ 101658 w 142969"/>
              <a:gd name="connsiteY7" fmla="*/ 36 h 105225"/>
              <a:gd name="connsiteX8" fmla="*/ 58 w 142969"/>
              <a:gd name="connsiteY8" fmla="*/ 28611 h 10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969" h="105225">
                <a:moveTo>
                  <a:pt x="58" y="28611"/>
                </a:moveTo>
                <a:cubicBezTo>
                  <a:pt x="-2588" y="30199"/>
                  <a:pt x="85783" y="9561"/>
                  <a:pt x="85783" y="9561"/>
                </a:cubicBezTo>
                <a:cubicBezTo>
                  <a:pt x="103775" y="7444"/>
                  <a:pt x="100600" y="7973"/>
                  <a:pt x="108008" y="15911"/>
                </a:cubicBezTo>
                <a:cubicBezTo>
                  <a:pt x="115416" y="23848"/>
                  <a:pt x="124412" y="42369"/>
                  <a:pt x="130233" y="57186"/>
                </a:cubicBezTo>
                <a:cubicBezTo>
                  <a:pt x="136054" y="72003"/>
                  <a:pt x="142404" y="109574"/>
                  <a:pt x="142933" y="104811"/>
                </a:cubicBezTo>
                <a:cubicBezTo>
                  <a:pt x="143462" y="100049"/>
                  <a:pt x="138170" y="44486"/>
                  <a:pt x="133408" y="28611"/>
                </a:cubicBezTo>
                <a:cubicBezTo>
                  <a:pt x="128646" y="12736"/>
                  <a:pt x="114358" y="9561"/>
                  <a:pt x="114358" y="9561"/>
                </a:cubicBezTo>
                <a:cubicBezTo>
                  <a:pt x="109066" y="4798"/>
                  <a:pt x="116475" y="-493"/>
                  <a:pt x="101658" y="36"/>
                </a:cubicBezTo>
                <a:cubicBezTo>
                  <a:pt x="86841" y="565"/>
                  <a:pt x="2704" y="27023"/>
                  <a:pt x="58" y="28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4FD95424-DE5D-7C73-146C-C50CDB80B0D2}"/>
              </a:ext>
            </a:extLst>
          </p:cNvPr>
          <p:cNvSpPr/>
          <p:nvPr/>
        </p:nvSpPr>
        <p:spPr>
          <a:xfrm>
            <a:off x="5343432" y="4786519"/>
            <a:ext cx="29235" cy="107000"/>
          </a:xfrm>
          <a:custGeom>
            <a:avLst/>
            <a:gdLst>
              <a:gd name="connsiteX0" fmla="*/ 93 w 29235"/>
              <a:gd name="connsiteY0" fmla="*/ 1381 h 107000"/>
              <a:gd name="connsiteX1" fmla="*/ 28668 w 29235"/>
              <a:gd name="connsiteY1" fmla="*/ 106156 h 107000"/>
              <a:gd name="connsiteX2" fmla="*/ 19143 w 29235"/>
              <a:gd name="connsiteY2" fmla="*/ 49006 h 107000"/>
              <a:gd name="connsiteX3" fmla="*/ 93 w 29235"/>
              <a:gd name="connsiteY3" fmla="*/ 1381 h 1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35" h="107000">
                <a:moveTo>
                  <a:pt x="93" y="1381"/>
                </a:moveTo>
                <a:cubicBezTo>
                  <a:pt x="1681" y="10906"/>
                  <a:pt x="25493" y="98218"/>
                  <a:pt x="28668" y="106156"/>
                </a:cubicBezTo>
                <a:cubicBezTo>
                  <a:pt x="31843" y="114094"/>
                  <a:pt x="20730" y="63823"/>
                  <a:pt x="19143" y="49006"/>
                </a:cubicBezTo>
                <a:cubicBezTo>
                  <a:pt x="17556" y="34189"/>
                  <a:pt x="-1495" y="-8144"/>
                  <a:pt x="93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81CF38EB-45E0-7923-CA36-39FE345CB783}"/>
              </a:ext>
            </a:extLst>
          </p:cNvPr>
          <p:cNvSpPr/>
          <p:nvPr/>
        </p:nvSpPr>
        <p:spPr>
          <a:xfrm>
            <a:off x="5386660" y="4780816"/>
            <a:ext cx="23552" cy="129919"/>
          </a:xfrm>
          <a:custGeom>
            <a:avLst/>
            <a:gdLst>
              <a:gd name="connsiteX0" fmla="*/ 1315 w 23552"/>
              <a:gd name="connsiteY0" fmla="*/ 734 h 129919"/>
              <a:gd name="connsiteX1" fmla="*/ 23540 w 23552"/>
              <a:gd name="connsiteY1" fmla="*/ 127734 h 129919"/>
              <a:gd name="connsiteX2" fmla="*/ 4490 w 23552"/>
              <a:gd name="connsiteY2" fmla="*/ 76934 h 129919"/>
              <a:gd name="connsiteX3" fmla="*/ 1315 w 23552"/>
              <a:gd name="connsiteY3" fmla="*/ 734 h 12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" h="129919">
                <a:moveTo>
                  <a:pt x="1315" y="734"/>
                </a:moveTo>
                <a:cubicBezTo>
                  <a:pt x="4490" y="9201"/>
                  <a:pt x="23011" y="115034"/>
                  <a:pt x="23540" y="127734"/>
                </a:cubicBezTo>
                <a:cubicBezTo>
                  <a:pt x="24069" y="140434"/>
                  <a:pt x="7665" y="94397"/>
                  <a:pt x="4490" y="76934"/>
                </a:cubicBezTo>
                <a:cubicBezTo>
                  <a:pt x="1315" y="59472"/>
                  <a:pt x="-1860" y="-7733"/>
                  <a:pt x="1315" y="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5EDF087B-68AE-84AA-368A-013B99C86198}"/>
              </a:ext>
            </a:extLst>
          </p:cNvPr>
          <p:cNvSpPr/>
          <p:nvPr/>
        </p:nvSpPr>
        <p:spPr>
          <a:xfrm>
            <a:off x="5403850" y="4781207"/>
            <a:ext cx="35149" cy="117717"/>
          </a:xfrm>
          <a:custGeom>
            <a:avLst/>
            <a:gdLst>
              <a:gd name="connsiteX0" fmla="*/ 0 w 35149"/>
              <a:gd name="connsiteY0" fmla="*/ 343 h 117717"/>
              <a:gd name="connsiteX1" fmla="*/ 31750 w 35149"/>
              <a:gd name="connsiteY1" fmla="*/ 114643 h 117717"/>
              <a:gd name="connsiteX2" fmla="*/ 31750 w 35149"/>
              <a:gd name="connsiteY2" fmla="*/ 79718 h 117717"/>
              <a:gd name="connsiteX3" fmla="*/ 0 w 35149"/>
              <a:gd name="connsiteY3" fmla="*/ 343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" h="117717">
                <a:moveTo>
                  <a:pt x="0" y="343"/>
                </a:moveTo>
                <a:cubicBezTo>
                  <a:pt x="0" y="6164"/>
                  <a:pt x="26458" y="101414"/>
                  <a:pt x="31750" y="114643"/>
                </a:cubicBezTo>
                <a:cubicBezTo>
                  <a:pt x="37042" y="127872"/>
                  <a:pt x="35454" y="95064"/>
                  <a:pt x="31750" y="79718"/>
                </a:cubicBezTo>
                <a:cubicBezTo>
                  <a:pt x="28046" y="64372"/>
                  <a:pt x="0" y="-5478"/>
                  <a:pt x="0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7D6891D4-14DA-D17A-2846-737E53C773CC}"/>
              </a:ext>
            </a:extLst>
          </p:cNvPr>
          <p:cNvSpPr/>
          <p:nvPr/>
        </p:nvSpPr>
        <p:spPr>
          <a:xfrm>
            <a:off x="5308172" y="4860785"/>
            <a:ext cx="144561" cy="55766"/>
          </a:xfrm>
          <a:custGeom>
            <a:avLst/>
            <a:gdLst>
              <a:gd name="connsiteX0" fmla="*/ 428 w 144561"/>
              <a:gd name="connsiteY0" fmla="*/ 140 h 55766"/>
              <a:gd name="connsiteX1" fmla="*/ 63928 w 144561"/>
              <a:gd name="connsiteY1" fmla="*/ 38240 h 55766"/>
              <a:gd name="connsiteX2" fmla="*/ 143303 w 144561"/>
              <a:gd name="connsiteY2" fmla="*/ 31890 h 55766"/>
              <a:gd name="connsiteX3" fmla="*/ 114728 w 144561"/>
              <a:gd name="connsiteY3" fmla="*/ 50940 h 55766"/>
              <a:gd name="connsiteX4" fmla="*/ 95678 w 144561"/>
              <a:gd name="connsiteY4" fmla="*/ 54115 h 55766"/>
              <a:gd name="connsiteX5" fmla="*/ 428 w 144561"/>
              <a:gd name="connsiteY5" fmla="*/ 14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561" h="55766">
                <a:moveTo>
                  <a:pt x="428" y="140"/>
                </a:moveTo>
                <a:cubicBezTo>
                  <a:pt x="-4864" y="-2506"/>
                  <a:pt x="40115" y="32948"/>
                  <a:pt x="63928" y="38240"/>
                </a:cubicBezTo>
                <a:cubicBezTo>
                  <a:pt x="87741" y="43532"/>
                  <a:pt x="134836" y="29773"/>
                  <a:pt x="143303" y="31890"/>
                </a:cubicBezTo>
                <a:cubicBezTo>
                  <a:pt x="151770" y="34007"/>
                  <a:pt x="114728" y="50940"/>
                  <a:pt x="114728" y="50940"/>
                </a:cubicBezTo>
                <a:cubicBezTo>
                  <a:pt x="106791" y="54644"/>
                  <a:pt x="112611" y="57819"/>
                  <a:pt x="95678" y="54115"/>
                </a:cubicBezTo>
                <a:cubicBezTo>
                  <a:pt x="78745" y="50411"/>
                  <a:pt x="5720" y="2786"/>
                  <a:pt x="428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A1A13C20-A095-F7C8-90D7-745F75CB9119}"/>
              </a:ext>
            </a:extLst>
          </p:cNvPr>
          <p:cNvSpPr/>
          <p:nvPr/>
        </p:nvSpPr>
        <p:spPr>
          <a:xfrm>
            <a:off x="5133956" y="4857704"/>
            <a:ext cx="57424" cy="97245"/>
          </a:xfrm>
          <a:custGeom>
            <a:avLst/>
            <a:gdLst>
              <a:gd name="connsiteX0" fmla="*/ 19 w 57424"/>
              <a:gd name="connsiteY0" fmla="*/ 46 h 97245"/>
              <a:gd name="connsiteX1" fmla="*/ 53994 w 57424"/>
              <a:gd name="connsiteY1" fmla="*/ 92121 h 97245"/>
              <a:gd name="connsiteX2" fmla="*/ 47644 w 57424"/>
              <a:gd name="connsiteY2" fmla="*/ 79421 h 97245"/>
              <a:gd name="connsiteX3" fmla="*/ 19 w 57424"/>
              <a:gd name="connsiteY3" fmla="*/ 46 h 9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97245">
                <a:moveTo>
                  <a:pt x="19" y="46"/>
                </a:moveTo>
                <a:cubicBezTo>
                  <a:pt x="1077" y="2163"/>
                  <a:pt x="53994" y="92121"/>
                  <a:pt x="53994" y="92121"/>
                </a:cubicBezTo>
                <a:cubicBezTo>
                  <a:pt x="61931" y="105350"/>
                  <a:pt x="54523" y="90004"/>
                  <a:pt x="47644" y="79421"/>
                </a:cubicBezTo>
                <a:cubicBezTo>
                  <a:pt x="40765" y="68838"/>
                  <a:pt x="-1039" y="-2071"/>
                  <a:pt x="19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A4A59179-2D16-1BEC-65F6-940C972EB0E0}"/>
              </a:ext>
            </a:extLst>
          </p:cNvPr>
          <p:cNvSpPr/>
          <p:nvPr/>
        </p:nvSpPr>
        <p:spPr>
          <a:xfrm>
            <a:off x="5177555" y="4860671"/>
            <a:ext cx="242174" cy="223692"/>
          </a:xfrm>
          <a:custGeom>
            <a:avLst/>
            <a:gdLst>
              <a:gd name="connsiteX0" fmla="*/ 870 w 242174"/>
              <a:gd name="connsiteY0" fmla="*/ 254 h 223692"/>
              <a:gd name="connsiteX1" fmla="*/ 121520 w 242174"/>
              <a:gd name="connsiteY1" fmla="*/ 108204 h 223692"/>
              <a:gd name="connsiteX2" fmla="*/ 181845 w 242174"/>
              <a:gd name="connsiteY2" fmla="*/ 159004 h 223692"/>
              <a:gd name="connsiteX3" fmla="*/ 242170 w 242174"/>
              <a:gd name="connsiteY3" fmla="*/ 222504 h 223692"/>
              <a:gd name="connsiteX4" fmla="*/ 185020 w 242174"/>
              <a:gd name="connsiteY4" fmla="*/ 197104 h 223692"/>
              <a:gd name="connsiteX5" fmla="*/ 159620 w 242174"/>
              <a:gd name="connsiteY5" fmla="*/ 155829 h 223692"/>
              <a:gd name="connsiteX6" fmla="*/ 70720 w 242174"/>
              <a:gd name="connsiteY6" fmla="*/ 79629 h 223692"/>
              <a:gd name="connsiteX7" fmla="*/ 870 w 242174"/>
              <a:gd name="connsiteY7" fmla="*/ 254 h 22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174" h="223692">
                <a:moveTo>
                  <a:pt x="870" y="254"/>
                </a:moveTo>
                <a:cubicBezTo>
                  <a:pt x="9337" y="5017"/>
                  <a:pt x="91358" y="81746"/>
                  <a:pt x="121520" y="108204"/>
                </a:cubicBezTo>
                <a:cubicBezTo>
                  <a:pt x="151682" y="134662"/>
                  <a:pt x="161737" y="139954"/>
                  <a:pt x="181845" y="159004"/>
                </a:cubicBezTo>
                <a:cubicBezTo>
                  <a:pt x="201953" y="178054"/>
                  <a:pt x="241641" y="216154"/>
                  <a:pt x="242170" y="222504"/>
                </a:cubicBezTo>
                <a:cubicBezTo>
                  <a:pt x="242699" y="228854"/>
                  <a:pt x="198778" y="208217"/>
                  <a:pt x="185020" y="197104"/>
                </a:cubicBezTo>
                <a:cubicBezTo>
                  <a:pt x="171262" y="185991"/>
                  <a:pt x="178670" y="175408"/>
                  <a:pt x="159620" y="155829"/>
                </a:cubicBezTo>
                <a:cubicBezTo>
                  <a:pt x="140570" y="136250"/>
                  <a:pt x="93474" y="100266"/>
                  <a:pt x="70720" y="79629"/>
                </a:cubicBezTo>
                <a:cubicBezTo>
                  <a:pt x="47966" y="58992"/>
                  <a:pt x="-7597" y="-4509"/>
                  <a:pt x="87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EE9448BB-278C-C55E-44E7-2BD1728A7659}"/>
              </a:ext>
            </a:extLst>
          </p:cNvPr>
          <p:cNvSpPr/>
          <p:nvPr/>
        </p:nvSpPr>
        <p:spPr>
          <a:xfrm>
            <a:off x="5216523" y="4851244"/>
            <a:ext cx="171461" cy="156867"/>
          </a:xfrm>
          <a:custGeom>
            <a:avLst/>
            <a:gdLst>
              <a:gd name="connsiteX0" fmla="*/ 2 w 171461"/>
              <a:gd name="connsiteY0" fmla="*/ 156 h 156867"/>
              <a:gd name="connsiteX1" fmla="*/ 120652 w 171461"/>
              <a:gd name="connsiteY1" fmla="*/ 104931 h 156867"/>
              <a:gd name="connsiteX2" fmla="*/ 171452 w 171461"/>
              <a:gd name="connsiteY2" fmla="*/ 155731 h 156867"/>
              <a:gd name="connsiteX3" fmla="*/ 123827 w 171461"/>
              <a:gd name="connsiteY3" fmla="*/ 130331 h 156867"/>
              <a:gd name="connsiteX4" fmla="*/ 2 w 171461"/>
              <a:gd name="connsiteY4" fmla="*/ 156 h 15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61" h="156867">
                <a:moveTo>
                  <a:pt x="2" y="156"/>
                </a:moveTo>
                <a:cubicBezTo>
                  <a:pt x="-527" y="-4077"/>
                  <a:pt x="92077" y="79002"/>
                  <a:pt x="120652" y="104931"/>
                </a:cubicBezTo>
                <a:cubicBezTo>
                  <a:pt x="149227" y="130860"/>
                  <a:pt x="170923" y="151498"/>
                  <a:pt x="171452" y="155731"/>
                </a:cubicBezTo>
                <a:cubicBezTo>
                  <a:pt x="171981" y="159964"/>
                  <a:pt x="150285" y="152556"/>
                  <a:pt x="123827" y="130331"/>
                </a:cubicBezTo>
                <a:cubicBezTo>
                  <a:pt x="97369" y="108106"/>
                  <a:pt x="531" y="4389"/>
                  <a:pt x="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7B241F1B-6BF8-84C3-84A6-49E5173E6708}"/>
              </a:ext>
            </a:extLst>
          </p:cNvPr>
          <p:cNvSpPr/>
          <p:nvPr/>
        </p:nvSpPr>
        <p:spPr>
          <a:xfrm>
            <a:off x="5254598" y="4838674"/>
            <a:ext cx="133465" cy="152496"/>
          </a:xfrm>
          <a:custGeom>
            <a:avLst/>
            <a:gdLst>
              <a:gd name="connsiteX0" fmla="*/ 27 w 133465"/>
              <a:gd name="connsiteY0" fmla="*/ 26 h 152496"/>
              <a:gd name="connsiteX1" fmla="*/ 88927 w 133465"/>
              <a:gd name="connsiteY1" fmla="*/ 95276 h 152496"/>
              <a:gd name="connsiteX2" fmla="*/ 133377 w 133465"/>
              <a:gd name="connsiteY2" fmla="*/ 152426 h 152496"/>
              <a:gd name="connsiteX3" fmla="*/ 98452 w 133465"/>
              <a:gd name="connsiteY3" fmla="*/ 104801 h 152496"/>
              <a:gd name="connsiteX4" fmla="*/ 27 w 133465"/>
              <a:gd name="connsiteY4" fmla="*/ 26 h 152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65" h="152496">
                <a:moveTo>
                  <a:pt x="27" y="26"/>
                </a:moveTo>
                <a:cubicBezTo>
                  <a:pt x="-1560" y="-1561"/>
                  <a:pt x="66702" y="69876"/>
                  <a:pt x="88927" y="95276"/>
                </a:cubicBezTo>
                <a:cubicBezTo>
                  <a:pt x="111152" y="120676"/>
                  <a:pt x="131790" y="150839"/>
                  <a:pt x="133377" y="152426"/>
                </a:cubicBezTo>
                <a:cubicBezTo>
                  <a:pt x="134964" y="154013"/>
                  <a:pt x="114856" y="128613"/>
                  <a:pt x="98452" y="104801"/>
                </a:cubicBezTo>
                <a:cubicBezTo>
                  <a:pt x="82048" y="80989"/>
                  <a:pt x="1614" y="1613"/>
                  <a:pt x="2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F7B3C20C-AA15-4424-D7BB-0EE256A3839E}"/>
              </a:ext>
            </a:extLst>
          </p:cNvPr>
          <p:cNvSpPr/>
          <p:nvPr/>
        </p:nvSpPr>
        <p:spPr>
          <a:xfrm>
            <a:off x="4878956" y="4883297"/>
            <a:ext cx="277772" cy="139828"/>
          </a:xfrm>
          <a:custGeom>
            <a:avLst/>
            <a:gdLst>
              <a:gd name="connsiteX0" fmla="*/ 277244 w 277772"/>
              <a:gd name="connsiteY0" fmla="*/ 9378 h 139828"/>
              <a:gd name="connsiteX1" fmla="*/ 124844 w 277772"/>
              <a:gd name="connsiteY1" fmla="*/ 3028 h 139828"/>
              <a:gd name="connsiteX2" fmla="*/ 35944 w 277772"/>
              <a:gd name="connsiteY2" fmla="*/ 63353 h 139828"/>
              <a:gd name="connsiteX3" fmla="*/ 1019 w 277772"/>
              <a:gd name="connsiteY3" fmla="*/ 139553 h 139828"/>
              <a:gd name="connsiteX4" fmla="*/ 70869 w 277772"/>
              <a:gd name="connsiteY4" fmla="*/ 34778 h 139828"/>
              <a:gd name="connsiteX5" fmla="*/ 89919 w 277772"/>
              <a:gd name="connsiteY5" fmla="*/ 15728 h 139828"/>
              <a:gd name="connsiteX6" fmla="*/ 172469 w 277772"/>
              <a:gd name="connsiteY6" fmla="*/ 12553 h 139828"/>
              <a:gd name="connsiteX7" fmla="*/ 277244 w 277772"/>
              <a:gd name="connsiteY7" fmla="*/ 9378 h 13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772" h="139828">
                <a:moveTo>
                  <a:pt x="277244" y="9378"/>
                </a:moveTo>
                <a:cubicBezTo>
                  <a:pt x="269306" y="7790"/>
                  <a:pt x="165061" y="-5968"/>
                  <a:pt x="124844" y="3028"/>
                </a:cubicBezTo>
                <a:cubicBezTo>
                  <a:pt x="84627" y="12024"/>
                  <a:pt x="56581" y="40599"/>
                  <a:pt x="35944" y="63353"/>
                </a:cubicBezTo>
                <a:cubicBezTo>
                  <a:pt x="15307" y="86107"/>
                  <a:pt x="-4802" y="144315"/>
                  <a:pt x="1019" y="139553"/>
                </a:cubicBezTo>
                <a:cubicBezTo>
                  <a:pt x="6840" y="134791"/>
                  <a:pt x="56052" y="55415"/>
                  <a:pt x="70869" y="34778"/>
                </a:cubicBezTo>
                <a:cubicBezTo>
                  <a:pt x="85686" y="14141"/>
                  <a:pt x="72986" y="19432"/>
                  <a:pt x="89919" y="15728"/>
                </a:cubicBezTo>
                <a:cubicBezTo>
                  <a:pt x="106852" y="12024"/>
                  <a:pt x="143365" y="13082"/>
                  <a:pt x="172469" y="12553"/>
                </a:cubicBezTo>
                <a:cubicBezTo>
                  <a:pt x="201573" y="12024"/>
                  <a:pt x="285182" y="10966"/>
                  <a:pt x="277244" y="9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96A7D11C-6DE4-A710-5078-4E66028AFE0C}"/>
              </a:ext>
            </a:extLst>
          </p:cNvPr>
          <p:cNvSpPr/>
          <p:nvPr/>
        </p:nvSpPr>
        <p:spPr>
          <a:xfrm>
            <a:off x="4971189" y="4949207"/>
            <a:ext cx="233035" cy="111958"/>
          </a:xfrm>
          <a:custGeom>
            <a:avLst/>
            <a:gdLst>
              <a:gd name="connsiteX0" fmla="*/ 861 w 233035"/>
              <a:gd name="connsiteY0" fmla="*/ 111743 h 111958"/>
              <a:gd name="connsiteX1" fmla="*/ 19911 w 233035"/>
              <a:gd name="connsiteY1" fmla="*/ 38718 h 111958"/>
              <a:gd name="connsiteX2" fmla="*/ 67536 w 233035"/>
              <a:gd name="connsiteY2" fmla="*/ 3793 h 111958"/>
              <a:gd name="connsiteX3" fmla="*/ 156436 w 233035"/>
              <a:gd name="connsiteY3" fmla="*/ 3793 h 111958"/>
              <a:gd name="connsiteX4" fmla="*/ 162786 w 233035"/>
              <a:gd name="connsiteY4" fmla="*/ 29193 h 111958"/>
              <a:gd name="connsiteX5" fmla="*/ 143736 w 233035"/>
              <a:gd name="connsiteY5" fmla="*/ 13318 h 111958"/>
              <a:gd name="connsiteX6" fmla="*/ 232636 w 233035"/>
              <a:gd name="connsiteY6" fmla="*/ 51418 h 111958"/>
              <a:gd name="connsiteX7" fmla="*/ 102461 w 233035"/>
              <a:gd name="connsiteY7" fmla="*/ 3793 h 111958"/>
              <a:gd name="connsiteX8" fmla="*/ 45311 w 233035"/>
              <a:gd name="connsiteY8" fmla="*/ 13318 h 111958"/>
              <a:gd name="connsiteX9" fmla="*/ 861 w 233035"/>
              <a:gd name="connsiteY9" fmla="*/ 111743 h 111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3035" h="111958">
                <a:moveTo>
                  <a:pt x="861" y="111743"/>
                </a:moveTo>
                <a:cubicBezTo>
                  <a:pt x="-3372" y="115976"/>
                  <a:pt x="8799" y="56709"/>
                  <a:pt x="19911" y="38718"/>
                </a:cubicBezTo>
                <a:cubicBezTo>
                  <a:pt x="31023" y="20727"/>
                  <a:pt x="44782" y="9614"/>
                  <a:pt x="67536" y="3793"/>
                </a:cubicBezTo>
                <a:cubicBezTo>
                  <a:pt x="90290" y="-2028"/>
                  <a:pt x="140561" y="-440"/>
                  <a:pt x="156436" y="3793"/>
                </a:cubicBezTo>
                <a:cubicBezTo>
                  <a:pt x="172311" y="8026"/>
                  <a:pt x="162786" y="29193"/>
                  <a:pt x="162786" y="29193"/>
                </a:cubicBezTo>
                <a:cubicBezTo>
                  <a:pt x="160669" y="30781"/>
                  <a:pt x="132094" y="9614"/>
                  <a:pt x="143736" y="13318"/>
                </a:cubicBezTo>
                <a:cubicBezTo>
                  <a:pt x="155378" y="17022"/>
                  <a:pt x="239515" y="53005"/>
                  <a:pt x="232636" y="51418"/>
                </a:cubicBezTo>
                <a:cubicBezTo>
                  <a:pt x="225757" y="49831"/>
                  <a:pt x="133682" y="10143"/>
                  <a:pt x="102461" y="3793"/>
                </a:cubicBezTo>
                <a:cubicBezTo>
                  <a:pt x="71240" y="-2557"/>
                  <a:pt x="60657" y="-970"/>
                  <a:pt x="45311" y="13318"/>
                </a:cubicBezTo>
                <a:cubicBezTo>
                  <a:pt x="29965" y="27605"/>
                  <a:pt x="5094" y="107510"/>
                  <a:pt x="861" y="111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35B03DD9-939C-A5BD-88FE-68FCC2FDD137}"/>
              </a:ext>
            </a:extLst>
          </p:cNvPr>
          <p:cNvSpPr/>
          <p:nvPr/>
        </p:nvSpPr>
        <p:spPr>
          <a:xfrm>
            <a:off x="4993746" y="4970461"/>
            <a:ext cx="210136" cy="96857"/>
          </a:xfrm>
          <a:custGeom>
            <a:avLst/>
            <a:gdLst>
              <a:gd name="connsiteX0" fmla="*/ 529 w 210136"/>
              <a:gd name="connsiteY0" fmla="*/ 96839 h 96857"/>
              <a:gd name="connsiteX1" fmla="*/ 13229 w 210136"/>
              <a:gd name="connsiteY1" fmla="*/ 33339 h 96857"/>
              <a:gd name="connsiteX2" fmla="*/ 64029 w 210136"/>
              <a:gd name="connsiteY2" fmla="*/ 1589 h 96857"/>
              <a:gd name="connsiteX3" fmla="*/ 130704 w 210136"/>
              <a:gd name="connsiteY3" fmla="*/ 4764 h 96857"/>
              <a:gd name="connsiteX4" fmla="*/ 98954 w 210136"/>
              <a:gd name="connsiteY4" fmla="*/ 4764 h 96857"/>
              <a:gd name="connsiteX5" fmla="*/ 137054 w 210136"/>
              <a:gd name="connsiteY5" fmla="*/ 26989 h 96857"/>
              <a:gd name="connsiteX6" fmla="*/ 210079 w 210136"/>
              <a:gd name="connsiteY6" fmla="*/ 42864 h 96857"/>
              <a:gd name="connsiteX7" fmla="*/ 124354 w 210136"/>
              <a:gd name="connsiteY7" fmla="*/ 30164 h 96857"/>
              <a:gd name="connsiteX8" fmla="*/ 76729 w 210136"/>
              <a:gd name="connsiteY8" fmla="*/ 14289 h 96857"/>
              <a:gd name="connsiteX9" fmla="*/ 29104 w 210136"/>
              <a:gd name="connsiteY9" fmla="*/ 55564 h 96857"/>
              <a:gd name="connsiteX10" fmla="*/ 57679 w 210136"/>
              <a:gd name="connsiteY10" fmla="*/ 7939 h 96857"/>
              <a:gd name="connsiteX11" fmla="*/ 25929 w 210136"/>
              <a:gd name="connsiteY11" fmla="*/ 39689 h 96857"/>
              <a:gd name="connsiteX12" fmla="*/ 529 w 210136"/>
              <a:gd name="connsiteY12" fmla="*/ 96839 h 9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136" h="96857">
                <a:moveTo>
                  <a:pt x="529" y="96839"/>
                </a:moveTo>
                <a:cubicBezTo>
                  <a:pt x="-1588" y="95781"/>
                  <a:pt x="2646" y="49214"/>
                  <a:pt x="13229" y="33339"/>
                </a:cubicBezTo>
                <a:cubicBezTo>
                  <a:pt x="23812" y="17464"/>
                  <a:pt x="44450" y="6351"/>
                  <a:pt x="64029" y="1589"/>
                </a:cubicBezTo>
                <a:cubicBezTo>
                  <a:pt x="83608" y="-3173"/>
                  <a:pt x="124883" y="4235"/>
                  <a:pt x="130704" y="4764"/>
                </a:cubicBezTo>
                <a:cubicBezTo>
                  <a:pt x="136525" y="5293"/>
                  <a:pt x="97896" y="1060"/>
                  <a:pt x="98954" y="4764"/>
                </a:cubicBezTo>
                <a:cubicBezTo>
                  <a:pt x="100012" y="8468"/>
                  <a:pt x="118533" y="20639"/>
                  <a:pt x="137054" y="26989"/>
                </a:cubicBezTo>
                <a:cubicBezTo>
                  <a:pt x="155575" y="33339"/>
                  <a:pt x="212196" y="42335"/>
                  <a:pt x="210079" y="42864"/>
                </a:cubicBezTo>
                <a:cubicBezTo>
                  <a:pt x="207962" y="43393"/>
                  <a:pt x="146579" y="34926"/>
                  <a:pt x="124354" y="30164"/>
                </a:cubicBezTo>
                <a:cubicBezTo>
                  <a:pt x="102129" y="25401"/>
                  <a:pt x="92604" y="10056"/>
                  <a:pt x="76729" y="14289"/>
                </a:cubicBezTo>
                <a:cubicBezTo>
                  <a:pt x="60854" y="18522"/>
                  <a:pt x="32279" y="56622"/>
                  <a:pt x="29104" y="55564"/>
                </a:cubicBezTo>
                <a:cubicBezTo>
                  <a:pt x="25929" y="54506"/>
                  <a:pt x="58208" y="10585"/>
                  <a:pt x="57679" y="7939"/>
                </a:cubicBezTo>
                <a:cubicBezTo>
                  <a:pt x="57150" y="5293"/>
                  <a:pt x="33867" y="25931"/>
                  <a:pt x="25929" y="39689"/>
                </a:cubicBezTo>
                <a:cubicBezTo>
                  <a:pt x="17992" y="53447"/>
                  <a:pt x="2646" y="97897"/>
                  <a:pt x="529" y="96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B11614E6-096E-7BB6-ED24-B6109D690AB2}"/>
              </a:ext>
            </a:extLst>
          </p:cNvPr>
          <p:cNvSpPr/>
          <p:nvPr/>
        </p:nvSpPr>
        <p:spPr>
          <a:xfrm>
            <a:off x="5095462" y="5019204"/>
            <a:ext cx="267483" cy="130974"/>
          </a:xfrm>
          <a:custGeom>
            <a:avLst/>
            <a:gdLst>
              <a:gd name="connsiteX0" fmla="*/ 413 w 267483"/>
              <a:gd name="connsiteY0" fmla="*/ 471 h 130974"/>
              <a:gd name="connsiteX1" fmla="*/ 136938 w 267483"/>
              <a:gd name="connsiteY1" fmla="*/ 79846 h 130974"/>
              <a:gd name="connsiteX2" fmla="*/ 244888 w 267483"/>
              <a:gd name="connsiteY2" fmla="*/ 108421 h 130974"/>
              <a:gd name="connsiteX3" fmla="*/ 155988 w 267483"/>
              <a:gd name="connsiteY3" fmla="*/ 63971 h 130974"/>
              <a:gd name="connsiteX4" fmla="*/ 260763 w 267483"/>
              <a:gd name="connsiteY4" fmla="*/ 102071 h 130974"/>
              <a:gd name="connsiteX5" fmla="*/ 244888 w 267483"/>
              <a:gd name="connsiteY5" fmla="*/ 130646 h 130974"/>
              <a:gd name="connsiteX6" fmla="*/ 146463 w 267483"/>
              <a:gd name="connsiteY6" fmla="*/ 83021 h 130974"/>
              <a:gd name="connsiteX7" fmla="*/ 95663 w 267483"/>
              <a:gd name="connsiteY7" fmla="*/ 48096 h 130974"/>
              <a:gd name="connsiteX8" fmla="*/ 413 w 267483"/>
              <a:gd name="connsiteY8" fmla="*/ 471 h 13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483" h="130974">
                <a:moveTo>
                  <a:pt x="413" y="471"/>
                </a:moveTo>
                <a:cubicBezTo>
                  <a:pt x="7292" y="5763"/>
                  <a:pt x="96192" y="61854"/>
                  <a:pt x="136938" y="79846"/>
                </a:cubicBezTo>
                <a:cubicBezTo>
                  <a:pt x="177684" y="97838"/>
                  <a:pt x="241713" y="111067"/>
                  <a:pt x="244888" y="108421"/>
                </a:cubicBezTo>
                <a:cubicBezTo>
                  <a:pt x="248063" y="105775"/>
                  <a:pt x="153342" y="65029"/>
                  <a:pt x="155988" y="63971"/>
                </a:cubicBezTo>
                <a:cubicBezTo>
                  <a:pt x="158634" y="62913"/>
                  <a:pt x="245947" y="90959"/>
                  <a:pt x="260763" y="102071"/>
                </a:cubicBezTo>
                <a:cubicBezTo>
                  <a:pt x="275579" y="113183"/>
                  <a:pt x="263938" y="133821"/>
                  <a:pt x="244888" y="130646"/>
                </a:cubicBezTo>
                <a:cubicBezTo>
                  <a:pt x="225838" y="127471"/>
                  <a:pt x="171334" y="96779"/>
                  <a:pt x="146463" y="83021"/>
                </a:cubicBezTo>
                <a:cubicBezTo>
                  <a:pt x="121592" y="69263"/>
                  <a:pt x="116830" y="60267"/>
                  <a:pt x="95663" y="48096"/>
                </a:cubicBezTo>
                <a:cubicBezTo>
                  <a:pt x="74496" y="35925"/>
                  <a:pt x="-6466" y="-4821"/>
                  <a:pt x="413" y="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84E6051E-E093-44DE-D339-E341704DBEE9}"/>
              </a:ext>
            </a:extLst>
          </p:cNvPr>
          <p:cNvSpPr/>
          <p:nvPr/>
        </p:nvSpPr>
        <p:spPr>
          <a:xfrm>
            <a:off x="4905361" y="4909861"/>
            <a:ext cx="155608" cy="100300"/>
          </a:xfrm>
          <a:custGeom>
            <a:avLst/>
            <a:gdLst>
              <a:gd name="connsiteX0" fmla="*/ 14 w 155608"/>
              <a:gd name="connsiteY0" fmla="*/ 100289 h 100300"/>
              <a:gd name="connsiteX1" fmla="*/ 82564 w 155608"/>
              <a:gd name="connsiteY1" fmla="*/ 11389 h 100300"/>
              <a:gd name="connsiteX2" fmla="*/ 155589 w 155608"/>
              <a:gd name="connsiteY2" fmla="*/ 1864 h 100300"/>
              <a:gd name="connsiteX3" fmla="*/ 88914 w 155608"/>
              <a:gd name="connsiteY3" fmla="*/ 17739 h 100300"/>
              <a:gd name="connsiteX4" fmla="*/ 14 w 155608"/>
              <a:gd name="connsiteY4" fmla="*/ 100289 h 1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08" h="100300">
                <a:moveTo>
                  <a:pt x="14" y="100289"/>
                </a:moveTo>
                <a:cubicBezTo>
                  <a:pt x="-1044" y="99231"/>
                  <a:pt x="56635" y="27793"/>
                  <a:pt x="82564" y="11389"/>
                </a:cubicBezTo>
                <a:cubicBezTo>
                  <a:pt x="108493" y="-5015"/>
                  <a:pt x="154531" y="806"/>
                  <a:pt x="155589" y="1864"/>
                </a:cubicBezTo>
                <a:cubicBezTo>
                  <a:pt x="156647" y="2922"/>
                  <a:pt x="113785" y="3981"/>
                  <a:pt x="88914" y="17739"/>
                </a:cubicBezTo>
                <a:cubicBezTo>
                  <a:pt x="64043" y="31497"/>
                  <a:pt x="1072" y="101347"/>
                  <a:pt x="14" y="100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C2A8564-42F4-7585-C122-A2976A2B9319}"/>
              </a:ext>
            </a:extLst>
          </p:cNvPr>
          <p:cNvSpPr/>
          <p:nvPr/>
        </p:nvSpPr>
        <p:spPr>
          <a:xfrm>
            <a:off x="4946485" y="5019646"/>
            <a:ext cx="413122" cy="238442"/>
          </a:xfrm>
          <a:custGeom>
            <a:avLst/>
            <a:gdLst>
              <a:gd name="connsiteX0" fmla="*/ 57315 w 413122"/>
              <a:gd name="connsiteY0" fmla="*/ 29 h 238442"/>
              <a:gd name="connsiteX1" fmla="*/ 127165 w 413122"/>
              <a:gd name="connsiteY1" fmla="*/ 41304 h 238442"/>
              <a:gd name="connsiteX2" fmla="*/ 168440 w 413122"/>
              <a:gd name="connsiteY2" fmla="*/ 85754 h 238442"/>
              <a:gd name="connsiteX3" fmla="*/ 311315 w 413122"/>
              <a:gd name="connsiteY3" fmla="*/ 174654 h 238442"/>
              <a:gd name="connsiteX4" fmla="*/ 301790 w 413122"/>
              <a:gd name="connsiteY4" fmla="*/ 149254 h 238442"/>
              <a:gd name="connsiteX5" fmla="*/ 412915 w 413122"/>
              <a:gd name="connsiteY5" fmla="*/ 238154 h 238442"/>
              <a:gd name="connsiteX6" fmla="*/ 324015 w 413122"/>
              <a:gd name="connsiteY6" fmla="*/ 174654 h 238442"/>
              <a:gd name="connsiteX7" fmla="*/ 136690 w 413122"/>
              <a:gd name="connsiteY7" fmla="*/ 92104 h 238442"/>
              <a:gd name="connsiteX8" fmla="*/ 165 w 413122"/>
              <a:gd name="connsiteY8" fmla="*/ 9554 h 238442"/>
              <a:gd name="connsiteX9" fmla="*/ 108115 w 413122"/>
              <a:gd name="connsiteY9" fmla="*/ 47654 h 238442"/>
              <a:gd name="connsiteX10" fmla="*/ 57315 w 413122"/>
              <a:gd name="connsiteY10" fmla="*/ 29 h 2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3122" h="238442">
                <a:moveTo>
                  <a:pt x="57315" y="29"/>
                </a:moveTo>
                <a:cubicBezTo>
                  <a:pt x="60490" y="-1029"/>
                  <a:pt x="108644" y="27017"/>
                  <a:pt x="127165" y="41304"/>
                </a:cubicBezTo>
                <a:cubicBezTo>
                  <a:pt x="145686" y="55591"/>
                  <a:pt x="137748" y="63529"/>
                  <a:pt x="168440" y="85754"/>
                </a:cubicBezTo>
                <a:cubicBezTo>
                  <a:pt x="199132" y="107979"/>
                  <a:pt x="289090" y="164071"/>
                  <a:pt x="311315" y="174654"/>
                </a:cubicBezTo>
                <a:cubicBezTo>
                  <a:pt x="333540" y="185237"/>
                  <a:pt x="284857" y="138671"/>
                  <a:pt x="301790" y="149254"/>
                </a:cubicBezTo>
                <a:cubicBezTo>
                  <a:pt x="318723" y="159837"/>
                  <a:pt x="409211" y="233921"/>
                  <a:pt x="412915" y="238154"/>
                </a:cubicBezTo>
                <a:cubicBezTo>
                  <a:pt x="416619" y="242387"/>
                  <a:pt x="370053" y="198996"/>
                  <a:pt x="324015" y="174654"/>
                </a:cubicBezTo>
                <a:cubicBezTo>
                  <a:pt x="277978" y="150312"/>
                  <a:pt x="190665" y="119621"/>
                  <a:pt x="136690" y="92104"/>
                </a:cubicBezTo>
                <a:cubicBezTo>
                  <a:pt x="82715" y="64587"/>
                  <a:pt x="4927" y="16962"/>
                  <a:pt x="165" y="9554"/>
                </a:cubicBezTo>
                <a:cubicBezTo>
                  <a:pt x="-4598" y="2146"/>
                  <a:pt x="94886" y="46067"/>
                  <a:pt x="108115" y="47654"/>
                </a:cubicBezTo>
                <a:cubicBezTo>
                  <a:pt x="121344" y="49241"/>
                  <a:pt x="54140" y="1087"/>
                  <a:pt x="57315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2AE4EF1E-3C34-D5AF-4689-635CBFC66CED}"/>
              </a:ext>
            </a:extLst>
          </p:cNvPr>
          <p:cNvSpPr/>
          <p:nvPr/>
        </p:nvSpPr>
        <p:spPr>
          <a:xfrm>
            <a:off x="3908874" y="4570038"/>
            <a:ext cx="826100" cy="390557"/>
          </a:xfrm>
          <a:custGeom>
            <a:avLst/>
            <a:gdLst>
              <a:gd name="connsiteX0" fmla="*/ 2726 w 826100"/>
              <a:gd name="connsiteY0" fmla="*/ 1962 h 390557"/>
              <a:gd name="connsiteX1" fmla="*/ 450401 w 826100"/>
              <a:gd name="connsiteY1" fmla="*/ 201987 h 390557"/>
              <a:gd name="connsiteX2" fmla="*/ 821876 w 826100"/>
              <a:gd name="connsiteY2" fmla="*/ 389312 h 390557"/>
              <a:gd name="connsiteX3" fmla="*/ 628201 w 826100"/>
              <a:gd name="connsiteY3" fmla="*/ 275012 h 390557"/>
              <a:gd name="connsiteX4" fmla="*/ 278951 w 826100"/>
              <a:gd name="connsiteY4" fmla="*/ 109912 h 390557"/>
              <a:gd name="connsiteX5" fmla="*/ 2726 w 826100"/>
              <a:gd name="connsiteY5" fmla="*/ 1962 h 39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0" h="390557">
                <a:moveTo>
                  <a:pt x="2726" y="1962"/>
                </a:moveTo>
                <a:cubicBezTo>
                  <a:pt x="31301" y="17308"/>
                  <a:pt x="313876" y="137429"/>
                  <a:pt x="450401" y="201987"/>
                </a:cubicBezTo>
                <a:cubicBezTo>
                  <a:pt x="586926" y="266545"/>
                  <a:pt x="792243" y="377141"/>
                  <a:pt x="821876" y="389312"/>
                </a:cubicBezTo>
                <a:cubicBezTo>
                  <a:pt x="851509" y="401483"/>
                  <a:pt x="718689" y="321579"/>
                  <a:pt x="628201" y="275012"/>
                </a:cubicBezTo>
                <a:cubicBezTo>
                  <a:pt x="537713" y="228445"/>
                  <a:pt x="380551" y="154891"/>
                  <a:pt x="278951" y="109912"/>
                </a:cubicBezTo>
                <a:cubicBezTo>
                  <a:pt x="177351" y="64933"/>
                  <a:pt x="-25849" y="-13384"/>
                  <a:pt x="2726" y="19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4BA3D4F8-CBD5-9FF2-74EA-E98CA514B1C3}"/>
              </a:ext>
            </a:extLst>
          </p:cNvPr>
          <p:cNvSpPr/>
          <p:nvPr/>
        </p:nvSpPr>
        <p:spPr>
          <a:xfrm>
            <a:off x="4719683" y="4943475"/>
            <a:ext cx="642004" cy="352428"/>
          </a:xfrm>
          <a:custGeom>
            <a:avLst/>
            <a:gdLst>
              <a:gd name="connsiteX0" fmla="*/ 1542 w 642004"/>
              <a:gd name="connsiteY0" fmla="*/ 0 h 352428"/>
              <a:gd name="connsiteX1" fmla="*/ 128542 w 642004"/>
              <a:gd name="connsiteY1" fmla="*/ 69850 h 352428"/>
              <a:gd name="connsiteX2" fmla="*/ 192042 w 642004"/>
              <a:gd name="connsiteY2" fmla="*/ 76200 h 352428"/>
              <a:gd name="connsiteX3" fmla="*/ 312692 w 642004"/>
              <a:gd name="connsiteY3" fmla="*/ 142875 h 352428"/>
              <a:gd name="connsiteX4" fmla="*/ 553992 w 642004"/>
              <a:gd name="connsiteY4" fmla="*/ 250825 h 352428"/>
              <a:gd name="connsiteX5" fmla="*/ 592092 w 642004"/>
              <a:gd name="connsiteY5" fmla="*/ 279400 h 352428"/>
              <a:gd name="connsiteX6" fmla="*/ 630192 w 642004"/>
              <a:gd name="connsiteY6" fmla="*/ 352425 h 352428"/>
              <a:gd name="connsiteX7" fmla="*/ 601617 w 642004"/>
              <a:gd name="connsiteY7" fmla="*/ 276225 h 352428"/>
              <a:gd name="connsiteX8" fmla="*/ 223792 w 642004"/>
              <a:gd name="connsiteY8" fmla="*/ 69850 h 352428"/>
              <a:gd name="connsiteX9" fmla="*/ 1542 w 642004"/>
              <a:gd name="connsiteY9" fmla="*/ 0 h 35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2004" h="352428">
                <a:moveTo>
                  <a:pt x="1542" y="0"/>
                </a:moveTo>
                <a:cubicBezTo>
                  <a:pt x="-14333" y="0"/>
                  <a:pt x="96792" y="57150"/>
                  <a:pt x="128542" y="69850"/>
                </a:cubicBezTo>
                <a:cubicBezTo>
                  <a:pt x="160292" y="82550"/>
                  <a:pt x="161350" y="64029"/>
                  <a:pt x="192042" y="76200"/>
                </a:cubicBezTo>
                <a:cubicBezTo>
                  <a:pt x="222734" y="88371"/>
                  <a:pt x="252367" y="113771"/>
                  <a:pt x="312692" y="142875"/>
                </a:cubicBezTo>
                <a:cubicBezTo>
                  <a:pt x="373017" y="171979"/>
                  <a:pt x="507425" y="228071"/>
                  <a:pt x="553992" y="250825"/>
                </a:cubicBezTo>
                <a:cubicBezTo>
                  <a:pt x="600559" y="273579"/>
                  <a:pt x="579392" y="262467"/>
                  <a:pt x="592092" y="279400"/>
                </a:cubicBezTo>
                <a:cubicBezTo>
                  <a:pt x="604792" y="296333"/>
                  <a:pt x="628605" y="352954"/>
                  <a:pt x="630192" y="352425"/>
                </a:cubicBezTo>
                <a:cubicBezTo>
                  <a:pt x="631779" y="351896"/>
                  <a:pt x="669350" y="323321"/>
                  <a:pt x="601617" y="276225"/>
                </a:cubicBezTo>
                <a:cubicBezTo>
                  <a:pt x="533884" y="229129"/>
                  <a:pt x="319571" y="115358"/>
                  <a:pt x="223792" y="69850"/>
                </a:cubicBezTo>
                <a:cubicBezTo>
                  <a:pt x="128013" y="24342"/>
                  <a:pt x="17417" y="0"/>
                  <a:pt x="15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2468C264-8522-E52C-7B58-EAFF6341C139}"/>
              </a:ext>
            </a:extLst>
          </p:cNvPr>
          <p:cNvSpPr/>
          <p:nvPr/>
        </p:nvSpPr>
        <p:spPr>
          <a:xfrm>
            <a:off x="5241910" y="5194300"/>
            <a:ext cx="80220" cy="123825"/>
          </a:xfrm>
          <a:custGeom>
            <a:avLst/>
            <a:gdLst>
              <a:gd name="connsiteX0" fmla="*/ 15 w 80220"/>
              <a:gd name="connsiteY0" fmla="*/ 0 h 123825"/>
              <a:gd name="connsiteX1" fmla="*/ 66690 w 80220"/>
              <a:gd name="connsiteY1" fmla="*/ 69850 h 123825"/>
              <a:gd name="connsiteX2" fmla="*/ 79390 w 80220"/>
              <a:gd name="connsiteY2" fmla="*/ 123825 h 123825"/>
              <a:gd name="connsiteX3" fmla="*/ 73040 w 80220"/>
              <a:gd name="connsiteY3" fmla="*/ 69850 h 123825"/>
              <a:gd name="connsiteX4" fmla="*/ 15 w 80220"/>
              <a:gd name="connsiteY4" fmla="*/ 0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20" h="123825">
                <a:moveTo>
                  <a:pt x="15" y="0"/>
                </a:moveTo>
                <a:cubicBezTo>
                  <a:pt x="-1043" y="0"/>
                  <a:pt x="53461" y="49212"/>
                  <a:pt x="66690" y="69850"/>
                </a:cubicBezTo>
                <a:cubicBezTo>
                  <a:pt x="79919" y="90488"/>
                  <a:pt x="78332" y="123825"/>
                  <a:pt x="79390" y="123825"/>
                </a:cubicBezTo>
                <a:cubicBezTo>
                  <a:pt x="80448" y="123825"/>
                  <a:pt x="82036" y="86783"/>
                  <a:pt x="73040" y="69850"/>
                </a:cubicBezTo>
                <a:cubicBezTo>
                  <a:pt x="64044" y="52917"/>
                  <a:pt x="1073" y="0"/>
                  <a:pt x="1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82134BC5-E5FF-0E72-D83B-2FAC27EAC50B}"/>
              </a:ext>
            </a:extLst>
          </p:cNvPr>
          <p:cNvSpPr/>
          <p:nvPr/>
        </p:nvSpPr>
        <p:spPr>
          <a:xfrm>
            <a:off x="5008600" y="5587538"/>
            <a:ext cx="386287" cy="1335414"/>
          </a:xfrm>
          <a:custGeom>
            <a:avLst/>
            <a:gdLst>
              <a:gd name="connsiteX0" fmla="*/ 252375 w 386287"/>
              <a:gd name="connsiteY0" fmla="*/ 3637 h 1335414"/>
              <a:gd name="connsiteX1" fmla="*/ 99975 w 386287"/>
              <a:gd name="connsiteY1" fmla="*/ 581487 h 1335414"/>
              <a:gd name="connsiteX2" fmla="*/ 77750 w 386287"/>
              <a:gd name="connsiteY2" fmla="*/ 676737 h 1335414"/>
              <a:gd name="connsiteX3" fmla="*/ 112675 w 386287"/>
              <a:gd name="connsiteY3" fmla="*/ 864062 h 1335414"/>
              <a:gd name="connsiteX4" fmla="*/ 90450 w 386287"/>
              <a:gd name="connsiteY4" fmla="*/ 822787 h 1335414"/>
              <a:gd name="connsiteX5" fmla="*/ 195225 w 386287"/>
              <a:gd name="connsiteY5" fmla="*/ 1064087 h 1335414"/>
              <a:gd name="connsiteX6" fmla="*/ 160300 w 386287"/>
              <a:gd name="connsiteY6" fmla="*/ 1241887 h 1335414"/>
              <a:gd name="connsiteX7" fmla="*/ 103150 w 386287"/>
              <a:gd name="connsiteY7" fmla="*/ 1324437 h 1335414"/>
              <a:gd name="connsiteX8" fmla="*/ 11075 w 386287"/>
              <a:gd name="connsiteY8" fmla="*/ 1330787 h 1335414"/>
              <a:gd name="connsiteX9" fmla="*/ 382550 w 386287"/>
              <a:gd name="connsiteY9" fmla="*/ 1289512 h 1335414"/>
              <a:gd name="connsiteX10" fmla="*/ 204750 w 386287"/>
              <a:gd name="connsiteY10" fmla="*/ 1076787 h 1335414"/>
              <a:gd name="connsiteX11" fmla="*/ 242850 w 386287"/>
              <a:gd name="connsiteY11" fmla="*/ 972012 h 1335414"/>
              <a:gd name="connsiteX12" fmla="*/ 204750 w 386287"/>
              <a:gd name="connsiteY12" fmla="*/ 800562 h 1335414"/>
              <a:gd name="connsiteX13" fmla="*/ 163475 w 386287"/>
              <a:gd name="connsiteY13" fmla="*/ 600537 h 1335414"/>
              <a:gd name="connsiteX14" fmla="*/ 220625 w 386287"/>
              <a:gd name="connsiteY14" fmla="*/ 346537 h 1335414"/>
              <a:gd name="connsiteX15" fmla="*/ 252375 w 386287"/>
              <a:gd name="connsiteY15" fmla="*/ 3637 h 133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6287" h="1335414">
                <a:moveTo>
                  <a:pt x="252375" y="3637"/>
                </a:moveTo>
                <a:cubicBezTo>
                  <a:pt x="232267" y="42795"/>
                  <a:pt x="129079" y="469304"/>
                  <a:pt x="99975" y="581487"/>
                </a:cubicBezTo>
                <a:cubicBezTo>
                  <a:pt x="70871" y="693670"/>
                  <a:pt x="75633" y="629641"/>
                  <a:pt x="77750" y="676737"/>
                </a:cubicBezTo>
                <a:cubicBezTo>
                  <a:pt x="79867" y="723833"/>
                  <a:pt x="110558" y="839720"/>
                  <a:pt x="112675" y="864062"/>
                </a:cubicBezTo>
                <a:cubicBezTo>
                  <a:pt x="114792" y="888404"/>
                  <a:pt x="76692" y="789450"/>
                  <a:pt x="90450" y="822787"/>
                </a:cubicBezTo>
                <a:cubicBezTo>
                  <a:pt x="104208" y="856124"/>
                  <a:pt x="183583" y="994237"/>
                  <a:pt x="195225" y="1064087"/>
                </a:cubicBezTo>
                <a:cubicBezTo>
                  <a:pt x="206867" y="1133937"/>
                  <a:pt x="175646" y="1198495"/>
                  <a:pt x="160300" y="1241887"/>
                </a:cubicBezTo>
                <a:cubicBezTo>
                  <a:pt x="144954" y="1285279"/>
                  <a:pt x="128021" y="1309620"/>
                  <a:pt x="103150" y="1324437"/>
                </a:cubicBezTo>
                <a:cubicBezTo>
                  <a:pt x="78279" y="1339254"/>
                  <a:pt x="-35492" y="1336608"/>
                  <a:pt x="11075" y="1330787"/>
                </a:cubicBezTo>
                <a:cubicBezTo>
                  <a:pt x="57642" y="1324966"/>
                  <a:pt x="350271" y="1331845"/>
                  <a:pt x="382550" y="1289512"/>
                </a:cubicBezTo>
                <a:cubicBezTo>
                  <a:pt x="414829" y="1247179"/>
                  <a:pt x="228033" y="1129704"/>
                  <a:pt x="204750" y="1076787"/>
                </a:cubicBezTo>
                <a:cubicBezTo>
                  <a:pt x="181467" y="1023870"/>
                  <a:pt x="242850" y="1018049"/>
                  <a:pt x="242850" y="972012"/>
                </a:cubicBezTo>
                <a:cubicBezTo>
                  <a:pt x="242850" y="925975"/>
                  <a:pt x="217979" y="862474"/>
                  <a:pt x="204750" y="800562"/>
                </a:cubicBezTo>
                <a:cubicBezTo>
                  <a:pt x="191521" y="738650"/>
                  <a:pt x="160829" y="676208"/>
                  <a:pt x="163475" y="600537"/>
                </a:cubicBezTo>
                <a:cubicBezTo>
                  <a:pt x="166121" y="524866"/>
                  <a:pt x="204221" y="440729"/>
                  <a:pt x="220625" y="346537"/>
                </a:cubicBezTo>
                <a:cubicBezTo>
                  <a:pt x="237029" y="252345"/>
                  <a:pt x="272483" y="-35521"/>
                  <a:pt x="252375" y="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061334E2-F533-148C-29B5-DA9A7F1A0242}"/>
              </a:ext>
            </a:extLst>
          </p:cNvPr>
          <p:cNvSpPr/>
          <p:nvPr/>
        </p:nvSpPr>
        <p:spPr>
          <a:xfrm>
            <a:off x="4205667" y="6682714"/>
            <a:ext cx="952308" cy="250354"/>
          </a:xfrm>
          <a:custGeom>
            <a:avLst/>
            <a:gdLst>
              <a:gd name="connsiteX0" fmla="*/ 1208 w 952308"/>
              <a:gd name="connsiteY0" fmla="*/ 661 h 250354"/>
              <a:gd name="connsiteX1" fmla="*/ 245683 w 952308"/>
              <a:gd name="connsiteY1" fmla="*/ 159411 h 250354"/>
              <a:gd name="connsiteX2" fmla="*/ 607633 w 952308"/>
              <a:gd name="connsiteY2" fmla="*/ 248311 h 250354"/>
              <a:gd name="connsiteX3" fmla="*/ 950533 w 952308"/>
              <a:gd name="connsiteY3" fmla="*/ 222911 h 250354"/>
              <a:gd name="connsiteX4" fmla="*/ 721933 w 952308"/>
              <a:gd name="connsiteY4" fmla="*/ 235611 h 250354"/>
              <a:gd name="connsiteX5" fmla="*/ 293308 w 952308"/>
              <a:gd name="connsiteY5" fmla="*/ 181636 h 250354"/>
              <a:gd name="connsiteX6" fmla="*/ 156783 w 952308"/>
              <a:gd name="connsiteY6" fmla="*/ 105436 h 250354"/>
              <a:gd name="connsiteX7" fmla="*/ 1208 w 952308"/>
              <a:gd name="connsiteY7" fmla="*/ 661 h 250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308" h="250354">
                <a:moveTo>
                  <a:pt x="1208" y="661"/>
                </a:moveTo>
                <a:cubicBezTo>
                  <a:pt x="16025" y="9657"/>
                  <a:pt x="144612" y="118136"/>
                  <a:pt x="245683" y="159411"/>
                </a:cubicBezTo>
                <a:cubicBezTo>
                  <a:pt x="346754" y="200686"/>
                  <a:pt x="490158" y="237728"/>
                  <a:pt x="607633" y="248311"/>
                </a:cubicBezTo>
                <a:cubicBezTo>
                  <a:pt x="725108" y="258894"/>
                  <a:pt x="931483" y="225028"/>
                  <a:pt x="950533" y="222911"/>
                </a:cubicBezTo>
                <a:cubicBezTo>
                  <a:pt x="969583" y="220794"/>
                  <a:pt x="831470" y="242490"/>
                  <a:pt x="721933" y="235611"/>
                </a:cubicBezTo>
                <a:cubicBezTo>
                  <a:pt x="612396" y="228732"/>
                  <a:pt x="387500" y="203332"/>
                  <a:pt x="293308" y="181636"/>
                </a:cubicBezTo>
                <a:cubicBezTo>
                  <a:pt x="199116" y="159940"/>
                  <a:pt x="201762" y="134011"/>
                  <a:pt x="156783" y="105436"/>
                </a:cubicBezTo>
                <a:cubicBezTo>
                  <a:pt x="111804" y="76861"/>
                  <a:pt x="-13609" y="-8335"/>
                  <a:pt x="1208" y="6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18D5C847-AEBB-A78E-C2DF-E0840E967012}"/>
              </a:ext>
            </a:extLst>
          </p:cNvPr>
          <p:cNvSpPr/>
          <p:nvPr/>
        </p:nvSpPr>
        <p:spPr>
          <a:xfrm>
            <a:off x="4477814" y="6845187"/>
            <a:ext cx="603348" cy="45864"/>
          </a:xfrm>
          <a:custGeom>
            <a:avLst/>
            <a:gdLst>
              <a:gd name="connsiteX0" fmla="*/ 5286 w 603348"/>
              <a:gd name="connsiteY0" fmla="*/ 113 h 45864"/>
              <a:gd name="connsiteX1" fmla="*/ 595836 w 603348"/>
              <a:gd name="connsiteY1" fmla="*/ 44563 h 45864"/>
              <a:gd name="connsiteX2" fmla="*/ 319611 w 603348"/>
              <a:gd name="connsiteY2" fmla="*/ 31863 h 45864"/>
              <a:gd name="connsiteX3" fmla="*/ 5286 w 603348"/>
              <a:gd name="connsiteY3" fmla="*/ 113 h 4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348" h="45864">
                <a:moveTo>
                  <a:pt x="5286" y="113"/>
                </a:moveTo>
                <a:cubicBezTo>
                  <a:pt x="51323" y="2230"/>
                  <a:pt x="543449" y="39271"/>
                  <a:pt x="595836" y="44563"/>
                </a:cubicBezTo>
                <a:cubicBezTo>
                  <a:pt x="648223" y="49855"/>
                  <a:pt x="412744" y="37684"/>
                  <a:pt x="319611" y="31863"/>
                </a:cubicBezTo>
                <a:cubicBezTo>
                  <a:pt x="226478" y="26042"/>
                  <a:pt x="-40751" y="-2004"/>
                  <a:pt x="528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A63C5BC8-C7A4-E09C-9FE4-8D973A8EFB70}"/>
              </a:ext>
            </a:extLst>
          </p:cNvPr>
          <p:cNvSpPr/>
          <p:nvPr/>
        </p:nvSpPr>
        <p:spPr>
          <a:xfrm>
            <a:off x="4748601" y="6648419"/>
            <a:ext cx="255206" cy="269921"/>
          </a:xfrm>
          <a:custGeom>
            <a:avLst/>
            <a:gdLst>
              <a:gd name="connsiteX0" fmla="*/ 255199 w 255206"/>
              <a:gd name="connsiteY0" fmla="*/ 31 h 269921"/>
              <a:gd name="connsiteX1" fmla="*/ 109149 w 255206"/>
              <a:gd name="connsiteY1" fmla="*/ 98456 h 269921"/>
              <a:gd name="connsiteX2" fmla="*/ 39299 w 255206"/>
              <a:gd name="connsiteY2" fmla="*/ 155606 h 269921"/>
              <a:gd name="connsiteX3" fmla="*/ 20249 w 255206"/>
              <a:gd name="connsiteY3" fmla="*/ 196881 h 269921"/>
              <a:gd name="connsiteX4" fmla="*/ 7549 w 255206"/>
              <a:gd name="connsiteY4" fmla="*/ 269906 h 269921"/>
              <a:gd name="connsiteX5" fmla="*/ 7549 w 255206"/>
              <a:gd name="connsiteY5" fmla="*/ 190531 h 269921"/>
              <a:gd name="connsiteX6" fmla="*/ 102799 w 255206"/>
              <a:gd name="connsiteY6" fmla="*/ 88931 h 269921"/>
              <a:gd name="connsiteX7" fmla="*/ 255199 w 255206"/>
              <a:gd name="connsiteY7" fmla="*/ 31 h 269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206" h="269921">
                <a:moveTo>
                  <a:pt x="255199" y="31"/>
                </a:moveTo>
                <a:cubicBezTo>
                  <a:pt x="256257" y="1619"/>
                  <a:pt x="145132" y="72527"/>
                  <a:pt x="109149" y="98456"/>
                </a:cubicBezTo>
                <a:cubicBezTo>
                  <a:pt x="73166" y="124385"/>
                  <a:pt x="54116" y="139202"/>
                  <a:pt x="39299" y="155606"/>
                </a:cubicBezTo>
                <a:cubicBezTo>
                  <a:pt x="24482" y="172010"/>
                  <a:pt x="25541" y="177831"/>
                  <a:pt x="20249" y="196881"/>
                </a:cubicBezTo>
                <a:cubicBezTo>
                  <a:pt x="14957" y="215931"/>
                  <a:pt x="9666" y="270964"/>
                  <a:pt x="7549" y="269906"/>
                </a:cubicBezTo>
                <a:cubicBezTo>
                  <a:pt x="5432" y="268848"/>
                  <a:pt x="-8326" y="220693"/>
                  <a:pt x="7549" y="190531"/>
                </a:cubicBezTo>
                <a:cubicBezTo>
                  <a:pt x="23424" y="160369"/>
                  <a:pt x="65228" y="119623"/>
                  <a:pt x="102799" y="88931"/>
                </a:cubicBezTo>
                <a:cubicBezTo>
                  <a:pt x="140370" y="58239"/>
                  <a:pt x="254141" y="-1557"/>
                  <a:pt x="25519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36F2B60D-16C6-D40F-3075-325ADD7C90A2}"/>
              </a:ext>
            </a:extLst>
          </p:cNvPr>
          <p:cNvSpPr/>
          <p:nvPr/>
        </p:nvSpPr>
        <p:spPr>
          <a:xfrm>
            <a:off x="4828226" y="6689703"/>
            <a:ext cx="207489" cy="235017"/>
          </a:xfrm>
          <a:custGeom>
            <a:avLst/>
            <a:gdLst>
              <a:gd name="connsiteX0" fmla="*/ 207324 w 207489"/>
              <a:gd name="connsiteY0" fmla="*/ 22 h 235017"/>
              <a:gd name="connsiteX1" fmla="*/ 61274 w 207489"/>
              <a:gd name="connsiteY1" fmla="*/ 101622 h 235017"/>
              <a:gd name="connsiteX2" fmla="*/ 39049 w 207489"/>
              <a:gd name="connsiteY2" fmla="*/ 127022 h 235017"/>
              <a:gd name="connsiteX3" fmla="*/ 13649 w 207489"/>
              <a:gd name="connsiteY3" fmla="*/ 177822 h 235017"/>
              <a:gd name="connsiteX4" fmla="*/ 949 w 207489"/>
              <a:gd name="connsiteY4" fmla="*/ 234972 h 235017"/>
              <a:gd name="connsiteX5" fmla="*/ 4124 w 207489"/>
              <a:gd name="connsiteY5" fmla="*/ 168297 h 235017"/>
              <a:gd name="connsiteX6" fmla="*/ 29524 w 207489"/>
              <a:gd name="connsiteY6" fmla="*/ 111147 h 235017"/>
              <a:gd name="connsiteX7" fmla="*/ 207324 w 207489"/>
              <a:gd name="connsiteY7" fmla="*/ 22 h 23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89" h="235017">
                <a:moveTo>
                  <a:pt x="207324" y="22"/>
                </a:moveTo>
                <a:cubicBezTo>
                  <a:pt x="212616" y="-1565"/>
                  <a:pt x="89320" y="80455"/>
                  <a:pt x="61274" y="101622"/>
                </a:cubicBezTo>
                <a:cubicBezTo>
                  <a:pt x="33228" y="122789"/>
                  <a:pt x="46986" y="114322"/>
                  <a:pt x="39049" y="127022"/>
                </a:cubicBezTo>
                <a:cubicBezTo>
                  <a:pt x="31112" y="139722"/>
                  <a:pt x="19999" y="159830"/>
                  <a:pt x="13649" y="177822"/>
                </a:cubicBezTo>
                <a:cubicBezTo>
                  <a:pt x="7299" y="195814"/>
                  <a:pt x="2536" y="236559"/>
                  <a:pt x="949" y="234972"/>
                </a:cubicBezTo>
                <a:cubicBezTo>
                  <a:pt x="-638" y="233385"/>
                  <a:pt x="-638" y="188934"/>
                  <a:pt x="4124" y="168297"/>
                </a:cubicBezTo>
                <a:cubicBezTo>
                  <a:pt x="8886" y="147660"/>
                  <a:pt x="420" y="137605"/>
                  <a:pt x="29524" y="111147"/>
                </a:cubicBezTo>
                <a:cubicBezTo>
                  <a:pt x="58628" y="84689"/>
                  <a:pt x="202032" y="1609"/>
                  <a:pt x="20732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C83C15E4-5949-4A27-4E75-F1FFD21A7C62}"/>
              </a:ext>
            </a:extLst>
          </p:cNvPr>
          <p:cNvSpPr/>
          <p:nvPr/>
        </p:nvSpPr>
        <p:spPr>
          <a:xfrm>
            <a:off x="4663361" y="6505562"/>
            <a:ext cx="595835" cy="143306"/>
          </a:xfrm>
          <a:custGeom>
            <a:avLst/>
            <a:gdLst>
              <a:gd name="connsiteX0" fmla="*/ 714 w 595835"/>
              <a:gd name="connsiteY0" fmla="*/ 13 h 143306"/>
              <a:gd name="connsiteX1" fmla="*/ 191214 w 595835"/>
              <a:gd name="connsiteY1" fmla="*/ 60338 h 143306"/>
              <a:gd name="connsiteX2" fmla="*/ 381714 w 595835"/>
              <a:gd name="connsiteY2" fmla="*/ 123838 h 143306"/>
              <a:gd name="connsiteX3" fmla="*/ 489664 w 595835"/>
              <a:gd name="connsiteY3" fmla="*/ 139713 h 143306"/>
              <a:gd name="connsiteX4" fmla="*/ 594439 w 595835"/>
              <a:gd name="connsiteY4" fmla="*/ 142888 h 143306"/>
              <a:gd name="connsiteX5" fmla="*/ 543639 w 595835"/>
              <a:gd name="connsiteY5" fmla="*/ 139713 h 143306"/>
              <a:gd name="connsiteX6" fmla="*/ 454739 w 595835"/>
              <a:gd name="connsiteY6" fmla="*/ 111138 h 143306"/>
              <a:gd name="connsiteX7" fmla="*/ 276939 w 595835"/>
              <a:gd name="connsiteY7" fmla="*/ 66688 h 143306"/>
              <a:gd name="connsiteX8" fmla="*/ 714 w 595835"/>
              <a:gd name="connsiteY8" fmla="*/ 13 h 143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835" h="143306">
                <a:moveTo>
                  <a:pt x="714" y="13"/>
                </a:moveTo>
                <a:cubicBezTo>
                  <a:pt x="-13573" y="-1045"/>
                  <a:pt x="191214" y="60338"/>
                  <a:pt x="191214" y="60338"/>
                </a:cubicBezTo>
                <a:cubicBezTo>
                  <a:pt x="254714" y="80975"/>
                  <a:pt x="331972" y="110609"/>
                  <a:pt x="381714" y="123838"/>
                </a:cubicBezTo>
                <a:cubicBezTo>
                  <a:pt x="431456" y="137067"/>
                  <a:pt x="454210" y="136538"/>
                  <a:pt x="489664" y="139713"/>
                </a:cubicBezTo>
                <a:cubicBezTo>
                  <a:pt x="525118" y="142888"/>
                  <a:pt x="585443" y="142888"/>
                  <a:pt x="594439" y="142888"/>
                </a:cubicBezTo>
                <a:cubicBezTo>
                  <a:pt x="603435" y="142888"/>
                  <a:pt x="566922" y="145005"/>
                  <a:pt x="543639" y="139713"/>
                </a:cubicBezTo>
                <a:cubicBezTo>
                  <a:pt x="520356" y="134421"/>
                  <a:pt x="499189" y="123309"/>
                  <a:pt x="454739" y="111138"/>
                </a:cubicBezTo>
                <a:cubicBezTo>
                  <a:pt x="410289" y="98967"/>
                  <a:pt x="346260" y="85738"/>
                  <a:pt x="276939" y="66688"/>
                </a:cubicBezTo>
                <a:cubicBezTo>
                  <a:pt x="207618" y="47638"/>
                  <a:pt x="15001" y="1071"/>
                  <a:pt x="714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4214718-83CC-C130-0AA3-76A37CB81487}"/>
              </a:ext>
            </a:extLst>
          </p:cNvPr>
          <p:cNvSpPr/>
          <p:nvPr/>
        </p:nvSpPr>
        <p:spPr>
          <a:xfrm>
            <a:off x="4146529" y="6504627"/>
            <a:ext cx="533689" cy="71497"/>
          </a:xfrm>
          <a:custGeom>
            <a:avLst/>
            <a:gdLst>
              <a:gd name="connsiteX0" fmla="*/ 21 w 533689"/>
              <a:gd name="connsiteY0" fmla="*/ 61273 h 71497"/>
              <a:gd name="connsiteX1" fmla="*/ 139721 w 533689"/>
              <a:gd name="connsiteY1" fmla="*/ 64448 h 71497"/>
              <a:gd name="connsiteX2" fmla="*/ 327046 w 533689"/>
              <a:gd name="connsiteY2" fmla="*/ 23173 h 71497"/>
              <a:gd name="connsiteX3" fmla="*/ 390546 w 533689"/>
              <a:gd name="connsiteY3" fmla="*/ 4123 h 71497"/>
              <a:gd name="connsiteX4" fmla="*/ 533421 w 533689"/>
              <a:gd name="connsiteY4" fmla="*/ 948 h 71497"/>
              <a:gd name="connsiteX5" fmla="*/ 422296 w 533689"/>
              <a:gd name="connsiteY5" fmla="*/ 16823 h 71497"/>
              <a:gd name="connsiteX6" fmla="*/ 279421 w 533689"/>
              <a:gd name="connsiteY6" fmla="*/ 42223 h 71497"/>
              <a:gd name="connsiteX7" fmla="*/ 149246 w 533689"/>
              <a:gd name="connsiteY7" fmla="*/ 70798 h 71497"/>
              <a:gd name="connsiteX8" fmla="*/ 21 w 533689"/>
              <a:gd name="connsiteY8" fmla="*/ 61273 h 7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89" h="71497">
                <a:moveTo>
                  <a:pt x="21" y="61273"/>
                </a:moveTo>
                <a:cubicBezTo>
                  <a:pt x="-1567" y="60215"/>
                  <a:pt x="85217" y="70798"/>
                  <a:pt x="139721" y="64448"/>
                </a:cubicBezTo>
                <a:cubicBezTo>
                  <a:pt x="194225" y="58098"/>
                  <a:pt x="285242" y="33227"/>
                  <a:pt x="327046" y="23173"/>
                </a:cubicBezTo>
                <a:cubicBezTo>
                  <a:pt x="368850" y="13119"/>
                  <a:pt x="356150" y="7827"/>
                  <a:pt x="390546" y="4123"/>
                </a:cubicBezTo>
                <a:cubicBezTo>
                  <a:pt x="424942" y="419"/>
                  <a:pt x="528129" y="-1169"/>
                  <a:pt x="533421" y="948"/>
                </a:cubicBezTo>
                <a:cubicBezTo>
                  <a:pt x="538713" y="3065"/>
                  <a:pt x="464629" y="9944"/>
                  <a:pt x="422296" y="16823"/>
                </a:cubicBezTo>
                <a:cubicBezTo>
                  <a:pt x="379963" y="23702"/>
                  <a:pt x="324929" y="33227"/>
                  <a:pt x="279421" y="42223"/>
                </a:cubicBezTo>
                <a:cubicBezTo>
                  <a:pt x="233913" y="51219"/>
                  <a:pt x="193167" y="67094"/>
                  <a:pt x="149246" y="70798"/>
                </a:cubicBezTo>
                <a:cubicBezTo>
                  <a:pt x="105325" y="74502"/>
                  <a:pt x="1609" y="62331"/>
                  <a:pt x="21" y="6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B3659934-3817-B145-0557-898162A4E67E}"/>
              </a:ext>
            </a:extLst>
          </p:cNvPr>
          <p:cNvSpPr/>
          <p:nvPr/>
        </p:nvSpPr>
        <p:spPr>
          <a:xfrm>
            <a:off x="4130653" y="6527096"/>
            <a:ext cx="9789" cy="120156"/>
          </a:xfrm>
          <a:custGeom>
            <a:avLst/>
            <a:gdLst>
              <a:gd name="connsiteX0" fmla="*/ 9547 w 9789"/>
              <a:gd name="connsiteY0" fmla="*/ 704 h 120156"/>
              <a:gd name="connsiteX1" fmla="*/ 6372 w 9789"/>
              <a:gd name="connsiteY1" fmla="*/ 118179 h 120156"/>
              <a:gd name="connsiteX2" fmla="*/ 22 w 9789"/>
              <a:gd name="connsiteY2" fmla="*/ 70554 h 120156"/>
              <a:gd name="connsiteX3" fmla="*/ 9547 w 9789"/>
              <a:gd name="connsiteY3" fmla="*/ 704 h 1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9" h="120156">
                <a:moveTo>
                  <a:pt x="9547" y="704"/>
                </a:moveTo>
                <a:cubicBezTo>
                  <a:pt x="10605" y="8641"/>
                  <a:pt x="7959" y="106537"/>
                  <a:pt x="6372" y="118179"/>
                </a:cubicBezTo>
                <a:cubicBezTo>
                  <a:pt x="4785" y="129821"/>
                  <a:pt x="551" y="86958"/>
                  <a:pt x="22" y="70554"/>
                </a:cubicBezTo>
                <a:cubicBezTo>
                  <a:pt x="-507" y="54150"/>
                  <a:pt x="8489" y="-7233"/>
                  <a:pt x="9547" y="7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F50D4312-042C-30A6-720E-66DA17B10D15}"/>
              </a:ext>
            </a:extLst>
          </p:cNvPr>
          <p:cNvSpPr/>
          <p:nvPr/>
        </p:nvSpPr>
        <p:spPr>
          <a:xfrm>
            <a:off x="4144366" y="6541672"/>
            <a:ext cx="494360" cy="129018"/>
          </a:xfrm>
          <a:custGeom>
            <a:avLst/>
            <a:gdLst>
              <a:gd name="connsiteX0" fmla="*/ 8534 w 494360"/>
              <a:gd name="connsiteY0" fmla="*/ 129003 h 129018"/>
              <a:gd name="connsiteX1" fmla="*/ 24409 w 494360"/>
              <a:gd name="connsiteY1" fmla="*/ 65503 h 129018"/>
              <a:gd name="connsiteX2" fmla="*/ 113309 w 494360"/>
              <a:gd name="connsiteY2" fmla="*/ 65503 h 129018"/>
              <a:gd name="connsiteX3" fmla="*/ 224434 w 494360"/>
              <a:gd name="connsiteY3" fmla="*/ 43278 h 129018"/>
              <a:gd name="connsiteX4" fmla="*/ 202209 w 494360"/>
              <a:gd name="connsiteY4" fmla="*/ 52803 h 129018"/>
              <a:gd name="connsiteX5" fmla="*/ 386359 w 494360"/>
              <a:gd name="connsiteY5" fmla="*/ 14703 h 129018"/>
              <a:gd name="connsiteX6" fmla="*/ 494309 w 494360"/>
              <a:gd name="connsiteY6" fmla="*/ 2003 h 129018"/>
              <a:gd name="connsiteX7" fmla="*/ 399059 w 494360"/>
              <a:gd name="connsiteY7" fmla="*/ 2003 h 129018"/>
              <a:gd name="connsiteX8" fmla="*/ 294284 w 494360"/>
              <a:gd name="connsiteY8" fmla="*/ 21053 h 129018"/>
              <a:gd name="connsiteX9" fmla="*/ 179984 w 494360"/>
              <a:gd name="connsiteY9" fmla="*/ 49628 h 129018"/>
              <a:gd name="connsiteX10" fmla="*/ 68859 w 494360"/>
              <a:gd name="connsiteY10" fmla="*/ 55978 h 129018"/>
              <a:gd name="connsiteX11" fmla="*/ 2184 w 494360"/>
              <a:gd name="connsiteY11" fmla="*/ 62328 h 129018"/>
              <a:gd name="connsiteX12" fmla="*/ 14884 w 494360"/>
              <a:gd name="connsiteY12" fmla="*/ 59153 h 129018"/>
              <a:gd name="connsiteX13" fmla="*/ 8534 w 494360"/>
              <a:gd name="connsiteY13" fmla="*/ 129003 h 12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4360" h="129018">
                <a:moveTo>
                  <a:pt x="8534" y="129003"/>
                </a:moveTo>
                <a:cubicBezTo>
                  <a:pt x="10122" y="130061"/>
                  <a:pt x="6946" y="76086"/>
                  <a:pt x="24409" y="65503"/>
                </a:cubicBezTo>
                <a:cubicBezTo>
                  <a:pt x="41872" y="54920"/>
                  <a:pt x="79971" y="69207"/>
                  <a:pt x="113309" y="65503"/>
                </a:cubicBezTo>
                <a:cubicBezTo>
                  <a:pt x="146647" y="61799"/>
                  <a:pt x="209617" y="45395"/>
                  <a:pt x="224434" y="43278"/>
                </a:cubicBezTo>
                <a:cubicBezTo>
                  <a:pt x="239251" y="41161"/>
                  <a:pt x="175222" y="57565"/>
                  <a:pt x="202209" y="52803"/>
                </a:cubicBezTo>
                <a:cubicBezTo>
                  <a:pt x="229196" y="48041"/>
                  <a:pt x="337676" y="23170"/>
                  <a:pt x="386359" y="14703"/>
                </a:cubicBezTo>
                <a:cubicBezTo>
                  <a:pt x="435042" y="6236"/>
                  <a:pt x="492192" y="4120"/>
                  <a:pt x="494309" y="2003"/>
                </a:cubicBezTo>
                <a:cubicBezTo>
                  <a:pt x="496426" y="-114"/>
                  <a:pt x="432396" y="-1172"/>
                  <a:pt x="399059" y="2003"/>
                </a:cubicBezTo>
                <a:cubicBezTo>
                  <a:pt x="365722" y="5178"/>
                  <a:pt x="330796" y="13116"/>
                  <a:pt x="294284" y="21053"/>
                </a:cubicBezTo>
                <a:cubicBezTo>
                  <a:pt x="257772" y="28990"/>
                  <a:pt x="217555" y="43807"/>
                  <a:pt x="179984" y="49628"/>
                </a:cubicBezTo>
                <a:cubicBezTo>
                  <a:pt x="142413" y="55449"/>
                  <a:pt x="98492" y="53861"/>
                  <a:pt x="68859" y="55978"/>
                </a:cubicBezTo>
                <a:cubicBezTo>
                  <a:pt x="39226" y="58095"/>
                  <a:pt x="2184" y="62328"/>
                  <a:pt x="2184" y="62328"/>
                </a:cubicBezTo>
                <a:cubicBezTo>
                  <a:pt x="-6812" y="62857"/>
                  <a:pt x="14884" y="53332"/>
                  <a:pt x="14884" y="59153"/>
                </a:cubicBezTo>
                <a:cubicBezTo>
                  <a:pt x="14884" y="64974"/>
                  <a:pt x="6946" y="127945"/>
                  <a:pt x="8534" y="129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8624035C-A4AB-C52B-7B36-28265F767CCF}"/>
              </a:ext>
            </a:extLst>
          </p:cNvPr>
          <p:cNvSpPr/>
          <p:nvPr/>
        </p:nvSpPr>
        <p:spPr>
          <a:xfrm>
            <a:off x="4655600" y="6546748"/>
            <a:ext cx="572316" cy="134229"/>
          </a:xfrm>
          <a:custGeom>
            <a:avLst/>
            <a:gdLst>
              <a:gd name="connsiteX0" fmla="*/ 2125 w 572316"/>
              <a:gd name="connsiteY0" fmla="*/ 102 h 134229"/>
              <a:gd name="connsiteX1" fmla="*/ 110075 w 572316"/>
              <a:gd name="connsiteY1" fmla="*/ 44552 h 134229"/>
              <a:gd name="connsiteX2" fmla="*/ 284700 w 572316"/>
              <a:gd name="connsiteY2" fmla="*/ 92177 h 134229"/>
              <a:gd name="connsiteX3" fmla="*/ 567275 w 572316"/>
              <a:gd name="connsiteY3" fmla="*/ 133452 h 134229"/>
              <a:gd name="connsiteX4" fmla="*/ 446625 w 572316"/>
              <a:gd name="connsiteY4" fmla="*/ 114402 h 134229"/>
              <a:gd name="connsiteX5" fmla="*/ 205325 w 572316"/>
              <a:gd name="connsiteY5" fmla="*/ 57252 h 134229"/>
              <a:gd name="connsiteX6" fmla="*/ 2125 w 572316"/>
              <a:gd name="connsiteY6" fmla="*/ 102 h 1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2316" h="134229">
                <a:moveTo>
                  <a:pt x="2125" y="102"/>
                </a:moveTo>
                <a:cubicBezTo>
                  <a:pt x="-13750" y="-2015"/>
                  <a:pt x="62979" y="29206"/>
                  <a:pt x="110075" y="44552"/>
                </a:cubicBezTo>
                <a:cubicBezTo>
                  <a:pt x="157171" y="59898"/>
                  <a:pt x="208500" y="77360"/>
                  <a:pt x="284700" y="92177"/>
                </a:cubicBezTo>
                <a:cubicBezTo>
                  <a:pt x="360900" y="106994"/>
                  <a:pt x="540288" y="129748"/>
                  <a:pt x="567275" y="133452"/>
                </a:cubicBezTo>
                <a:cubicBezTo>
                  <a:pt x="594262" y="137156"/>
                  <a:pt x="506950" y="127102"/>
                  <a:pt x="446625" y="114402"/>
                </a:cubicBezTo>
                <a:cubicBezTo>
                  <a:pt x="386300" y="101702"/>
                  <a:pt x="272000" y="75244"/>
                  <a:pt x="205325" y="57252"/>
                </a:cubicBezTo>
                <a:cubicBezTo>
                  <a:pt x="138650" y="39260"/>
                  <a:pt x="18000" y="2219"/>
                  <a:pt x="2125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30B99511-EB1A-0ADB-D03D-16709ED9039A}"/>
              </a:ext>
            </a:extLst>
          </p:cNvPr>
          <p:cNvSpPr/>
          <p:nvPr/>
        </p:nvSpPr>
        <p:spPr>
          <a:xfrm>
            <a:off x="4198840" y="6577837"/>
            <a:ext cx="1012640" cy="144635"/>
          </a:xfrm>
          <a:custGeom>
            <a:avLst/>
            <a:gdLst>
              <a:gd name="connsiteX0" fmla="*/ 1011335 w 1012640"/>
              <a:gd name="connsiteY0" fmla="*/ 143638 h 144635"/>
              <a:gd name="connsiteX1" fmla="*/ 665260 w 1012640"/>
              <a:gd name="connsiteY1" fmla="*/ 83313 h 144635"/>
              <a:gd name="connsiteX2" fmla="*/ 484285 w 1012640"/>
              <a:gd name="connsiteY2" fmla="*/ 16638 h 144635"/>
              <a:gd name="connsiteX3" fmla="*/ 376335 w 1012640"/>
              <a:gd name="connsiteY3" fmla="*/ 7113 h 144635"/>
              <a:gd name="connsiteX4" fmla="*/ 252510 w 1012640"/>
              <a:gd name="connsiteY4" fmla="*/ 42038 h 144635"/>
              <a:gd name="connsiteX5" fmla="*/ 55660 w 1012640"/>
              <a:gd name="connsiteY5" fmla="*/ 61088 h 144635"/>
              <a:gd name="connsiteX6" fmla="*/ 33435 w 1012640"/>
              <a:gd name="connsiteY6" fmla="*/ 61088 h 144635"/>
              <a:gd name="connsiteX7" fmla="*/ 8035 w 1012640"/>
              <a:gd name="connsiteY7" fmla="*/ 105538 h 144635"/>
              <a:gd name="connsiteX8" fmla="*/ 14385 w 1012640"/>
              <a:gd name="connsiteY8" fmla="*/ 64263 h 144635"/>
              <a:gd name="connsiteX9" fmla="*/ 163610 w 1012640"/>
              <a:gd name="connsiteY9" fmla="*/ 57913 h 144635"/>
              <a:gd name="connsiteX10" fmla="*/ 414435 w 1012640"/>
              <a:gd name="connsiteY10" fmla="*/ 763 h 144635"/>
              <a:gd name="connsiteX11" fmla="*/ 528735 w 1012640"/>
              <a:gd name="connsiteY11" fmla="*/ 32513 h 144635"/>
              <a:gd name="connsiteX12" fmla="*/ 1011335 w 1012640"/>
              <a:gd name="connsiteY12" fmla="*/ 143638 h 14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2640" h="144635">
                <a:moveTo>
                  <a:pt x="1011335" y="143638"/>
                </a:moveTo>
                <a:cubicBezTo>
                  <a:pt x="1034089" y="152105"/>
                  <a:pt x="753102" y="104480"/>
                  <a:pt x="665260" y="83313"/>
                </a:cubicBezTo>
                <a:cubicBezTo>
                  <a:pt x="577418" y="62146"/>
                  <a:pt x="532439" y="29338"/>
                  <a:pt x="484285" y="16638"/>
                </a:cubicBezTo>
                <a:cubicBezTo>
                  <a:pt x="436131" y="3938"/>
                  <a:pt x="414964" y="2880"/>
                  <a:pt x="376335" y="7113"/>
                </a:cubicBezTo>
                <a:cubicBezTo>
                  <a:pt x="337706" y="11346"/>
                  <a:pt x="305956" y="33042"/>
                  <a:pt x="252510" y="42038"/>
                </a:cubicBezTo>
                <a:cubicBezTo>
                  <a:pt x="199064" y="51034"/>
                  <a:pt x="92172" y="57913"/>
                  <a:pt x="55660" y="61088"/>
                </a:cubicBezTo>
                <a:cubicBezTo>
                  <a:pt x="19148" y="64263"/>
                  <a:pt x="41372" y="53680"/>
                  <a:pt x="33435" y="61088"/>
                </a:cubicBezTo>
                <a:cubicBezTo>
                  <a:pt x="25497" y="68496"/>
                  <a:pt x="11210" y="105009"/>
                  <a:pt x="8035" y="105538"/>
                </a:cubicBezTo>
                <a:cubicBezTo>
                  <a:pt x="4860" y="106067"/>
                  <a:pt x="-11544" y="72200"/>
                  <a:pt x="14385" y="64263"/>
                </a:cubicBezTo>
                <a:cubicBezTo>
                  <a:pt x="40314" y="56326"/>
                  <a:pt x="96935" y="68496"/>
                  <a:pt x="163610" y="57913"/>
                </a:cubicBezTo>
                <a:cubicBezTo>
                  <a:pt x="230285" y="47330"/>
                  <a:pt x="353581" y="4996"/>
                  <a:pt x="414435" y="763"/>
                </a:cubicBezTo>
                <a:cubicBezTo>
                  <a:pt x="475289" y="-3470"/>
                  <a:pt x="434543" y="10288"/>
                  <a:pt x="528735" y="32513"/>
                </a:cubicBezTo>
                <a:lnTo>
                  <a:pt x="1011335" y="1436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7E35BBA0-57C0-D508-AFFA-FFCFEBA41F3D}"/>
              </a:ext>
            </a:extLst>
          </p:cNvPr>
          <p:cNvSpPr/>
          <p:nvPr/>
        </p:nvSpPr>
        <p:spPr>
          <a:xfrm>
            <a:off x="4135405" y="6615989"/>
            <a:ext cx="210909" cy="162800"/>
          </a:xfrm>
          <a:custGeom>
            <a:avLst/>
            <a:gdLst>
              <a:gd name="connsiteX0" fmla="*/ 1620 w 210909"/>
              <a:gd name="connsiteY0" fmla="*/ 711 h 162800"/>
              <a:gd name="connsiteX1" fmla="*/ 207995 w 210909"/>
              <a:gd name="connsiteY1" fmla="*/ 159461 h 162800"/>
              <a:gd name="connsiteX2" fmla="*/ 115920 w 210909"/>
              <a:gd name="connsiteY2" fmla="*/ 102311 h 162800"/>
              <a:gd name="connsiteX3" fmla="*/ 1620 w 210909"/>
              <a:gd name="connsiteY3" fmla="*/ 711 h 16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909" h="162800">
                <a:moveTo>
                  <a:pt x="1620" y="711"/>
                </a:moveTo>
                <a:cubicBezTo>
                  <a:pt x="16966" y="10236"/>
                  <a:pt x="188945" y="142528"/>
                  <a:pt x="207995" y="159461"/>
                </a:cubicBezTo>
                <a:cubicBezTo>
                  <a:pt x="227045" y="176394"/>
                  <a:pt x="147670" y="124536"/>
                  <a:pt x="115920" y="102311"/>
                </a:cubicBezTo>
                <a:cubicBezTo>
                  <a:pt x="84170" y="80086"/>
                  <a:pt x="-13726" y="-8814"/>
                  <a:pt x="1620" y="7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E86E63A4-F454-9DEB-3AE9-110C3AF5854A}"/>
              </a:ext>
            </a:extLst>
          </p:cNvPr>
          <p:cNvSpPr/>
          <p:nvPr/>
        </p:nvSpPr>
        <p:spPr>
          <a:xfrm>
            <a:off x="3892488" y="6381515"/>
            <a:ext cx="259248" cy="267768"/>
          </a:xfrm>
          <a:custGeom>
            <a:avLst/>
            <a:gdLst>
              <a:gd name="connsiteX0" fmla="*/ 62 w 259248"/>
              <a:gd name="connsiteY0" fmla="*/ 235 h 267768"/>
              <a:gd name="connsiteX1" fmla="*/ 200087 w 259248"/>
              <a:gd name="connsiteY1" fmla="*/ 162160 h 267768"/>
              <a:gd name="connsiteX2" fmla="*/ 257237 w 259248"/>
              <a:gd name="connsiteY2" fmla="*/ 266935 h 267768"/>
              <a:gd name="connsiteX3" fmla="*/ 222312 w 259248"/>
              <a:gd name="connsiteY3" fmla="*/ 200260 h 267768"/>
              <a:gd name="connsiteX4" fmla="*/ 62 w 259248"/>
              <a:gd name="connsiteY4" fmla="*/ 235 h 26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248" h="267768">
                <a:moveTo>
                  <a:pt x="62" y="235"/>
                </a:moveTo>
                <a:cubicBezTo>
                  <a:pt x="-3642" y="-6115"/>
                  <a:pt x="157225" y="117710"/>
                  <a:pt x="200087" y="162160"/>
                </a:cubicBezTo>
                <a:cubicBezTo>
                  <a:pt x="242949" y="206610"/>
                  <a:pt x="253533" y="260585"/>
                  <a:pt x="257237" y="266935"/>
                </a:cubicBezTo>
                <a:cubicBezTo>
                  <a:pt x="260941" y="273285"/>
                  <a:pt x="264116" y="242593"/>
                  <a:pt x="222312" y="200260"/>
                </a:cubicBezTo>
                <a:cubicBezTo>
                  <a:pt x="180508" y="157927"/>
                  <a:pt x="3766" y="6585"/>
                  <a:pt x="62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95999593-59F5-44A6-0594-4A806C78B4B0}"/>
              </a:ext>
            </a:extLst>
          </p:cNvPr>
          <p:cNvSpPr/>
          <p:nvPr/>
        </p:nvSpPr>
        <p:spPr>
          <a:xfrm>
            <a:off x="3844857" y="5124255"/>
            <a:ext cx="1340412" cy="794778"/>
          </a:xfrm>
          <a:custGeom>
            <a:avLst/>
            <a:gdLst>
              <a:gd name="connsiteX0" fmla="*/ 68 w 1340412"/>
              <a:gd name="connsiteY0" fmla="*/ 195 h 794778"/>
              <a:gd name="connsiteX1" fmla="*/ 282643 w 1340412"/>
              <a:gd name="connsiteY1" fmla="*/ 139895 h 794778"/>
              <a:gd name="connsiteX2" fmla="*/ 260418 w 1340412"/>
              <a:gd name="connsiteY2" fmla="*/ 117670 h 794778"/>
              <a:gd name="connsiteX3" fmla="*/ 565218 w 1340412"/>
              <a:gd name="connsiteY3" fmla="*/ 327220 h 794778"/>
              <a:gd name="connsiteX4" fmla="*/ 542993 w 1340412"/>
              <a:gd name="connsiteY4" fmla="*/ 289120 h 794778"/>
              <a:gd name="connsiteX5" fmla="*/ 828743 w 1340412"/>
              <a:gd name="connsiteY5" fmla="*/ 485970 h 794778"/>
              <a:gd name="connsiteX6" fmla="*/ 762068 w 1340412"/>
              <a:gd name="connsiteY6" fmla="*/ 435170 h 794778"/>
              <a:gd name="connsiteX7" fmla="*/ 1143068 w 1340412"/>
              <a:gd name="connsiteY7" fmla="*/ 685995 h 794778"/>
              <a:gd name="connsiteX8" fmla="*/ 1149418 w 1340412"/>
              <a:gd name="connsiteY8" fmla="*/ 670120 h 794778"/>
              <a:gd name="connsiteX9" fmla="*/ 1320868 w 1340412"/>
              <a:gd name="connsiteY9" fmla="*/ 784420 h 794778"/>
              <a:gd name="connsiteX10" fmla="*/ 628718 w 1340412"/>
              <a:gd name="connsiteY10" fmla="*/ 368495 h 794778"/>
              <a:gd name="connsiteX11" fmla="*/ 209618 w 1340412"/>
              <a:gd name="connsiteY11" fmla="*/ 79570 h 794778"/>
              <a:gd name="connsiteX12" fmla="*/ 311218 w 1340412"/>
              <a:gd name="connsiteY12" fmla="*/ 174820 h 794778"/>
              <a:gd name="connsiteX13" fmla="*/ 68 w 1340412"/>
              <a:gd name="connsiteY13" fmla="*/ 195 h 79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0412" h="794778">
                <a:moveTo>
                  <a:pt x="68" y="195"/>
                </a:moveTo>
                <a:cubicBezTo>
                  <a:pt x="-4694" y="-5626"/>
                  <a:pt x="239251" y="120316"/>
                  <a:pt x="282643" y="139895"/>
                </a:cubicBezTo>
                <a:cubicBezTo>
                  <a:pt x="326035" y="159474"/>
                  <a:pt x="213322" y="86449"/>
                  <a:pt x="260418" y="117670"/>
                </a:cubicBezTo>
                <a:cubicBezTo>
                  <a:pt x="307514" y="148891"/>
                  <a:pt x="518122" y="298645"/>
                  <a:pt x="565218" y="327220"/>
                </a:cubicBezTo>
                <a:cubicBezTo>
                  <a:pt x="612314" y="355795"/>
                  <a:pt x="499072" y="262662"/>
                  <a:pt x="542993" y="289120"/>
                </a:cubicBezTo>
                <a:cubicBezTo>
                  <a:pt x="586914" y="315578"/>
                  <a:pt x="792231" y="461628"/>
                  <a:pt x="828743" y="485970"/>
                </a:cubicBezTo>
                <a:cubicBezTo>
                  <a:pt x="865256" y="510312"/>
                  <a:pt x="709680" y="401832"/>
                  <a:pt x="762068" y="435170"/>
                </a:cubicBezTo>
                <a:cubicBezTo>
                  <a:pt x="814456" y="468508"/>
                  <a:pt x="1143068" y="685995"/>
                  <a:pt x="1143068" y="685995"/>
                </a:cubicBezTo>
                <a:cubicBezTo>
                  <a:pt x="1207626" y="725153"/>
                  <a:pt x="1119785" y="653716"/>
                  <a:pt x="1149418" y="670120"/>
                </a:cubicBezTo>
                <a:cubicBezTo>
                  <a:pt x="1179051" y="686524"/>
                  <a:pt x="1407651" y="834691"/>
                  <a:pt x="1320868" y="784420"/>
                </a:cubicBezTo>
                <a:cubicBezTo>
                  <a:pt x="1234085" y="734149"/>
                  <a:pt x="813926" y="485970"/>
                  <a:pt x="628718" y="368495"/>
                </a:cubicBezTo>
                <a:cubicBezTo>
                  <a:pt x="443510" y="251020"/>
                  <a:pt x="262534" y="111849"/>
                  <a:pt x="209618" y="79570"/>
                </a:cubicBezTo>
                <a:cubicBezTo>
                  <a:pt x="156702" y="47291"/>
                  <a:pt x="350376" y="186991"/>
                  <a:pt x="311218" y="174820"/>
                </a:cubicBezTo>
                <a:cubicBezTo>
                  <a:pt x="272060" y="162649"/>
                  <a:pt x="4830" y="6016"/>
                  <a:pt x="68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0120B309-654B-DE53-798A-76E1554AC0CD}"/>
              </a:ext>
            </a:extLst>
          </p:cNvPr>
          <p:cNvSpPr/>
          <p:nvPr/>
        </p:nvSpPr>
        <p:spPr>
          <a:xfrm>
            <a:off x="4546600" y="5556250"/>
            <a:ext cx="671056" cy="400841"/>
          </a:xfrm>
          <a:custGeom>
            <a:avLst/>
            <a:gdLst>
              <a:gd name="connsiteX0" fmla="*/ 0 w 671056"/>
              <a:gd name="connsiteY0" fmla="*/ 0 h 400841"/>
              <a:gd name="connsiteX1" fmla="*/ 561975 w 671056"/>
              <a:gd name="connsiteY1" fmla="*/ 339725 h 400841"/>
              <a:gd name="connsiteX2" fmla="*/ 660400 w 671056"/>
              <a:gd name="connsiteY2" fmla="*/ 396875 h 400841"/>
              <a:gd name="connsiteX3" fmla="*/ 412750 w 671056"/>
              <a:gd name="connsiteY3" fmla="*/ 288925 h 400841"/>
              <a:gd name="connsiteX4" fmla="*/ 171450 w 671056"/>
              <a:gd name="connsiteY4" fmla="*/ 117475 h 400841"/>
              <a:gd name="connsiteX5" fmla="*/ 0 w 671056"/>
              <a:gd name="connsiteY5" fmla="*/ 0 h 40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1056" h="400841">
                <a:moveTo>
                  <a:pt x="0" y="0"/>
                </a:moveTo>
                <a:lnTo>
                  <a:pt x="561975" y="339725"/>
                </a:lnTo>
                <a:cubicBezTo>
                  <a:pt x="672042" y="405871"/>
                  <a:pt x="685271" y="405342"/>
                  <a:pt x="660400" y="396875"/>
                </a:cubicBezTo>
                <a:cubicBezTo>
                  <a:pt x="635529" y="388408"/>
                  <a:pt x="494242" y="335492"/>
                  <a:pt x="412750" y="288925"/>
                </a:cubicBezTo>
                <a:cubicBezTo>
                  <a:pt x="331258" y="242358"/>
                  <a:pt x="171450" y="117475"/>
                  <a:pt x="17145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E2E746CD-7BBA-5E42-145F-2699C9A473AC}"/>
              </a:ext>
            </a:extLst>
          </p:cNvPr>
          <p:cNvSpPr/>
          <p:nvPr/>
        </p:nvSpPr>
        <p:spPr>
          <a:xfrm>
            <a:off x="4641714" y="4119571"/>
            <a:ext cx="95640" cy="384235"/>
          </a:xfrm>
          <a:custGeom>
            <a:avLst/>
            <a:gdLst>
              <a:gd name="connsiteX0" fmla="*/ 136 w 95640"/>
              <a:gd name="connsiteY0" fmla="*/ 1579 h 384235"/>
              <a:gd name="connsiteX1" fmla="*/ 63636 w 95640"/>
              <a:gd name="connsiteY1" fmla="*/ 239704 h 384235"/>
              <a:gd name="connsiteX2" fmla="*/ 95386 w 95640"/>
              <a:gd name="connsiteY2" fmla="*/ 382579 h 384235"/>
              <a:gd name="connsiteX3" fmla="*/ 47761 w 95640"/>
              <a:gd name="connsiteY3" fmla="*/ 147629 h 384235"/>
              <a:gd name="connsiteX4" fmla="*/ 136 w 95640"/>
              <a:gd name="connsiteY4" fmla="*/ 1579 h 38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40" h="384235">
                <a:moveTo>
                  <a:pt x="136" y="1579"/>
                </a:moveTo>
                <a:cubicBezTo>
                  <a:pt x="2782" y="16925"/>
                  <a:pt x="47761" y="176204"/>
                  <a:pt x="63636" y="239704"/>
                </a:cubicBezTo>
                <a:cubicBezTo>
                  <a:pt x="79511" y="303204"/>
                  <a:pt x="98032" y="397925"/>
                  <a:pt x="95386" y="382579"/>
                </a:cubicBezTo>
                <a:cubicBezTo>
                  <a:pt x="92740" y="367233"/>
                  <a:pt x="61519" y="209012"/>
                  <a:pt x="47761" y="147629"/>
                </a:cubicBezTo>
                <a:cubicBezTo>
                  <a:pt x="34003" y="86246"/>
                  <a:pt x="-2510" y="-13767"/>
                  <a:pt x="136" y="1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0019BE1F-7E40-42F1-C6C0-7FCB746EE487}"/>
              </a:ext>
            </a:extLst>
          </p:cNvPr>
          <p:cNvSpPr/>
          <p:nvPr/>
        </p:nvSpPr>
        <p:spPr>
          <a:xfrm>
            <a:off x="4605571" y="4075286"/>
            <a:ext cx="65113" cy="142528"/>
          </a:xfrm>
          <a:custGeom>
            <a:avLst/>
            <a:gdLst>
              <a:gd name="connsiteX0" fmla="*/ 64854 w 65113"/>
              <a:gd name="connsiteY0" fmla="*/ 1414 h 142528"/>
              <a:gd name="connsiteX1" fmla="*/ 1354 w 65113"/>
              <a:gd name="connsiteY1" fmla="*/ 141114 h 142528"/>
              <a:gd name="connsiteX2" fmla="*/ 23579 w 65113"/>
              <a:gd name="connsiteY2" fmla="*/ 71264 h 142528"/>
              <a:gd name="connsiteX3" fmla="*/ 64854 w 65113"/>
              <a:gd name="connsiteY3" fmla="*/ 1414 h 14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113" h="142528">
                <a:moveTo>
                  <a:pt x="64854" y="1414"/>
                </a:moveTo>
                <a:cubicBezTo>
                  <a:pt x="61150" y="13056"/>
                  <a:pt x="8233" y="129472"/>
                  <a:pt x="1354" y="141114"/>
                </a:cubicBezTo>
                <a:cubicBezTo>
                  <a:pt x="-5525" y="152756"/>
                  <a:pt x="15641" y="89256"/>
                  <a:pt x="23579" y="71264"/>
                </a:cubicBezTo>
                <a:cubicBezTo>
                  <a:pt x="31516" y="53272"/>
                  <a:pt x="68558" y="-10228"/>
                  <a:pt x="64854" y="1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9D16F7BF-08FD-7650-822A-F603E333E64A}"/>
              </a:ext>
            </a:extLst>
          </p:cNvPr>
          <p:cNvSpPr/>
          <p:nvPr/>
        </p:nvSpPr>
        <p:spPr>
          <a:xfrm>
            <a:off x="4632293" y="4089398"/>
            <a:ext cx="140189" cy="366961"/>
          </a:xfrm>
          <a:custGeom>
            <a:avLst/>
            <a:gdLst>
              <a:gd name="connsiteX0" fmla="*/ 32 w 140189"/>
              <a:gd name="connsiteY0" fmla="*/ 2 h 366961"/>
              <a:gd name="connsiteX1" fmla="*/ 73057 w 140189"/>
              <a:gd name="connsiteY1" fmla="*/ 130177 h 366961"/>
              <a:gd name="connsiteX2" fmla="*/ 76232 w 140189"/>
              <a:gd name="connsiteY2" fmla="*/ 266702 h 366961"/>
              <a:gd name="connsiteX3" fmla="*/ 98457 w 140189"/>
              <a:gd name="connsiteY3" fmla="*/ 222252 h 366961"/>
              <a:gd name="connsiteX4" fmla="*/ 104807 w 140189"/>
              <a:gd name="connsiteY4" fmla="*/ 311152 h 366961"/>
              <a:gd name="connsiteX5" fmla="*/ 104807 w 140189"/>
              <a:gd name="connsiteY5" fmla="*/ 285752 h 366961"/>
              <a:gd name="connsiteX6" fmla="*/ 139732 w 140189"/>
              <a:gd name="connsiteY6" fmla="*/ 365127 h 366961"/>
              <a:gd name="connsiteX7" fmla="*/ 76232 w 140189"/>
              <a:gd name="connsiteY7" fmla="*/ 193677 h 366961"/>
              <a:gd name="connsiteX8" fmla="*/ 63532 w 140189"/>
              <a:gd name="connsiteY8" fmla="*/ 133352 h 366961"/>
              <a:gd name="connsiteX9" fmla="*/ 32 w 140189"/>
              <a:gd name="connsiteY9" fmla="*/ 2 h 36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9" h="366961">
                <a:moveTo>
                  <a:pt x="32" y="2"/>
                </a:moveTo>
                <a:cubicBezTo>
                  <a:pt x="1619" y="-527"/>
                  <a:pt x="60357" y="85727"/>
                  <a:pt x="73057" y="130177"/>
                </a:cubicBezTo>
                <a:cubicBezTo>
                  <a:pt x="85757" y="174627"/>
                  <a:pt x="71999" y="251356"/>
                  <a:pt x="76232" y="266702"/>
                </a:cubicBezTo>
                <a:cubicBezTo>
                  <a:pt x="80465" y="282048"/>
                  <a:pt x="93695" y="214844"/>
                  <a:pt x="98457" y="222252"/>
                </a:cubicBezTo>
                <a:cubicBezTo>
                  <a:pt x="103220" y="229660"/>
                  <a:pt x="103749" y="300569"/>
                  <a:pt x="104807" y="311152"/>
                </a:cubicBezTo>
                <a:cubicBezTo>
                  <a:pt x="105865" y="321735"/>
                  <a:pt x="98986" y="276756"/>
                  <a:pt x="104807" y="285752"/>
                </a:cubicBezTo>
                <a:cubicBezTo>
                  <a:pt x="110628" y="294748"/>
                  <a:pt x="144495" y="380473"/>
                  <a:pt x="139732" y="365127"/>
                </a:cubicBezTo>
                <a:cubicBezTo>
                  <a:pt x="134969" y="349781"/>
                  <a:pt x="88932" y="232306"/>
                  <a:pt x="76232" y="193677"/>
                </a:cubicBezTo>
                <a:cubicBezTo>
                  <a:pt x="63532" y="155048"/>
                  <a:pt x="70940" y="160869"/>
                  <a:pt x="63532" y="133352"/>
                </a:cubicBezTo>
                <a:cubicBezTo>
                  <a:pt x="56124" y="105835"/>
                  <a:pt x="-1555" y="531"/>
                  <a:pt x="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8EB54F62-E114-918A-CCD7-BF45A407AC17}"/>
              </a:ext>
            </a:extLst>
          </p:cNvPr>
          <p:cNvSpPr/>
          <p:nvPr/>
        </p:nvSpPr>
        <p:spPr>
          <a:xfrm>
            <a:off x="4619620" y="4203661"/>
            <a:ext cx="63531" cy="149956"/>
          </a:xfrm>
          <a:custGeom>
            <a:avLst/>
            <a:gdLst>
              <a:gd name="connsiteX0" fmla="*/ 5 w 63531"/>
              <a:gd name="connsiteY0" fmla="*/ 39 h 149956"/>
              <a:gd name="connsiteX1" fmla="*/ 47630 w 63531"/>
              <a:gd name="connsiteY1" fmla="*/ 69889 h 149956"/>
              <a:gd name="connsiteX2" fmla="*/ 63505 w 63531"/>
              <a:gd name="connsiteY2" fmla="*/ 149264 h 149956"/>
              <a:gd name="connsiteX3" fmla="*/ 50805 w 63531"/>
              <a:gd name="connsiteY3" fmla="*/ 107989 h 149956"/>
              <a:gd name="connsiteX4" fmla="*/ 28580 w 63531"/>
              <a:gd name="connsiteY4" fmla="*/ 98464 h 149956"/>
              <a:gd name="connsiteX5" fmla="*/ 47630 w 63531"/>
              <a:gd name="connsiteY5" fmla="*/ 107989 h 149956"/>
              <a:gd name="connsiteX6" fmla="*/ 44455 w 63531"/>
              <a:gd name="connsiteY6" fmla="*/ 79414 h 149956"/>
              <a:gd name="connsiteX7" fmla="*/ 5 w 63531"/>
              <a:gd name="connsiteY7" fmla="*/ 39 h 14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31" h="149956">
                <a:moveTo>
                  <a:pt x="5" y="39"/>
                </a:moveTo>
                <a:cubicBezTo>
                  <a:pt x="534" y="-1548"/>
                  <a:pt x="37047" y="45018"/>
                  <a:pt x="47630" y="69889"/>
                </a:cubicBezTo>
                <a:cubicBezTo>
                  <a:pt x="58213" y="94760"/>
                  <a:pt x="62976" y="142914"/>
                  <a:pt x="63505" y="149264"/>
                </a:cubicBezTo>
                <a:cubicBezTo>
                  <a:pt x="64034" y="155614"/>
                  <a:pt x="56626" y="116456"/>
                  <a:pt x="50805" y="107989"/>
                </a:cubicBezTo>
                <a:cubicBezTo>
                  <a:pt x="44984" y="99522"/>
                  <a:pt x="28580" y="98464"/>
                  <a:pt x="28580" y="98464"/>
                </a:cubicBezTo>
                <a:cubicBezTo>
                  <a:pt x="28051" y="98464"/>
                  <a:pt x="44984" y="111164"/>
                  <a:pt x="47630" y="107989"/>
                </a:cubicBezTo>
                <a:cubicBezTo>
                  <a:pt x="50276" y="104814"/>
                  <a:pt x="48688" y="94760"/>
                  <a:pt x="44455" y="79414"/>
                </a:cubicBezTo>
                <a:cubicBezTo>
                  <a:pt x="40222" y="64068"/>
                  <a:pt x="-524" y="1626"/>
                  <a:pt x="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797FABE6-18C6-CE7F-9391-8723765F2684}"/>
              </a:ext>
            </a:extLst>
          </p:cNvPr>
          <p:cNvSpPr/>
          <p:nvPr/>
        </p:nvSpPr>
        <p:spPr>
          <a:xfrm>
            <a:off x="4452266" y="3684279"/>
            <a:ext cx="220705" cy="857103"/>
          </a:xfrm>
          <a:custGeom>
            <a:avLst/>
            <a:gdLst>
              <a:gd name="connsiteX0" fmla="*/ 2259 w 220705"/>
              <a:gd name="connsiteY0" fmla="*/ 8246 h 857103"/>
              <a:gd name="connsiteX1" fmla="*/ 208634 w 220705"/>
              <a:gd name="connsiteY1" fmla="*/ 817871 h 857103"/>
              <a:gd name="connsiteX2" fmla="*/ 186409 w 220705"/>
              <a:gd name="connsiteY2" fmla="*/ 694046 h 857103"/>
              <a:gd name="connsiteX3" fmla="*/ 103859 w 220705"/>
              <a:gd name="connsiteY3" fmla="*/ 376546 h 857103"/>
              <a:gd name="connsiteX4" fmla="*/ 97509 w 220705"/>
              <a:gd name="connsiteY4" fmla="*/ 395596 h 857103"/>
              <a:gd name="connsiteX5" fmla="*/ 2259 w 220705"/>
              <a:gd name="connsiteY5" fmla="*/ 8246 h 85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705" h="857103">
                <a:moveTo>
                  <a:pt x="2259" y="8246"/>
                </a:moveTo>
                <a:cubicBezTo>
                  <a:pt x="20780" y="78625"/>
                  <a:pt x="177942" y="703571"/>
                  <a:pt x="208634" y="817871"/>
                </a:cubicBezTo>
                <a:cubicBezTo>
                  <a:pt x="239326" y="932171"/>
                  <a:pt x="203871" y="767600"/>
                  <a:pt x="186409" y="694046"/>
                </a:cubicBezTo>
                <a:cubicBezTo>
                  <a:pt x="168947" y="620492"/>
                  <a:pt x="118676" y="426288"/>
                  <a:pt x="103859" y="376546"/>
                </a:cubicBezTo>
                <a:cubicBezTo>
                  <a:pt x="89042" y="326804"/>
                  <a:pt x="110209" y="451688"/>
                  <a:pt x="97509" y="395596"/>
                </a:cubicBezTo>
                <a:cubicBezTo>
                  <a:pt x="84809" y="339504"/>
                  <a:pt x="-16262" y="-62133"/>
                  <a:pt x="2259" y="8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8C031AE5-6ED3-FD3E-39C3-00E50AC88955}"/>
              </a:ext>
            </a:extLst>
          </p:cNvPr>
          <p:cNvSpPr/>
          <p:nvPr/>
        </p:nvSpPr>
        <p:spPr>
          <a:xfrm>
            <a:off x="4438569" y="3669120"/>
            <a:ext cx="130822" cy="526585"/>
          </a:xfrm>
          <a:custGeom>
            <a:avLst/>
            <a:gdLst>
              <a:gd name="connsiteX0" fmla="*/ 81 w 130822"/>
              <a:gd name="connsiteY0" fmla="*/ 1180 h 526585"/>
              <a:gd name="connsiteX1" fmla="*/ 123906 w 130822"/>
              <a:gd name="connsiteY1" fmla="*/ 509180 h 526585"/>
              <a:gd name="connsiteX2" fmla="*/ 104856 w 130822"/>
              <a:gd name="connsiteY2" fmla="*/ 372655 h 526585"/>
              <a:gd name="connsiteX3" fmla="*/ 81 w 130822"/>
              <a:gd name="connsiteY3" fmla="*/ 1180 h 52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22" h="526585">
                <a:moveTo>
                  <a:pt x="81" y="1180"/>
                </a:moveTo>
                <a:cubicBezTo>
                  <a:pt x="3256" y="23934"/>
                  <a:pt x="106444" y="447268"/>
                  <a:pt x="123906" y="509180"/>
                </a:cubicBezTo>
                <a:cubicBezTo>
                  <a:pt x="141368" y="571092"/>
                  <a:pt x="122319" y="454147"/>
                  <a:pt x="104856" y="372655"/>
                </a:cubicBezTo>
                <a:cubicBezTo>
                  <a:pt x="87394" y="291163"/>
                  <a:pt x="-3094" y="-21574"/>
                  <a:pt x="8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088BE16E-41FE-F344-84D9-0BC81F6DEAEB}"/>
              </a:ext>
            </a:extLst>
          </p:cNvPr>
          <p:cNvSpPr/>
          <p:nvPr/>
        </p:nvSpPr>
        <p:spPr>
          <a:xfrm>
            <a:off x="4308474" y="3095137"/>
            <a:ext cx="147940" cy="655725"/>
          </a:xfrm>
          <a:custGeom>
            <a:avLst/>
            <a:gdLst>
              <a:gd name="connsiteX0" fmla="*/ 1 w 147940"/>
              <a:gd name="connsiteY0" fmla="*/ 488 h 655725"/>
              <a:gd name="connsiteX1" fmla="*/ 133351 w 147940"/>
              <a:gd name="connsiteY1" fmla="*/ 619613 h 655725"/>
              <a:gd name="connsiteX2" fmla="*/ 130176 w 147940"/>
              <a:gd name="connsiteY2" fmla="*/ 518013 h 655725"/>
              <a:gd name="connsiteX3" fmla="*/ 1 w 147940"/>
              <a:gd name="connsiteY3" fmla="*/ 488 h 6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40" h="655725">
                <a:moveTo>
                  <a:pt x="1" y="488"/>
                </a:moveTo>
                <a:cubicBezTo>
                  <a:pt x="530" y="17421"/>
                  <a:pt x="111655" y="533359"/>
                  <a:pt x="133351" y="619613"/>
                </a:cubicBezTo>
                <a:cubicBezTo>
                  <a:pt x="155047" y="705867"/>
                  <a:pt x="151343" y="623846"/>
                  <a:pt x="130176" y="518013"/>
                </a:cubicBezTo>
                <a:cubicBezTo>
                  <a:pt x="109009" y="412180"/>
                  <a:pt x="-528" y="-16445"/>
                  <a:pt x="1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0092C201-0D3E-C97E-DAD6-81B0487565C7}"/>
              </a:ext>
            </a:extLst>
          </p:cNvPr>
          <p:cNvSpPr/>
          <p:nvPr/>
        </p:nvSpPr>
        <p:spPr>
          <a:xfrm>
            <a:off x="4187962" y="2699101"/>
            <a:ext cx="133731" cy="441224"/>
          </a:xfrm>
          <a:custGeom>
            <a:avLst/>
            <a:gdLst>
              <a:gd name="connsiteX0" fmla="*/ 3038 w 133731"/>
              <a:gd name="connsiteY0" fmla="*/ 5999 h 441224"/>
              <a:gd name="connsiteX1" fmla="*/ 133213 w 133731"/>
              <a:gd name="connsiteY1" fmla="*/ 437799 h 441224"/>
              <a:gd name="connsiteX2" fmla="*/ 47488 w 133731"/>
              <a:gd name="connsiteY2" fmla="*/ 199674 h 441224"/>
              <a:gd name="connsiteX3" fmla="*/ 3038 w 133731"/>
              <a:gd name="connsiteY3" fmla="*/ 5999 h 44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1" h="441224">
                <a:moveTo>
                  <a:pt x="3038" y="5999"/>
                </a:moveTo>
                <a:cubicBezTo>
                  <a:pt x="17325" y="45686"/>
                  <a:pt x="125805" y="405520"/>
                  <a:pt x="133213" y="437799"/>
                </a:cubicBezTo>
                <a:cubicBezTo>
                  <a:pt x="140621" y="470078"/>
                  <a:pt x="66538" y="265291"/>
                  <a:pt x="47488" y="199674"/>
                </a:cubicBezTo>
                <a:cubicBezTo>
                  <a:pt x="28438" y="134057"/>
                  <a:pt x="-11249" y="-33688"/>
                  <a:pt x="3038" y="5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BCBB8CFC-3F18-4D8B-00FE-C18A19E4C0E3}"/>
              </a:ext>
            </a:extLst>
          </p:cNvPr>
          <p:cNvSpPr/>
          <p:nvPr/>
        </p:nvSpPr>
        <p:spPr>
          <a:xfrm>
            <a:off x="3965485" y="2489105"/>
            <a:ext cx="216377" cy="251113"/>
          </a:xfrm>
          <a:custGeom>
            <a:avLst/>
            <a:gdLst>
              <a:gd name="connsiteX0" fmla="*/ 90 w 216377"/>
              <a:gd name="connsiteY0" fmla="*/ 95 h 251113"/>
              <a:gd name="connsiteX1" fmla="*/ 142965 w 216377"/>
              <a:gd name="connsiteY1" fmla="*/ 142970 h 251113"/>
              <a:gd name="connsiteX2" fmla="*/ 215990 w 216377"/>
              <a:gd name="connsiteY2" fmla="*/ 250920 h 251113"/>
              <a:gd name="connsiteX3" fmla="*/ 165190 w 216377"/>
              <a:gd name="connsiteY3" fmla="*/ 165195 h 251113"/>
              <a:gd name="connsiteX4" fmla="*/ 90 w 216377"/>
              <a:gd name="connsiteY4" fmla="*/ 95 h 25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77" h="251113">
                <a:moveTo>
                  <a:pt x="90" y="95"/>
                </a:moveTo>
                <a:cubicBezTo>
                  <a:pt x="-3614" y="-3609"/>
                  <a:pt x="106982" y="101166"/>
                  <a:pt x="142965" y="142970"/>
                </a:cubicBezTo>
                <a:cubicBezTo>
                  <a:pt x="178948" y="184774"/>
                  <a:pt x="212286" y="247216"/>
                  <a:pt x="215990" y="250920"/>
                </a:cubicBezTo>
                <a:cubicBezTo>
                  <a:pt x="219694" y="254624"/>
                  <a:pt x="196411" y="204353"/>
                  <a:pt x="165190" y="165195"/>
                </a:cubicBezTo>
                <a:cubicBezTo>
                  <a:pt x="133969" y="126037"/>
                  <a:pt x="3794" y="3799"/>
                  <a:pt x="9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82D71289-57DC-BA6B-5F2E-1C5784FE12EF}"/>
              </a:ext>
            </a:extLst>
          </p:cNvPr>
          <p:cNvSpPr/>
          <p:nvPr/>
        </p:nvSpPr>
        <p:spPr>
          <a:xfrm>
            <a:off x="3730415" y="2397026"/>
            <a:ext cx="315684" cy="168471"/>
          </a:xfrm>
          <a:custGeom>
            <a:avLst/>
            <a:gdLst>
              <a:gd name="connsiteX0" fmla="*/ 210 w 315684"/>
              <a:gd name="connsiteY0" fmla="*/ 99 h 168471"/>
              <a:gd name="connsiteX1" fmla="*/ 209760 w 315684"/>
              <a:gd name="connsiteY1" fmla="*/ 76299 h 168471"/>
              <a:gd name="connsiteX2" fmla="*/ 314535 w 315684"/>
              <a:gd name="connsiteY2" fmla="*/ 168374 h 168471"/>
              <a:gd name="connsiteX3" fmla="*/ 251035 w 315684"/>
              <a:gd name="connsiteY3" fmla="*/ 92174 h 168471"/>
              <a:gd name="connsiteX4" fmla="*/ 210 w 315684"/>
              <a:gd name="connsiteY4" fmla="*/ 99 h 168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684" h="168471">
                <a:moveTo>
                  <a:pt x="210" y="99"/>
                </a:moveTo>
                <a:cubicBezTo>
                  <a:pt x="-6669" y="-2547"/>
                  <a:pt x="157373" y="48253"/>
                  <a:pt x="209760" y="76299"/>
                </a:cubicBezTo>
                <a:cubicBezTo>
                  <a:pt x="262147" y="104345"/>
                  <a:pt x="307656" y="165728"/>
                  <a:pt x="314535" y="168374"/>
                </a:cubicBezTo>
                <a:cubicBezTo>
                  <a:pt x="321414" y="171020"/>
                  <a:pt x="297073" y="119162"/>
                  <a:pt x="251035" y="92174"/>
                </a:cubicBezTo>
                <a:cubicBezTo>
                  <a:pt x="204997" y="65186"/>
                  <a:pt x="7089" y="2745"/>
                  <a:pt x="210" y="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59A1C2-F51E-78C8-E58F-F9D5D15C3B8E}"/>
              </a:ext>
            </a:extLst>
          </p:cNvPr>
          <p:cNvSpPr/>
          <p:nvPr/>
        </p:nvSpPr>
        <p:spPr>
          <a:xfrm>
            <a:off x="3516746" y="2389130"/>
            <a:ext cx="430683" cy="85405"/>
          </a:xfrm>
          <a:custGeom>
            <a:avLst/>
            <a:gdLst>
              <a:gd name="connsiteX0" fmla="*/ 1154 w 430683"/>
              <a:gd name="connsiteY0" fmla="*/ 27045 h 85405"/>
              <a:gd name="connsiteX1" fmla="*/ 178954 w 430683"/>
              <a:gd name="connsiteY1" fmla="*/ 1645 h 85405"/>
              <a:gd name="connsiteX2" fmla="*/ 423429 w 430683"/>
              <a:gd name="connsiteY2" fmla="*/ 84195 h 85405"/>
              <a:gd name="connsiteX3" fmla="*/ 363104 w 430683"/>
              <a:gd name="connsiteY3" fmla="*/ 49270 h 85405"/>
              <a:gd name="connsiteX4" fmla="*/ 331354 w 430683"/>
              <a:gd name="connsiteY4" fmla="*/ 27045 h 85405"/>
              <a:gd name="connsiteX5" fmla="*/ 264679 w 430683"/>
              <a:gd name="connsiteY5" fmla="*/ 1645 h 85405"/>
              <a:gd name="connsiteX6" fmla="*/ 1154 w 430683"/>
              <a:gd name="connsiteY6" fmla="*/ 27045 h 8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683" h="85405">
                <a:moveTo>
                  <a:pt x="1154" y="27045"/>
                </a:moveTo>
                <a:cubicBezTo>
                  <a:pt x="-13133" y="27045"/>
                  <a:pt x="108575" y="-7880"/>
                  <a:pt x="178954" y="1645"/>
                </a:cubicBezTo>
                <a:cubicBezTo>
                  <a:pt x="249333" y="11170"/>
                  <a:pt x="392737" y="76258"/>
                  <a:pt x="423429" y="84195"/>
                </a:cubicBezTo>
                <a:cubicBezTo>
                  <a:pt x="454121" y="92132"/>
                  <a:pt x="378450" y="58795"/>
                  <a:pt x="363104" y="49270"/>
                </a:cubicBezTo>
                <a:cubicBezTo>
                  <a:pt x="347758" y="39745"/>
                  <a:pt x="347758" y="34983"/>
                  <a:pt x="331354" y="27045"/>
                </a:cubicBezTo>
                <a:cubicBezTo>
                  <a:pt x="314950" y="19107"/>
                  <a:pt x="317066" y="1645"/>
                  <a:pt x="264679" y="1645"/>
                </a:cubicBezTo>
                <a:cubicBezTo>
                  <a:pt x="212292" y="1645"/>
                  <a:pt x="15441" y="27045"/>
                  <a:pt x="1154" y="27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FCCBB03D-3F71-A2C9-02A4-028A3E0A3A1B}"/>
              </a:ext>
            </a:extLst>
          </p:cNvPr>
          <p:cNvSpPr/>
          <p:nvPr/>
        </p:nvSpPr>
        <p:spPr>
          <a:xfrm>
            <a:off x="3276600" y="2428733"/>
            <a:ext cx="219075" cy="317718"/>
          </a:xfrm>
          <a:custGeom>
            <a:avLst/>
            <a:gdLst>
              <a:gd name="connsiteX0" fmla="*/ 219075 w 219075"/>
              <a:gd name="connsiteY0" fmla="*/ 142 h 317718"/>
              <a:gd name="connsiteX1" fmla="*/ 92075 w 219075"/>
              <a:gd name="connsiteY1" fmla="*/ 136667 h 317718"/>
              <a:gd name="connsiteX2" fmla="*/ 0 w 219075"/>
              <a:gd name="connsiteY2" fmla="*/ 317642 h 317718"/>
              <a:gd name="connsiteX3" fmla="*/ 92075 w 219075"/>
              <a:gd name="connsiteY3" fmla="*/ 114442 h 317718"/>
              <a:gd name="connsiteX4" fmla="*/ 219075 w 219075"/>
              <a:gd name="connsiteY4" fmla="*/ 142 h 31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75" h="317718">
                <a:moveTo>
                  <a:pt x="219075" y="142"/>
                </a:moveTo>
                <a:cubicBezTo>
                  <a:pt x="219075" y="3846"/>
                  <a:pt x="128587" y="83750"/>
                  <a:pt x="92075" y="136667"/>
                </a:cubicBezTo>
                <a:cubicBezTo>
                  <a:pt x="55562" y="189584"/>
                  <a:pt x="0" y="321346"/>
                  <a:pt x="0" y="317642"/>
                </a:cubicBezTo>
                <a:cubicBezTo>
                  <a:pt x="0" y="313938"/>
                  <a:pt x="59796" y="163125"/>
                  <a:pt x="92075" y="114442"/>
                </a:cubicBezTo>
                <a:cubicBezTo>
                  <a:pt x="124354" y="65759"/>
                  <a:pt x="219075" y="-3562"/>
                  <a:pt x="219075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12282778-70EB-23DA-8046-E2899FB7B422}"/>
              </a:ext>
            </a:extLst>
          </p:cNvPr>
          <p:cNvSpPr/>
          <p:nvPr/>
        </p:nvSpPr>
        <p:spPr>
          <a:xfrm>
            <a:off x="3370099" y="2637064"/>
            <a:ext cx="145407" cy="269360"/>
          </a:xfrm>
          <a:custGeom>
            <a:avLst/>
            <a:gdLst>
              <a:gd name="connsiteX0" fmla="*/ 144626 w 145407"/>
              <a:gd name="connsiteY0" fmla="*/ 1361 h 269360"/>
              <a:gd name="connsiteX1" fmla="*/ 81126 w 145407"/>
              <a:gd name="connsiteY1" fmla="*/ 99786 h 269360"/>
              <a:gd name="connsiteX2" fmla="*/ 1751 w 145407"/>
              <a:gd name="connsiteY2" fmla="*/ 268061 h 269360"/>
              <a:gd name="connsiteX3" fmla="*/ 36676 w 145407"/>
              <a:gd name="connsiteY3" fmla="*/ 169636 h 269360"/>
              <a:gd name="connsiteX4" fmla="*/ 144626 w 145407"/>
              <a:gd name="connsiteY4" fmla="*/ 1361 h 26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07" h="269360">
                <a:moveTo>
                  <a:pt x="144626" y="1361"/>
                </a:moveTo>
                <a:cubicBezTo>
                  <a:pt x="152034" y="-10281"/>
                  <a:pt x="104938" y="55336"/>
                  <a:pt x="81126" y="99786"/>
                </a:cubicBezTo>
                <a:cubicBezTo>
                  <a:pt x="57314" y="144236"/>
                  <a:pt x="9159" y="256419"/>
                  <a:pt x="1751" y="268061"/>
                </a:cubicBezTo>
                <a:cubicBezTo>
                  <a:pt x="-5657" y="279703"/>
                  <a:pt x="11276" y="210382"/>
                  <a:pt x="36676" y="169636"/>
                </a:cubicBezTo>
                <a:cubicBezTo>
                  <a:pt x="62076" y="128890"/>
                  <a:pt x="137218" y="13003"/>
                  <a:pt x="144626" y="1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8CAD1ED7-152A-AB46-063C-E67B06D7D4AB}"/>
              </a:ext>
            </a:extLst>
          </p:cNvPr>
          <p:cNvSpPr/>
          <p:nvPr/>
        </p:nvSpPr>
        <p:spPr>
          <a:xfrm>
            <a:off x="3781237" y="2556678"/>
            <a:ext cx="256577" cy="110361"/>
          </a:xfrm>
          <a:custGeom>
            <a:avLst/>
            <a:gdLst>
              <a:gd name="connsiteX0" fmla="*/ 188 w 256577"/>
              <a:gd name="connsiteY0" fmla="*/ 110322 h 110361"/>
              <a:gd name="connsiteX1" fmla="*/ 190688 w 256577"/>
              <a:gd name="connsiteY1" fmla="*/ 15072 h 110361"/>
              <a:gd name="connsiteX2" fmla="*/ 247838 w 256577"/>
              <a:gd name="connsiteY2" fmla="*/ 34122 h 110361"/>
              <a:gd name="connsiteX3" fmla="*/ 228788 w 256577"/>
              <a:gd name="connsiteY3" fmla="*/ 2372 h 110361"/>
              <a:gd name="connsiteX4" fmla="*/ 188 w 256577"/>
              <a:gd name="connsiteY4" fmla="*/ 110322 h 11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77" h="110361">
                <a:moveTo>
                  <a:pt x="188" y="110322"/>
                </a:moveTo>
                <a:cubicBezTo>
                  <a:pt x="-6162" y="112439"/>
                  <a:pt x="149413" y="27772"/>
                  <a:pt x="190688" y="15072"/>
                </a:cubicBezTo>
                <a:cubicBezTo>
                  <a:pt x="231963" y="2372"/>
                  <a:pt x="241488" y="36239"/>
                  <a:pt x="247838" y="34122"/>
                </a:cubicBezTo>
                <a:cubicBezTo>
                  <a:pt x="254188" y="32005"/>
                  <a:pt x="271121" y="-10328"/>
                  <a:pt x="228788" y="2372"/>
                </a:cubicBezTo>
                <a:cubicBezTo>
                  <a:pt x="186455" y="15072"/>
                  <a:pt x="6538" y="108205"/>
                  <a:pt x="188" y="110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6AD49D2C-5AEE-CE94-7C46-C4B9E487312E}"/>
              </a:ext>
            </a:extLst>
          </p:cNvPr>
          <p:cNvSpPr/>
          <p:nvPr/>
        </p:nvSpPr>
        <p:spPr>
          <a:xfrm>
            <a:off x="3616161" y="2435218"/>
            <a:ext cx="279705" cy="34938"/>
          </a:xfrm>
          <a:custGeom>
            <a:avLst/>
            <a:gdLst>
              <a:gd name="connsiteX0" fmla="*/ 164 w 279705"/>
              <a:gd name="connsiteY0" fmla="*/ 28582 h 34938"/>
              <a:gd name="connsiteX1" fmla="*/ 120814 w 279705"/>
              <a:gd name="connsiteY1" fmla="*/ 3182 h 34938"/>
              <a:gd name="connsiteX2" fmla="*/ 279564 w 279705"/>
              <a:gd name="connsiteY2" fmla="*/ 34932 h 34938"/>
              <a:gd name="connsiteX3" fmla="*/ 146214 w 279705"/>
              <a:gd name="connsiteY3" fmla="*/ 7 h 34938"/>
              <a:gd name="connsiteX4" fmla="*/ 164 w 279705"/>
              <a:gd name="connsiteY4" fmla="*/ 28582 h 3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705" h="34938">
                <a:moveTo>
                  <a:pt x="164" y="28582"/>
                </a:moveTo>
                <a:cubicBezTo>
                  <a:pt x="-4069" y="29111"/>
                  <a:pt x="74247" y="2124"/>
                  <a:pt x="120814" y="3182"/>
                </a:cubicBezTo>
                <a:cubicBezTo>
                  <a:pt x="167381" y="4240"/>
                  <a:pt x="275331" y="35461"/>
                  <a:pt x="279564" y="34932"/>
                </a:cubicBezTo>
                <a:cubicBezTo>
                  <a:pt x="283797" y="34403"/>
                  <a:pt x="192251" y="536"/>
                  <a:pt x="146214" y="7"/>
                </a:cubicBezTo>
                <a:cubicBezTo>
                  <a:pt x="100177" y="-522"/>
                  <a:pt x="4397" y="28053"/>
                  <a:pt x="164" y="28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4D8C3340-E6A4-C679-B114-B15FE10C5C8F}"/>
              </a:ext>
            </a:extLst>
          </p:cNvPr>
          <p:cNvSpPr/>
          <p:nvPr/>
        </p:nvSpPr>
        <p:spPr>
          <a:xfrm>
            <a:off x="3762367" y="2502891"/>
            <a:ext cx="229303" cy="100619"/>
          </a:xfrm>
          <a:custGeom>
            <a:avLst/>
            <a:gdLst>
              <a:gd name="connsiteX0" fmla="*/ 8 w 229303"/>
              <a:gd name="connsiteY0" fmla="*/ 100609 h 100619"/>
              <a:gd name="connsiteX1" fmla="*/ 133358 w 229303"/>
              <a:gd name="connsiteY1" fmla="*/ 14884 h 100619"/>
              <a:gd name="connsiteX2" fmla="*/ 228608 w 229303"/>
              <a:gd name="connsiteY2" fmla="*/ 43459 h 100619"/>
              <a:gd name="connsiteX3" fmla="*/ 174633 w 229303"/>
              <a:gd name="connsiteY3" fmla="*/ 5359 h 100619"/>
              <a:gd name="connsiteX4" fmla="*/ 139708 w 229303"/>
              <a:gd name="connsiteY4" fmla="*/ 8534 h 100619"/>
              <a:gd name="connsiteX5" fmla="*/ 8 w 229303"/>
              <a:gd name="connsiteY5" fmla="*/ 100609 h 10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303" h="100619">
                <a:moveTo>
                  <a:pt x="8" y="100609"/>
                </a:moveTo>
                <a:cubicBezTo>
                  <a:pt x="-1050" y="101667"/>
                  <a:pt x="95258" y="24409"/>
                  <a:pt x="133358" y="14884"/>
                </a:cubicBezTo>
                <a:cubicBezTo>
                  <a:pt x="171458" y="5359"/>
                  <a:pt x="221729" y="45046"/>
                  <a:pt x="228608" y="43459"/>
                </a:cubicBezTo>
                <a:cubicBezTo>
                  <a:pt x="235487" y="41872"/>
                  <a:pt x="189450" y="11180"/>
                  <a:pt x="174633" y="5359"/>
                </a:cubicBezTo>
                <a:cubicBezTo>
                  <a:pt x="159816" y="-462"/>
                  <a:pt x="168283" y="-4166"/>
                  <a:pt x="139708" y="8534"/>
                </a:cubicBezTo>
                <a:cubicBezTo>
                  <a:pt x="111133" y="21234"/>
                  <a:pt x="1066" y="99551"/>
                  <a:pt x="8" y="100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7B00DB53-700D-92EF-6953-CC521EEB1303}"/>
              </a:ext>
            </a:extLst>
          </p:cNvPr>
          <p:cNvSpPr/>
          <p:nvPr/>
        </p:nvSpPr>
        <p:spPr>
          <a:xfrm>
            <a:off x="3196022" y="2749006"/>
            <a:ext cx="74264" cy="367587"/>
          </a:xfrm>
          <a:custGeom>
            <a:avLst/>
            <a:gdLst>
              <a:gd name="connsiteX0" fmla="*/ 74228 w 74264"/>
              <a:gd name="connsiteY0" fmla="*/ 544 h 367587"/>
              <a:gd name="connsiteX1" fmla="*/ 4378 w 74264"/>
              <a:gd name="connsiteY1" fmla="*/ 352969 h 367587"/>
              <a:gd name="connsiteX2" fmla="*/ 13903 w 74264"/>
              <a:gd name="connsiteY2" fmla="*/ 273594 h 367587"/>
              <a:gd name="connsiteX3" fmla="*/ 74228 w 74264"/>
              <a:gd name="connsiteY3" fmla="*/ 544 h 36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64" h="367587">
                <a:moveTo>
                  <a:pt x="74228" y="544"/>
                </a:moveTo>
                <a:cubicBezTo>
                  <a:pt x="72641" y="13773"/>
                  <a:pt x="14432" y="307461"/>
                  <a:pt x="4378" y="352969"/>
                </a:cubicBezTo>
                <a:cubicBezTo>
                  <a:pt x="-5676" y="398477"/>
                  <a:pt x="3320" y="328098"/>
                  <a:pt x="13903" y="273594"/>
                </a:cubicBezTo>
                <a:cubicBezTo>
                  <a:pt x="24486" y="219090"/>
                  <a:pt x="75815" y="-12685"/>
                  <a:pt x="74228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11715C4E-608C-2C4C-4A32-8EF1821E5CB4}"/>
              </a:ext>
            </a:extLst>
          </p:cNvPr>
          <p:cNvSpPr/>
          <p:nvPr/>
        </p:nvSpPr>
        <p:spPr>
          <a:xfrm>
            <a:off x="3063535" y="3149350"/>
            <a:ext cx="114801" cy="460858"/>
          </a:xfrm>
          <a:custGeom>
            <a:avLst/>
            <a:gdLst>
              <a:gd name="connsiteX0" fmla="*/ 114640 w 114801"/>
              <a:gd name="connsiteY0" fmla="*/ 250 h 460858"/>
              <a:gd name="connsiteX1" fmla="*/ 54315 w 114801"/>
              <a:gd name="connsiteY1" fmla="*/ 206625 h 460858"/>
              <a:gd name="connsiteX2" fmla="*/ 340 w 114801"/>
              <a:gd name="connsiteY2" fmla="*/ 460625 h 460858"/>
              <a:gd name="connsiteX3" fmla="*/ 35265 w 114801"/>
              <a:gd name="connsiteY3" fmla="*/ 247900 h 460858"/>
              <a:gd name="connsiteX4" fmla="*/ 114640 w 114801"/>
              <a:gd name="connsiteY4" fmla="*/ 250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801" h="460858">
                <a:moveTo>
                  <a:pt x="114640" y="250"/>
                </a:moveTo>
                <a:cubicBezTo>
                  <a:pt x="117815" y="-6629"/>
                  <a:pt x="73365" y="129896"/>
                  <a:pt x="54315" y="206625"/>
                </a:cubicBezTo>
                <a:cubicBezTo>
                  <a:pt x="35265" y="283354"/>
                  <a:pt x="3515" y="453746"/>
                  <a:pt x="340" y="460625"/>
                </a:cubicBezTo>
                <a:cubicBezTo>
                  <a:pt x="-2835" y="467504"/>
                  <a:pt x="16744" y="320925"/>
                  <a:pt x="35265" y="247900"/>
                </a:cubicBezTo>
                <a:cubicBezTo>
                  <a:pt x="53786" y="174875"/>
                  <a:pt x="111465" y="7129"/>
                  <a:pt x="114640" y="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7CC3203D-A06C-B93A-FD46-4E62802F0B66}"/>
              </a:ext>
            </a:extLst>
          </p:cNvPr>
          <p:cNvSpPr/>
          <p:nvPr/>
        </p:nvSpPr>
        <p:spPr>
          <a:xfrm>
            <a:off x="3033204" y="3111481"/>
            <a:ext cx="135532" cy="699855"/>
          </a:xfrm>
          <a:custGeom>
            <a:avLst/>
            <a:gdLst>
              <a:gd name="connsiteX0" fmla="*/ 135446 w 135532"/>
              <a:gd name="connsiteY0" fmla="*/ 19 h 699855"/>
              <a:gd name="connsiteX1" fmla="*/ 43371 w 135532"/>
              <a:gd name="connsiteY1" fmla="*/ 285769 h 699855"/>
              <a:gd name="connsiteX2" fmla="*/ 2096 w 135532"/>
              <a:gd name="connsiteY2" fmla="*/ 695344 h 699855"/>
              <a:gd name="connsiteX3" fmla="*/ 11621 w 135532"/>
              <a:gd name="connsiteY3" fmla="*/ 492144 h 699855"/>
              <a:gd name="connsiteX4" fmla="*/ 59246 w 135532"/>
              <a:gd name="connsiteY4" fmla="*/ 298469 h 699855"/>
              <a:gd name="connsiteX5" fmla="*/ 135446 w 135532"/>
              <a:gd name="connsiteY5" fmla="*/ 19 h 6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2" h="699855">
                <a:moveTo>
                  <a:pt x="135446" y="19"/>
                </a:moveTo>
                <a:cubicBezTo>
                  <a:pt x="132800" y="-2098"/>
                  <a:pt x="65596" y="169882"/>
                  <a:pt x="43371" y="285769"/>
                </a:cubicBezTo>
                <a:cubicBezTo>
                  <a:pt x="21146" y="401656"/>
                  <a:pt x="7388" y="660948"/>
                  <a:pt x="2096" y="695344"/>
                </a:cubicBezTo>
                <a:cubicBezTo>
                  <a:pt x="-3196" y="729740"/>
                  <a:pt x="2096" y="558290"/>
                  <a:pt x="11621" y="492144"/>
                </a:cubicBezTo>
                <a:cubicBezTo>
                  <a:pt x="21146" y="425998"/>
                  <a:pt x="39138" y="378373"/>
                  <a:pt x="59246" y="298469"/>
                </a:cubicBezTo>
                <a:cubicBezTo>
                  <a:pt x="79354" y="218565"/>
                  <a:pt x="138092" y="2136"/>
                  <a:pt x="135446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B2EA26FA-E62B-F285-71CB-0215A33239E4}"/>
              </a:ext>
            </a:extLst>
          </p:cNvPr>
          <p:cNvSpPr/>
          <p:nvPr/>
        </p:nvSpPr>
        <p:spPr>
          <a:xfrm>
            <a:off x="3984346" y="3369594"/>
            <a:ext cx="22899" cy="892436"/>
          </a:xfrm>
          <a:custGeom>
            <a:avLst/>
            <a:gdLst>
              <a:gd name="connsiteX0" fmla="*/ 6629 w 22899"/>
              <a:gd name="connsiteY0" fmla="*/ 5431 h 892436"/>
              <a:gd name="connsiteX1" fmla="*/ 9804 w 22899"/>
              <a:gd name="connsiteY1" fmla="*/ 618206 h 892436"/>
              <a:gd name="connsiteX2" fmla="*/ 279 w 22899"/>
              <a:gd name="connsiteY2" fmla="*/ 884906 h 892436"/>
              <a:gd name="connsiteX3" fmla="*/ 22504 w 22899"/>
              <a:gd name="connsiteY3" fmla="*/ 348331 h 892436"/>
              <a:gd name="connsiteX4" fmla="*/ 6629 w 22899"/>
              <a:gd name="connsiteY4" fmla="*/ 5431 h 89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99" h="892436">
                <a:moveTo>
                  <a:pt x="6629" y="5431"/>
                </a:moveTo>
                <a:cubicBezTo>
                  <a:pt x="4512" y="50410"/>
                  <a:pt x="10862" y="471627"/>
                  <a:pt x="9804" y="618206"/>
                </a:cubicBezTo>
                <a:cubicBezTo>
                  <a:pt x="8746" y="764785"/>
                  <a:pt x="-1838" y="929885"/>
                  <a:pt x="279" y="884906"/>
                </a:cubicBezTo>
                <a:cubicBezTo>
                  <a:pt x="2396" y="839927"/>
                  <a:pt x="19329" y="491206"/>
                  <a:pt x="22504" y="348331"/>
                </a:cubicBezTo>
                <a:cubicBezTo>
                  <a:pt x="25679" y="205456"/>
                  <a:pt x="8746" y="-39548"/>
                  <a:pt x="6629" y="5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0FF643F7-BD47-21C6-E7D7-248E6DA931B0}"/>
              </a:ext>
            </a:extLst>
          </p:cNvPr>
          <p:cNvSpPr/>
          <p:nvPr/>
        </p:nvSpPr>
        <p:spPr>
          <a:xfrm>
            <a:off x="3946508" y="3803288"/>
            <a:ext cx="13201" cy="515835"/>
          </a:xfrm>
          <a:custGeom>
            <a:avLst/>
            <a:gdLst>
              <a:gd name="connsiteX0" fmla="*/ 9542 w 13201"/>
              <a:gd name="connsiteY0" fmla="*/ 6712 h 515835"/>
              <a:gd name="connsiteX1" fmla="*/ 12717 w 13201"/>
              <a:gd name="connsiteY1" fmla="*/ 511537 h 515835"/>
              <a:gd name="connsiteX2" fmla="*/ 17 w 13201"/>
              <a:gd name="connsiteY2" fmla="*/ 238487 h 515835"/>
              <a:gd name="connsiteX3" fmla="*/ 9542 w 13201"/>
              <a:gd name="connsiteY3" fmla="*/ 6712 h 51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01" h="515835">
                <a:moveTo>
                  <a:pt x="9542" y="6712"/>
                </a:moveTo>
                <a:cubicBezTo>
                  <a:pt x="11659" y="52220"/>
                  <a:pt x="14304" y="472908"/>
                  <a:pt x="12717" y="511537"/>
                </a:cubicBezTo>
                <a:cubicBezTo>
                  <a:pt x="11130" y="550166"/>
                  <a:pt x="-512" y="317862"/>
                  <a:pt x="17" y="238487"/>
                </a:cubicBezTo>
                <a:cubicBezTo>
                  <a:pt x="546" y="159112"/>
                  <a:pt x="7425" y="-38796"/>
                  <a:pt x="9542" y="6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B16EA975-1E46-46B1-D7CD-4E4C9C5F8F13}"/>
              </a:ext>
            </a:extLst>
          </p:cNvPr>
          <p:cNvSpPr/>
          <p:nvPr/>
        </p:nvSpPr>
        <p:spPr>
          <a:xfrm>
            <a:off x="3888233" y="4262575"/>
            <a:ext cx="110234" cy="292769"/>
          </a:xfrm>
          <a:custGeom>
            <a:avLst/>
            <a:gdLst>
              <a:gd name="connsiteX0" fmla="*/ 109092 w 110234"/>
              <a:gd name="connsiteY0" fmla="*/ 1450 h 292769"/>
              <a:gd name="connsiteX1" fmla="*/ 1142 w 110234"/>
              <a:gd name="connsiteY1" fmla="*/ 287200 h 292769"/>
              <a:gd name="connsiteX2" fmla="*/ 55117 w 110234"/>
              <a:gd name="connsiteY2" fmla="*/ 179250 h 292769"/>
              <a:gd name="connsiteX3" fmla="*/ 109092 w 110234"/>
              <a:gd name="connsiteY3" fmla="*/ 1450 h 29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234" h="292769">
                <a:moveTo>
                  <a:pt x="109092" y="1450"/>
                </a:moveTo>
                <a:cubicBezTo>
                  <a:pt x="100096" y="19442"/>
                  <a:pt x="10138" y="257567"/>
                  <a:pt x="1142" y="287200"/>
                </a:cubicBezTo>
                <a:cubicBezTo>
                  <a:pt x="-7854" y="316833"/>
                  <a:pt x="38713" y="220525"/>
                  <a:pt x="55117" y="179250"/>
                </a:cubicBezTo>
                <a:cubicBezTo>
                  <a:pt x="71521" y="137975"/>
                  <a:pt x="118088" y="-16542"/>
                  <a:pt x="109092" y="1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9BC2A0A4-047F-69B7-D2D1-2644D6524E0A}"/>
              </a:ext>
            </a:extLst>
          </p:cNvPr>
          <p:cNvSpPr/>
          <p:nvPr/>
        </p:nvSpPr>
        <p:spPr>
          <a:xfrm>
            <a:off x="3816174" y="4395980"/>
            <a:ext cx="90152" cy="462099"/>
          </a:xfrm>
          <a:custGeom>
            <a:avLst/>
            <a:gdLst>
              <a:gd name="connsiteX0" fmla="*/ 176 w 90152"/>
              <a:gd name="connsiteY0" fmla="*/ 1395 h 462099"/>
              <a:gd name="connsiteX1" fmla="*/ 66851 w 90152"/>
              <a:gd name="connsiteY1" fmla="*/ 156970 h 462099"/>
              <a:gd name="connsiteX2" fmla="*/ 89076 w 90152"/>
              <a:gd name="connsiteY2" fmla="*/ 236345 h 462099"/>
              <a:gd name="connsiteX3" fmla="*/ 79551 w 90152"/>
              <a:gd name="connsiteY3" fmla="*/ 341120 h 462099"/>
              <a:gd name="connsiteX4" fmla="*/ 19226 w 90152"/>
              <a:gd name="connsiteY4" fmla="*/ 461770 h 462099"/>
              <a:gd name="connsiteX5" fmla="*/ 60501 w 90152"/>
              <a:gd name="connsiteY5" fmla="*/ 372870 h 462099"/>
              <a:gd name="connsiteX6" fmla="*/ 89076 w 90152"/>
              <a:gd name="connsiteY6" fmla="*/ 255395 h 462099"/>
              <a:gd name="connsiteX7" fmla="*/ 176 w 90152"/>
              <a:gd name="connsiteY7" fmla="*/ 1395 h 46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152" h="462099">
                <a:moveTo>
                  <a:pt x="176" y="1395"/>
                </a:moveTo>
                <a:cubicBezTo>
                  <a:pt x="-3528" y="-15009"/>
                  <a:pt x="52034" y="117812"/>
                  <a:pt x="66851" y="156970"/>
                </a:cubicBezTo>
                <a:cubicBezTo>
                  <a:pt x="81668" y="196128"/>
                  <a:pt x="86959" y="205653"/>
                  <a:pt x="89076" y="236345"/>
                </a:cubicBezTo>
                <a:cubicBezTo>
                  <a:pt x="91193" y="267037"/>
                  <a:pt x="91193" y="303549"/>
                  <a:pt x="79551" y="341120"/>
                </a:cubicBezTo>
                <a:cubicBezTo>
                  <a:pt x="67909" y="378691"/>
                  <a:pt x="22401" y="456478"/>
                  <a:pt x="19226" y="461770"/>
                </a:cubicBezTo>
                <a:cubicBezTo>
                  <a:pt x="16051" y="467062"/>
                  <a:pt x="48859" y="407266"/>
                  <a:pt x="60501" y="372870"/>
                </a:cubicBezTo>
                <a:cubicBezTo>
                  <a:pt x="72143" y="338474"/>
                  <a:pt x="93839" y="314662"/>
                  <a:pt x="89076" y="255395"/>
                </a:cubicBezTo>
                <a:cubicBezTo>
                  <a:pt x="84314" y="196128"/>
                  <a:pt x="3880" y="17799"/>
                  <a:pt x="176" y="1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14BB52E3-7F00-10F3-0DCC-210632938660}"/>
              </a:ext>
            </a:extLst>
          </p:cNvPr>
          <p:cNvSpPr/>
          <p:nvPr/>
        </p:nvSpPr>
        <p:spPr>
          <a:xfrm>
            <a:off x="3017846" y="3774431"/>
            <a:ext cx="36663" cy="535465"/>
          </a:xfrm>
          <a:custGeom>
            <a:avLst/>
            <a:gdLst>
              <a:gd name="connsiteX0" fmla="*/ 36504 w 36663"/>
              <a:gd name="connsiteY0" fmla="*/ 3819 h 535465"/>
              <a:gd name="connsiteX1" fmla="*/ 14279 w 36663"/>
              <a:gd name="connsiteY1" fmla="*/ 137169 h 535465"/>
              <a:gd name="connsiteX2" fmla="*/ 7929 w 36663"/>
              <a:gd name="connsiteY2" fmla="*/ 534044 h 535465"/>
              <a:gd name="connsiteX3" fmla="*/ 1579 w 36663"/>
              <a:gd name="connsiteY3" fmla="*/ 260994 h 535465"/>
              <a:gd name="connsiteX4" fmla="*/ 36504 w 36663"/>
              <a:gd name="connsiteY4" fmla="*/ 3819 h 53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663" h="535465">
                <a:moveTo>
                  <a:pt x="36504" y="3819"/>
                </a:moveTo>
                <a:cubicBezTo>
                  <a:pt x="38621" y="-16818"/>
                  <a:pt x="19041" y="48798"/>
                  <a:pt x="14279" y="137169"/>
                </a:cubicBezTo>
                <a:cubicBezTo>
                  <a:pt x="9516" y="225540"/>
                  <a:pt x="10046" y="513407"/>
                  <a:pt x="7929" y="534044"/>
                </a:cubicBezTo>
                <a:cubicBezTo>
                  <a:pt x="5812" y="554681"/>
                  <a:pt x="-3713" y="345132"/>
                  <a:pt x="1579" y="260994"/>
                </a:cubicBezTo>
                <a:cubicBezTo>
                  <a:pt x="6871" y="176857"/>
                  <a:pt x="34387" y="24456"/>
                  <a:pt x="36504" y="3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59D60F99-7866-2E7D-CEDC-22314BE1DE68}"/>
              </a:ext>
            </a:extLst>
          </p:cNvPr>
          <p:cNvSpPr/>
          <p:nvPr/>
        </p:nvSpPr>
        <p:spPr>
          <a:xfrm>
            <a:off x="3003493" y="3743302"/>
            <a:ext cx="54154" cy="560517"/>
          </a:xfrm>
          <a:custGeom>
            <a:avLst/>
            <a:gdLst>
              <a:gd name="connsiteX0" fmla="*/ 54032 w 54154"/>
              <a:gd name="connsiteY0" fmla="*/ 23 h 560517"/>
              <a:gd name="connsiteX1" fmla="*/ 22282 w 54154"/>
              <a:gd name="connsiteY1" fmla="*/ 123848 h 560517"/>
              <a:gd name="connsiteX2" fmla="*/ 6407 w 54154"/>
              <a:gd name="connsiteY2" fmla="*/ 276248 h 560517"/>
              <a:gd name="connsiteX3" fmla="*/ 57 w 54154"/>
              <a:gd name="connsiteY3" fmla="*/ 558823 h 560517"/>
              <a:gd name="connsiteX4" fmla="*/ 9582 w 54154"/>
              <a:gd name="connsiteY4" fmla="*/ 133373 h 560517"/>
              <a:gd name="connsiteX5" fmla="*/ 54032 w 54154"/>
              <a:gd name="connsiteY5" fmla="*/ 23 h 560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54" h="560517">
                <a:moveTo>
                  <a:pt x="54032" y="23"/>
                </a:moveTo>
                <a:cubicBezTo>
                  <a:pt x="56149" y="-1565"/>
                  <a:pt x="30219" y="77811"/>
                  <a:pt x="22282" y="123848"/>
                </a:cubicBezTo>
                <a:cubicBezTo>
                  <a:pt x="14345" y="169885"/>
                  <a:pt x="10111" y="203752"/>
                  <a:pt x="6407" y="276248"/>
                </a:cubicBezTo>
                <a:cubicBezTo>
                  <a:pt x="2703" y="348744"/>
                  <a:pt x="-472" y="582635"/>
                  <a:pt x="57" y="558823"/>
                </a:cubicBezTo>
                <a:cubicBezTo>
                  <a:pt x="586" y="535011"/>
                  <a:pt x="4290" y="220686"/>
                  <a:pt x="9582" y="133373"/>
                </a:cubicBezTo>
                <a:cubicBezTo>
                  <a:pt x="14874" y="46061"/>
                  <a:pt x="51915" y="1611"/>
                  <a:pt x="54032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878CD4BA-76C9-4B08-C631-EEA9CB136EFC}"/>
              </a:ext>
            </a:extLst>
          </p:cNvPr>
          <p:cNvSpPr/>
          <p:nvPr/>
        </p:nvSpPr>
        <p:spPr>
          <a:xfrm>
            <a:off x="3060447" y="4073345"/>
            <a:ext cx="70106" cy="359257"/>
          </a:xfrm>
          <a:custGeom>
            <a:avLst/>
            <a:gdLst>
              <a:gd name="connsiteX0" fmla="*/ 35178 w 70106"/>
              <a:gd name="connsiteY0" fmla="*/ 180 h 359257"/>
              <a:gd name="connsiteX1" fmla="*/ 3428 w 70106"/>
              <a:gd name="connsiteY1" fmla="*/ 190680 h 359257"/>
              <a:gd name="connsiteX2" fmla="*/ 70103 w 70106"/>
              <a:gd name="connsiteY2" fmla="*/ 358955 h 359257"/>
              <a:gd name="connsiteX3" fmla="*/ 253 w 70106"/>
              <a:gd name="connsiteY3" fmla="*/ 225605 h 359257"/>
              <a:gd name="connsiteX4" fmla="*/ 35178 w 70106"/>
              <a:gd name="connsiteY4" fmla="*/ 180 h 35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06" h="359257">
                <a:moveTo>
                  <a:pt x="35178" y="180"/>
                </a:moveTo>
                <a:cubicBezTo>
                  <a:pt x="35707" y="-5641"/>
                  <a:pt x="-2393" y="130884"/>
                  <a:pt x="3428" y="190680"/>
                </a:cubicBezTo>
                <a:cubicBezTo>
                  <a:pt x="9249" y="250476"/>
                  <a:pt x="70632" y="353134"/>
                  <a:pt x="70103" y="358955"/>
                </a:cubicBezTo>
                <a:cubicBezTo>
                  <a:pt x="69574" y="364776"/>
                  <a:pt x="3957" y="285401"/>
                  <a:pt x="253" y="225605"/>
                </a:cubicBezTo>
                <a:cubicBezTo>
                  <a:pt x="-3451" y="165809"/>
                  <a:pt x="34649" y="6001"/>
                  <a:pt x="35178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9FDA6409-01B1-BA81-09E8-DF2A4820AD1B}"/>
              </a:ext>
            </a:extLst>
          </p:cNvPr>
          <p:cNvSpPr/>
          <p:nvPr/>
        </p:nvSpPr>
        <p:spPr>
          <a:xfrm>
            <a:off x="2933187" y="4327355"/>
            <a:ext cx="61274" cy="235954"/>
          </a:xfrm>
          <a:custGeom>
            <a:avLst/>
            <a:gdLst>
              <a:gd name="connsiteX0" fmla="*/ 60838 w 61274"/>
              <a:gd name="connsiteY0" fmla="*/ 170 h 235954"/>
              <a:gd name="connsiteX1" fmla="*/ 19563 w 61274"/>
              <a:gd name="connsiteY1" fmla="*/ 181145 h 235954"/>
              <a:gd name="connsiteX2" fmla="*/ 513 w 61274"/>
              <a:gd name="connsiteY2" fmla="*/ 235120 h 235954"/>
              <a:gd name="connsiteX3" fmla="*/ 38613 w 61274"/>
              <a:gd name="connsiteY3" fmla="*/ 149395 h 235954"/>
              <a:gd name="connsiteX4" fmla="*/ 60838 w 61274"/>
              <a:gd name="connsiteY4" fmla="*/ 170 h 23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4" h="235954">
                <a:moveTo>
                  <a:pt x="60838" y="170"/>
                </a:moveTo>
                <a:cubicBezTo>
                  <a:pt x="57663" y="5462"/>
                  <a:pt x="29617" y="141987"/>
                  <a:pt x="19563" y="181145"/>
                </a:cubicBezTo>
                <a:cubicBezTo>
                  <a:pt x="9509" y="220303"/>
                  <a:pt x="-2662" y="240412"/>
                  <a:pt x="513" y="235120"/>
                </a:cubicBezTo>
                <a:cubicBezTo>
                  <a:pt x="3688" y="229828"/>
                  <a:pt x="28030" y="184320"/>
                  <a:pt x="38613" y="149395"/>
                </a:cubicBezTo>
                <a:cubicBezTo>
                  <a:pt x="49196" y="114470"/>
                  <a:pt x="64013" y="-5122"/>
                  <a:pt x="60838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1558C49D-68B0-BD77-04D0-C2E05DBD6B6E}"/>
              </a:ext>
            </a:extLst>
          </p:cNvPr>
          <p:cNvSpPr/>
          <p:nvPr/>
        </p:nvSpPr>
        <p:spPr>
          <a:xfrm>
            <a:off x="2987586" y="4270351"/>
            <a:ext cx="54103" cy="244661"/>
          </a:xfrm>
          <a:custGeom>
            <a:avLst/>
            <a:gdLst>
              <a:gd name="connsiteX0" fmla="*/ 54064 w 54103"/>
              <a:gd name="connsiteY0" fmla="*/ 24 h 244661"/>
              <a:gd name="connsiteX1" fmla="*/ 25489 w 54103"/>
              <a:gd name="connsiteY1" fmla="*/ 187349 h 244661"/>
              <a:gd name="connsiteX2" fmla="*/ 89 w 54103"/>
              <a:gd name="connsiteY2" fmla="*/ 244499 h 244661"/>
              <a:gd name="connsiteX3" fmla="*/ 19139 w 54103"/>
              <a:gd name="connsiteY3" fmla="*/ 174649 h 244661"/>
              <a:gd name="connsiteX4" fmla="*/ 54064 w 54103"/>
              <a:gd name="connsiteY4" fmla="*/ 24 h 24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3" h="244661">
                <a:moveTo>
                  <a:pt x="54064" y="24"/>
                </a:moveTo>
                <a:cubicBezTo>
                  <a:pt x="55122" y="2141"/>
                  <a:pt x="34485" y="146603"/>
                  <a:pt x="25489" y="187349"/>
                </a:cubicBezTo>
                <a:cubicBezTo>
                  <a:pt x="16493" y="228095"/>
                  <a:pt x="1147" y="246616"/>
                  <a:pt x="89" y="244499"/>
                </a:cubicBezTo>
                <a:cubicBezTo>
                  <a:pt x="-969" y="242382"/>
                  <a:pt x="7497" y="216982"/>
                  <a:pt x="19139" y="174649"/>
                </a:cubicBezTo>
                <a:cubicBezTo>
                  <a:pt x="30781" y="132316"/>
                  <a:pt x="53006" y="-2093"/>
                  <a:pt x="54064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0B84EB7C-28E2-1032-7FEF-046F7630C48C}"/>
              </a:ext>
            </a:extLst>
          </p:cNvPr>
          <p:cNvSpPr/>
          <p:nvPr/>
        </p:nvSpPr>
        <p:spPr>
          <a:xfrm>
            <a:off x="2974965" y="4397255"/>
            <a:ext cx="182348" cy="115246"/>
          </a:xfrm>
          <a:custGeom>
            <a:avLst/>
            <a:gdLst>
              <a:gd name="connsiteX0" fmla="*/ 10 w 182348"/>
              <a:gd name="connsiteY0" fmla="*/ 89020 h 115246"/>
              <a:gd name="connsiteX1" fmla="*/ 95260 w 182348"/>
              <a:gd name="connsiteY1" fmla="*/ 95370 h 115246"/>
              <a:gd name="connsiteX2" fmla="*/ 180985 w 182348"/>
              <a:gd name="connsiteY2" fmla="*/ 120 h 115246"/>
              <a:gd name="connsiteX3" fmla="*/ 142885 w 182348"/>
              <a:gd name="connsiteY3" fmla="*/ 76320 h 115246"/>
              <a:gd name="connsiteX4" fmla="*/ 76210 w 182348"/>
              <a:gd name="connsiteY4" fmla="*/ 114420 h 115246"/>
              <a:gd name="connsiteX5" fmla="*/ 88910 w 182348"/>
              <a:gd name="connsiteY5" fmla="*/ 101720 h 115246"/>
              <a:gd name="connsiteX6" fmla="*/ 10 w 182348"/>
              <a:gd name="connsiteY6" fmla="*/ 89020 h 11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348" h="115246">
                <a:moveTo>
                  <a:pt x="10" y="89020"/>
                </a:moveTo>
                <a:cubicBezTo>
                  <a:pt x="1068" y="87962"/>
                  <a:pt x="65098" y="110187"/>
                  <a:pt x="95260" y="95370"/>
                </a:cubicBezTo>
                <a:cubicBezTo>
                  <a:pt x="125422" y="80553"/>
                  <a:pt x="173047" y="3295"/>
                  <a:pt x="180985" y="120"/>
                </a:cubicBezTo>
                <a:cubicBezTo>
                  <a:pt x="188923" y="-3055"/>
                  <a:pt x="160347" y="57270"/>
                  <a:pt x="142885" y="76320"/>
                </a:cubicBezTo>
                <a:cubicBezTo>
                  <a:pt x="125423" y="95370"/>
                  <a:pt x="85206" y="110187"/>
                  <a:pt x="76210" y="114420"/>
                </a:cubicBezTo>
                <a:cubicBezTo>
                  <a:pt x="67214" y="118653"/>
                  <a:pt x="103197" y="105424"/>
                  <a:pt x="88910" y="101720"/>
                </a:cubicBezTo>
                <a:cubicBezTo>
                  <a:pt x="74623" y="98016"/>
                  <a:pt x="-1048" y="90078"/>
                  <a:pt x="10" y="89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1CF98F5E-EF20-263C-F9FD-45964E339F44}"/>
              </a:ext>
            </a:extLst>
          </p:cNvPr>
          <p:cNvSpPr/>
          <p:nvPr/>
        </p:nvSpPr>
        <p:spPr>
          <a:xfrm>
            <a:off x="3182834" y="4419323"/>
            <a:ext cx="373186" cy="152677"/>
          </a:xfrm>
          <a:custGeom>
            <a:avLst/>
            <a:gdLst>
              <a:gd name="connsiteX0" fmla="*/ 1691 w 373186"/>
              <a:gd name="connsiteY0" fmla="*/ 277 h 152677"/>
              <a:gd name="connsiteX1" fmla="*/ 220766 w 373186"/>
              <a:gd name="connsiteY1" fmla="*/ 76477 h 152677"/>
              <a:gd name="connsiteX2" fmla="*/ 373166 w 373186"/>
              <a:gd name="connsiteY2" fmla="*/ 152677 h 152677"/>
              <a:gd name="connsiteX3" fmla="*/ 211241 w 373186"/>
              <a:gd name="connsiteY3" fmla="*/ 76477 h 152677"/>
              <a:gd name="connsiteX4" fmla="*/ 62016 w 373186"/>
              <a:gd name="connsiteY4" fmla="*/ 41552 h 152677"/>
              <a:gd name="connsiteX5" fmla="*/ 115991 w 373186"/>
              <a:gd name="connsiteY5" fmla="*/ 51077 h 152677"/>
              <a:gd name="connsiteX6" fmla="*/ 1691 w 373186"/>
              <a:gd name="connsiteY6" fmla="*/ 277 h 15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186" h="152677">
                <a:moveTo>
                  <a:pt x="1691" y="277"/>
                </a:moveTo>
                <a:cubicBezTo>
                  <a:pt x="19153" y="4510"/>
                  <a:pt x="158854" y="51077"/>
                  <a:pt x="220766" y="76477"/>
                </a:cubicBezTo>
                <a:cubicBezTo>
                  <a:pt x="282678" y="101877"/>
                  <a:pt x="374753" y="152677"/>
                  <a:pt x="373166" y="152677"/>
                </a:cubicBezTo>
                <a:cubicBezTo>
                  <a:pt x="371579" y="152677"/>
                  <a:pt x="263099" y="94998"/>
                  <a:pt x="211241" y="76477"/>
                </a:cubicBezTo>
                <a:cubicBezTo>
                  <a:pt x="159383" y="57956"/>
                  <a:pt x="77891" y="45785"/>
                  <a:pt x="62016" y="41552"/>
                </a:cubicBezTo>
                <a:cubicBezTo>
                  <a:pt x="46141" y="37319"/>
                  <a:pt x="124458" y="60602"/>
                  <a:pt x="115991" y="51077"/>
                </a:cubicBezTo>
                <a:cubicBezTo>
                  <a:pt x="107524" y="41552"/>
                  <a:pt x="-15771" y="-3956"/>
                  <a:pt x="1691" y="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6DB9B032-6E12-0DDF-F6A9-42248E3B32D7}"/>
              </a:ext>
            </a:extLst>
          </p:cNvPr>
          <p:cNvSpPr/>
          <p:nvPr/>
        </p:nvSpPr>
        <p:spPr>
          <a:xfrm>
            <a:off x="2949304" y="4448169"/>
            <a:ext cx="486086" cy="133467"/>
          </a:xfrm>
          <a:custGeom>
            <a:avLst/>
            <a:gdLst>
              <a:gd name="connsiteX0" fmla="*/ 271 w 486086"/>
              <a:gd name="connsiteY0" fmla="*/ 133356 h 133467"/>
              <a:gd name="connsiteX1" fmla="*/ 136796 w 486086"/>
              <a:gd name="connsiteY1" fmla="*/ 92081 h 133467"/>
              <a:gd name="connsiteX2" fmla="*/ 216171 w 486086"/>
              <a:gd name="connsiteY2" fmla="*/ 44456 h 133467"/>
              <a:gd name="connsiteX3" fmla="*/ 206646 w 486086"/>
              <a:gd name="connsiteY3" fmla="*/ 6 h 133467"/>
              <a:gd name="connsiteX4" fmla="*/ 289196 w 486086"/>
              <a:gd name="connsiteY4" fmla="*/ 41281 h 133467"/>
              <a:gd name="connsiteX5" fmla="*/ 374921 w 486086"/>
              <a:gd name="connsiteY5" fmla="*/ 63506 h 133467"/>
              <a:gd name="connsiteX6" fmla="*/ 486046 w 486086"/>
              <a:gd name="connsiteY6" fmla="*/ 69856 h 133467"/>
              <a:gd name="connsiteX7" fmla="*/ 362221 w 486086"/>
              <a:gd name="connsiteY7" fmla="*/ 44456 h 133467"/>
              <a:gd name="connsiteX8" fmla="*/ 251096 w 486086"/>
              <a:gd name="connsiteY8" fmla="*/ 15881 h 133467"/>
              <a:gd name="connsiteX9" fmla="*/ 222521 w 486086"/>
              <a:gd name="connsiteY9" fmla="*/ 44456 h 133467"/>
              <a:gd name="connsiteX10" fmla="*/ 124096 w 486086"/>
              <a:gd name="connsiteY10" fmla="*/ 69856 h 133467"/>
              <a:gd name="connsiteX11" fmla="*/ 174896 w 486086"/>
              <a:gd name="connsiteY11" fmla="*/ 79381 h 133467"/>
              <a:gd name="connsiteX12" fmla="*/ 271 w 486086"/>
              <a:gd name="connsiteY12" fmla="*/ 133356 h 13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086" h="133467">
                <a:moveTo>
                  <a:pt x="271" y="133356"/>
                </a:moveTo>
                <a:cubicBezTo>
                  <a:pt x="-6079" y="135473"/>
                  <a:pt x="100813" y="106898"/>
                  <a:pt x="136796" y="92081"/>
                </a:cubicBezTo>
                <a:cubicBezTo>
                  <a:pt x="172779" y="77264"/>
                  <a:pt x="204529" y="59802"/>
                  <a:pt x="216171" y="44456"/>
                </a:cubicBezTo>
                <a:cubicBezTo>
                  <a:pt x="227813" y="29110"/>
                  <a:pt x="194475" y="535"/>
                  <a:pt x="206646" y="6"/>
                </a:cubicBezTo>
                <a:cubicBezTo>
                  <a:pt x="218817" y="-523"/>
                  <a:pt x="261150" y="30698"/>
                  <a:pt x="289196" y="41281"/>
                </a:cubicBezTo>
                <a:cubicBezTo>
                  <a:pt x="317242" y="51864"/>
                  <a:pt x="342113" y="58743"/>
                  <a:pt x="374921" y="63506"/>
                </a:cubicBezTo>
                <a:cubicBezTo>
                  <a:pt x="407729" y="68269"/>
                  <a:pt x="488163" y="73031"/>
                  <a:pt x="486046" y="69856"/>
                </a:cubicBezTo>
                <a:cubicBezTo>
                  <a:pt x="483929" y="66681"/>
                  <a:pt x="401379" y="53452"/>
                  <a:pt x="362221" y="44456"/>
                </a:cubicBezTo>
                <a:cubicBezTo>
                  <a:pt x="323063" y="35460"/>
                  <a:pt x="274379" y="15881"/>
                  <a:pt x="251096" y="15881"/>
                </a:cubicBezTo>
                <a:cubicBezTo>
                  <a:pt x="227813" y="15881"/>
                  <a:pt x="243688" y="35460"/>
                  <a:pt x="222521" y="44456"/>
                </a:cubicBezTo>
                <a:cubicBezTo>
                  <a:pt x="201354" y="53452"/>
                  <a:pt x="132033" y="64035"/>
                  <a:pt x="124096" y="69856"/>
                </a:cubicBezTo>
                <a:cubicBezTo>
                  <a:pt x="116159" y="75677"/>
                  <a:pt x="194475" y="69856"/>
                  <a:pt x="174896" y="79381"/>
                </a:cubicBezTo>
                <a:cubicBezTo>
                  <a:pt x="155317" y="88906"/>
                  <a:pt x="6621" y="131239"/>
                  <a:pt x="271" y="133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1F023221-36FB-A3C6-D071-3F152AA09F5A}"/>
              </a:ext>
            </a:extLst>
          </p:cNvPr>
          <p:cNvSpPr/>
          <p:nvPr/>
        </p:nvSpPr>
        <p:spPr>
          <a:xfrm>
            <a:off x="2905083" y="4508151"/>
            <a:ext cx="98557" cy="327377"/>
          </a:xfrm>
          <a:custGeom>
            <a:avLst/>
            <a:gdLst>
              <a:gd name="connsiteX0" fmla="*/ 25442 w 98557"/>
              <a:gd name="connsiteY0" fmla="*/ 3524 h 327377"/>
              <a:gd name="connsiteX1" fmla="*/ 22267 w 98557"/>
              <a:gd name="connsiteY1" fmla="*/ 101949 h 327377"/>
              <a:gd name="connsiteX2" fmla="*/ 42 w 98557"/>
              <a:gd name="connsiteY2" fmla="*/ 194024 h 327377"/>
              <a:gd name="connsiteX3" fmla="*/ 28617 w 98557"/>
              <a:gd name="connsiteY3" fmla="*/ 238474 h 327377"/>
              <a:gd name="connsiteX4" fmla="*/ 98467 w 98557"/>
              <a:gd name="connsiteY4" fmla="*/ 327374 h 327377"/>
              <a:gd name="connsiteX5" fmla="*/ 12742 w 98557"/>
              <a:gd name="connsiteY5" fmla="*/ 235299 h 327377"/>
              <a:gd name="connsiteX6" fmla="*/ 25442 w 98557"/>
              <a:gd name="connsiteY6" fmla="*/ 3524 h 32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557" h="327377">
                <a:moveTo>
                  <a:pt x="25442" y="3524"/>
                </a:moveTo>
                <a:cubicBezTo>
                  <a:pt x="27029" y="-18701"/>
                  <a:pt x="26500" y="70199"/>
                  <a:pt x="22267" y="101949"/>
                </a:cubicBezTo>
                <a:cubicBezTo>
                  <a:pt x="18034" y="133699"/>
                  <a:pt x="-1016" y="171270"/>
                  <a:pt x="42" y="194024"/>
                </a:cubicBezTo>
                <a:cubicBezTo>
                  <a:pt x="1100" y="216778"/>
                  <a:pt x="12213" y="216249"/>
                  <a:pt x="28617" y="238474"/>
                </a:cubicBezTo>
                <a:cubicBezTo>
                  <a:pt x="45021" y="260699"/>
                  <a:pt x="101113" y="327903"/>
                  <a:pt x="98467" y="327374"/>
                </a:cubicBezTo>
                <a:cubicBezTo>
                  <a:pt x="95821" y="326845"/>
                  <a:pt x="23854" y="285041"/>
                  <a:pt x="12742" y="235299"/>
                </a:cubicBezTo>
                <a:cubicBezTo>
                  <a:pt x="1630" y="185557"/>
                  <a:pt x="23855" y="25749"/>
                  <a:pt x="25442" y="3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CA07BCE2-165C-EF9F-3D42-4F4E8616607D}"/>
              </a:ext>
            </a:extLst>
          </p:cNvPr>
          <p:cNvSpPr/>
          <p:nvPr/>
        </p:nvSpPr>
        <p:spPr>
          <a:xfrm>
            <a:off x="2930352" y="4486185"/>
            <a:ext cx="66911" cy="206532"/>
          </a:xfrm>
          <a:custGeom>
            <a:avLst/>
            <a:gdLst>
              <a:gd name="connsiteX0" fmla="*/ 66848 w 66911"/>
              <a:gd name="connsiteY0" fmla="*/ 90 h 206532"/>
              <a:gd name="connsiteX1" fmla="*/ 19223 w 66911"/>
              <a:gd name="connsiteY1" fmla="*/ 98515 h 206532"/>
              <a:gd name="connsiteX2" fmla="*/ 173 w 66911"/>
              <a:gd name="connsiteY2" fmla="*/ 206465 h 206532"/>
              <a:gd name="connsiteX3" fmla="*/ 28748 w 66911"/>
              <a:gd name="connsiteY3" fmla="*/ 82640 h 206532"/>
              <a:gd name="connsiteX4" fmla="*/ 66848 w 66911"/>
              <a:gd name="connsiteY4" fmla="*/ 90 h 20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11" h="206532">
                <a:moveTo>
                  <a:pt x="66848" y="90"/>
                </a:moveTo>
                <a:cubicBezTo>
                  <a:pt x="65260" y="2736"/>
                  <a:pt x="30336" y="64119"/>
                  <a:pt x="19223" y="98515"/>
                </a:cubicBezTo>
                <a:cubicBezTo>
                  <a:pt x="8110" y="132911"/>
                  <a:pt x="-1415" y="209111"/>
                  <a:pt x="173" y="206465"/>
                </a:cubicBezTo>
                <a:cubicBezTo>
                  <a:pt x="1760" y="203819"/>
                  <a:pt x="17635" y="111744"/>
                  <a:pt x="28748" y="82640"/>
                </a:cubicBezTo>
                <a:cubicBezTo>
                  <a:pt x="39860" y="53536"/>
                  <a:pt x="68436" y="-2556"/>
                  <a:pt x="66848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B7C03D50-0837-005C-D2DF-006D55BAA73C}"/>
              </a:ext>
            </a:extLst>
          </p:cNvPr>
          <p:cNvSpPr/>
          <p:nvPr/>
        </p:nvSpPr>
        <p:spPr>
          <a:xfrm>
            <a:off x="3016185" y="4530050"/>
            <a:ext cx="508543" cy="130852"/>
          </a:xfrm>
          <a:custGeom>
            <a:avLst/>
            <a:gdLst>
              <a:gd name="connsiteX0" fmla="*/ 65 w 508543"/>
              <a:gd name="connsiteY0" fmla="*/ 130850 h 130852"/>
              <a:gd name="connsiteX1" fmla="*/ 196915 w 508543"/>
              <a:gd name="connsiteY1" fmla="*/ 19725 h 130852"/>
              <a:gd name="connsiteX2" fmla="*/ 142940 w 508543"/>
              <a:gd name="connsiteY2" fmla="*/ 16550 h 130852"/>
              <a:gd name="connsiteX3" fmla="*/ 327090 w 508543"/>
              <a:gd name="connsiteY3" fmla="*/ 675 h 130852"/>
              <a:gd name="connsiteX4" fmla="*/ 435040 w 508543"/>
              <a:gd name="connsiteY4" fmla="*/ 41950 h 130852"/>
              <a:gd name="connsiteX5" fmla="*/ 508065 w 508543"/>
              <a:gd name="connsiteY5" fmla="*/ 83225 h 130852"/>
              <a:gd name="connsiteX6" fmla="*/ 400115 w 508543"/>
              <a:gd name="connsiteY6" fmla="*/ 16550 h 130852"/>
              <a:gd name="connsiteX7" fmla="*/ 238190 w 508543"/>
              <a:gd name="connsiteY7" fmla="*/ 19725 h 130852"/>
              <a:gd name="connsiteX8" fmla="*/ 273115 w 508543"/>
              <a:gd name="connsiteY8" fmla="*/ 3850 h 130852"/>
              <a:gd name="connsiteX9" fmla="*/ 123890 w 508543"/>
              <a:gd name="connsiteY9" fmla="*/ 32425 h 130852"/>
              <a:gd name="connsiteX10" fmla="*/ 174690 w 508543"/>
              <a:gd name="connsiteY10" fmla="*/ 16550 h 130852"/>
              <a:gd name="connsiteX11" fmla="*/ 65 w 508543"/>
              <a:gd name="connsiteY11" fmla="*/ 130850 h 1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8543" h="130852">
                <a:moveTo>
                  <a:pt x="65" y="130850"/>
                </a:moveTo>
                <a:cubicBezTo>
                  <a:pt x="3769" y="131379"/>
                  <a:pt x="173103" y="38775"/>
                  <a:pt x="196915" y="19725"/>
                </a:cubicBezTo>
                <a:cubicBezTo>
                  <a:pt x="220727" y="675"/>
                  <a:pt x="121244" y="19725"/>
                  <a:pt x="142940" y="16550"/>
                </a:cubicBezTo>
                <a:cubicBezTo>
                  <a:pt x="164636" y="13375"/>
                  <a:pt x="278407" y="-3558"/>
                  <a:pt x="327090" y="675"/>
                </a:cubicBezTo>
                <a:cubicBezTo>
                  <a:pt x="375773" y="4908"/>
                  <a:pt x="404878" y="28192"/>
                  <a:pt x="435040" y="41950"/>
                </a:cubicBezTo>
                <a:cubicBezTo>
                  <a:pt x="465202" y="55708"/>
                  <a:pt x="513886" y="87458"/>
                  <a:pt x="508065" y="83225"/>
                </a:cubicBezTo>
                <a:cubicBezTo>
                  <a:pt x="502244" y="78992"/>
                  <a:pt x="445094" y="27133"/>
                  <a:pt x="400115" y="16550"/>
                </a:cubicBezTo>
                <a:cubicBezTo>
                  <a:pt x="355136" y="5967"/>
                  <a:pt x="259357" y="21842"/>
                  <a:pt x="238190" y="19725"/>
                </a:cubicBezTo>
                <a:cubicBezTo>
                  <a:pt x="217023" y="17608"/>
                  <a:pt x="292165" y="1733"/>
                  <a:pt x="273115" y="3850"/>
                </a:cubicBezTo>
                <a:cubicBezTo>
                  <a:pt x="254065" y="5967"/>
                  <a:pt x="140294" y="30308"/>
                  <a:pt x="123890" y="32425"/>
                </a:cubicBezTo>
                <a:cubicBezTo>
                  <a:pt x="107486" y="34542"/>
                  <a:pt x="199561" y="-2500"/>
                  <a:pt x="174690" y="16550"/>
                </a:cubicBezTo>
                <a:cubicBezTo>
                  <a:pt x="149819" y="35600"/>
                  <a:pt x="-3639" y="130321"/>
                  <a:pt x="65" y="130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81F5DBCC-E546-159F-62FC-695300F69976}"/>
              </a:ext>
            </a:extLst>
          </p:cNvPr>
          <p:cNvSpPr/>
          <p:nvPr/>
        </p:nvSpPr>
        <p:spPr>
          <a:xfrm>
            <a:off x="2999983" y="4566765"/>
            <a:ext cx="243538" cy="139671"/>
          </a:xfrm>
          <a:custGeom>
            <a:avLst/>
            <a:gdLst>
              <a:gd name="connsiteX0" fmla="*/ 241692 w 243538"/>
              <a:gd name="connsiteY0" fmla="*/ 2060 h 139671"/>
              <a:gd name="connsiteX1" fmla="*/ 3567 w 243538"/>
              <a:gd name="connsiteY1" fmla="*/ 138585 h 139671"/>
              <a:gd name="connsiteX2" fmla="*/ 108342 w 243538"/>
              <a:gd name="connsiteY2" fmla="*/ 62385 h 139671"/>
              <a:gd name="connsiteX3" fmla="*/ 241692 w 243538"/>
              <a:gd name="connsiteY3" fmla="*/ 2060 h 1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538" h="139671">
                <a:moveTo>
                  <a:pt x="241692" y="2060"/>
                </a:moveTo>
                <a:cubicBezTo>
                  <a:pt x="224229" y="14760"/>
                  <a:pt x="25792" y="128531"/>
                  <a:pt x="3567" y="138585"/>
                </a:cubicBezTo>
                <a:cubicBezTo>
                  <a:pt x="-18658" y="148639"/>
                  <a:pt x="68654" y="86198"/>
                  <a:pt x="108342" y="62385"/>
                </a:cubicBezTo>
                <a:cubicBezTo>
                  <a:pt x="148029" y="38573"/>
                  <a:pt x="259155" y="-10640"/>
                  <a:pt x="241692" y="2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9B1F428E-2F53-7268-F7C8-513190DD08BA}"/>
              </a:ext>
            </a:extLst>
          </p:cNvPr>
          <p:cNvSpPr/>
          <p:nvPr/>
        </p:nvSpPr>
        <p:spPr>
          <a:xfrm>
            <a:off x="2916364" y="4600473"/>
            <a:ext cx="606312" cy="120816"/>
          </a:xfrm>
          <a:custGeom>
            <a:avLst/>
            <a:gdLst>
              <a:gd name="connsiteX0" fmla="*/ 1461 w 606312"/>
              <a:gd name="connsiteY0" fmla="*/ 82652 h 120816"/>
              <a:gd name="connsiteX1" fmla="*/ 163386 w 606312"/>
              <a:gd name="connsiteY1" fmla="*/ 104877 h 120816"/>
              <a:gd name="connsiteX2" fmla="*/ 306261 w 606312"/>
              <a:gd name="connsiteY2" fmla="*/ 57252 h 120816"/>
              <a:gd name="connsiteX3" fmla="*/ 255461 w 606312"/>
              <a:gd name="connsiteY3" fmla="*/ 79477 h 120816"/>
              <a:gd name="connsiteX4" fmla="*/ 341186 w 606312"/>
              <a:gd name="connsiteY4" fmla="*/ 63602 h 120816"/>
              <a:gd name="connsiteX5" fmla="*/ 420561 w 606312"/>
              <a:gd name="connsiteY5" fmla="*/ 35027 h 120816"/>
              <a:gd name="connsiteX6" fmla="*/ 592011 w 606312"/>
              <a:gd name="connsiteY6" fmla="*/ 47727 h 120816"/>
              <a:gd name="connsiteX7" fmla="*/ 592011 w 606312"/>
              <a:gd name="connsiteY7" fmla="*/ 102 h 120816"/>
              <a:gd name="connsiteX8" fmla="*/ 598361 w 606312"/>
              <a:gd name="connsiteY8" fmla="*/ 35027 h 120816"/>
              <a:gd name="connsiteX9" fmla="*/ 468186 w 606312"/>
              <a:gd name="connsiteY9" fmla="*/ 35027 h 120816"/>
              <a:gd name="connsiteX10" fmla="*/ 331661 w 606312"/>
              <a:gd name="connsiteY10" fmla="*/ 89002 h 120816"/>
              <a:gd name="connsiteX11" fmla="*/ 353886 w 606312"/>
              <a:gd name="connsiteY11" fmla="*/ 76302 h 120816"/>
              <a:gd name="connsiteX12" fmla="*/ 217361 w 606312"/>
              <a:gd name="connsiteY12" fmla="*/ 104877 h 120816"/>
              <a:gd name="connsiteX13" fmla="*/ 261811 w 606312"/>
              <a:gd name="connsiteY13" fmla="*/ 98527 h 120816"/>
              <a:gd name="connsiteX14" fmla="*/ 160211 w 606312"/>
              <a:gd name="connsiteY14" fmla="*/ 120752 h 120816"/>
              <a:gd name="connsiteX15" fmla="*/ 87186 w 606312"/>
              <a:gd name="connsiteY15" fmla="*/ 104877 h 120816"/>
              <a:gd name="connsiteX16" fmla="*/ 1461 w 606312"/>
              <a:gd name="connsiteY16" fmla="*/ 82652 h 12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12" h="120816">
                <a:moveTo>
                  <a:pt x="1461" y="82652"/>
                </a:moveTo>
                <a:cubicBezTo>
                  <a:pt x="14161" y="82652"/>
                  <a:pt x="112586" y="109110"/>
                  <a:pt x="163386" y="104877"/>
                </a:cubicBezTo>
                <a:cubicBezTo>
                  <a:pt x="214186" y="100644"/>
                  <a:pt x="290915" y="61485"/>
                  <a:pt x="306261" y="57252"/>
                </a:cubicBezTo>
                <a:cubicBezTo>
                  <a:pt x="321607" y="53019"/>
                  <a:pt x="249640" y="78419"/>
                  <a:pt x="255461" y="79477"/>
                </a:cubicBezTo>
                <a:cubicBezTo>
                  <a:pt x="261282" y="80535"/>
                  <a:pt x="313669" y="71010"/>
                  <a:pt x="341186" y="63602"/>
                </a:cubicBezTo>
                <a:cubicBezTo>
                  <a:pt x="368703" y="56194"/>
                  <a:pt x="378757" y="37673"/>
                  <a:pt x="420561" y="35027"/>
                </a:cubicBezTo>
                <a:cubicBezTo>
                  <a:pt x="462365" y="32381"/>
                  <a:pt x="563436" y="53548"/>
                  <a:pt x="592011" y="47727"/>
                </a:cubicBezTo>
                <a:cubicBezTo>
                  <a:pt x="620586" y="41906"/>
                  <a:pt x="590953" y="2219"/>
                  <a:pt x="592011" y="102"/>
                </a:cubicBezTo>
                <a:cubicBezTo>
                  <a:pt x="593069" y="-2015"/>
                  <a:pt x="618998" y="29206"/>
                  <a:pt x="598361" y="35027"/>
                </a:cubicBezTo>
                <a:cubicBezTo>
                  <a:pt x="577724" y="40848"/>
                  <a:pt x="512636" y="26031"/>
                  <a:pt x="468186" y="35027"/>
                </a:cubicBezTo>
                <a:cubicBezTo>
                  <a:pt x="423736" y="44023"/>
                  <a:pt x="350711" y="82123"/>
                  <a:pt x="331661" y="89002"/>
                </a:cubicBezTo>
                <a:cubicBezTo>
                  <a:pt x="312611" y="95881"/>
                  <a:pt x="372936" y="73656"/>
                  <a:pt x="353886" y="76302"/>
                </a:cubicBezTo>
                <a:cubicBezTo>
                  <a:pt x="334836" y="78948"/>
                  <a:pt x="232707" y="101173"/>
                  <a:pt x="217361" y="104877"/>
                </a:cubicBezTo>
                <a:cubicBezTo>
                  <a:pt x="202015" y="108581"/>
                  <a:pt x="271336" y="95881"/>
                  <a:pt x="261811" y="98527"/>
                </a:cubicBezTo>
                <a:cubicBezTo>
                  <a:pt x="252286" y="101173"/>
                  <a:pt x="189315" y="119694"/>
                  <a:pt x="160211" y="120752"/>
                </a:cubicBezTo>
                <a:cubicBezTo>
                  <a:pt x="131107" y="121810"/>
                  <a:pt x="112057" y="109639"/>
                  <a:pt x="87186" y="104877"/>
                </a:cubicBezTo>
                <a:cubicBezTo>
                  <a:pt x="62315" y="100115"/>
                  <a:pt x="-11239" y="82652"/>
                  <a:pt x="1461" y="826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E82AEA6A-BBC7-653B-7B70-3496DB3BFE46}"/>
              </a:ext>
            </a:extLst>
          </p:cNvPr>
          <p:cNvSpPr/>
          <p:nvPr/>
        </p:nvSpPr>
        <p:spPr>
          <a:xfrm>
            <a:off x="2933656" y="4720463"/>
            <a:ext cx="172346" cy="235014"/>
          </a:xfrm>
          <a:custGeom>
            <a:avLst/>
            <a:gdLst>
              <a:gd name="connsiteX0" fmla="*/ 44 w 172346"/>
              <a:gd name="connsiteY0" fmla="*/ 762 h 235014"/>
              <a:gd name="connsiteX1" fmla="*/ 149269 w 172346"/>
              <a:gd name="connsiteY1" fmla="*/ 29337 h 235014"/>
              <a:gd name="connsiteX2" fmla="*/ 161969 w 172346"/>
              <a:gd name="connsiteY2" fmla="*/ 89662 h 235014"/>
              <a:gd name="connsiteX3" fmla="*/ 165144 w 172346"/>
              <a:gd name="connsiteY3" fmla="*/ 134112 h 235014"/>
              <a:gd name="connsiteX4" fmla="*/ 136569 w 172346"/>
              <a:gd name="connsiteY4" fmla="*/ 153162 h 235014"/>
              <a:gd name="connsiteX5" fmla="*/ 38144 w 172346"/>
              <a:gd name="connsiteY5" fmla="*/ 203962 h 235014"/>
              <a:gd name="connsiteX6" fmla="*/ 6394 w 172346"/>
              <a:gd name="connsiteY6" fmla="*/ 232537 h 235014"/>
              <a:gd name="connsiteX7" fmla="*/ 155619 w 172346"/>
              <a:gd name="connsiteY7" fmla="*/ 140462 h 235014"/>
              <a:gd name="connsiteX8" fmla="*/ 155619 w 172346"/>
              <a:gd name="connsiteY8" fmla="*/ 57912 h 235014"/>
              <a:gd name="connsiteX9" fmla="*/ 44 w 172346"/>
              <a:gd name="connsiteY9" fmla="*/ 762 h 235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346" h="235014">
                <a:moveTo>
                  <a:pt x="44" y="762"/>
                </a:moveTo>
                <a:cubicBezTo>
                  <a:pt x="-1014" y="-4000"/>
                  <a:pt x="122281" y="14520"/>
                  <a:pt x="149269" y="29337"/>
                </a:cubicBezTo>
                <a:cubicBezTo>
                  <a:pt x="176257" y="44154"/>
                  <a:pt x="159323" y="72199"/>
                  <a:pt x="161969" y="89662"/>
                </a:cubicBezTo>
                <a:cubicBezTo>
                  <a:pt x="164615" y="107125"/>
                  <a:pt x="169377" y="123529"/>
                  <a:pt x="165144" y="134112"/>
                </a:cubicBezTo>
                <a:cubicBezTo>
                  <a:pt x="160911" y="144695"/>
                  <a:pt x="157736" y="141520"/>
                  <a:pt x="136569" y="153162"/>
                </a:cubicBezTo>
                <a:cubicBezTo>
                  <a:pt x="115402" y="164804"/>
                  <a:pt x="59840" y="190733"/>
                  <a:pt x="38144" y="203962"/>
                </a:cubicBezTo>
                <a:cubicBezTo>
                  <a:pt x="16448" y="217191"/>
                  <a:pt x="-13185" y="243120"/>
                  <a:pt x="6394" y="232537"/>
                </a:cubicBezTo>
                <a:cubicBezTo>
                  <a:pt x="25973" y="221954"/>
                  <a:pt x="130748" y="169566"/>
                  <a:pt x="155619" y="140462"/>
                </a:cubicBezTo>
                <a:cubicBezTo>
                  <a:pt x="180490" y="111358"/>
                  <a:pt x="175198" y="79608"/>
                  <a:pt x="155619" y="57912"/>
                </a:cubicBezTo>
                <a:cubicBezTo>
                  <a:pt x="136040" y="36216"/>
                  <a:pt x="1102" y="5524"/>
                  <a:pt x="44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81A0B8CE-4AB2-35AE-725E-AB348F5E8D8D}"/>
              </a:ext>
            </a:extLst>
          </p:cNvPr>
          <p:cNvSpPr/>
          <p:nvPr/>
        </p:nvSpPr>
        <p:spPr>
          <a:xfrm>
            <a:off x="2914641" y="4767936"/>
            <a:ext cx="175376" cy="89896"/>
          </a:xfrm>
          <a:custGeom>
            <a:avLst/>
            <a:gdLst>
              <a:gd name="connsiteX0" fmla="*/ 9 w 175376"/>
              <a:gd name="connsiteY0" fmla="*/ 914 h 89896"/>
              <a:gd name="connsiteX1" fmla="*/ 117484 w 175376"/>
              <a:gd name="connsiteY1" fmla="*/ 26314 h 89896"/>
              <a:gd name="connsiteX2" fmla="*/ 149234 w 175376"/>
              <a:gd name="connsiteY2" fmla="*/ 42189 h 89896"/>
              <a:gd name="connsiteX3" fmla="*/ 146059 w 175376"/>
              <a:gd name="connsiteY3" fmla="*/ 89814 h 89896"/>
              <a:gd name="connsiteX4" fmla="*/ 174634 w 175376"/>
              <a:gd name="connsiteY4" fmla="*/ 29489 h 89896"/>
              <a:gd name="connsiteX5" fmla="*/ 111134 w 175376"/>
              <a:gd name="connsiteY5" fmla="*/ 7264 h 89896"/>
              <a:gd name="connsiteX6" fmla="*/ 9 w 175376"/>
              <a:gd name="connsiteY6" fmla="*/ 914 h 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76" h="89896">
                <a:moveTo>
                  <a:pt x="9" y="914"/>
                </a:moveTo>
                <a:cubicBezTo>
                  <a:pt x="1067" y="4089"/>
                  <a:pt x="92613" y="19435"/>
                  <a:pt x="117484" y="26314"/>
                </a:cubicBezTo>
                <a:cubicBezTo>
                  <a:pt x="142355" y="33193"/>
                  <a:pt x="144472" y="31606"/>
                  <a:pt x="149234" y="42189"/>
                </a:cubicBezTo>
                <a:cubicBezTo>
                  <a:pt x="153997" y="52772"/>
                  <a:pt x="141826" y="91931"/>
                  <a:pt x="146059" y="89814"/>
                </a:cubicBezTo>
                <a:cubicBezTo>
                  <a:pt x="150292" y="87697"/>
                  <a:pt x="180455" y="43247"/>
                  <a:pt x="174634" y="29489"/>
                </a:cubicBezTo>
                <a:cubicBezTo>
                  <a:pt x="168813" y="15731"/>
                  <a:pt x="135476" y="10968"/>
                  <a:pt x="111134" y="7264"/>
                </a:cubicBezTo>
                <a:cubicBezTo>
                  <a:pt x="86792" y="3560"/>
                  <a:pt x="-1049" y="-2261"/>
                  <a:pt x="9" y="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65035962-C983-5A51-1808-723301D232D6}"/>
              </a:ext>
            </a:extLst>
          </p:cNvPr>
          <p:cNvSpPr/>
          <p:nvPr/>
        </p:nvSpPr>
        <p:spPr>
          <a:xfrm>
            <a:off x="2911429" y="4836675"/>
            <a:ext cx="184297" cy="192949"/>
          </a:xfrm>
          <a:custGeom>
            <a:avLst/>
            <a:gdLst>
              <a:gd name="connsiteX0" fmla="*/ 184196 w 184297"/>
              <a:gd name="connsiteY0" fmla="*/ 5200 h 192949"/>
              <a:gd name="connsiteX1" fmla="*/ 85771 w 184297"/>
              <a:gd name="connsiteY1" fmla="*/ 11550 h 192949"/>
              <a:gd name="connsiteX2" fmla="*/ 9571 w 184297"/>
              <a:gd name="connsiteY2" fmla="*/ 119500 h 192949"/>
              <a:gd name="connsiteX3" fmla="*/ 25446 w 184297"/>
              <a:gd name="connsiteY3" fmla="*/ 151250 h 192949"/>
              <a:gd name="connsiteX4" fmla="*/ 117521 w 184297"/>
              <a:gd name="connsiteY4" fmla="*/ 192525 h 192949"/>
              <a:gd name="connsiteX5" fmla="*/ 57196 w 184297"/>
              <a:gd name="connsiteY5" fmla="*/ 170300 h 192949"/>
              <a:gd name="connsiteX6" fmla="*/ 46 w 184297"/>
              <a:gd name="connsiteY6" fmla="*/ 132200 h 192949"/>
              <a:gd name="connsiteX7" fmla="*/ 66721 w 184297"/>
              <a:gd name="connsiteY7" fmla="*/ 30600 h 192949"/>
              <a:gd name="connsiteX8" fmla="*/ 184196 w 184297"/>
              <a:gd name="connsiteY8" fmla="*/ 5200 h 19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297" h="192949">
                <a:moveTo>
                  <a:pt x="184196" y="5200"/>
                </a:moveTo>
                <a:cubicBezTo>
                  <a:pt x="187371" y="2025"/>
                  <a:pt x="114875" y="-7500"/>
                  <a:pt x="85771" y="11550"/>
                </a:cubicBezTo>
                <a:cubicBezTo>
                  <a:pt x="56667" y="30600"/>
                  <a:pt x="19625" y="96217"/>
                  <a:pt x="9571" y="119500"/>
                </a:cubicBezTo>
                <a:cubicBezTo>
                  <a:pt x="-483" y="142783"/>
                  <a:pt x="7454" y="139079"/>
                  <a:pt x="25446" y="151250"/>
                </a:cubicBezTo>
                <a:cubicBezTo>
                  <a:pt x="43438" y="163421"/>
                  <a:pt x="112229" y="189350"/>
                  <a:pt x="117521" y="192525"/>
                </a:cubicBezTo>
                <a:cubicBezTo>
                  <a:pt x="122813" y="195700"/>
                  <a:pt x="76775" y="180354"/>
                  <a:pt x="57196" y="170300"/>
                </a:cubicBezTo>
                <a:cubicBezTo>
                  <a:pt x="37617" y="160246"/>
                  <a:pt x="-1542" y="155483"/>
                  <a:pt x="46" y="132200"/>
                </a:cubicBezTo>
                <a:cubicBezTo>
                  <a:pt x="1633" y="108917"/>
                  <a:pt x="40263" y="50179"/>
                  <a:pt x="66721" y="30600"/>
                </a:cubicBezTo>
                <a:cubicBezTo>
                  <a:pt x="93179" y="11021"/>
                  <a:pt x="181021" y="8375"/>
                  <a:pt x="184196" y="5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72F9522A-8043-518A-1FBA-3657D294AB0F}"/>
              </a:ext>
            </a:extLst>
          </p:cNvPr>
          <p:cNvSpPr/>
          <p:nvPr/>
        </p:nvSpPr>
        <p:spPr>
          <a:xfrm>
            <a:off x="3616320" y="4597251"/>
            <a:ext cx="257306" cy="330406"/>
          </a:xfrm>
          <a:custGeom>
            <a:avLst/>
            <a:gdLst>
              <a:gd name="connsiteX0" fmla="*/ 5 w 257306"/>
              <a:gd name="connsiteY0" fmla="*/ 149 h 330406"/>
              <a:gd name="connsiteX1" fmla="*/ 184155 w 257306"/>
              <a:gd name="connsiteY1" fmla="*/ 136674 h 330406"/>
              <a:gd name="connsiteX2" fmla="*/ 184155 w 257306"/>
              <a:gd name="connsiteY2" fmla="*/ 187474 h 330406"/>
              <a:gd name="connsiteX3" fmla="*/ 190505 w 257306"/>
              <a:gd name="connsiteY3" fmla="*/ 235099 h 330406"/>
              <a:gd name="connsiteX4" fmla="*/ 257180 w 257306"/>
              <a:gd name="connsiteY4" fmla="*/ 330349 h 330406"/>
              <a:gd name="connsiteX5" fmla="*/ 171455 w 257306"/>
              <a:gd name="connsiteY5" fmla="*/ 247799 h 330406"/>
              <a:gd name="connsiteX6" fmla="*/ 177805 w 257306"/>
              <a:gd name="connsiteY6" fmla="*/ 165249 h 330406"/>
              <a:gd name="connsiteX7" fmla="*/ 5 w 257306"/>
              <a:gd name="connsiteY7" fmla="*/ 149 h 33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306" h="330406">
                <a:moveTo>
                  <a:pt x="5" y="149"/>
                </a:moveTo>
                <a:cubicBezTo>
                  <a:pt x="1063" y="-4613"/>
                  <a:pt x="153463" y="105453"/>
                  <a:pt x="184155" y="136674"/>
                </a:cubicBezTo>
                <a:cubicBezTo>
                  <a:pt x="214847" y="167895"/>
                  <a:pt x="183097" y="171070"/>
                  <a:pt x="184155" y="187474"/>
                </a:cubicBezTo>
                <a:cubicBezTo>
                  <a:pt x="185213" y="203878"/>
                  <a:pt x="178334" y="211287"/>
                  <a:pt x="190505" y="235099"/>
                </a:cubicBezTo>
                <a:cubicBezTo>
                  <a:pt x="202676" y="258912"/>
                  <a:pt x="260355" y="328232"/>
                  <a:pt x="257180" y="330349"/>
                </a:cubicBezTo>
                <a:cubicBezTo>
                  <a:pt x="254005" y="332466"/>
                  <a:pt x="184684" y="275316"/>
                  <a:pt x="171455" y="247799"/>
                </a:cubicBezTo>
                <a:cubicBezTo>
                  <a:pt x="158226" y="220282"/>
                  <a:pt x="200559" y="207582"/>
                  <a:pt x="177805" y="165249"/>
                </a:cubicBezTo>
                <a:cubicBezTo>
                  <a:pt x="155051" y="122916"/>
                  <a:pt x="-1053" y="4911"/>
                  <a:pt x="5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A8375441-8851-F86F-C63D-3CE67D6B207D}"/>
              </a:ext>
            </a:extLst>
          </p:cNvPr>
          <p:cNvSpPr/>
          <p:nvPr/>
        </p:nvSpPr>
        <p:spPr>
          <a:xfrm>
            <a:off x="2992988" y="4537063"/>
            <a:ext cx="93308" cy="146333"/>
          </a:xfrm>
          <a:custGeom>
            <a:avLst/>
            <a:gdLst>
              <a:gd name="connsiteX0" fmla="*/ 1037 w 93308"/>
              <a:gd name="connsiteY0" fmla="*/ 12 h 146333"/>
              <a:gd name="connsiteX1" fmla="*/ 7387 w 93308"/>
              <a:gd name="connsiteY1" fmla="*/ 92087 h 146333"/>
              <a:gd name="connsiteX2" fmla="*/ 4212 w 93308"/>
              <a:gd name="connsiteY2" fmla="*/ 146062 h 146333"/>
              <a:gd name="connsiteX3" fmla="*/ 10562 w 93308"/>
              <a:gd name="connsiteY3" fmla="*/ 114312 h 146333"/>
              <a:gd name="connsiteX4" fmla="*/ 10562 w 93308"/>
              <a:gd name="connsiteY4" fmla="*/ 111137 h 146333"/>
              <a:gd name="connsiteX5" fmla="*/ 93112 w 93308"/>
              <a:gd name="connsiteY5" fmla="*/ 66687 h 146333"/>
              <a:gd name="connsiteX6" fmla="*/ 32787 w 93308"/>
              <a:gd name="connsiteY6" fmla="*/ 98437 h 146333"/>
              <a:gd name="connsiteX7" fmla="*/ 1037 w 93308"/>
              <a:gd name="connsiteY7" fmla="*/ 12 h 14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308" h="146333">
                <a:moveTo>
                  <a:pt x="1037" y="12"/>
                </a:moveTo>
                <a:cubicBezTo>
                  <a:pt x="-3196" y="-1046"/>
                  <a:pt x="6858" y="67745"/>
                  <a:pt x="7387" y="92087"/>
                </a:cubicBezTo>
                <a:cubicBezTo>
                  <a:pt x="7916" y="116429"/>
                  <a:pt x="4212" y="146062"/>
                  <a:pt x="4212" y="146062"/>
                </a:cubicBezTo>
                <a:cubicBezTo>
                  <a:pt x="4741" y="149766"/>
                  <a:pt x="10562" y="114312"/>
                  <a:pt x="10562" y="114312"/>
                </a:cubicBezTo>
                <a:cubicBezTo>
                  <a:pt x="11620" y="108491"/>
                  <a:pt x="-3196" y="119075"/>
                  <a:pt x="10562" y="111137"/>
                </a:cubicBezTo>
                <a:cubicBezTo>
                  <a:pt x="24320" y="103200"/>
                  <a:pt x="89408" y="68804"/>
                  <a:pt x="93112" y="66687"/>
                </a:cubicBezTo>
                <a:cubicBezTo>
                  <a:pt x="96816" y="64570"/>
                  <a:pt x="47075" y="105316"/>
                  <a:pt x="32787" y="98437"/>
                </a:cubicBezTo>
                <a:cubicBezTo>
                  <a:pt x="18500" y="91558"/>
                  <a:pt x="5270" y="1070"/>
                  <a:pt x="1037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AD53BFFD-0E90-F347-35B2-036B6E984ADB}"/>
              </a:ext>
            </a:extLst>
          </p:cNvPr>
          <p:cNvSpPr/>
          <p:nvPr/>
        </p:nvSpPr>
        <p:spPr>
          <a:xfrm>
            <a:off x="3184068" y="4659909"/>
            <a:ext cx="327718" cy="86815"/>
          </a:xfrm>
          <a:custGeom>
            <a:avLst/>
            <a:gdLst>
              <a:gd name="connsiteX0" fmla="*/ 457 w 327718"/>
              <a:gd name="connsiteY0" fmla="*/ 86716 h 86815"/>
              <a:gd name="connsiteX1" fmla="*/ 171907 w 327718"/>
              <a:gd name="connsiteY1" fmla="*/ 26391 h 86815"/>
              <a:gd name="connsiteX2" fmla="*/ 327482 w 327718"/>
              <a:gd name="connsiteY2" fmla="*/ 13691 h 86815"/>
              <a:gd name="connsiteX3" fmla="*/ 210007 w 327718"/>
              <a:gd name="connsiteY3" fmla="*/ 991 h 86815"/>
              <a:gd name="connsiteX4" fmla="*/ 225882 w 327718"/>
              <a:gd name="connsiteY4" fmla="*/ 10516 h 86815"/>
              <a:gd name="connsiteX5" fmla="*/ 457 w 327718"/>
              <a:gd name="connsiteY5" fmla="*/ 86716 h 8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7718" h="86815">
                <a:moveTo>
                  <a:pt x="457" y="86716"/>
                </a:moveTo>
                <a:cubicBezTo>
                  <a:pt x="-8539" y="89362"/>
                  <a:pt x="117403" y="38562"/>
                  <a:pt x="171907" y="26391"/>
                </a:cubicBezTo>
                <a:cubicBezTo>
                  <a:pt x="226411" y="14220"/>
                  <a:pt x="321132" y="17924"/>
                  <a:pt x="327482" y="13691"/>
                </a:cubicBezTo>
                <a:cubicBezTo>
                  <a:pt x="333832" y="9458"/>
                  <a:pt x="210007" y="991"/>
                  <a:pt x="210007" y="991"/>
                </a:cubicBezTo>
                <a:cubicBezTo>
                  <a:pt x="193074" y="462"/>
                  <a:pt x="261336" y="-3772"/>
                  <a:pt x="225882" y="10516"/>
                </a:cubicBezTo>
                <a:cubicBezTo>
                  <a:pt x="190428" y="24803"/>
                  <a:pt x="9453" y="84070"/>
                  <a:pt x="457" y="86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6098DD8B-D9A8-AD3F-85CA-230E5B1FAC82}"/>
              </a:ext>
            </a:extLst>
          </p:cNvPr>
          <p:cNvSpPr/>
          <p:nvPr/>
        </p:nvSpPr>
        <p:spPr>
          <a:xfrm>
            <a:off x="3133649" y="4702351"/>
            <a:ext cx="117998" cy="131228"/>
          </a:xfrm>
          <a:custGeom>
            <a:avLst/>
            <a:gdLst>
              <a:gd name="connsiteX0" fmla="*/ 76 w 117998"/>
              <a:gd name="connsiteY0" fmla="*/ 50624 h 131228"/>
              <a:gd name="connsiteX1" fmla="*/ 76276 w 117998"/>
              <a:gd name="connsiteY1" fmla="*/ 66499 h 131228"/>
              <a:gd name="connsiteX2" fmla="*/ 73101 w 117998"/>
              <a:gd name="connsiteY2" fmla="*/ 129999 h 131228"/>
              <a:gd name="connsiteX3" fmla="*/ 117551 w 117998"/>
              <a:gd name="connsiteY3" fmla="*/ 2999 h 131228"/>
              <a:gd name="connsiteX4" fmla="*/ 92151 w 117998"/>
              <a:gd name="connsiteY4" fmla="*/ 41099 h 131228"/>
              <a:gd name="connsiteX5" fmla="*/ 76 w 117998"/>
              <a:gd name="connsiteY5" fmla="*/ 50624 h 131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98" h="131228">
                <a:moveTo>
                  <a:pt x="76" y="50624"/>
                </a:moveTo>
                <a:cubicBezTo>
                  <a:pt x="-2570" y="54857"/>
                  <a:pt x="64105" y="53270"/>
                  <a:pt x="76276" y="66499"/>
                </a:cubicBezTo>
                <a:cubicBezTo>
                  <a:pt x="88447" y="79728"/>
                  <a:pt x="66222" y="140582"/>
                  <a:pt x="73101" y="129999"/>
                </a:cubicBezTo>
                <a:cubicBezTo>
                  <a:pt x="79980" y="119416"/>
                  <a:pt x="114376" y="17816"/>
                  <a:pt x="117551" y="2999"/>
                </a:cubicBezTo>
                <a:cubicBezTo>
                  <a:pt x="120726" y="-11818"/>
                  <a:pt x="106439" y="32632"/>
                  <a:pt x="92151" y="41099"/>
                </a:cubicBezTo>
                <a:cubicBezTo>
                  <a:pt x="77863" y="49566"/>
                  <a:pt x="2722" y="46391"/>
                  <a:pt x="76" y="50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B9FD4B0A-BAE3-B337-B3EE-D1F20E8DA2F8}"/>
              </a:ext>
            </a:extLst>
          </p:cNvPr>
          <p:cNvSpPr/>
          <p:nvPr/>
        </p:nvSpPr>
        <p:spPr>
          <a:xfrm>
            <a:off x="3311326" y="4723394"/>
            <a:ext cx="257805" cy="39257"/>
          </a:xfrm>
          <a:custGeom>
            <a:avLst/>
            <a:gdLst>
              <a:gd name="connsiteX0" fmla="*/ 199 w 257805"/>
              <a:gd name="connsiteY0" fmla="*/ 39106 h 39257"/>
              <a:gd name="connsiteX1" fmla="*/ 244674 w 257805"/>
              <a:gd name="connsiteY1" fmla="*/ 1006 h 39257"/>
              <a:gd name="connsiteX2" fmla="*/ 203399 w 257805"/>
              <a:gd name="connsiteY2" fmla="*/ 13706 h 39257"/>
              <a:gd name="connsiteX3" fmla="*/ 199 w 257805"/>
              <a:gd name="connsiteY3" fmla="*/ 39106 h 3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5" h="39257">
                <a:moveTo>
                  <a:pt x="199" y="39106"/>
                </a:moveTo>
                <a:cubicBezTo>
                  <a:pt x="7078" y="36989"/>
                  <a:pt x="210807" y="5239"/>
                  <a:pt x="244674" y="1006"/>
                </a:cubicBezTo>
                <a:cubicBezTo>
                  <a:pt x="278541" y="-3227"/>
                  <a:pt x="240441" y="6827"/>
                  <a:pt x="203399" y="13706"/>
                </a:cubicBezTo>
                <a:cubicBezTo>
                  <a:pt x="166357" y="20585"/>
                  <a:pt x="-6680" y="41223"/>
                  <a:pt x="199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6A549BAB-31D0-2E2D-CAEB-4D31E46B4838}"/>
              </a:ext>
            </a:extLst>
          </p:cNvPr>
          <p:cNvSpPr/>
          <p:nvPr/>
        </p:nvSpPr>
        <p:spPr>
          <a:xfrm>
            <a:off x="3384219" y="4863833"/>
            <a:ext cx="208692" cy="56843"/>
          </a:xfrm>
          <a:custGeom>
            <a:avLst/>
            <a:gdLst>
              <a:gd name="connsiteX0" fmla="*/ 331 w 208692"/>
              <a:gd name="connsiteY0" fmla="*/ 267 h 56843"/>
              <a:gd name="connsiteX1" fmla="*/ 168606 w 208692"/>
              <a:gd name="connsiteY1" fmla="*/ 32017 h 56843"/>
              <a:gd name="connsiteX2" fmla="*/ 206706 w 208692"/>
              <a:gd name="connsiteY2" fmla="*/ 54242 h 56843"/>
              <a:gd name="connsiteX3" fmla="*/ 127331 w 208692"/>
              <a:gd name="connsiteY3" fmla="*/ 51067 h 56843"/>
              <a:gd name="connsiteX4" fmla="*/ 331 w 208692"/>
              <a:gd name="connsiteY4" fmla="*/ 267 h 5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692" h="56843">
                <a:moveTo>
                  <a:pt x="331" y="267"/>
                </a:moveTo>
                <a:cubicBezTo>
                  <a:pt x="7210" y="-2908"/>
                  <a:pt x="134210" y="23021"/>
                  <a:pt x="168606" y="32017"/>
                </a:cubicBezTo>
                <a:cubicBezTo>
                  <a:pt x="203002" y="41013"/>
                  <a:pt x="213585" y="51067"/>
                  <a:pt x="206706" y="54242"/>
                </a:cubicBezTo>
                <a:cubicBezTo>
                  <a:pt x="199827" y="57417"/>
                  <a:pt x="159081" y="59004"/>
                  <a:pt x="127331" y="51067"/>
                </a:cubicBezTo>
                <a:cubicBezTo>
                  <a:pt x="95581" y="43130"/>
                  <a:pt x="-6548" y="3442"/>
                  <a:pt x="331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4729A4B9-C1F2-0543-61B3-C48CF7DFC6E8}"/>
              </a:ext>
            </a:extLst>
          </p:cNvPr>
          <p:cNvSpPr/>
          <p:nvPr/>
        </p:nvSpPr>
        <p:spPr>
          <a:xfrm>
            <a:off x="3558538" y="4892329"/>
            <a:ext cx="156198" cy="32846"/>
          </a:xfrm>
          <a:custGeom>
            <a:avLst/>
            <a:gdLst>
              <a:gd name="connsiteX0" fmla="*/ 637 w 156198"/>
              <a:gd name="connsiteY0" fmla="*/ 16221 h 32846"/>
              <a:gd name="connsiteX1" fmla="*/ 153037 w 156198"/>
              <a:gd name="connsiteY1" fmla="*/ 346 h 32846"/>
              <a:gd name="connsiteX2" fmla="*/ 99062 w 156198"/>
              <a:gd name="connsiteY2" fmla="*/ 32096 h 32846"/>
              <a:gd name="connsiteX3" fmla="*/ 637 w 156198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198" h="32846">
                <a:moveTo>
                  <a:pt x="637" y="16221"/>
                </a:moveTo>
                <a:cubicBezTo>
                  <a:pt x="9633" y="10929"/>
                  <a:pt x="136633" y="-2300"/>
                  <a:pt x="153037" y="346"/>
                </a:cubicBezTo>
                <a:cubicBezTo>
                  <a:pt x="169441" y="2992"/>
                  <a:pt x="117583" y="27863"/>
                  <a:pt x="99062" y="32096"/>
                </a:cubicBezTo>
                <a:cubicBezTo>
                  <a:pt x="80541" y="36329"/>
                  <a:pt x="-8359" y="21513"/>
                  <a:pt x="637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22A8B0-38BD-12E3-4C99-EEAF4D57E13E}"/>
              </a:ext>
            </a:extLst>
          </p:cNvPr>
          <p:cNvSpPr/>
          <p:nvPr/>
        </p:nvSpPr>
        <p:spPr>
          <a:xfrm>
            <a:off x="3492829" y="4737090"/>
            <a:ext cx="184548" cy="44473"/>
          </a:xfrm>
          <a:custGeom>
            <a:avLst/>
            <a:gdLst>
              <a:gd name="connsiteX0" fmla="*/ 2846 w 184548"/>
              <a:gd name="connsiteY0" fmla="*/ 10 h 44473"/>
              <a:gd name="connsiteX1" fmla="*/ 139371 w 184548"/>
              <a:gd name="connsiteY1" fmla="*/ 19060 h 44473"/>
              <a:gd name="connsiteX2" fmla="*/ 183821 w 184548"/>
              <a:gd name="connsiteY2" fmla="*/ 25410 h 44473"/>
              <a:gd name="connsiteX3" fmla="*/ 110796 w 184548"/>
              <a:gd name="connsiteY3" fmla="*/ 44460 h 44473"/>
              <a:gd name="connsiteX4" fmla="*/ 50471 w 184548"/>
              <a:gd name="connsiteY4" fmla="*/ 22235 h 44473"/>
              <a:gd name="connsiteX5" fmla="*/ 2846 w 184548"/>
              <a:gd name="connsiteY5" fmla="*/ 10 h 44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48" h="44473">
                <a:moveTo>
                  <a:pt x="2846" y="10"/>
                </a:moveTo>
                <a:cubicBezTo>
                  <a:pt x="17663" y="-519"/>
                  <a:pt x="139371" y="19060"/>
                  <a:pt x="139371" y="19060"/>
                </a:cubicBezTo>
                <a:cubicBezTo>
                  <a:pt x="169533" y="23293"/>
                  <a:pt x="188583" y="21177"/>
                  <a:pt x="183821" y="25410"/>
                </a:cubicBezTo>
                <a:cubicBezTo>
                  <a:pt x="179059" y="29643"/>
                  <a:pt x="133021" y="44989"/>
                  <a:pt x="110796" y="44460"/>
                </a:cubicBezTo>
                <a:cubicBezTo>
                  <a:pt x="88571" y="43931"/>
                  <a:pt x="65817" y="29643"/>
                  <a:pt x="50471" y="22235"/>
                </a:cubicBezTo>
                <a:cubicBezTo>
                  <a:pt x="35125" y="14827"/>
                  <a:pt x="-11971" y="539"/>
                  <a:pt x="28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61CC7449-8334-D99F-49C6-F0037EA07CA1}"/>
              </a:ext>
            </a:extLst>
          </p:cNvPr>
          <p:cNvSpPr/>
          <p:nvPr/>
        </p:nvSpPr>
        <p:spPr>
          <a:xfrm>
            <a:off x="3733556" y="4949774"/>
            <a:ext cx="203483" cy="120727"/>
          </a:xfrm>
          <a:custGeom>
            <a:avLst/>
            <a:gdLst>
              <a:gd name="connsiteX0" fmla="*/ 244 w 203483"/>
              <a:gd name="connsiteY0" fmla="*/ 9576 h 120727"/>
              <a:gd name="connsiteX1" fmla="*/ 66919 w 203483"/>
              <a:gd name="connsiteY1" fmla="*/ 95301 h 120727"/>
              <a:gd name="connsiteX2" fmla="*/ 114544 w 203483"/>
              <a:gd name="connsiteY2" fmla="*/ 120701 h 120727"/>
              <a:gd name="connsiteX3" fmla="*/ 184394 w 203483"/>
              <a:gd name="connsiteY3" fmla="*/ 92126 h 120727"/>
              <a:gd name="connsiteX4" fmla="*/ 203444 w 203483"/>
              <a:gd name="connsiteY4" fmla="*/ 51 h 120727"/>
              <a:gd name="connsiteX5" fmla="*/ 181219 w 203483"/>
              <a:gd name="connsiteY5" fmla="*/ 79426 h 120727"/>
              <a:gd name="connsiteX6" fmla="*/ 130419 w 203483"/>
              <a:gd name="connsiteY6" fmla="*/ 104826 h 120727"/>
              <a:gd name="connsiteX7" fmla="*/ 92319 w 203483"/>
              <a:gd name="connsiteY7" fmla="*/ 82601 h 120727"/>
              <a:gd name="connsiteX8" fmla="*/ 244 w 203483"/>
              <a:gd name="connsiteY8" fmla="*/ 9576 h 12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483" h="120727">
                <a:moveTo>
                  <a:pt x="244" y="9576"/>
                </a:moveTo>
                <a:cubicBezTo>
                  <a:pt x="-3989" y="11693"/>
                  <a:pt x="47869" y="76780"/>
                  <a:pt x="66919" y="95301"/>
                </a:cubicBezTo>
                <a:cubicBezTo>
                  <a:pt x="85969" y="113822"/>
                  <a:pt x="94965" y="121230"/>
                  <a:pt x="114544" y="120701"/>
                </a:cubicBezTo>
                <a:cubicBezTo>
                  <a:pt x="134123" y="120172"/>
                  <a:pt x="169577" y="112234"/>
                  <a:pt x="184394" y="92126"/>
                </a:cubicBezTo>
                <a:cubicBezTo>
                  <a:pt x="199211" y="72018"/>
                  <a:pt x="203973" y="2168"/>
                  <a:pt x="203444" y="51"/>
                </a:cubicBezTo>
                <a:cubicBezTo>
                  <a:pt x="202915" y="-2066"/>
                  <a:pt x="193390" y="61964"/>
                  <a:pt x="181219" y="79426"/>
                </a:cubicBezTo>
                <a:cubicBezTo>
                  <a:pt x="169048" y="96888"/>
                  <a:pt x="145236" y="104297"/>
                  <a:pt x="130419" y="104826"/>
                </a:cubicBezTo>
                <a:cubicBezTo>
                  <a:pt x="115602" y="105355"/>
                  <a:pt x="112427" y="97418"/>
                  <a:pt x="92319" y="82601"/>
                </a:cubicBezTo>
                <a:cubicBezTo>
                  <a:pt x="72211" y="67784"/>
                  <a:pt x="4477" y="7459"/>
                  <a:pt x="244" y="9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EA107489-A020-AA19-7F37-DE4EDADEC4C6}"/>
              </a:ext>
            </a:extLst>
          </p:cNvPr>
          <p:cNvSpPr/>
          <p:nvPr/>
        </p:nvSpPr>
        <p:spPr>
          <a:xfrm>
            <a:off x="3720867" y="4883147"/>
            <a:ext cx="191212" cy="82988"/>
          </a:xfrm>
          <a:custGeom>
            <a:avLst/>
            <a:gdLst>
              <a:gd name="connsiteX0" fmla="*/ 233 w 191212"/>
              <a:gd name="connsiteY0" fmla="*/ 3 h 82988"/>
              <a:gd name="connsiteX1" fmla="*/ 92308 w 191212"/>
              <a:gd name="connsiteY1" fmla="*/ 66678 h 82988"/>
              <a:gd name="connsiteX2" fmla="*/ 190733 w 191212"/>
              <a:gd name="connsiteY2" fmla="*/ 57153 h 82988"/>
              <a:gd name="connsiteX3" fmla="*/ 127233 w 191212"/>
              <a:gd name="connsiteY3" fmla="*/ 82553 h 82988"/>
              <a:gd name="connsiteX4" fmla="*/ 66908 w 191212"/>
              <a:gd name="connsiteY4" fmla="*/ 69853 h 82988"/>
              <a:gd name="connsiteX5" fmla="*/ 233 w 191212"/>
              <a:gd name="connsiteY5" fmla="*/ 3 h 8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12" h="82988">
                <a:moveTo>
                  <a:pt x="233" y="3"/>
                </a:moveTo>
                <a:cubicBezTo>
                  <a:pt x="4466" y="-526"/>
                  <a:pt x="60558" y="57153"/>
                  <a:pt x="92308" y="66678"/>
                </a:cubicBezTo>
                <a:cubicBezTo>
                  <a:pt x="124058" y="76203"/>
                  <a:pt x="184912" y="54507"/>
                  <a:pt x="190733" y="57153"/>
                </a:cubicBezTo>
                <a:cubicBezTo>
                  <a:pt x="196554" y="59799"/>
                  <a:pt x="147870" y="80436"/>
                  <a:pt x="127233" y="82553"/>
                </a:cubicBezTo>
                <a:cubicBezTo>
                  <a:pt x="106596" y="84670"/>
                  <a:pt x="83312" y="78849"/>
                  <a:pt x="66908" y="69853"/>
                </a:cubicBezTo>
                <a:cubicBezTo>
                  <a:pt x="50504" y="60857"/>
                  <a:pt x="-4000" y="532"/>
                  <a:pt x="23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2EABE15D-A2F8-2A2F-7459-4D6797CD2B49}"/>
              </a:ext>
            </a:extLst>
          </p:cNvPr>
          <p:cNvSpPr/>
          <p:nvPr/>
        </p:nvSpPr>
        <p:spPr>
          <a:xfrm>
            <a:off x="3758867" y="4943470"/>
            <a:ext cx="175772" cy="48960"/>
          </a:xfrm>
          <a:custGeom>
            <a:avLst/>
            <a:gdLst>
              <a:gd name="connsiteX0" fmla="*/ 333 w 175772"/>
              <a:gd name="connsiteY0" fmla="*/ 28580 h 48960"/>
              <a:gd name="connsiteX1" fmla="*/ 95583 w 175772"/>
              <a:gd name="connsiteY1" fmla="*/ 44455 h 48960"/>
              <a:gd name="connsiteX2" fmla="*/ 174958 w 175772"/>
              <a:gd name="connsiteY2" fmla="*/ 5 h 48960"/>
              <a:gd name="connsiteX3" fmla="*/ 130508 w 175772"/>
              <a:gd name="connsiteY3" fmla="*/ 47630 h 48960"/>
              <a:gd name="connsiteX4" fmla="*/ 333 w 175772"/>
              <a:gd name="connsiteY4" fmla="*/ 28580 h 4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772" h="48960">
                <a:moveTo>
                  <a:pt x="333" y="28580"/>
                </a:moveTo>
                <a:cubicBezTo>
                  <a:pt x="-5488" y="28051"/>
                  <a:pt x="66479" y="49217"/>
                  <a:pt x="95583" y="44455"/>
                </a:cubicBezTo>
                <a:cubicBezTo>
                  <a:pt x="124687" y="39693"/>
                  <a:pt x="169137" y="-524"/>
                  <a:pt x="174958" y="5"/>
                </a:cubicBezTo>
                <a:cubicBezTo>
                  <a:pt x="180779" y="534"/>
                  <a:pt x="154321" y="40222"/>
                  <a:pt x="130508" y="47630"/>
                </a:cubicBezTo>
                <a:cubicBezTo>
                  <a:pt x="106696" y="55038"/>
                  <a:pt x="6154" y="29109"/>
                  <a:pt x="333" y="28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FC32E8B7-2467-B874-D75C-01FA76EFB769}"/>
              </a:ext>
            </a:extLst>
          </p:cNvPr>
          <p:cNvSpPr/>
          <p:nvPr/>
        </p:nvSpPr>
        <p:spPr>
          <a:xfrm>
            <a:off x="3254364" y="4765091"/>
            <a:ext cx="373675" cy="32345"/>
          </a:xfrm>
          <a:custGeom>
            <a:avLst/>
            <a:gdLst>
              <a:gd name="connsiteX0" fmla="*/ 11 w 373675"/>
              <a:gd name="connsiteY0" fmla="*/ 3759 h 32345"/>
              <a:gd name="connsiteX1" fmla="*/ 212736 w 373675"/>
              <a:gd name="connsiteY1" fmla="*/ 6934 h 32345"/>
              <a:gd name="connsiteX2" fmla="*/ 371486 w 373675"/>
              <a:gd name="connsiteY2" fmla="*/ 32334 h 32345"/>
              <a:gd name="connsiteX3" fmla="*/ 298461 w 373675"/>
              <a:gd name="connsiteY3" fmla="*/ 10109 h 32345"/>
              <a:gd name="connsiteX4" fmla="*/ 203211 w 373675"/>
              <a:gd name="connsiteY4" fmla="*/ 584 h 32345"/>
              <a:gd name="connsiteX5" fmla="*/ 11 w 373675"/>
              <a:gd name="connsiteY5" fmla="*/ 3759 h 3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3675" h="32345">
                <a:moveTo>
                  <a:pt x="11" y="3759"/>
                </a:moveTo>
                <a:cubicBezTo>
                  <a:pt x="1599" y="4817"/>
                  <a:pt x="150824" y="2171"/>
                  <a:pt x="212736" y="6934"/>
                </a:cubicBezTo>
                <a:cubicBezTo>
                  <a:pt x="274649" y="11697"/>
                  <a:pt x="357199" y="31805"/>
                  <a:pt x="371486" y="32334"/>
                </a:cubicBezTo>
                <a:cubicBezTo>
                  <a:pt x="385774" y="32863"/>
                  <a:pt x="326507" y="15401"/>
                  <a:pt x="298461" y="10109"/>
                </a:cubicBezTo>
                <a:cubicBezTo>
                  <a:pt x="270415" y="4817"/>
                  <a:pt x="248190" y="2701"/>
                  <a:pt x="203211" y="584"/>
                </a:cubicBezTo>
                <a:cubicBezTo>
                  <a:pt x="158232" y="-1533"/>
                  <a:pt x="-1577" y="2701"/>
                  <a:pt x="11" y="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3C9F8990-F012-6FC0-AA00-24412E11B33F}"/>
              </a:ext>
            </a:extLst>
          </p:cNvPr>
          <p:cNvSpPr/>
          <p:nvPr/>
        </p:nvSpPr>
        <p:spPr>
          <a:xfrm>
            <a:off x="3075775" y="4806932"/>
            <a:ext cx="369387" cy="60850"/>
          </a:xfrm>
          <a:custGeom>
            <a:avLst/>
            <a:gdLst>
              <a:gd name="connsiteX0" fmla="*/ 800 w 369387"/>
              <a:gd name="connsiteY0" fmla="*/ 60343 h 60850"/>
              <a:gd name="connsiteX1" fmla="*/ 111925 w 369387"/>
              <a:gd name="connsiteY1" fmla="*/ 50818 h 60850"/>
              <a:gd name="connsiteX2" fmla="*/ 204000 w 369387"/>
              <a:gd name="connsiteY2" fmla="*/ 19068 h 60850"/>
              <a:gd name="connsiteX3" fmla="*/ 369100 w 369387"/>
              <a:gd name="connsiteY3" fmla="*/ 18 h 60850"/>
              <a:gd name="connsiteX4" fmla="*/ 242100 w 369387"/>
              <a:gd name="connsiteY4" fmla="*/ 22243 h 60850"/>
              <a:gd name="connsiteX5" fmla="*/ 172250 w 369387"/>
              <a:gd name="connsiteY5" fmla="*/ 38118 h 60850"/>
              <a:gd name="connsiteX6" fmla="*/ 800 w 369387"/>
              <a:gd name="connsiteY6" fmla="*/ 60343 h 6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9387" h="60850">
                <a:moveTo>
                  <a:pt x="800" y="60343"/>
                </a:moveTo>
                <a:cubicBezTo>
                  <a:pt x="-9254" y="62460"/>
                  <a:pt x="78058" y="57697"/>
                  <a:pt x="111925" y="50818"/>
                </a:cubicBezTo>
                <a:cubicBezTo>
                  <a:pt x="145792" y="43939"/>
                  <a:pt x="161138" y="27535"/>
                  <a:pt x="204000" y="19068"/>
                </a:cubicBezTo>
                <a:cubicBezTo>
                  <a:pt x="246862" y="10601"/>
                  <a:pt x="362750" y="-511"/>
                  <a:pt x="369100" y="18"/>
                </a:cubicBezTo>
                <a:cubicBezTo>
                  <a:pt x="375450" y="547"/>
                  <a:pt x="274908" y="15893"/>
                  <a:pt x="242100" y="22243"/>
                </a:cubicBezTo>
                <a:cubicBezTo>
                  <a:pt x="209292" y="28593"/>
                  <a:pt x="207175" y="31239"/>
                  <a:pt x="172250" y="38118"/>
                </a:cubicBezTo>
                <a:cubicBezTo>
                  <a:pt x="137325" y="44997"/>
                  <a:pt x="10854" y="58226"/>
                  <a:pt x="800" y="60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94BE21EE-7A1B-8229-548B-7AA87214F1F7}"/>
              </a:ext>
            </a:extLst>
          </p:cNvPr>
          <p:cNvSpPr/>
          <p:nvPr/>
        </p:nvSpPr>
        <p:spPr>
          <a:xfrm>
            <a:off x="2976197" y="4889472"/>
            <a:ext cx="151268" cy="142912"/>
          </a:xfrm>
          <a:custGeom>
            <a:avLst/>
            <a:gdLst>
              <a:gd name="connsiteX0" fmla="*/ 151178 w 151268"/>
              <a:gd name="connsiteY0" fmla="*/ 28 h 142912"/>
              <a:gd name="connsiteX1" fmla="*/ 5128 w 151268"/>
              <a:gd name="connsiteY1" fmla="*/ 82578 h 142912"/>
              <a:gd name="connsiteX2" fmla="*/ 30528 w 151268"/>
              <a:gd name="connsiteY2" fmla="*/ 111153 h 142912"/>
              <a:gd name="connsiteX3" fmla="*/ 59103 w 151268"/>
              <a:gd name="connsiteY3" fmla="*/ 142903 h 142912"/>
              <a:gd name="connsiteX4" fmla="*/ 43228 w 151268"/>
              <a:gd name="connsiteY4" fmla="*/ 114328 h 142912"/>
              <a:gd name="connsiteX5" fmla="*/ 27353 w 151268"/>
              <a:gd name="connsiteY5" fmla="*/ 92103 h 142912"/>
              <a:gd name="connsiteX6" fmla="*/ 151178 w 151268"/>
              <a:gd name="connsiteY6" fmla="*/ 28 h 1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68" h="142912">
                <a:moveTo>
                  <a:pt x="151178" y="28"/>
                </a:moveTo>
                <a:cubicBezTo>
                  <a:pt x="147474" y="-1559"/>
                  <a:pt x="25236" y="64057"/>
                  <a:pt x="5128" y="82578"/>
                </a:cubicBezTo>
                <a:cubicBezTo>
                  <a:pt x="-14980" y="101099"/>
                  <a:pt x="30528" y="111153"/>
                  <a:pt x="30528" y="111153"/>
                </a:cubicBezTo>
                <a:cubicBezTo>
                  <a:pt x="39524" y="121207"/>
                  <a:pt x="56986" y="142374"/>
                  <a:pt x="59103" y="142903"/>
                </a:cubicBezTo>
                <a:cubicBezTo>
                  <a:pt x="61220" y="143432"/>
                  <a:pt x="48520" y="122795"/>
                  <a:pt x="43228" y="114328"/>
                </a:cubicBezTo>
                <a:cubicBezTo>
                  <a:pt x="37936" y="105861"/>
                  <a:pt x="11478" y="109036"/>
                  <a:pt x="27353" y="92103"/>
                </a:cubicBezTo>
                <a:cubicBezTo>
                  <a:pt x="43228" y="75170"/>
                  <a:pt x="154882" y="1615"/>
                  <a:pt x="15117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5DB8561E-E14E-0758-852D-EF1EC732FEA5}"/>
              </a:ext>
            </a:extLst>
          </p:cNvPr>
          <p:cNvSpPr/>
          <p:nvPr/>
        </p:nvSpPr>
        <p:spPr>
          <a:xfrm>
            <a:off x="3009791" y="4917576"/>
            <a:ext cx="347449" cy="77257"/>
          </a:xfrm>
          <a:custGeom>
            <a:avLst/>
            <a:gdLst>
              <a:gd name="connsiteX0" fmla="*/ 109 w 347449"/>
              <a:gd name="connsiteY0" fmla="*/ 76699 h 77257"/>
              <a:gd name="connsiteX1" fmla="*/ 139809 w 347449"/>
              <a:gd name="connsiteY1" fmla="*/ 16374 h 77257"/>
              <a:gd name="connsiteX2" fmla="*/ 203309 w 347449"/>
              <a:gd name="connsiteY2" fmla="*/ 499 h 77257"/>
              <a:gd name="connsiteX3" fmla="*/ 346184 w 347449"/>
              <a:gd name="connsiteY3" fmla="*/ 3674 h 77257"/>
              <a:gd name="connsiteX4" fmla="*/ 269984 w 347449"/>
              <a:gd name="connsiteY4" fmla="*/ 499 h 77257"/>
              <a:gd name="connsiteX5" fmla="*/ 212834 w 347449"/>
              <a:gd name="connsiteY5" fmla="*/ 13199 h 77257"/>
              <a:gd name="connsiteX6" fmla="*/ 117584 w 347449"/>
              <a:gd name="connsiteY6" fmla="*/ 44949 h 77257"/>
              <a:gd name="connsiteX7" fmla="*/ 109 w 347449"/>
              <a:gd name="connsiteY7" fmla="*/ 76699 h 7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449" h="77257">
                <a:moveTo>
                  <a:pt x="109" y="76699"/>
                </a:moveTo>
                <a:cubicBezTo>
                  <a:pt x="3813" y="71937"/>
                  <a:pt x="105942" y="29074"/>
                  <a:pt x="139809" y="16374"/>
                </a:cubicBezTo>
                <a:cubicBezTo>
                  <a:pt x="173676" y="3674"/>
                  <a:pt x="168913" y="2616"/>
                  <a:pt x="203309" y="499"/>
                </a:cubicBezTo>
                <a:cubicBezTo>
                  <a:pt x="237705" y="-1618"/>
                  <a:pt x="335072" y="3674"/>
                  <a:pt x="346184" y="3674"/>
                </a:cubicBezTo>
                <a:cubicBezTo>
                  <a:pt x="357296" y="3674"/>
                  <a:pt x="292209" y="-1088"/>
                  <a:pt x="269984" y="499"/>
                </a:cubicBezTo>
                <a:cubicBezTo>
                  <a:pt x="247759" y="2086"/>
                  <a:pt x="238234" y="5791"/>
                  <a:pt x="212834" y="13199"/>
                </a:cubicBezTo>
                <a:cubicBezTo>
                  <a:pt x="187434" y="20607"/>
                  <a:pt x="147746" y="35424"/>
                  <a:pt x="117584" y="44949"/>
                </a:cubicBezTo>
                <a:cubicBezTo>
                  <a:pt x="87422" y="54474"/>
                  <a:pt x="-3595" y="81461"/>
                  <a:pt x="109" y="76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C63F4501-B97F-EC2E-1A3B-51297FFAD652}"/>
              </a:ext>
            </a:extLst>
          </p:cNvPr>
          <p:cNvSpPr/>
          <p:nvPr/>
        </p:nvSpPr>
        <p:spPr>
          <a:xfrm>
            <a:off x="3117405" y="4855744"/>
            <a:ext cx="275399" cy="56127"/>
          </a:xfrm>
          <a:custGeom>
            <a:avLst/>
            <a:gdLst>
              <a:gd name="connsiteX0" fmla="*/ 445 w 275399"/>
              <a:gd name="connsiteY0" fmla="*/ 55981 h 56127"/>
              <a:gd name="connsiteX1" fmla="*/ 181420 w 275399"/>
              <a:gd name="connsiteY1" fmla="*/ 17881 h 56127"/>
              <a:gd name="connsiteX2" fmla="*/ 267145 w 275399"/>
              <a:gd name="connsiteY2" fmla="*/ 14706 h 56127"/>
              <a:gd name="connsiteX3" fmla="*/ 238570 w 275399"/>
              <a:gd name="connsiteY3" fmla="*/ 2006 h 56127"/>
              <a:gd name="connsiteX4" fmla="*/ 445 w 275399"/>
              <a:gd name="connsiteY4" fmla="*/ 55981 h 5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399" h="56127">
                <a:moveTo>
                  <a:pt x="445" y="55981"/>
                </a:moveTo>
                <a:cubicBezTo>
                  <a:pt x="-9080" y="58627"/>
                  <a:pt x="136970" y="24760"/>
                  <a:pt x="181420" y="17881"/>
                </a:cubicBezTo>
                <a:cubicBezTo>
                  <a:pt x="225870" y="11002"/>
                  <a:pt x="257620" y="17352"/>
                  <a:pt x="267145" y="14706"/>
                </a:cubicBezTo>
                <a:cubicBezTo>
                  <a:pt x="276670" y="12060"/>
                  <a:pt x="287782" y="-5931"/>
                  <a:pt x="238570" y="2006"/>
                </a:cubicBezTo>
                <a:cubicBezTo>
                  <a:pt x="189358" y="9943"/>
                  <a:pt x="9970" y="53335"/>
                  <a:pt x="445" y="55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BB1EE16-E05E-62A1-08F9-BB07182E9135}"/>
              </a:ext>
            </a:extLst>
          </p:cNvPr>
          <p:cNvSpPr/>
          <p:nvPr/>
        </p:nvSpPr>
        <p:spPr>
          <a:xfrm>
            <a:off x="3381185" y="4918066"/>
            <a:ext cx="251485" cy="25659"/>
          </a:xfrm>
          <a:custGeom>
            <a:avLst/>
            <a:gdLst>
              <a:gd name="connsiteX0" fmla="*/ 190 w 251485"/>
              <a:gd name="connsiteY0" fmla="*/ 9 h 25659"/>
              <a:gd name="connsiteX1" fmla="*/ 143065 w 251485"/>
              <a:gd name="connsiteY1" fmla="*/ 22234 h 25659"/>
              <a:gd name="connsiteX2" fmla="*/ 251015 w 251485"/>
              <a:gd name="connsiteY2" fmla="*/ 3184 h 25659"/>
              <a:gd name="connsiteX3" fmla="*/ 174815 w 251485"/>
              <a:gd name="connsiteY3" fmla="*/ 25409 h 25659"/>
              <a:gd name="connsiteX4" fmla="*/ 190 w 251485"/>
              <a:gd name="connsiteY4" fmla="*/ 9 h 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485" h="25659">
                <a:moveTo>
                  <a:pt x="190" y="9"/>
                </a:moveTo>
                <a:cubicBezTo>
                  <a:pt x="-5102" y="-520"/>
                  <a:pt x="101261" y="21705"/>
                  <a:pt x="143065" y="22234"/>
                </a:cubicBezTo>
                <a:cubicBezTo>
                  <a:pt x="184869" y="22763"/>
                  <a:pt x="245723" y="2655"/>
                  <a:pt x="251015" y="3184"/>
                </a:cubicBezTo>
                <a:cubicBezTo>
                  <a:pt x="256307" y="3713"/>
                  <a:pt x="216090" y="22234"/>
                  <a:pt x="174815" y="25409"/>
                </a:cubicBezTo>
                <a:cubicBezTo>
                  <a:pt x="133540" y="28584"/>
                  <a:pt x="5482" y="538"/>
                  <a:pt x="190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B56123E1-0592-C4A9-DBD8-69A6D1849DC8}"/>
              </a:ext>
            </a:extLst>
          </p:cNvPr>
          <p:cNvSpPr/>
          <p:nvPr/>
        </p:nvSpPr>
        <p:spPr>
          <a:xfrm>
            <a:off x="3765395" y="5063204"/>
            <a:ext cx="101571" cy="382285"/>
          </a:xfrm>
          <a:custGeom>
            <a:avLst/>
            <a:gdLst>
              <a:gd name="connsiteX0" fmla="*/ 155 w 101571"/>
              <a:gd name="connsiteY0" fmla="*/ 921 h 382285"/>
              <a:gd name="connsiteX1" fmla="*/ 76355 w 101571"/>
              <a:gd name="connsiteY1" fmla="*/ 115221 h 382285"/>
              <a:gd name="connsiteX2" fmla="*/ 98580 w 101571"/>
              <a:gd name="connsiteY2" fmla="*/ 143796 h 382285"/>
              <a:gd name="connsiteX3" fmla="*/ 92230 w 101571"/>
              <a:gd name="connsiteY3" fmla="*/ 239046 h 382285"/>
              <a:gd name="connsiteX4" fmla="*/ 16030 w 101571"/>
              <a:gd name="connsiteY4" fmla="*/ 381921 h 382285"/>
              <a:gd name="connsiteX5" fmla="*/ 66830 w 101571"/>
              <a:gd name="connsiteY5" fmla="*/ 277146 h 382285"/>
              <a:gd name="connsiteX6" fmla="*/ 98580 w 101571"/>
              <a:gd name="connsiteY6" fmla="*/ 185071 h 382285"/>
              <a:gd name="connsiteX7" fmla="*/ 155 w 101571"/>
              <a:gd name="connsiteY7" fmla="*/ 921 h 382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571" h="382285">
                <a:moveTo>
                  <a:pt x="155" y="921"/>
                </a:moveTo>
                <a:cubicBezTo>
                  <a:pt x="-3549" y="-10721"/>
                  <a:pt x="59951" y="91409"/>
                  <a:pt x="76355" y="115221"/>
                </a:cubicBezTo>
                <a:cubicBezTo>
                  <a:pt x="92759" y="139033"/>
                  <a:pt x="95934" y="123159"/>
                  <a:pt x="98580" y="143796"/>
                </a:cubicBezTo>
                <a:cubicBezTo>
                  <a:pt x="101226" y="164433"/>
                  <a:pt x="105988" y="199359"/>
                  <a:pt x="92230" y="239046"/>
                </a:cubicBezTo>
                <a:cubicBezTo>
                  <a:pt x="78472" y="278733"/>
                  <a:pt x="20263" y="375571"/>
                  <a:pt x="16030" y="381921"/>
                </a:cubicBezTo>
                <a:cubicBezTo>
                  <a:pt x="11797" y="388271"/>
                  <a:pt x="53072" y="309954"/>
                  <a:pt x="66830" y="277146"/>
                </a:cubicBezTo>
                <a:cubicBezTo>
                  <a:pt x="80588" y="244338"/>
                  <a:pt x="107576" y="227934"/>
                  <a:pt x="98580" y="185071"/>
                </a:cubicBezTo>
                <a:cubicBezTo>
                  <a:pt x="89584" y="142209"/>
                  <a:pt x="3859" y="12563"/>
                  <a:pt x="155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DB93B0B9-BD54-A641-1D1F-128327A7B1E6}"/>
              </a:ext>
            </a:extLst>
          </p:cNvPr>
          <p:cNvSpPr/>
          <p:nvPr/>
        </p:nvSpPr>
        <p:spPr>
          <a:xfrm>
            <a:off x="2954325" y="4950880"/>
            <a:ext cx="437725" cy="190582"/>
          </a:xfrm>
          <a:custGeom>
            <a:avLst/>
            <a:gdLst>
              <a:gd name="connsiteX0" fmla="*/ 1600 w 437725"/>
              <a:gd name="connsiteY0" fmla="*/ 189445 h 190582"/>
              <a:gd name="connsiteX1" fmla="*/ 77800 w 437725"/>
              <a:gd name="connsiteY1" fmla="*/ 94195 h 190582"/>
              <a:gd name="connsiteX2" fmla="*/ 169875 w 437725"/>
              <a:gd name="connsiteY2" fmla="*/ 33870 h 190582"/>
              <a:gd name="connsiteX3" fmla="*/ 436575 w 437725"/>
              <a:gd name="connsiteY3" fmla="*/ 2120 h 190582"/>
              <a:gd name="connsiteX4" fmla="*/ 261950 w 437725"/>
              <a:gd name="connsiteY4" fmla="*/ 5295 h 190582"/>
              <a:gd name="connsiteX5" fmla="*/ 150825 w 437725"/>
              <a:gd name="connsiteY5" fmla="*/ 24345 h 190582"/>
              <a:gd name="connsiteX6" fmla="*/ 1600 w 437725"/>
              <a:gd name="connsiteY6" fmla="*/ 189445 h 19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7725" h="190582">
                <a:moveTo>
                  <a:pt x="1600" y="189445"/>
                </a:moveTo>
                <a:cubicBezTo>
                  <a:pt x="-10571" y="201087"/>
                  <a:pt x="49754" y="120124"/>
                  <a:pt x="77800" y="94195"/>
                </a:cubicBezTo>
                <a:cubicBezTo>
                  <a:pt x="105846" y="68266"/>
                  <a:pt x="110079" y="49216"/>
                  <a:pt x="169875" y="33870"/>
                </a:cubicBezTo>
                <a:cubicBezTo>
                  <a:pt x="229671" y="18524"/>
                  <a:pt x="421229" y="6883"/>
                  <a:pt x="436575" y="2120"/>
                </a:cubicBezTo>
                <a:cubicBezTo>
                  <a:pt x="451921" y="-2643"/>
                  <a:pt x="309575" y="1591"/>
                  <a:pt x="261950" y="5295"/>
                </a:cubicBezTo>
                <a:cubicBezTo>
                  <a:pt x="214325" y="8999"/>
                  <a:pt x="193687" y="-2113"/>
                  <a:pt x="150825" y="24345"/>
                </a:cubicBezTo>
                <a:cubicBezTo>
                  <a:pt x="107963" y="50803"/>
                  <a:pt x="13771" y="177803"/>
                  <a:pt x="1600" y="189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3BD368BF-CAFA-AFBD-5C1B-AC723607D993}"/>
              </a:ext>
            </a:extLst>
          </p:cNvPr>
          <p:cNvSpPr/>
          <p:nvPr/>
        </p:nvSpPr>
        <p:spPr>
          <a:xfrm>
            <a:off x="3451195" y="4968331"/>
            <a:ext cx="295500" cy="150197"/>
          </a:xfrm>
          <a:custGeom>
            <a:avLst/>
            <a:gdLst>
              <a:gd name="connsiteX0" fmla="*/ 30 w 295500"/>
              <a:gd name="connsiteY0" fmla="*/ 544 h 150197"/>
              <a:gd name="connsiteX1" fmla="*/ 215930 w 295500"/>
              <a:gd name="connsiteY1" fmla="*/ 54519 h 150197"/>
              <a:gd name="connsiteX2" fmla="*/ 295305 w 295500"/>
              <a:gd name="connsiteY2" fmla="*/ 149769 h 150197"/>
              <a:gd name="connsiteX3" fmla="*/ 231805 w 295500"/>
              <a:gd name="connsiteY3" fmla="*/ 86269 h 150197"/>
              <a:gd name="connsiteX4" fmla="*/ 30 w 295500"/>
              <a:gd name="connsiteY4" fmla="*/ 544 h 15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500" h="150197">
                <a:moveTo>
                  <a:pt x="30" y="544"/>
                </a:moveTo>
                <a:cubicBezTo>
                  <a:pt x="-2616" y="-4748"/>
                  <a:pt x="166718" y="29648"/>
                  <a:pt x="215930" y="54519"/>
                </a:cubicBezTo>
                <a:cubicBezTo>
                  <a:pt x="265142" y="79390"/>
                  <a:pt x="292659" y="144477"/>
                  <a:pt x="295305" y="149769"/>
                </a:cubicBezTo>
                <a:cubicBezTo>
                  <a:pt x="297951" y="155061"/>
                  <a:pt x="273609" y="110082"/>
                  <a:pt x="231805" y="86269"/>
                </a:cubicBezTo>
                <a:cubicBezTo>
                  <a:pt x="190001" y="62457"/>
                  <a:pt x="2676" y="5836"/>
                  <a:pt x="30" y="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2E3EC184-527A-7FC2-AD99-235F512840DA}"/>
              </a:ext>
            </a:extLst>
          </p:cNvPr>
          <p:cNvSpPr/>
          <p:nvPr/>
        </p:nvSpPr>
        <p:spPr>
          <a:xfrm>
            <a:off x="3697550" y="5143336"/>
            <a:ext cx="110548" cy="292470"/>
          </a:xfrm>
          <a:custGeom>
            <a:avLst/>
            <a:gdLst>
              <a:gd name="connsiteX0" fmla="*/ 1325 w 110548"/>
              <a:gd name="connsiteY0" fmla="*/ 164 h 292470"/>
              <a:gd name="connsiteX1" fmla="*/ 90225 w 110548"/>
              <a:gd name="connsiteY1" fmla="*/ 123989 h 292470"/>
              <a:gd name="connsiteX2" fmla="*/ 102925 w 110548"/>
              <a:gd name="connsiteY2" fmla="*/ 206539 h 292470"/>
              <a:gd name="connsiteX3" fmla="*/ 109275 w 110548"/>
              <a:gd name="connsiteY3" fmla="*/ 292264 h 292470"/>
              <a:gd name="connsiteX4" fmla="*/ 77525 w 110548"/>
              <a:gd name="connsiteY4" fmla="*/ 181139 h 292470"/>
              <a:gd name="connsiteX5" fmla="*/ 39425 w 110548"/>
              <a:gd name="connsiteY5" fmla="*/ 98589 h 292470"/>
              <a:gd name="connsiteX6" fmla="*/ 1325 w 110548"/>
              <a:gd name="connsiteY6" fmla="*/ 164 h 29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548" h="292470">
                <a:moveTo>
                  <a:pt x="1325" y="164"/>
                </a:moveTo>
                <a:cubicBezTo>
                  <a:pt x="9792" y="4397"/>
                  <a:pt x="73292" y="89593"/>
                  <a:pt x="90225" y="123989"/>
                </a:cubicBezTo>
                <a:cubicBezTo>
                  <a:pt x="107158" y="158385"/>
                  <a:pt x="99750" y="178493"/>
                  <a:pt x="102925" y="206539"/>
                </a:cubicBezTo>
                <a:cubicBezTo>
                  <a:pt x="106100" y="234585"/>
                  <a:pt x="113508" y="296497"/>
                  <a:pt x="109275" y="292264"/>
                </a:cubicBezTo>
                <a:cubicBezTo>
                  <a:pt x="105042" y="288031"/>
                  <a:pt x="89167" y="213418"/>
                  <a:pt x="77525" y="181139"/>
                </a:cubicBezTo>
                <a:cubicBezTo>
                  <a:pt x="65883" y="148860"/>
                  <a:pt x="51596" y="122402"/>
                  <a:pt x="39425" y="98589"/>
                </a:cubicBezTo>
                <a:cubicBezTo>
                  <a:pt x="27254" y="74777"/>
                  <a:pt x="-7142" y="-4069"/>
                  <a:pt x="1325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855E6997-916F-C860-A018-1F2A8D3E44E9}"/>
              </a:ext>
            </a:extLst>
          </p:cNvPr>
          <p:cNvSpPr/>
          <p:nvPr/>
        </p:nvSpPr>
        <p:spPr>
          <a:xfrm>
            <a:off x="3170916" y="5044932"/>
            <a:ext cx="371082" cy="153094"/>
          </a:xfrm>
          <a:custGeom>
            <a:avLst/>
            <a:gdLst>
              <a:gd name="connsiteX0" fmla="*/ 909 w 371082"/>
              <a:gd name="connsiteY0" fmla="*/ 143 h 153094"/>
              <a:gd name="connsiteX1" fmla="*/ 204109 w 371082"/>
              <a:gd name="connsiteY1" fmla="*/ 57293 h 153094"/>
              <a:gd name="connsiteX2" fmla="*/ 369209 w 371082"/>
              <a:gd name="connsiteY2" fmla="*/ 152543 h 153094"/>
              <a:gd name="connsiteX3" fmla="*/ 283484 w 371082"/>
              <a:gd name="connsiteY3" fmla="*/ 95393 h 153094"/>
              <a:gd name="connsiteX4" fmla="*/ 134259 w 371082"/>
              <a:gd name="connsiteY4" fmla="*/ 73168 h 153094"/>
              <a:gd name="connsiteX5" fmla="*/ 909 w 371082"/>
              <a:gd name="connsiteY5" fmla="*/ 143 h 15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082" h="153094">
                <a:moveTo>
                  <a:pt x="909" y="143"/>
                </a:moveTo>
                <a:cubicBezTo>
                  <a:pt x="12551" y="-2503"/>
                  <a:pt x="142726" y="31893"/>
                  <a:pt x="204109" y="57293"/>
                </a:cubicBezTo>
                <a:cubicBezTo>
                  <a:pt x="265492" y="82693"/>
                  <a:pt x="355980" y="146193"/>
                  <a:pt x="369209" y="152543"/>
                </a:cubicBezTo>
                <a:cubicBezTo>
                  <a:pt x="382438" y="158893"/>
                  <a:pt x="322642" y="108622"/>
                  <a:pt x="283484" y="95393"/>
                </a:cubicBezTo>
                <a:cubicBezTo>
                  <a:pt x="244326" y="82164"/>
                  <a:pt x="176063" y="84280"/>
                  <a:pt x="134259" y="73168"/>
                </a:cubicBezTo>
                <a:cubicBezTo>
                  <a:pt x="92455" y="62056"/>
                  <a:pt x="-10733" y="2789"/>
                  <a:pt x="909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773286EA-FD98-C022-6C82-47A28EC33910}"/>
              </a:ext>
            </a:extLst>
          </p:cNvPr>
          <p:cNvSpPr/>
          <p:nvPr/>
        </p:nvSpPr>
        <p:spPr>
          <a:xfrm>
            <a:off x="3063737" y="4990792"/>
            <a:ext cx="521956" cy="68059"/>
          </a:xfrm>
          <a:custGeom>
            <a:avLst/>
            <a:gdLst>
              <a:gd name="connsiteX0" fmla="*/ 138 w 521956"/>
              <a:gd name="connsiteY0" fmla="*/ 38408 h 68059"/>
              <a:gd name="connsiteX1" fmla="*/ 241438 w 521956"/>
              <a:gd name="connsiteY1" fmla="*/ 308 h 68059"/>
              <a:gd name="connsiteX2" fmla="*/ 463688 w 521956"/>
              <a:gd name="connsiteY2" fmla="*/ 63808 h 68059"/>
              <a:gd name="connsiteX3" fmla="*/ 517663 w 521956"/>
              <a:gd name="connsiteY3" fmla="*/ 60633 h 68059"/>
              <a:gd name="connsiteX4" fmla="*/ 377963 w 521956"/>
              <a:gd name="connsiteY4" fmla="*/ 47933 h 68059"/>
              <a:gd name="connsiteX5" fmla="*/ 209688 w 521956"/>
              <a:gd name="connsiteY5" fmla="*/ 9833 h 68059"/>
              <a:gd name="connsiteX6" fmla="*/ 138 w 521956"/>
              <a:gd name="connsiteY6" fmla="*/ 38408 h 6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956" h="68059">
                <a:moveTo>
                  <a:pt x="138" y="38408"/>
                </a:moveTo>
                <a:cubicBezTo>
                  <a:pt x="5430" y="36821"/>
                  <a:pt x="164180" y="-3925"/>
                  <a:pt x="241438" y="308"/>
                </a:cubicBezTo>
                <a:cubicBezTo>
                  <a:pt x="318696" y="4541"/>
                  <a:pt x="417651" y="53754"/>
                  <a:pt x="463688" y="63808"/>
                </a:cubicBezTo>
                <a:cubicBezTo>
                  <a:pt x="509726" y="73862"/>
                  <a:pt x="531950" y="63279"/>
                  <a:pt x="517663" y="60633"/>
                </a:cubicBezTo>
                <a:cubicBezTo>
                  <a:pt x="503376" y="57987"/>
                  <a:pt x="429292" y="56400"/>
                  <a:pt x="377963" y="47933"/>
                </a:cubicBezTo>
                <a:cubicBezTo>
                  <a:pt x="326634" y="39466"/>
                  <a:pt x="276892" y="11950"/>
                  <a:pt x="209688" y="9833"/>
                </a:cubicBezTo>
                <a:cubicBezTo>
                  <a:pt x="142484" y="7716"/>
                  <a:pt x="-5154" y="39995"/>
                  <a:pt x="138" y="38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14C25D81-9A12-3334-8947-AF435F517502}"/>
              </a:ext>
            </a:extLst>
          </p:cNvPr>
          <p:cNvSpPr/>
          <p:nvPr/>
        </p:nvSpPr>
        <p:spPr>
          <a:xfrm>
            <a:off x="3317693" y="5032261"/>
            <a:ext cx="425767" cy="286028"/>
          </a:xfrm>
          <a:custGeom>
            <a:avLst/>
            <a:gdLst>
              <a:gd name="connsiteX0" fmla="*/ 182 w 425767"/>
              <a:gd name="connsiteY0" fmla="*/ 114 h 286028"/>
              <a:gd name="connsiteX1" fmla="*/ 181157 w 425767"/>
              <a:gd name="connsiteY1" fmla="*/ 69964 h 286028"/>
              <a:gd name="connsiteX2" fmla="*/ 311332 w 425767"/>
              <a:gd name="connsiteY2" fmla="*/ 193789 h 286028"/>
              <a:gd name="connsiteX3" fmla="*/ 425632 w 425767"/>
              <a:gd name="connsiteY3" fmla="*/ 285864 h 286028"/>
              <a:gd name="connsiteX4" fmla="*/ 333557 w 425767"/>
              <a:gd name="connsiteY4" fmla="*/ 171564 h 286028"/>
              <a:gd name="connsiteX5" fmla="*/ 289107 w 425767"/>
              <a:gd name="connsiteY5" fmla="*/ 101714 h 286028"/>
              <a:gd name="connsiteX6" fmla="*/ 327207 w 425767"/>
              <a:gd name="connsiteY6" fmla="*/ 168389 h 286028"/>
              <a:gd name="connsiteX7" fmla="*/ 212907 w 425767"/>
              <a:gd name="connsiteY7" fmla="*/ 73139 h 286028"/>
              <a:gd name="connsiteX8" fmla="*/ 216082 w 425767"/>
              <a:gd name="connsiteY8" fmla="*/ 54089 h 286028"/>
              <a:gd name="connsiteX9" fmla="*/ 182 w 425767"/>
              <a:gd name="connsiteY9" fmla="*/ 114 h 28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5767" h="286028">
                <a:moveTo>
                  <a:pt x="182" y="114"/>
                </a:moveTo>
                <a:cubicBezTo>
                  <a:pt x="-5639" y="2760"/>
                  <a:pt x="129299" y="37685"/>
                  <a:pt x="181157" y="69964"/>
                </a:cubicBezTo>
                <a:cubicBezTo>
                  <a:pt x="233015" y="102243"/>
                  <a:pt x="270586" y="157806"/>
                  <a:pt x="311332" y="193789"/>
                </a:cubicBezTo>
                <a:cubicBezTo>
                  <a:pt x="352078" y="229772"/>
                  <a:pt x="421928" y="289568"/>
                  <a:pt x="425632" y="285864"/>
                </a:cubicBezTo>
                <a:cubicBezTo>
                  <a:pt x="429336" y="282160"/>
                  <a:pt x="356311" y="202256"/>
                  <a:pt x="333557" y="171564"/>
                </a:cubicBezTo>
                <a:cubicBezTo>
                  <a:pt x="310803" y="140872"/>
                  <a:pt x="290165" y="102243"/>
                  <a:pt x="289107" y="101714"/>
                </a:cubicBezTo>
                <a:cubicBezTo>
                  <a:pt x="288049" y="101185"/>
                  <a:pt x="339907" y="173152"/>
                  <a:pt x="327207" y="168389"/>
                </a:cubicBezTo>
                <a:cubicBezTo>
                  <a:pt x="314507" y="163626"/>
                  <a:pt x="212907" y="73139"/>
                  <a:pt x="212907" y="73139"/>
                </a:cubicBezTo>
                <a:cubicBezTo>
                  <a:pt x="194386" y="54089"/>
                  <a:pt x="247303" y="66789"/>
                  <a:pt x="216082" y="54089"/>
                </a:cubicBezTo>
                <a:cubicBezTo>
                  <a:pt x="184861" y="41389"/>
                  <a:pt x="6003" y="-2532"/>
                  <a:pt x="182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6980C2F2-143A-853A-0265-0CB67B03F73C}"/>
              </a:ext>
            </a:extLst>
          </p:cNvPr>
          <p:cNvSpPr/>
          <p:nvPr/>
        </p:nvSpPr>
        <p:spPr>
          <a:xfrm>
            <a:off x="3092219" y="5209989"/>
            <a:ext cx="294940" cy="67073"/>
          </a:xfrm>
          <a:custGeom>
            <a:avLst/>
            <a:gdLst>
              <a:gd name="connsiteX0" fmla="*/ 231 w 294940"/>
              <a:gd name="connsiteY0" fmla="*/ 50986 h 67073"/>
              <a:gd name="connsiteX1" fmla="*/ 130406 w 294940"/>
              <a:gd name="connsiteY1" fmla="*/ 6536 h 67073"/>
              <a:gd name="connsiteX2" fmla="*/ 292331 w 294940"/>
              <a:gd name="connsiteY2" fmla="*/ 66861 h 67073"/>
              <a:gd name="connsiteX3" fmla="*/ 225656 w 294940"/>
              <a:gd name="connsiteY3" fmla="*/ 25586 h 67073"/>
              <a:gd name="connsiteX4" fmla="*/ 162156 w 294940"/>
              <a:gd name="connsiteY4" fmla="*/ 186 h 67073"/>
              <a:gd name="connsiteX5" fmla="*/ 231 w 294940"/>
              <a:gd name="connsiteY5" fmla="*/ 50986 h 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940" h="67073">
                <a:moveTo>
                  <a:pt x="231" y="50986"/>
                </a:moveTo>
                <a:cubicBezTo>
                  <a:pt x="-5060" y="52044"/>
                  <a:pt x="81723" y="3890"/>
                  <a:pt x="130406" y="6536"/>
                </a:cubicBezTo>
                <a:cubicBezTo>
                  <a:pt x="179089" y="9182"/>
                  <a:pt x="276456" y="63686"/>
                  <a:pt x="292331" y="66861"/>
                </a:cubicBezTo>
                <a:cubicBezTo>
                  <a:pt x="308206" y="70036"/>
                  <a:pt x="247352" y="36698"/>
                  <a:pt x="225656" y="25586"/>
                </a:cubicBezTo>
                <a:cubicBezTo>
                  <a:pt x="203960" y="14474"/>
                  <a:pt x="198668" y="-1931"/>
                  <a:pt x="162156" y="186"/>
                </a:cubicBezTo>
                <a:cubicBezTo>
                  <a:pt x="125644" y="2303"/>
                  <a:pt x="5522" y="49928"/>
                  <a:pt x="231" y="50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F254AF70-73F9-4774-CBB4-1E7A1D10BD9D}"/>
              </a:ext>
            </a:extLst>
          </p:cNvPr>
          <p:cNvSpPr/>
          <p:nvPr/>
        </p:nvSpPr>
        <p:spPr>
          <a:xfrm>
            <a:off x="3069691" y="5184748"/>
            <a:ext cx="287103" cy="66733"/>
          </a:xfrm>
          <a:custGeom>
            <a:avLst/>
            <a:gdLst>
              <a:gd name="connsiteX0" fmla="*/ 534 w 287103"/>
              <a:gd name="connsiteY0" fmla="*/ 63527 h 66733"/>
              <a:gd name="connsiteX1" fmla="*/ 133884 w 287103"/>
              <a:gd name="connsiteY1" fmla="*/ 9552 h 66733"/>
              <a:gd name="connsiteX2" fmla="*/ 286284 w 287103"/>
              <a:gd name="connsiteY2" fmla="*/ 66702 h 66733"/>
              <a:gd name="connsiteX3" fmla="*/ 184684 w 287103"/>
              <a:gd name="connsiteY3" fmla="*/ 27 h 66733"/>
              <a:gd name="connsiteX4" fmla="*/ 534 w 287103"/>
              <a:gd name="connsiteY4" fmla="*/ 63527 h 6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103" h="66733">
                <a:moveTo>
                  <a:pt x="534" y="63527"/>
                </a:moveTo>
                <a:cubicBezTo>
                  <a:pt x="-7933" y="65114"/>
                  <a:pt x="86259" y="9023"/>
                  <a:pt x="133884" y="9552"/>
                </a:cubicBezTo>
                <a:cubicBezTo>
                  <a:pt x="181509" y="10081"/>
                  <a:pt x="277817" y="68289"/>
                  <a:pt x="286284" y="66702"/>
                </a:cubicBezTo>
                <a:cubicBezTo>
                  <a:pt x="294751" y="65115"/>
                  <a:pt x="236013" y="-1560"/>
                  <a:pt x="184684" y="27"/>
                </a:cubicBezTo>
                <a:cubicBezTo>
                  <a:pt x="133355" y="1614"/>
                  <a:pt x="9001" y="61940"/>
                  <a:pt x="534" y="6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197EF4A7-78AD-EC6B-FE88-59057369E1A7}"/>
              </a:ext>
            </a:extLst>
          </p:cNvPr>
          <p:cNvSpPr/>
          <p:nvPr/>
        </p:nvSpPr>
        <p:spPr>
          <a:xfrm>
            <a:off x="3489143" y="5324194"/>
            <a:ext cx="233336" cy="330481"/>
          </a:xfrm>
          <a:custGeom>
            <a:avLst/>
            <a:gdLst>
              <a:gd name="connsiteX0" fmla="*/ 182 w 233336"/>
              <a:gd name="connsiteY0" fmla="*/ 281 h 330481"/>
              <a:gd name="connsiteX1" fmla="*/ 193857 w 233336"/>
              <a:gd name="connsiteY1" fmla="*/ 174906 h 330481"/>
              <a:gd name="connsiteX2" fmla="*/ 231957 w 233336"/>
              <a:gd name="connsiteY2" fmla="*/ 289206 h 330481"/>
              <a:gd name="connsiteX3" fmla="*/ 225607 w 233336"/>
              <a:gd name="connsiteY3" fmla="*/ 330481 h 330481"/>
              <a:gd name="connsiteX4" fmla="*/ 225607 w 233336"/>
              <a:gd name="connsiteY4" fmla="*/ 330481 h 330481"/>
              <a:gd name="connsiteX5" fmla="*/ 181157 w 233336"/>
              <a:gd name="connsiteY5" fmla="*/ 251106 h 330481"/>
              <a:gd name="connsiteX6" fmla="*/ 158932 w 233336"/>
              <a:gd name="connsiteY6" fmla="*/ 136806 h 330481"/>
              <a:gd name="connsiteX7" fmla="*/ 182 w 233336"/>
              <a:gd name="connsiteY7" fmla="*/ 281 h 33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336" h="330481">
                <a:moveTo>
                  <a:pt x="182" y="281"/>
                </a:moveTo>
                <a:cubicBezTo>
                  <a:pt x="6003" y="6631"/>
                  <a:pt x="155228" y="126752"/>
                  <a:pt x="193857" y="174906"/>
                </a:cubicBezTo>
                <a:cubicBezTo>
                  <a:pt x="232486" y="223060"/>
                  <a:pt x="226665" y="263277"/>
                  <a:pt x="231957" y="289206"/>
                </a:cubicBezTo>
                <a:cubicBezTo>
                  <a:pt x="237249" y="315135"/>
                  <a:pt x="225607" y="330481"/>
                  <a:pt x="225607" y="330481"/>
                </a:cubicBezTo>
                <a:lnTo>
                  <a:pt x="225607" y="330481"/>
                </a:lnTo>
                <a:cubicBezTo>
                  <a:pt x="218199" y="317252"/>
                  <a:pt x="192270" y="283385"/>
                  <a:pt x="181157" y="251106"/>
                </a:cubicBezTo>
                <a:cubicBezTo>
                  <a:pt x="170045" y="218827"/>
                  <a:pt x="188036" y="177023"/>
                  <a:pt x="158932" y="136806"/>
                </a:cubicBezTo>
                <a:cubicBezTo>
                  <a:pt x="129828" y="96589"/>
                  <a:pt x="-5639" y="-6069"/>
                  <a:pt x="182" y="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A0CFE301-C8A6-EE3B-E166-DBEA6E5CA6DE}"/>
              </a:ext>
            </a:extLst>
          </p:cNvPr>
          <p:cNvSpPr/>
          <p:nvPr/>
        </p:nvSpPr>
        <p:spPr>
          <a:xfrm>
            <a:off x="3724210" y="5365732"/>
            <a:ext cx="48520" cy="308346"/>
          </a:xfrm>
          <a:custGeom>
            <a:avLst/>
            <a:gdLst>
              <a:gd name="connsiteX0" fmla="*/ 47690 w 48520"/>
              <a:gd name="connsiteY0" fmla="*/ 18 h 308346"/>
              <a:gd name="connsiteX1" fmla="*/ 34990 w 48520"/>
              <a:gd name="connsiteY1" fmla="*/ 225443 h 308346"/>
              <a:gd name="connsiteX2" fmla="*/ 31815 w 48520"/>
              <a:gd name="connsiteY2" fmla="*/ 263543 h 308346"/>
              <a:gd name="connsiteX3" fmla="*/ 65 w 48520"/>
              <a:gd name="connsiteY3" fmla="*/ 307993 h 308346"/>
              <a:gd name="connsiteX4" fmla="*/ 41340 w 48520"/>
              <a:gd name="connsiteY4" fmla="*/ 238143 h 308346"/>
              <a:gd name="connsiteX5" fmla="*/ 47690 w 48520"/>
              <a:gd name="connsiteY5" fmla="*/ 18 h 30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20" h="308346">
                <a:moveTo>
                  <a:pt x="47690" y="18"/>
                </a:moveTo>
                <a:cubicBezTo>
                  <a:pt x="46632" y="-2099"/>
                  <a:pt x="37636" y="181522"/>
                  <a:pt x="34990" y="225443"/>
                </a:cubicBezTo>
                <a:cubicBezTo>
                  <a:pt x="32344" y="269364"/>
                  <a:pt x="37636" y="249785"/>
                  <a:pt x="31815" y="263543"/>
                </a:cubicBezTo>
                <a:cubicBezTo>
                  <a:pt x="25994" y="277301"/>
                  <a:pt x="-1522" y="312226"/>
                  <a:pt x="65" y="307993"/>
                </a:cubicBezTo>
                <a:cubicBezTo>
                  <a:pt x="1652" y="303760"/>
                  <a:pt x="32344" y="287355"/>
                  <a:pt x="41340" y="238143"/>
                </a:cubicBezTo>
                <a:cubicBezTo>
                  <a:pt x="50336" y="188931"/>
                  <a:pt x="48748" y="2135"/>
                  <a:pt x="47690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5AE8DA10-AC08-5EC6-0C95-C03CCF3CB682}"/>
              </a:ext>
            </a:extLst>
          </p:cNvPr>
          <p:cNvSpPr/>
          <p:nvPr/>
        </p:nvSpPr>
        <p:spPr>
          <a:xfrm>
            <a:off x="3745582" y="5362459"/>
            <a:ext cx="20490" cy="263912"/>
          </a:xfrm>
          <a:custGeom>
            <a:avLst/>
            <a:gdLst>
              <a:gd name="connsiteX0" fmla="*/ 19968 w 20490"/>
              <a:gd name="connsiteY0" fmla="*/ 116 h 263912"/>
              <a:gd name="connsiteX1" fmla="*/ 918 w 20490"/>
              <a:gd name="connsiteY1" fmla="*/ 177916 h 263912"/>
              <a:gd name="connsiteX2" fmla="*/ 4093 w 20490"/>
              <a:gd name="connsiteY2" fmla="*/ 263641 h 263912"/>
              <a:gd name="connsiteX3" fmla="*/ 13618 w 20490"/>
              <a:gd name="connsiteY3" fmla="*/ 152516 h 263912"/>
              <a:gd name="connsiteX4" fmla="*/ 19968 w 20490"/>
              <a:gd name="connsiteY4" fmla="*/ 116 h 26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90" h="263912">
                <a:moveTo>
                  <a:pt x="19968" y="116"/>
                </a:moveTo>
                <a:cubicBezTo>
                  <a:pt x="17851" y="4349"/>
                  <a:pt x="3564" y="133995"/>
                  <a:pt x="918" y="177916"/>
                </a:cubicBezTo>
                <a:cubicBezTo>
                  <a:pt x="-1728" y="221837"/>
                  <a:pt x="1976" y="267874"/>
                  <a:pt x="4093" y="263641"/>
                </a:cubicBezTo>
                <a:cubicBezTo>
                  <a:pt x="6210" y="259408"/>
                  <a:pt x="9914" y="196437"/>
                  <a:pt x="13618" y="152516"/>
                </a:cubicBezTo>
                <a:cubicBezTo>
                  <a:pt x="17322" y="108595"/>
                  <a:pt x="22085" y="-4117"/>
                  <a:pt x="1996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130696D9-9BD0-E8F6-D4FA-695F1D2F37CF}"/>
              </a:ext>
            </a:extLst>
          </p:cNvPr>
          <p:cNvSpPr/>
          <p:nvPr/>
        </p:nvSpPr>
        <p:spPr>
          <a:xfrm>
            <a:off x="3171710" y="5124906"/>
            <a:ext cx="597702" cy="319550"/>
          </a:xfrm>
          <a:custGeom>
            <a:avLst/>
            <a:gdLst>
              <a:gd name="connsiteX0" fmla="*/ 115 w 597702"/>
              <a:gd name="connsiteY0" fmla="*/ 2719 h 319550"/>
              <a:gd name="connsiteX1" fmla="*/ 206490 w 597702"/>
              <a:gd name="connsiteY1" fmla="*/ 37644 h 319550"/>
              <a:gd name="connsiteX2" fmla="*/ 403340 w 597702"/>
              <a:gd name="connsiteY2" fmla="*/ 161469 h 319550"/>
              <a:gd name="connsiteX3" fmla="*/ 393815 w 597702"/>
              <a:gd name="connsiteY3" fmla="*/ 126544 h 319550"/>
              <a:gd name="connsiteX4" fmla="*/ 476365 w 597702"/>
              <a:gd name="connsiteY4" fmla="*/ 202744 h 319550"/>
              <a:gd name="connsiteX5" fmla="*/ 584315 w 597702"/>
              <a:gd name="connsiteY5" fmla="*/ 317044 h 319550"/>
              <a:gd name="connsiteX6" fmla="*/ 562090 w 597702"/>
              <a:gd name="connsiteY6" fmla="*/ 263069 h 319550"/>
              <a:gd name="connsiteX7" fmla="*/ 279515 w 597702"/>
              <a:gd name="connsiteY7" fmla="*/ 56694 h 319550"/>
              <a:gd name="connsiteX8" fmla="*/ 209665 w 597702"/>
              <a:gd name="connsiteY8" fmla="*/ 9069 h 319550"/>
              <a:gd name="connsiteX9" fmla="*/ 263640 w 597702"/>
              <a:gd name="connsiteY9" fmla="*/ 40819 h 319550"/>
              <a:gd name="connsiteX10" fmla="*/ 177915 w 597702"/>
              <a:gd name="connsiteY10" fmla="*/ 5894 h 319550"/>
              <a:gd name="connsiteX11" fmla="*/ 115 w 597702"/>
              <a:gd name="connsiteY11" fmla="*/ 2719 h 3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7702" h="319550">
                <a:moveTo>
                  <a:pt x="115" y="2719"/>
                </a:moveTo>
                <a:cubicBezTo>
                  <a:pt x="4878" y="8011"/>
                  <a:pt x="139286" y="11186"/>
                  <a:pt x="206490" y="37644"/>
                </a:cubicBezTo>
                <a:cubicBezTo>
                  <a:pt x="273694" y="64102"/>
                  <a:pt x="372119" y="146652"/>
                  <a:pt x="403340" y="161469"/>
                </a:cubicBezTo>
                <a:cubicBezTo>
                  <a:pt x="434561" y="176286"/>
                  <a:pt x="381644" y="119665"/>
                  <a:pt x="393815" y="126544"/>
                </a:cubicBezTo>
                <a:cubicBezTo>
                  <a:pt x="405986" y="133423"/>
                  <a:pt x="444615" y="170994"/>
                  <a:pt x="476365" y="202744"/>
                </a:cubicBezTo>
                <a:cubicBezTo>
                  <a:pt x="508115" y="234494"/>
                  <a:pt x="570028" y="306990"/>
                  <a:pt x="584315" y="317044"/>
                </a:cubicBezTo>
                <a:cubicBezTo>
                  <a:pt x="598602" y="327098"/>
                  <a:pt x="612890" y="306461"/>
                  <a:pt x="562090" y="263069"/>
                </a:cubicBezTo>
                <a:cubicBezTo>
                  <a:pt x="511290" y="219677"/>
                  <a:pt x="338252" y="99027"/>
                  <a:pt x="279515" y="56694"/>
                </a:cubicBezTo>
                <a:cubicBezTo>
                  <a:pt x="220778" y="14361"/>
                  <a:pt x="212311" y="11715"/>
                  <a:pt x="209665" y="9069"/>
                </a:cubicBezTo>
                <a:cubicBezTo>
                  <a:pt x="207019" y="6423"/>
                  <a:pt x="268932" y="41348"/>
                  <a:pt x="263640" y="40819"/>
                </a:cubicBezTo>
                <a:cubicBezTo>
                  <a:pt x="258348" y="40290"/>
                  <a:pt x="216015" y="11186"/>
                  <a:pt x="177915" y="5894"/>
                </a:cubicBezTo>
                <a:cubicBezTo>
                  <a:pt x="139815" y="602"/>
                  <a:pt x="-4648" y="-2573"/>
                  <a:pt x="115" y="2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3B638644-914A-6B13-EA09-DE1C95897D01}"/>
              </a:ext>
            </a:extLst>
          </p:cNvPr>
          <p:cNvSpPr/>
          <p:nvPr/>
        </p:nvSpPr>
        <p:spPr>
          <a:xfrm>
            <a:off x="2234175" y="4188956"/>
            <a:ext cx="780020" cy="111389"/>
          </a:xfrm>
          <a:custGeom>
            <a:avLst/>
            <a:gdLst>
              <a:gd name="connsiteX0" fmla="*/ 1025 w 780020"/>
              <a:gd name="connsiteY0" fmla="*/ 40144 h 111389"/>
              <a:gd name="connsiteX1" fmla="*/ 207400 w 780020"/>
              <a:gd name="connsiteY1" fmla="*/ 5219 h 111389"/>
              <a:gd name="connsiteX2" fmla="*/ 296300 w 780020"/>
              <a:gd name="connsiteY2" fmla="*/ 14744 h 111389"/>
              <a:gd name="connsiteX3" fmla="*/ 293125 w 780020"/>
              <a:gd name="connsiteY3" fmla="*/ 5219 h 111389"/>
              <a:gd name="connsiteX4" fmla="*/ 772550 w 780020"/>
              <a:gd name="connsiteY4" fmla="*/ 109994 h 111389"/>
              <a:gd name="connsiteX5" fmla="*/ 566175 w 780020"/>
              <a:gd name="connsiteY5" fmla="*/ 62369 h 111389"/>
              <a:gd name="connsiteX6" fmla="*/ 305825 w 780020"/>
              <a:gd name="connsiteY6" fmla="*/ 17919 h 111389"/>
              <a:gd name="connsiteX7" fmla="*/ 658250 w 780020"/>
              <a:gd name="connsiteY7" fmla="*/ 103644 h 111389"/>
              <a:gd name="connsiteX8" fmla="*/ 302650 w 780020"/>
              <a:gd name="connsiteY8" fmla="*/ 17919 h 111389"/>
              <a:gd name="connsiteX9" fmla="*/ 1025 w 780020"/>
              <a:gd name="connsiteY9" fmla="*/ 40144 h 11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0020" h="111389">
                <a:moveTo>
                  <a:pt x="1025" y="40144"/>
                </a:moveTo>
                <a:cubicBezTo>
                  <a:pt x="-14850" y="38027"/>
                  <a:pt x="158188" y="9452"/>
                  <a:pt x="207400" y="5219"/>
                </a:cubicBezTo>
                <a:cubicBezTo>
                  <a:pt x="256613" y="986"/>
                  <a:pt x="282013" y="14744"/>
                  <a:pt x="296300" y="14744"/>
                </a:cubicBezTo>
                <a:cubicBezTo>
                  <a:pt x="310587" y="14744"/>
                  <a:pt x="213750" y="-10656"/>
                  <a:pt x="293125" y="5219"/>
                </a:cubicBezTo>
                <a:cubicBezTo>
                  <a:pt x="372500" y="21094"/>
                  <a:pt x="727042" y="100469"/>
                  <a:pt x="772550" y="109994"/>
                </a:cubicBezTo>
                <a:cubicBezTo>
                  <a:pt x="818058" y="119519"/>
                  <a:pt x="643963" y="77715"/>
                  <a:pt x="566175" y="62369"/>
                </a:cubicBezTo>
                <a:cubicBezTo>
                  <a:pt x="488388" y="47023"/>
                  <a:pt x="290479" y="11040"/>
                  <a:pt x="305825" y="17919"/>
                </a:cubicBezTo>
                <a:cubicBezTo>
                  <a:pt x="321171" y="24798"/>
                  <a:pt x="658779" y="103644"/>
                  <a:pt x="658250" y="103644"/>
                </a:cubicBezTo>
                <a:cubicBezTo>
                  <a:pt x="657721" y="103644"/>
                  <a:pt x="404779" y="27444"/>
                  <a:pt x="302650" y="17919"/>
                </a:cubicBezTo>
                <a:cubicBezTo>
                  <a:pt x="200521" y="8394"/>
                  <a:pt x="16900" y="42261"/>
                  <a:pt x="1025" y="4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1B868125-775F-9D70-7287-538AF20E28EB}"/>
              </a:ext>
            </a:extLst>
          </p:cNvPr>
          <p:cNvSpPr/>
          <p:nvPr/>
        </p:nvSpPr>
        <p:spPr>
          <a:xfrm>
            <a:off x="2562446" y="4195988"/>
            <a:ext cx="451608" cy="123374"/>
          </a:xfrm>
          <a:custGeom>
            <a:avLst/>
            <a:gdLst>
              <a:gd name="connsiteX0" fmla="*/ 2954 w 451608"/>
              <a:gd name="connsiteY0" fmla="*/ 1362 h 123374"/>
              <a:gd name="connsiteX1" fmla="*/ 444279 w 451608"/>
              <a:gd name="connsiteY1" fmla="*/ 122012 h 123374"/>
              <a:gd name="connsiteX2" fmla="*/ 260129 w 451608"/>
              <a:gd name="connsiteY2" fmla="*/ 61687 h 123374"/>
              <a:gd name="connsiteX3" fmla="*/ 2954 w 451608"/>
              <a:gd name="connsiteY3" fmla="*/ 1362 h 123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08" h="123374">
                <a:moveTo>
                  <a:pt x="2954" y="1362"/>
                </a:moveTo>
                <a:cubicBezTo>
                  <a:pt x="33646" y="11416"/>
                  <a:pt x="401417" y="111958"/>
                  <a:pt x="444279" y="122012"/>
                </a:cubicBezTo>
                <a:cubicBezTo>
                  <a:pt x="487142" y="132066"/>
                  <a:pt x="331037" y="83912"/>
                  <a:pt x="260129" y="61687"/>
                </a:cubicBezTo>
                <a:cubicBezTo>
                  <a:pt x="189221" y="39462"/>
                  <a:pt x="-27738" y="-8692"/>
                  <a:pt x="2954" y="1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9538C141-11EE-FF82-6A84-3E96DDD7D505}"/>
              </a:ext>
            </a:extLst>
          </p:cNvPr>
          <p:cNvSpPr/>
          <p:nvPr/>
        </p:nvSpPr>
        <p:spPr>
          <a:xfrm>
            <a:off x="1893896" y="4227839"/>
            <a:ext cx="348247" cy="852262"/>
          </a:xfrm>
          <a:custGeom>
            <a:avLst/>
            <a:gdLst>
              <a:gd name="connsiteX0" fmla="*/ 347654 w 348247"/>
              <a:gd name="connsiteY0" fmla="*/ 1261 h 852262"/>
              <a:gd name="connsiteX1" fmla="*/ 147629 w 348247"/>
              <a:gd name="connsiteY1" fmla="*/ 121911 h 852262"/>
              <a:gd name="connsiteX2" fmla="*/ 55554 w 348247"/>
              <a:gd name="connsiteY2" fmla="*/ 283836 h 852262"/>
              <a:gd name="connsiteX3" fmla="*/ 7929 w 348247"/>
              <a:gd name="connsiteY3" fmla="*/ 433061 h 852262"/>
              <a:gd name="connsiteX4" fmla="*/ 4754 w 348247"/>
              <a:gd name="connsiteY4" fmla="*/ 636261 h 852262"/>
              <a:gd name="connsiteX5" fmla="*/ 55554 w 348247"/>
              <a:gd name="connsiteY5" fmla="*/ 848986 h 852262"/>
              <a:gd name="connsiteX6" fmla="*/ 7929 w 348247"/>
              <a:gd name="connsiteY6" fmla="*/ 461636 h 852262"/>
              <a:gd name="connsiteX7" fmla="*/ 77779 w 348247"/>
              <a:gd name="connsiteY7" fmla="*/ 198111 h 852262"/>
              <a:gd name="connsiteX8" fmla="*/ 347654 w 348247"/>
              <a:gd name="connsiteY8" fmla="*/ 1261 h 85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8247" h="852262">
                <a:moveTo>
                  <a:pt x="347654" y="1261"/>
                </a:moveTo>
                <a:cubicBezTo>
                  <a:pt x="359296" y="-11439"/>
                  <a:pt x="196312" y="74815"/>
                  <a:pt x="147629" y="121911"/>
                </a:cubicBezTo>
                <a:cubicBezTo>
                  <a:pt x="98946" y="169007"/>
                  <a:pt x="78837" y="231978"/>
                  <a:pt x="55554" y="283836"/>
                </a:cubicBezTo>
                <a:cubicBezTo>
                  <a:pt x="32271" y="335694"/>
                  <a:pt x="16396" y="374324"/>
                  <a:pt x="7929" y="433061"/>
                </a:cubicBezTo>
                <a:cubicBezTo>
                  <a:pt x="-538" y="491798"/>
                  <a:pt x="-3184" y="566940"/>
                  <a:pt x="4754" y="636261"/>
                </a:cubicBezTo>
                <a:cubicBezTo>
                  <a:pt x="12692" y="705582"/>
                  <a:pt x="55025" y="878090"/>
                  <a:pt x="55554" y="848986"/>
                </a:cubicBezTo>
                <a:cubicBezTo>
                  <a:pt x="56083" y="819882"/>
                  <a:pt x="4225" y="570115"/>
                  <a:pt x="7929" y="461636"/>
                </a:cubicBezTo>
                <a:cubicBezTo>
                  <a:pt x="11633" y="353157"/>
                  <a:pt x="21687" y="272194"/>
                  <a:pt x="77779" y="198111"/>
                </a:cubicBezTo>
                <a:cubicBezTo>
                  <a:pt x="133871" y="124028"/>
                  <a:pt x="336012" y="13961"/>
                  <a:pt x="347654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3DFA45A9-11D5-CB04-325E-398A0FC4CB16}"/>
              </a:ext>
            </a:extLst>
          </p:cNvPr>
          <p:cNvSpPr/>
          <p:nvPr/>
        </p:nvSpPr>
        <p:spPr>
          <a:xfrm>
            <a:off x="2127247" y="4225810"/>
            <a:ext cx="355604" cy="133526"/>
          </a:xfrm>
          <a:custGeom>
            <a:avLst/>
            <a:gdLst>
              <a:gd name="connsiteX0" fmla="*/ 355603 w 355604"/>
              <a:gd name="connsiteY0" fmla="*/ 115 h 133526"/>
              <a:gd name="connsiteX1" fmla="*/ 117478 w 355604"/>
              <a:gd name="connsiteY1" fmla="*/ 60440 h 133526"/>
              <a:gd name="connsiteX2" fmla="*/ 3 w 355604"/>
              <a:gd name="connsiteY2" fmla="*/ 133465 h 133526"/>
              <a:gd name="connsiteX3" fmla="*/ 120653 w 355604"/>
              <a:gd name="connsiteY3" fmla="*/ 47740 h 133526"/>
              <a:gd name="connsiteX4" fmla="*/ 355603 w 355604"/>
              <a:gd name="connsiteY4" fmla="*/ 115 h 1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604" h="133526">
                <a:moveTo>
                  <a:pt x="355603" y="115"/>
                </a:moveTo>
                <a:cubicBezTo>
                  <a:pt x="355074" y="2232"/>
                  <a:pt x="176745" y="38215"/>
                  <a:pt x="117478" y="60440"/>
                </a:cubicBezTo>
                <a:cubicBezTo>
                  <a:pt x="58211" y="82665"/>
                  <a:pt x="-526" y="135582"/>
                  <a:pt x="3" y="133465"/>
                </a:cubicBezTo>
                <a:cubicBezTo>
                  <a:pt x="532" y="131348"/>
                  <a:pt x="60328" y="69965"/>
                  <a:pt x="120653" y="47740"/>
                </a:cubicBezTo>
                <a:cubicBezTo>
                  <a:pt x="180978" y="25515"/>
                  <a:pt x="356132" y="-2002"/>
                  <a:pt x="35560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532F7051-89B9-F059-A742-4FC4BAB94492}"/>
              </a:ext>
            </a:extLst>
          </p:cNvPr>
          <p:cNvSpPr/>
          <p:nvPr/>
        </p:nvSpPr>
        <p:spPr>
          <a:xfrm>
            <a:off x="2022100" y="4434820"/>
            <a:ext cx="48021" cy="385471"/>
          </a:xfrm>
          <a:custGeom>
            <a:avLst/>
            <a:gdLst>
              <a:gd name="connsiteX0" fmla="*/ 48000 w 48021"/>
              <a:gd name="connsiteY0" fmla="*/ 655 h 385471"/>
              <a:gd name="connsiteX1" fmla="*/ 6725 w 48021"/>
              <a:gd name="connsiteY1" fmla="*/ 162580 h 385471"/>
              <a:gd name="connsiteX2" fmla="*/ 22600 w 48021"/>
              <a:gd name="connsiteY2" fmla="*/ 384830 h 385471"/>
              <a:gd name="connsiteX3" fmla="*/ 375 w 48021"/>
              <a:gd name="connsiteY3" fmla="*/ 222905 h 385471"/>
              <a:gd name="connsiteX4" fmla="*/ 48000 w 48021"/>
              <a:gd name="connsiteY4" fmla="*/ 655 h 38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" h="385471">
                <a:moveTo>
                  <a:pt x="48000" y="655"/>
                </a:moveTo>
                <a:cubicBezTo>
                  <a:pt x="49058" y="-9399"/>
                  <a:pt x="10958" y="98551"/>
                  <a:pt x="6725" y="162580"/>
                </a:cubicBezTo>
                <a:cubicBezTo>
                  <a:pt x="2492" y="226609"/>
                  <a:pt x="23658" y="374776"/>
                  <a:pt x="22600" y="384830"/>
                </a:cubicBezTo>
                <a:cubicBezTo>
                  <a:pt x="21542" y="394884"/>
                  <a:pt x="-3329" y="284288"/>
                  <a:pt x="375" y="222905"/>
                </a:cubicBezTo>
                <a:cubicBezTo>
                  <a:pt x="4079" y="161522"/>
                  <a:pt x="46942" y="10709"/>
                  <a:pt x="48000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3B146549-AE70-98D3-9C57-24419421B7C3}"/>
              </a:ext>
            </a:extLst>
          </p:cNvPr>
          <p:cNvSpPr/>
          <p:nvPr/>
        </p:nvSpPr>
        <p:spPr>
          <a:xfrm>
            <a:off x="1925331" y="4410064"/>
            <a:ext cx="109846" cy="604346"/>
          </a:xfrm>
          <a:custGeom>
            <a:avLst/>
            <a:gdLst>
              <a:gd name="connsiteX0" fmla="*/ 109844 w 109846"/>
              <a:gd name="connsiteY0" fmla="*/ 11 h 604346"/>
              <a:gd name="connsiteX1" fmla="*/ 14594 w 109846"/>
              <a:gd name="connsiteY1" fmla="*/ 206386 h 604346"/>
              <a:gd name="connsiteX2" fmla="*/ 1894 w 109846"/>
              <a:gd name="connsiteY2" fmla="*/ 368311 h 604346"/>
              <a:gd name="connsiteX3" fmla="*/ 30469 w 109846"/>
              <a:gd name="connsiteY3" fmla="*/ 603261 h 604346"/>
              <a:gd name="connsiteX4" fmla="*/ 1894 w 109846"/>
              <a:gd name="connsiteY4" fmla="*/ 266711 h 604346"/>
              <a:gd name="connsiteX5" fmla="*/ 17769 w 109846"/>
              <a:gd name="connsiteY5" fmla="*/ 196861 h 604346"/>
              <a:gd name="connsiteX6" fmla="*/ 109844 w 109846"/>
              <a:gd name="connsiteY6" fmla="*/ 11 h 60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846" h="604346">
                <a:moveTo>
                  <a:pt x="109844" y="11"/>
                </a:moveTo>
                <a:cubicBezTo>
                  <a:pt x="109315" y="1598"/>
                  <a:pt x="32586" y="145003"/>
                  <a:pt x="14594" y="206386"/>
                </a:cubicBezTo>
                <a:cubicBezTo>
                  <a:pt x="-3398" y="267769"/>
                  <a:pt x="-752" y="302165"/>
                  <a:pt x="1894" y="368311"/>
                </a:cubicBezTo>
                <a:cubicBezTo>
                  <a:pt x="4540" y="434457"/>
                  <a:pt x="30469" y="620194"/>
                  <a:pt x="30469" y="603261"/>
                </a:cubicBezTo>
                <a:cubicBezTo>
                  <a:pt x="30469" y="586328"/>
                  <a:pt x="4011" y="334444"/>
                  <a:pt x="1894" y="266711"/>
                </a:cubicBezTo>
                <a:cubicBezTo>
                  <a:pt x="-223" y="198978"/>
                  <a:pt x="-223" y="236549"/>
                  <a:pt x="17769" y="196861"/>
                </a:cubicBezTo>
                <a:cubicBezTo>
                  <a:pt x="35761" y="157173"/>
                  <a:pt x="110373" y="-1576"/>
                  <a:pt x="10984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24DCC925-FEBC-783F-571B-0C06FF22690F}"/>
              </a:ext>
            </a:extLst>
          </p:cNvPr>
          <p:cNvSpPr/>
          <p:nvPr/>
        </p:nvSpPr>
        <p:spPr>
          <a:xfrm>
            <a:off x="2120534" y="4314779"/>
            <a:ext cx="282959" cy="273178"/>
          </a:xfrm>
          <a:custGeom>
            <a:avLst/>
            <a:gdLst>
              <a:gd name="connsiteX0" fmla="*/ 282941 w 282959"/>
              <a:gd name="connsiteY0" fmla="*/ 46 h 273178"/>
              <a:gd name="connsiteX1" fmla="*/ 51166 w 282959"/>
              <a:gd name="connsiteY1" fmla="*/ 168321 h 273178"/>
              <a:gd name="connsiteX2" fmla="*/ 366 w 282959"/>
              <a:gd name="connsiteY2" fmla="*/ 273096 h 273178"/>
              <a:gd name="connsiteX3" fmla="*/ 63866 w 282959"/>
              <a:gd name="connsiteY3" fmla="*/ 152446 h 273178"/>
              <a:gd name="connsiteX4" fmla="*/ 282941 w 282959"/>
              <a:gd name="connsiteY4" fmla="*/ 46 h 27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959" h="273178">
                <a:moveTo>
                  <a:pt x="282941" y="46"/>
                </a:moveTo>
                <a:cubicBezTo>
                  <a:pt x="280824" y="2692"/>
                  <a:pt x="98262" y="122813"/>
                  <a:pt x="51166" y="168321"/>
                </a:cubicBezTo>
                <a:cubicBezTo>
                  <a:pt x="4070" y="213829"/>
                  <a:pt x="-1751" y="275742"/>
                  <a:pt x="366" y="273096"/>
                </a:cubicBezTo>
                <a:cubicBezTo>
                  <a:pt x="2483" y="270450"/>
                  <a:pt x="21004" y="196367"/>
                  <a:pt x="63866" y="152446"/>
                </a:cubicBezTo>
                <a:cubicBezTo>
                  <a:pt x="106728" y="108525"/>
                  <a:pt x="285058" y="-2600"/>
                  <a:pt x="282941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BC02B93D-F853-79A5-A9BC-0A1DDDCB667D}"/>
              </a:ext>
            </a:extLst>
          </p:cNvPr>
          <p:cNvSpPr/>
          <p:nvPr/>
        </p:nvSpPr>
        <p:spPr>
          <a:xfrm>
            <a:off x="2431915" y="4607903"/>
            <a:ext cx="496822" cy="120596"/>
          </a:xfrm>
          <a:custGeom>
            <a:avLst/>
            <a:gdLst>
              <a:gd name="connsiteX0" fmla="*/ 135 w 496822"/>
              <a:gd name="connsiteY0" fmla="*/ 119672 h 120596"/>
              <a:gd name="connsiteX1" fmla="*/ 111260 w 496822"/>
              <a:gd name="connsiteY1" fmla="*/ 2197 h 120596"/>
              <a:gd name="connsiteX2" fmla="*/ 85860 w 496822"/>
              <a:gd name="connsiteY2" fmla="*/ 40297 h 120596"/>
              <a:gd name="connsiteX3" fmla="*/ 165235 w 496822"/>
              <a:gd name="connsiteY3" fmla="*/ 5372 h 120596"/>
              <a:gd name="connsiteX4" fmla="*/ 279535 w 496822"/>
              <a:gd name="connsiteY4" fmla="*/ 5372 h 120596"/>
              <a:gd name="connsiteX5" fmla="*/ 235085 w 496822"/>
              <a:gd name="connsiteY5" fmla="*/ 2197 h 120596"/>
              <a:gd name="connsiteX6" fmla="*/ 374785 w 496822"/>
              <a:gd name="connsiteY6" fmla="*/ 27597 h 120596"/>
              <a:gd name="connsiteX7" fmla="*/ 495435 w 496822"/>
              <a:gd name="connsiteY7" fmla="*/ 72047 h 120596"/>
              <a:gd name="connsiteX8" fmla="*/ 435110 w 496822"/>
              <a:gd name="connsiteY8" fmla="*/ 65697 h 120596"/>
              <a:gd name="connsiteX9" fmla="*/ 355735 w 496822"/>
              <a:gd name="connsiteY9" fmla="*/ 46647 h 120596"/>
              <a:gd name="connsiteX10" fmla="*/ 228735 w 496822"/>
              <a:gd name="connsiteY10" fmla="*/ 30772 h 120596"/>
              <a:gd name="connsiteX11" fmla="*/ 149360 w 496822"/>
              <a:gd name="connsiteY11" fmla="*/ 33947 h 120596"/>
              <a:gd name="connsiteX12" fmla="*/ 89035 w 496822"/>
              <a:gd name="connsiteY12" fmla="*/ 56172 h 120596"/>
              <a:gd name="connsiteX13" fmla="*/ 135 w 496822"/>
              <a:gd name="connsiteY13" fmla="*/ 119672 h 12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6822" h="120596">
                <a:moveTo>
                  <a:pt x="135" y="119672"/>
                </a:moveTo>
                <a:cubicBezTo>
                  <a:pt x="3839" y="110676"/>
                  <a:pt x="96973" y="15426"/>
                  <a:pt x="111260" y="2197"/>
                </a:cubicBezTo>
                <a:cubicBezTo>
                  <a:pt x="125548" y="-11032"/>
                  <a:pt x="76864" y="39768"/>
                  <a:pt x="85860" y="40297"/>
                </a:cubicBezTo>
                <a:cubicBezTo>
                  <a:pt x="94856" y="40826"/>
                  <a:pt x="132956" y="11193"/>
                  <a:pt x="165235" y="5372"/>
                </a:cubicBezTo>
                <a:cubicBezTo>
                  <a:pt x="197514" y="-449"/>
                  <a:pt x="267893" y="5901"/>
                  <a:pt x="279535" y="5372"/>
                </a:cubicBezTo>
                <a:cubicBezTo>
                  <a:pt x="291177" y="4843"/>
                  <a:pt x="219210" y="-1507"/>
                  <a:pt x="235085" y="2197"/>
                </a:cubicBezTo>
                <a:cubicBezTo>
                  <a:pt x="250960" y="5901"/>
                  <a:pt x="331393" y="15955"/>
                  <a:pt x="374785" y="27597"/>
                </a:cubicBezTo>
                <a:cubicBezTo>
                  <a:pt x="418177" y="39239"/>
                  <a:pt x="485381" y="65697"/>
                  <a:pt x="495435" y="72047"/>
                </a:cubicBezTo>
                <a:cubicBezTo>
                  <a:pt x="505489" y="78397"/>
                  <a:pt x="458393" y="69930"/>
                  <a:pt x="435110" y="65697"/>
                </a:cubicBezTo>
                <a:cubicBezTo>
                  <a:pt x="411827" y="61464"/>
                  <a:pt x="390131" y="52468"/>
                  <a:pt x="355735" y="46647"/>
                </a:cubicBezTo>
                <a:cubicBezTo>
                  <a:pt x="321339" y="40826"/>
                  <a:pt x="263131" y="32889"/>
                  <a:pt x="228735" y="30772"/>
                </a:cubicBezTo>
                <a:cubicBezTo>
                  <a:pt x="194339" y="28655"/>
                  <a:pt x="172643" y="29714"/>
                  <a:pt x="149360" y="33947"/>
                </a:cubicBezTo>
                <a:cubicBezTo>
                  <a:pt x="126077" y="38180"/>
                  <a:pt x="108085" y="42943"/>
                  <a:pt x="89035" y="56172"/>
                </a:cubicBezTo>
                <a:cubicBezTo>
                  <a:pt x="69985" y="69401"/>
                  <a:pt x="-3569" y="128668"/>
                  <a:pt x="135" y="1196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66529BE5-F6AB-EF90-725E-E7D993AFD52F}"/>
              </a:ext>
            </a:extLst>
          </p:cNvPr>
          <p:cNvSpPr/>
          <p:nvPr/>
        </p:nvSpPr>
        <p:spPr>
          <a:xfrm>
            <a:off x="2768479" y="4470392"/>
            <a:ext cx="271063" cy="708135"/>
          </a:xfrm>
          <a:custGeom>
            <a:avLst/>
            <a:gdLst>
              <a:gd name="connsiteX0" fmla="*/ 181096 w 271063"/>
              <a:gd name="connsiteY0" fmla="*/ 8 h 708135"/>
              <a:gd name="connsiteX1" fmla="*/ 60446 w 271063"/>
              <a:gd name="connsiteY1" fmla="*/ 133358 h 708135"/>
              <a:gd name="connsiteX2" fmla="*/ 92196 w 271063"/>
              <a:gd name="connsiteY2" fmla="*/ 231783 h 708135"/>
              <a:gd name="connsiteX3" fmla="*/ 63621 w 271063"/>
              <a:gd name="connsiteY3" fmla="*/ 314333 h 708135"/>
              <a:gd name="connsiteX4" fmla="*/ 60446 w 271063"/>
              <a:gd name="connsiteY4" fmla="*/ 450858 h 708135"/>
              <a:gd name="connsiteX5" fmla="*/ 66796 w 271063"/>
              <a:gd name="connsiteY5" fmla="*/ 565158 h 708135"/>
              <a:gd name="connsiteX6" fmla="*/ 121 w 271063"/>
              <a:gd name="connsiteY6" fmla="*/ 504833 h 708135"/>
              <a:gd name="connsiteX7" fmla="*/ 85846 w 271063"/>
              <a:gd name="connsiteY7" fmla="*/ 631833 h 708135"/>
              <a:gd name="connsiteX8" fmla="*/ 108071 w 271063"/>
              <a:gd name="connsiteY8" fmla="*/ 660408 h 708135"/>
              <a:gd name="connsiteX9" fmla="*/ 98546 w 271063"/>
              <a:gd name="connsiteY9" fmla="*/ 708033 h 708135"/>
              <a:gd name="connsiteX10" fmla="*/ 120771 w 271063"/>
              <a:gd name="connsiteY10" fmla="*/ 673108 h 708135"/>
              <a:gd name="connsiteX11" fmla="*/ 177921 w 271063"/>
              <a:gd name="connsiteY11" fmla="*/ 673108 h 708135"/>
              <a:gd name="connsiteX12" fmla="*/ 257296 w 271063"/>
              <a:gd name="connsiteY12" fmla="*/ 571508 h 708135"/>
              <a:gd name="connsiteX13" fmla="*/ 177921 w 271063"/>
              <a:gd name="connsiteY13" fmla="*/ 517533 h 708135"/>
              <a:gd name="connsiteX14" fmla="*/ 155696 w 271063"/>
              <a:gd name="connsiteY14" fmla="*/ 476258 h 708135"/>
              <a:gd name="connsiteX15" fmla="*/ 269996 w 271063"/>
              <a:gd name="connsiteY15" fmla="*/ 374658 h 708135"/>
              <a:gd name="connsiteX16" fmla="*/ 209671 w 271063"/>
              <a:gd name="connsiteY16" fmla="*/ 314333 h 708135"/>
              <a:gd name="connsiteX17" fmla="*/ 155696 w 271063"/>
              <a:gd name="connsiteY17" fmla="*/ 273058 h 708135"/>
              <a:gd name="connsiteX18" fmla="*/ 158871 w 271063"/>
              <a:gd name="connsiteY18" fmla="*/ 139708 h 708135"/>
              <a:gd name="connsiteX19" fmla="*/ 181096 w 271063"/>
              <a:gd name="connsiteY19" fmla="*/ 8 h 7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1063" h="708135">
                <a:moveTo>
                  <a:pt x="181096" y="8"/>
                </a:moveTo>
                <a:cubicBezTo>
                  <a:pt x="164692" y="-1050"/>
                  <a:pt x="75263" y="94729"/>
                  <a:pt x="60446" y="133358"/>
                </a:cubicBezTo>
                <a:cubicBezTo>
                  <a:pt x="45629" y="171987"/>
                  <a:pt x="91667" y="201621"/>
                  <a:pt x="92196" y="231783"/>
                </a:cubicBezTo>
                <a:cubicBezTo>
                  <a:pt x="92725" y="261946"/>
                  <a:pt x="68913" y="277820"/>
                  <a:pt x="63621" y="314333"/>
                </a:cubicBezTo>
                <a:cubicBezTo>
                  <a:pt x="58329" y="350846"/>
                  <a:pt x="59917" y="409054"/>
                  <a:pt x="60446" y="450858"/>
                </a:cubicBezTo>
                <a:cubicBezTo>
                  <a:pt x="60975" y="492662"/>
                  <a:pt x="76850" y="556162"/>
                  <a:pt x="66796" y="565158"/>
                </a:cubicBezTo>
                <a:cubicBezTo>
                  <a:pt x="56742" y="574154"/>
                  <a:pt x="-3054" y="493720"/>
                  <a:pt x="121" y="504833"/>
                </a:cubicBezTo>
                <a:cubicBezTo>
                  <a:pt x="3296" y="515946"/>
                  <a:pt x="67854" y="605904"/>
                  <a:pt x="85846" y="631833"/>
                </a:cubicBezTo>
                <a:cubicBezTo>
                  <a:pt x="103838" y="657762"/>
                  <a:pt x="105954" y="647708"/>
                  <a:pt x="108071" y="660408"/>
                </a:cubicBezTo>
                <a:cubicBezTo>
                  <a:pt x="110188" y="673108"/>
                  <a:pt x="96429" y="705916"/>
                  <a:pt x="98546" y="708033"/>
                </a:cubicBezTo>
                <a:cubicBezTo>
                  <a:pt x="100663" y="710150"/>
                  <a:pt x="107542" y="678929"/>
                  <a:pt x="120771" y="673108"/>
                </a:cubicBezTo>
                <a:cubicBezTo>
                  <a:pt x="134000" y="667287"/>
                  <a:pt x="155167" y="690041"/>
                  <a:pt x="177921" y="673108"/>
                </a:cubicBezTo>
                <a:cubicBezTo>
                  <a:pt x="200675" y="656175"/>
                  <a:pt x="257296" y="597437"/>
                  <a:pt x="257296" y="571508"/>
                </a:cubicBezTo>
                <a:cubicBezTo>
                  <a:pt x="257296" y="545579"/>
                  <a:pt x="194854" y="533408"/>
                  <a:pt x="177921" y="517533"/>
                </a:cubicBezTo>
                <a:cubicBezTo>
                  <a:pt x="160988" y="501658"/>
                  <a:pt x="140350" y="500070"/>
                  <a:pt x="155696" y="476258"/>
                </a:cubicBezTo>
                <a:cubicBezTo>
                  <a:pt x="171042" y="452446"/>
                  <a:pt x="261000" y="401645"/>
                  <a:pt x="269996" y="374658"/>
                </a:cubicBezTo>
                <a:cubicBezTo>
                  <a:pt x="278992" y="347671"/>
                  <a:pt x="228721" y="331266"/>
                  <a:pt x="209671" y="314333"/>
                </a:cubicBezTo>
                <a:cubicBezTo>
                  <a:pt x="190621" y="297400"/>
                  <a:pt x="164163" y="302162"/>
                  <a:pt x="155696" y="273058"/>
                </a:cubicBezTo>
                <a:cubicBezTo>
                  <a:pt x="147229" y="243954"/>
                  <a:pt x="154638" y="185216"/>
                  <a:pt x="158871" y="139708"/>
                </a:cubicBezTo>
                <a:cubicBezTo>
                  <a:pt x="163104" y="94200"/>
                  <a:pt x="197500" y="1066"/>
                  <a:pt x="18109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7415ABD4-7C1C-FFA6-0B23-670FE42875C5}"/>
              </a:ext>
            </a:extLst>
          </p:cNvPr>
          <p:cNvSpPr/>
          <p:nvPr/>
        </p:nvSpPr>
        <p:spPr>
          <a:xfrm>
            <a:off x="2478015" y="4745611"/>
            <a:ext cx="69010" cy="293171"/>
          </a:xfrm>
          <a:custGeom>
            <a:avLst/>
            <a:gdLst>
              <a:gd name="connsiteX0" fmla="*/ 4835 w 69010"/>
              <a:gd name="connsiteY0" fmla="*/ 4189 h 293171"/>
              <a:gd name="connsiteX1" fmla="*/ 52460 w 69010"/>
              <a:gd name="connsiteY1" fmla="*/ 232789 h 293171"/>
              <a:gd name="connsiteX2" fmla="*/ 68335 w 69010"/>
              <a:gd name="connsiteY2" fmla="*/ 293114 h 293171"/>
              <a:gd name="connsiteX3" fmla="*/ 33410 w 69010"/>
              <a:gd name="connsiteY3" fmla="*/ 226439 h 293171"/>
              <a:gd name="connsiteX4" fmla="*/ 4835 w 69010"/>
              <a:gd name="connsiteY4" fmla="*/ 93089 h 293171"/>
              <a:gd name="connsiteX5" fmla="*/ 4835 w 69010"/>
              <a:gd name="connsiteY5" fmla="*/ 4189 h 2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10" h="293171">
                <a:moveTo>
                  <a:pt x="4835" y="4189"/>
                </a:moveTo>
                <a:cubicBezTo>
                  <a:pt x="12773" y="27472"/>
                  <a:pt x="41877" y="184635"/>
                  <a:pt x="52460" y="232789"/>
                </a:cubicBezTo>
                <a:cubicBezTo>
                  <a:pt x="63043" y="280943"/>
                  <a:pt x="71510" y="294172"/>
                  <a:pt x="68335" y="293114"/>
                </a:cubicBezTo>
                <a:cubicBezTo>
                  <a:pt x="65160" y="292056"/>
                  <a:pt x="43993" y="259777"/>
                  <a:pt x="33410" y="226439"/>
                </a:cubicBezTo>
                <a:cubicBezTo>
                  <a:pt x="22827" y="193102"/>
                  <a:pt x="9598" y="125368"/>
                  <a:pt x="4835" y="93089"/>
                </a:cubicBezTo>
                <a:cubicBezTo>
                  <a:pt x="72" y="60810"/>
                  <a:pt x="-3103" y="-19094"/>
                  <a:pt x="4835" y="41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DB0AFDD4-E40D-6D4B-C93C-58ACB1CBF254}"/>
              </a:ext>
            </a:extLst>
          </p:cNvPr>
          <p:cNvSpPr/>
          <p:nvPr/>
        </p:nvSpPr>
        <p:spPr>
          <a:xfrm>
            <a:off x="2773780" y="4711250"/>
            <a:ext cx="69166" cy="333925"/>
          </a:xfrm>
          <a:custGeom>
            <a:avLst/>
            <a:gdLst>
              <a:gd name="connsiteX0" fmla="*/ 4345 w 69166"/>
              <a:gd name="connsiteY0" fmla="*/ 450 h 333925"/>
              <a:gd name="connsiteX1" fmla="*/ 42445 w 69166"/>
              <a:gd name="connsiteY1" fmla="*/ 146500 h 333925"/>
              <a:gd name="connsiteX2" fmla="*/ 67845 w 69166"/>
              <a:gd name="connsiteY2" fmla="*/ 330650 h 333925"/>
              <a:gd name="connsiteX3" fmla="*/ 1170 w 69166"/>
              <a:gd name="connsiteY3" fmla="*/ 267150 h 333925"/>
              <a:gd name="connsiteX4" fmla="*/ 26570 w 69166"/>
              <a:gd name="connsiteY4" fmla="*/ 302075 h 333925"/>
              <a:gd name="connsiteX5" fmla="*/ 42445 w 69166"/>
              <a:gd name="connsiteY5" fmla="*/ 194125 h 333925"/>
              <a:gd name="connsiteX6" fmla="*/ 4345 w 69166"/>
              <a:gd name="connsiteY6" fmla="*/ 450 h 3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166" h="333925">
                <a:moveTo>
                  <a:pt x="4345" y="450"/>
                </a:moveTo>
                <a:cubicBezTo>
                  <a:pt x="4345" y="-7487"/>
                  <a:pt x="31862" y="91467"/>
                  <a:pt x="42445" y="146500"/>
                </a:cubicBezTo>
                <a:cubicBezTo>
                  <a:pt x="53028" y="201533"/>
                  <a:pt x="74724" y="310542"/>
                  <a:pt x="67845" y="330650"/>
                </a:cubicBezTo>
                <a:cubicBezTo>
                  <a:pt x="60966" y="350758"/>
                  <a:pt x="8049" y="271912"/>
                  <a:pt x="1170" y="267150"/>
                </a:cubicBezTo>
                <a:cubicBezTo>
                  <a:pt x="-5709" y="262388"/>
                  <a:pt x="19691" y="314246"/>
                  <a:pt x="26570" y="302075"/>
                </a:cubicBezTo>
                <a:cubicBezTo>
                  <a:pt x="33449" y="289904"/>
                  <a:pt x="46678" y="239104"/>
                  <a:pt x="42445" y="194125"/>
                </a:cubicBezTo>
                <a:cubicBezTo>
                  <a:pt x="38212" y="149146"/>
                  <a:pt x="4345" y="8387"/>
                  <a:pt x="4345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E58D4C53-D33B-2FB7-9734-3CEB54949ADA}"/>
              </a:ext>
            </a:extLst>
          </p:cNvPr>
          <p:cNvSpPr/>
          <p:nvPr/>
        </p:nvSpPr>
        <p:spPr>
          <a:xfrm>
            <a:off x="2675781" y="4647468"/>
            <a:ext cx="120339" cy="375662"/>
          </a:xfrm>
          <a:custGeom>
            <a:avLst/>
            <a:gdLst>
              <a:gd name="connsiteX0" fmla="*/ 744 w 120339"/>
              <a:gd name="connsiteY0" fmla="*/ 732 h 375662"/>
              <a:gd name="connsiteX1" fmla="*/ 118219 w 120339"/>
              <a:gd name="connsiteY1" fmla="*/ 362682 h 375662"/>
              <a:gd name="connsiteX2" fmla="*/ 70594 w 120339"/>
              <a:gd name="connsiteY2" fmla="*/ 270607 h 375662"/>
              <a:gd name="connsiteX3" fmla="*/ 744 w 120339"/>
              <a:gd name="connsiteY3" fmla="*/ 732 h 37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39" h="375662">
                <a:moveTo>
                  <a:pt x="744" y="732"/>
                </a:moveTo>
                <a:cubicBezTo>
                  <a:pt x="8681" y="16078"/>
                  <a:pt x="106577" y="317703"/>
                  <a:pt x="118219" y="362682"/>
                </a:cubicBezTo>
                <a:cubicBezTo>
                  <a:pt x="129861" y="407661"/>
                  <a:pt x="90702" y="325640"/>
                  <a:pt x="70594" y="270607"/>
                </a:cubicBezTo>
                <a:cubicBezTo>
                  <a:pt x="50486" y="215574"/>
                  <a:pt x="-7193" y="-14614"/>
                  <a:pt x="744" y="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D5279017-8343-5FD1-3AA3-93B3E1741A6A}"/>
              </a:ext>
            </a:extLst>
          </p:cNvPr>
          <p:cNvSpPr/>
          <p:nvPr/>
        </p:nvSpPr>
        <p:spPr>
          <a:xfrm>
            <a:off x="2599580" y="4701659"/>
            <a:ext cx="164907" cy="294333"/>
          </a:xfrm>
          <a:custGeom>
            <a:avLst/>
            <a:gdLst>
              <a:gd name="connsiteX0" fmla="*/ 745 w 164907"/>
              <a:gd name="connsiteY0" fmla="*/ 516 h 294333"/>
              <a:gd name="connsiteX1" fmla="*/ 115045 w 164907"/>
              <a:gd name="connsiteY1" fmla="*/ 178316 h 294333"/>
              <a:gd name="connsiteX2" fmla="*/ 156320 w 164907"/>
              <a:gd name="connsiteY2" fmla="*/ 273566 h 294333"/>
              <a:gd name="connsiteX3" fmla="*/ 162670 w 164907"/>
              <a:gd name="connsiteY3" fmla="*/ 292616 h 294333"/>
              <a:gd name="connsiteX4" fmla="*/ 127745 w 164907"/>
              <a:gd name="connsiteY4" fmla="*/ 244991 h 294333"/>
              <a:gd name="connsiteX5" fmla="*/ 67420 w 164907"/>
              <a:gd name="connsiteY5" fmla="*/ 127516 h 294333"/>
              <a:gd name="connsiteX6" fmla="*/ 745 w 164907"/>
              <a:gd name="connsiteY6" fmla="*/ 516 h 29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07" h="294333">
                <a:moveTo>
                  <a:pt x="745" y="516"/>
                </a:moveTo>
                <a:cubicBezTo>
                  <a:pt x="8683" y="8983"/>
                  <a:pt x="89116" y="132808"/>
                  <a:pt x="115045" y="178316"/>
                </a:cubicBezTo>
                <a:cubicBezTo>
                  <a:pt x="140974" y="223824"/>
                  <a:pt x="148383" y="254516"/>
                  <a:pt x="156320" y="273566"/>
                </a:cubicBezTo>
                <a:cubicBezTo>
                  <a:pt x="164257" y="292616"/>
                  <a:pt x="167432" y="297378"/>
                  <a:pt x="162670" y="292616"/>
                </a:cubicBezTo>
                <a:cubicBezTo>
                  <a:pt x="157908" y="287854"/>
                  <a:pt x="143620" y="272508"/>
                  <a:pt x="127745" y="244991"/>
                </a:cubicBezTo>
                <a:cubicBezTo>
                  <a:pt x="111870" y="217474"/>
                  <a:pt x="84353" y="165087"/>
                  <a:pt x="67420" y="127516"/>
                </a:cubicBezTo>
                <a:cubicBezTo>
                  <a:pt x="50487" y="89945"/>
                  <a:pt x="-7193" y="-7951"/>
                  <a:pt x="745" y="5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AEBFD9B2-A034-8733-36B4-55A426FCE075}"/>
              </a:ext>
            </a:extLst>
          </p:cNvPr>
          <p:cNvSpPr/>
          <p:nvPr/>
        </p:nvSpPr>
        <p:spPr>
          <a:xfrm>
            <a:off x="2183788" y="4577791"/>
            <a:ext cx="219364" cy="143569"/>
          </a:xfrm>
          <a:custGeom>
            <a:avLst/>
            <a:gdLst>
              <a:gd name="connsiteX0" fmla="*/ 612 w 219364"/>
              <a:gd name="connsiteY0" fmla="*/ 559 h 143569"/>
              <a:gd name="connsiteX1" fmla="*/ 213337 w 219364"/>
              <a:gd name="connsiteY1" fmla="*/ 140259 h 143569"/>
              <a:gd name="connsiteX2" fmla="*/ 149837 w 219364"/>
              <a:gd name="connsiteY2" fmla="*/ 92634 h 143569"/>
              <a:gd name="connsiteX3" fmla="*/ 612 w 219364"/>
              <a:gd name="connsiteY3" fmla="*/ 559 h 14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64" h="143569">
                <a:moveTo>
                  <a:pt x="612" y="559"/>
                </a:moveTo>
                <a:cubicBezTo>
                  <a:pt x="11195" y="8496"/>
                  <a:pt x="188466" y="124913"/>
                  <a:pt x="213337" y="140259"/>
                </a:cubicBezTo>
                <a:cubicBezTo>
                  <a:pt x="238208" y="155605"/>
                  <a:pt x="179999" y="113801"/>
                  <a:pt x="149837" y="92634"/>
                </a:cubicBezTo>
                <a:cubicBezTo>
                  <a:pt x="119675" y="71467"/>
                  <a:pt x="-9971" y="-7378"/>
                  <a:pt x="612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DC36D5C-5E6A-1D81-777B-CB8D1BB0474A}"/>
              </a:ext>
            </a:extLst>
          </p:cNvPr>
          <p:cNvSpPr/>
          <p:nvPr/>
        </p:nvSpPr>
        <p:spPr>
          <a:xfrm>
            <a:off x="2164168" y="4705298"/>
            <a:ext cx="401252" cy="149646"/>
          </a:xfrm>
          <a:custGeom>
            <a:avLst/>
            <a:gdLst>
              <a:gd name="connsiteX0" fmla="*/ 1182 w 401252"/>
              <a:gd name="connsiteY0" fmla="*/ 52 h 149646"/>
              <a:gd name="connsiteX1" fmla="*/ 163107 w 401252"/>
              <a:gd name="connsiteY1" fmla="*/ 85777 h 149646"/>
              <a:gd name="connsiteX2" fmla="*/ 398057 w 401252"/>
              <a:gd name="connsiteY2" fmla="*/ 149277 h 149646"/>
              <a:gd name="connsiteX3" fmla="*/ 290107 w 401252"/>
              <a:gd name="connsiteY3" fmla="*/ 108002 h 149646"/>
              <a:gd name="connsiteX4" fmla="*/ 159932 w 401252"/>
              <a:gd name="connsiteY4" fmla="*/ 28627 h 149646"/>
              <a:gd name="connsiteX5" fmla="*/ 245657 w 401252"/>
              <a:gd name="connsiteY5" fmla="*/ 98477 h 149646"/>
              <a:gd name="connsiteX6" fmla="*/ 1182 w 401252"/>
              <a:gd name="connsiteY6" fmla="*/ 52 h 14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252" h="149646">
                <a:moveTo>
                  <a:pt x="1182" y="52"/>
                </a:moveTo>
                <a:cubicBezTo>
                  <a:pt x="-12576" y="-2065"/>
                  <a:pt x="96961" y="60906"/>
                  <a:pt x="163107" y="85777"/>
                </a:cubicBezTo>
                <a:cubicBezTo>
                  <a:pt x="229253" y="110648"/>
                  <a:pt x="376890" y="145573"/>
                  <a:pt x="398057" y="149277"/>
                </a:cubicBezTo>
                <a:cubicBezTo>
                  <a:pt x="419224" y="152981"/>
                  <a:pt x="329795" y="128110"/>
                  <a:pt x="290107" y="108002"/>
                </a:cubicBezTo>
                <a:cubicBezTo>
                  <a:pt x="250419" y="87894"/>
                  <a:pt x="167340" y="30214"/>
                  <a:pt x="159932" y="28627"/>
                </a:cubicBezTo>
                <a:cubicBezTo>
                  <a:pt x="152524" y="27040"/>
                  <a:pt x="273174" y="100594"/>
                  <a:pt x="245657" y="98477"/>
                </a:cubicBezTo>
                <a:cubicBezTo>
                  <a:pt x="218140" y="96360"/>
                  <a:pt x="14940" y="2169"/>
                  <a:pt x="1182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E812AE83-B8A3-C382-D464-A8655AF3C9F3}"/>
              </a:ext>
            </a:extLst>
          </p:cNvPr>
          <p:cNvSpPr/>
          <p:nvPr/>
        </p:nvSpPr>
        <p:spPr>
          <a:xfrm>
            <a:off x="2203251" y="4549539"/>
            <a:ext cx="125192" cy="88306"/>
          </a:xfrm>
          <a:custGeom>
            <a:avLst/>
            <a:gdLst>
              <a:gd name="connsiteX0" fmla="*/ 199 w 125192"/>
              <a:gd name="connsiteY0" fmla="*/ 236 h 88306"/>
              <a:gd name="connsiteX1" fmla="*/ 120849 w 125192"/>
              <a:gd name="connsiteY1" fmla="*/ 85961 h 88306"/>
              <a:gd name="connsiteX2" fmla="*/ 92274 w 125192"/>
              <a:gd name="connsiteY2" fmla="*/ 60561 h 88306"/>
              <a:gd name="connsiteX3" fmla="*/ 199 w 125192"/>
              <a:gd name="connsiteY3" fmla="*/ 236 h 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192" h="88306">
                <a:moveTo>
                  <a:pt x="199" y="236"/>
                </a:moveTo>
                <a:cubicBezTo>
                  <a:pt x="4961" y="4469"/>
                  <a:pt x="105503" y="75907"/>
                  <a:pt x="120849" y="85961"/>
                </a:cubicBezTo>
                <a:cubicBezTo>
                  <a:pt x="136195" y="96015"/>
                  <a:pt x="107091" y="71144"/>
                  <a:pt x="92274" y="60561"/>
                </a:cubicBezTo>
                <a:cubicBezTo>
                  <a:pt x="77457" y="49978"/>
                  <a:pt x="-4563" y="-3997"/>
                  <a:pt x="199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279ECC35-7FC3-53E8-D5CB-E237C550FD2F}"/>
              </a:ext>
            </a:extLst>
          </p:cNvPr>
          <p:cNvSpPr/>
          <p:nvPr/>
        </p:nvSpPr>
        <p:spPr>
          <a:xfrm>
            <a:off x="2352422" y="4489240"/>
            <a:ext cx="151145" cy="140814"/>
          </a:xfrm>
          <a:custGeom>
            <a:avLst/>
            <a:gdLst>
              <a:gd name="connsiteX0" fmla="*/ 253 w 151145"/>
              <a:gd name="connsiteY0" fmla="*/ 210 h 140814"/>
              <a:gd name="connsiteX1" fmla="*/ 143128 w 151145"/>
              <a:gd name="connsiteY1" fmla="*/ 136735 h 140814"/>
              <a:gd name="connsiteX2" fmla="*/ 130428 w 151145"/>
              <a:gd name="connsiteY2" fmla="*/ 104985 h 140814"/>
              <a:gd name="connsiteX3" fmla="*/ 108203 w 151145"/>
              <a:gd name="connsiteY3" fmla="*/ 104985 h 140814"/>
              <a:gd name="connsiteX4" fmla="*/ 253 w 151145"/>
              <a:gd name="connsiteY4" fmla="*/ 210 h 14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45" h="140814">
                <a:moveTo>
                  <a:pt x="253" y="210"/>
                </a:moveTo>
                <a:cubicBezTo>
                  <a:pt x="6074" y="5502"/>
                  <a:pt x="121432" y="119273"/>
                  <a:pt x="143128" y="136735"/>
                </a:cubicBezTo>
                <a:cubicBezTo>
                  <a:pt x="164824" y="154197"/>
                  <a:pt x="136249" y="110277"/>
                  <a:pt x="130428" y="104985"/>
                </a:cubicBezTo>
                <a:cubicBezTo>
                  <a:pt x="124607" y="99693"/>
                  <a:pt x="125665" y="118743"/>
                  <a:pt x="108203" y="104985"/>
                </a:cubicBezTo>
                <a:cubicBezTo>
                  <a:pt x="90741" y="91227"/>
                  <a:pt x="-5568" y="-5082"/>
                  <a:pt x="253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F6F691FC-4158-831E-FB2B-51DAA867927D}"/>
              </a:ext>
            </a:extLst>
          </p:cNvPr>
          <p:cNvSpPr/>
          <p:nvPr/>
        </p:nvSpPr>
        <p:spPr>
          <a:xfrm>
            <a:off x="2444428" y="4581167"/>
            <a:ext cx="298454" cy="124416"/>
          </a:xfrm>
          <a:custGeom>
            <a:avLst/>
            <a:gdLst>
              <a:gd name="connsiteX0" fmla="*/ 322 w 298454"/>
              <a:gd name="connsiteY0" fmla="*/ 124183 h 124416"/>
              <a:gd name="connsiteX1" fmla="*/ 63822 w 298454"/>
              <a:gd name="connsiteY1" fmla="*/ 41633 h 124416"/>
              <a:gd name="connsiteX2" fmla="*/ 114622 w 298454"/>
              <a:gd name="connsiteY2" fmla="*/ 16233 h 124416"/>
              <a:gd name="connsiteX3" fmla="*/ 295597 w 298454"/>
              <a:gd name="connsiteY3" fmla="*/ 9883 h 124416"/>
              <a:gd name="connsiteX4" fmla="*/ 216222 w 298454"/>
              <a:gd name="connsiteY4" fmla="*/ 358 h 124416"/>
              <a:gd name="connsiteX5" fmla="*/ 92397 w 298454"/>
              <a:gd name="connsiteY5" fmla="*/ 13058 h 124416"/>
              <a:gd name="connsiteX6" fmla="*/ 322 w 298454"/>
              <a:gd name="connsiteY6" fmla="*/ 124183 h 12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454" h="124416">
                <a:moveTo>
                  <a:pt x="322" y="124183"/>
                </a:moveTo>
                <a:cubicBezTo>
                  <a:pt x="-4440" y="128945"/>
                  <a:pt x="44772" y="59625"/>
                  <a:pt x="63822" y="41633"/>
                </a:cubicBezTo>
                <a:cubicBezTo>
                  <a:pt x="82872" y="23641"/>
                  <a:pt x="75993" y="21525"/>
                  <a:pt x="114622" y="16233"/>
                </a:cubicBezTo>
                <a:cubicBezTo>
                  <a:pt x="153251" y="10941"/>
                  <a:pt x="278664" y="12529"/>
                  <a:pt x="295597" y="9883"/>
                </a:cubicBezTo>
                <a:cubicBezTo>
                  <a:pt x="312530" y="7237"/>
                  <a:pt x="250089" y="-171"/>
                  <a:pt x="216222" y="358"/>
                </a:cubicBezTo>
                <a:cubicBezTo>
                  <a:pt x="182355" y="887"/>
                  <a:pt x="126793" y="-4404"/>
                  <a:pt x="92397" y="13058"/>
                </a:cubicBezTo>
                <a:cubicBezTo>
                  <a:pt x="58001" y="30520"/>
                  <a:pt x="5084" y="119421"/>
                  <a:pt x="322" y="124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71E127D0-D07B-D80A-CB03-4338C1DF9924}"/>
              </a:ext>
            </a:extLst>
          </p:cNvPr>
          <p:cNvSpPr/>
          <p:nvPr/>
        </p:nvSpPr>
        <p:spPr>
          <a:xfrm>
            <a:off x="2482691" y="4416425"/>
            <a:ext cx="184563" cy="314807"/>
          </a:xfrm>
          <a:custGeom>
            <a:avLst/>
            <a:gdLst>
              <a:gd name="connsiteX0" fmla="*/ 159 w 184563"/>
              <a:gd name="connsiteY0" fmla="*/ 0 h 314807"/>
              <a:gd name="connsiteX1" fmla="*/ 89059 w 184563"/>
              <a:gd name="connsiteY1" fmla="*/ 142875 h 314807"/>
              <a:gd name="connsiteX2" fmla="*/ 184309 w 184563"/>
              <a:gd name="connsiteY2" fmla="*/ 314325 h 314807"/>
              <a:gd name="connsiteX3" fmla="*/ 117634 w 184563"/>
              <a:gd name="connsiteY3" fmla="*/ 190500 h 314807"/>
              <a:gd name="connsiteX4" fmla="*/ 136684 w 184563"/>
              <a:gd name="connsiteY4" fmla="*/ 76200 h 314807"/>
              <a:gd name="connsiteX5" fmla="*/ 111284 w 184563"/>
              <a:gd name="connsiteY5" fmla="*/ 142875 h 314807"/>
              <a:gd name="connsiteX6" fmla="*/ 159 w 184563"/>
              <a:gd name="connsiteY6" fmla="*/ 0 h 31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63" h="314807">
                <a:moveTo>
                  <a:pt x="159" y="0"/>
                </a:moveTo>
                <a:cubicBezTo>
                  <a:pt x="-3545" y="0"/>
                  <a:pt x="58367" y="90488"/>
                  <a:pt x="89059" y="142875"/>
                </a:cubicBezTo>
                <a:cubicBezTo>
                  <a:pt x="119751" y="195262"/>
                  <a:pt x="179547" y="306388"/>
                  <a:pt x="184309" y="314325"/>
                </a:cubicBezTo>
                <a:cubicBezTo>
                  <a:pt x="189072" y="322263"/>
                  <a:pt x="125571" y="230187"/>
                  <a:pt x="117634" y="190500"/>
                </a:cubicBezTo>
                <a:cubicBezTo>
                  <a:pt x="109697" y="150813"/>
                  <a:pt x="137742" y="84137"/>
                  <a:pt x="136684" y="76200"/>
                </a:cubicBezTo>
                <a:cubicBezTo>
                  <a:pt x="135626" y="68263"/>
                  <a:pt x="131921" y="154517"/>
                  <a:pt x="111284" y="142875"/>
                </a:cubicBezTo>
                <a:cubicBezTo>
                  <a:pt x="90647" y="131233"/>
                  <a:pt x="3863" y="0"/>
                  <a:pt x="1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050A2F19-9897-E1B0-90C3-5407286D2960}"/>
              </a:ext>
            </a:extLst>
          </p:cNvPr>
          <p:cNvSpPr/>
          <p:nvPr/>
        </p:nvSpPr>
        <p:spPr>
          <a:xfrm>
            <a:off x="2365199" y="4431642"/>
            <a:ext cx="142614" cy="192890"/>
          </a:xfrm>
          <a:custGeom>
            <a:avLst/>
            <a:gdLst>
              <a:gd name="connsiteX0" fmla="*/ 176 w 142614"/>
              <a:gd name="connsiteY0" fmla="*/ 658 h 192890"/>
              <a:gd name="connsiteX1" fmla="*/ 136701 w 142614"/>
              <a:gd name="connsiteY1" fmla="*/ 187983 h 192890"/>
              <a:gd name="connsiteX2" fmla="*/ 108126 w 142614"/>
              <a:gd name="connsiteY2" fmla="*/ 127658 h 192890"/>
              <a:gd name="connsiteX3" fmla="*/ 176 w 142614"/>
              <a:gd name="connsiteY3" fmla="*/ 658 h 19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14" h="192890">
                <a:moveTo>
                  <a:pt x="176" y="658"/>
                </a:moveTo>
                <a:cubicBezTo>
                  <a:pt x="4939" y="10712"/>
                  <a:pt x="118709" y="166816"/>
                  <a:pt x="136701" y="187983"/>
                </a:cubicBezTo>
                <a:cubicBezTo>
                  <a:pt x="154693" y="209150"/>
                  <a:pt x="127705" y="156762"/>
                  <a:pt x="108126" y="127658"/>
                </a:cubicBezTo>
                <a:cubicBezTo>
                  <a:pt x="88547" y="98554"/>
                  <a:pt x="-4587" y="-9396"/>
                  <a:pt x="176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5AE207C-3C23-2F60-96DF-571E8E29C45E}"/>
              </a:ext>
            </a:extLst>
          </p:cNvPr>
          <p:cNvSpPr/>
          <p:nvPr/>
        </p:nvSpPr>
        <p:spPr>
          <a:xfrm>
            <a:off x="2370461" y="4605754"/>
            <a:ext cx="284578" cy="274935"/>
          </a:xfrm>
          <a:custGeom>
            <a:avLst/>
            <a:gdLst>
              <a:gd name="connsiteX0" fmla="*/ 1264 w 284578"/>
              <a:gd name="connsiteY0" fmla="*/ 1171 h 274935"/>
              <a:gd name="connsiteX1" fmla="*/ 277489 w 284578"/>
              <a:gd name="connsiteY1" fmla="*/ 271046 h 274935"/>
              <a:gd name="connsiteX2" fmla="*/ 198114 w 284578"/>
              <a:gd name="connsiteY2" fmla="*/ 156746 h 274935"/>
              <a:gd name="connsiteX3" fmla="*/ 147314 w 284578"/>
              <a:gd name="connsiteY3" fmla="*/ 96421 h 274935"/>
              <a:gd name="connsiteX4" fmla="*/ 172714 w 284578"/>
              <a:gd name="connsiteY4" fmla="*/ 169446 h 274935"/>
              <a:gd name="connsiteX5" fmla="*/ 1264 w 284578"/>
              <a:gd name="connsiteY5" fmla="*/ 1171 h 274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578" h="274935">
                <a:moveTo>
                  <a:pt x="1264" y="1171"/>
                </a:moveTo>
                <a:cubicBezTo>
                  <a:pt x="18726" y="18104"/>
                  <a:pt x="244681" y="245117"/>
                  <a:pt x="277489" y="271046"/>
                </a:cubicBezTo>
                <a:cubicBezTo>
                  <a:pt x="310297" y="296975"/>
                  <a:pt x="219810" y="185850"/>
                  <a:pt x="198114" y="156746"/>
                </a:cubicBezTo>
                <a:cubicBezTo>
                  <a:pt x="176418" y="127642"/>
                  <a:pt x="151547" y="94304"/>
                  <a:pt x="147314" y="96421"/>
                </a:cubicBezTo>
                <a:cubicBezTo>
                  <a:pt x="143081" y="98538"/>
                  <a:pt x="192822" y="182675"/>
                  <a:pt x="172714" y="169446"/>
                </a:cubicBezTo>
                <a:cubicBezTo>
                  <a:pt x="152606" y="156217"/>
                  <a:pt x="-16198" y="-15762"/>
                  <a:pt x="1264" y="1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6ED4170C-9289-11F4-15ED-B3CDB87E3495}"/>
              </a:ext>
            </a:extLst>
          </p:cNvPr>
          <p:cNvSpPr/>
          <p:nvPr/>
        </p:nvSpPr>
        <p:spPr>
          <a:xfrm>
            <a:off x="2695317" y="4525413"/>
            <a:ext cx="97679" cy="284092"/>
          </a:xfrm>
          <a:custGeom>
            <a:avLst/>
            <a:gdLst>
              <a:gd name="connsiteX0" fmla="*/ 258 w 97679"/>
              <a:gd name="connsiteY0" fmla="*/ 2137 h 284092"/>
              <a:gd name="connsiteX1" fmla="*/ 95508 w 97679"/>
              <a:gd name="connsiteY1" fmla="*/ 278362 h 284092"/>
              <a:gd name="connsiteX2" fmla="*/ 66933 w 97679"/>
              <a:gd name="connsiteY2" fmla="*/ 186287 h 284092"/>
              <a:gd name="connsiteX3" fmla="*/ 66933 w 97679"/>
              <a:gd name="connsiteY3" fmla="*/ 151362 h 284092"/>
              <a:gd name="connsiteX4" fmla="*/ 258 w 97679"/>
              <a:gd name="connsiteY4" fmla="*/ 2137 h 28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79" h="284092">
                <a:moveTo>
                  <a:pt x="258" y="2137"/>
                </a:moveTo>
                <a:cubicBezTo>
                  <a:pt x="5020" y="23304"/>
                  <a:pt x="84396" y="247670"/>
                  <a:pt x="95508" y="278362"/>
                </a:cubicBezTo>
                <a:cubicBezTo>
                  <a:pt x="106621" y="309054"/>
                  <a:pt x="71695" y="207454"/>
                  <a:pt x="66933" y="186287"/>
                </a:cubicBezTo>
                <a:cubicBezTo>
                  <a:pt x="62171" y="165120"/>
                  <a:pt x="75929" y="179408"/>
                  <a:pt x="66933" y="151362"/>
                </a:cubicBezTo>
                <a:cubicBezTo>
                  <a:pt x="57937" y="123316"/>
                  <a:pt x="-4504" y="-19030"/>
                  <a:pt x="258" y="2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C3FBC487-FA1B-4232-3092-E43B790B470A}"/>
              </a:ext>
            </a:extLst>
          </p:cNvPr>
          <p:cNvSpPr/>
          <p:nvPr/>
        </p:nvSpPr>
        <p:spPr>
          <a:xfrm>
            <a:off x="2085837" y="4374749"/>
            <a:ext cx="73195" cy="524603"/>
          </a:xfrm>
          <a:custGeom>
            <a:avLst/>
            <a:gdLst>
              <a:gd name="connsiteX0" fmla="*/ 73163 w 73195"/>
              <a:gd name="connsiteY0" fmla="*/ 3576 h 524603"/>
              <a:gd name="connsiteX1" fmla="*/ 9663 w 73195"/>
              <a:gd name="connsiteY1" fmla="*/ 184551 h 524603"/>
              <a:gd name="connsiteX2" fmla="*/ 22363 w 73195"/>
              <a:gd name="connsiteY2" fmla="*/ 521101 h 524603"/>
              <a:gd name="connsiteX3" fmla="*/ 138 w 73195"/>
              <a:gd name="connsiteY3" fmla="*/ 340126 h 524603"/>
              <a:gd name="connsiteX4" fmla="*/ 73163 w 73195"/>
              <a:gd name="connsiteY4" fmla="*/ 3576 h 524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95" h="524603">
                <a:moveTo>
                  <a:pt x="73163" y="3576"/>
                </a:moveTo>
                <a:cubicBezTo>
                  <a:pt x="74751" y="-22353"/>
                  <a:pt x="18130" y="98297"/>
                  <a:pt x="9663" y="184551"/>
                </a:cubicBezTo>
                <a:cubicBezTo>
                  <a:pt x="1196" y="270805"/>
                  <a:pt x="23950" y="495172"/>
                  <a:pt x="22363" y="521101"/>
                </a:cubicBezTo>
                <a:cubicBezTo>
                  <a:pt x="20775" y="547030"/>
                  <a:pt x="-1979" y="423205"/>
                  <a:pt x="138" y="340126"/>
                </a:cubicBezTo>
                <a:cubicBezTo>
                  <a:pt x="2255" y="257047"/>
                  <a:pt x="71575" y="29505"/>
                  <a:pt x="73163" y="3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2088AB1C-5979-D5AB-E3D7-416E011FB471}"/>
              </a:ext>
            </a:extLst>
          </p:cNvPr>
          <p:cNvSpPr/>
          <p:nvPr/>
        </p:nvSpPr>
        <p:spPr>
          <a:xfrm>
            <a:off x="2564943" y="4272260"/>
            <a:ext cx="101234" cy="168817"/>
          </a:xfrm>
          <a:custGeom>
            <a:avLst/>
            <a:gdLst>
              <a:gd name="connsiteX0" fmla="*/ 457 w 101234"/>
              <a:gd name="connsiteY0" fmla="*/ 1290 h 168817"/>
              <a:gd name="connsiteX1" fmla="*/ 98882 w 101234"/>
              <a:gd name="connsiteY1" fmla="*/ 166390 h 168817"/>
              <a:gd name="connsiteX2" fmla="*/ 63957 w 101234"/>
              <a:gd name="connsiteY2" fmla="*/ 93365 h 168817"/>
              <a:gd name="connsiteX3" fmla="*/ 457 w 101234"/>
              <a:gd name="connsiteY3" fmla="*/ 1290 h 1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34" h="168817">
                <a:moveTo>
                  <a:pt x="457" y="1290"/>
                </a:moveTo>
                <a:cubicBezTo>
                  <a:pt x="6278" y="13461"/>
                  <a:pt x="88299" y="151044"/>
                  <a:pt x="98882" y="166390"/>
                </a:cubicBezTo>
                <a:cubicBezTo>
                  <a:pt x="109465" y="181736"/>
                  <a:pt x="81949" y="120352"/>
                  <a:pt x="63957" y="93365"/>
                </a:cubicBezTo>
                <a:cubicBezTo>
                  <a:pt x="45965" y="66378"/>
                  <a:pt x="-5364" y="-10881"/>
                  <a:pt x="457" y="1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4B0C75A-EBE7-6A65-26FB-8931C013CA99}"/>
              </a:ext>
            </a:extLst>
          </p:cNvPr>
          <p:cNvSpPr/>
          <p:nvPr/>
        </p:nvSpPr>
        <p:spPr>
          <a:xfrm>
            <a:off x="2466811" y="4240998"/>
            <a:ext cx="414300" cy="58087"/>
          </a:xfrm>
          <a:custGeom>
            <a:avLst/>
            <a:gdLst>
              <a:gd name="connsiteX0" fmla="*/ 164 w 414300"/>
              <a:gd name="connsiteY0" fmla="*/ 802 h 58087"/>
              <a:gd name="connsiteX1" fmla="*/ 187489 w 414300"/>
              <a:gd name="connsiteY1" fmla="*/ 29377 h 58087"/>
              <a:gd name="connsiteX2" fmla="*/ 412914 w 414300"/>
              <a:gd name="connsiteY2" fmla="*/ 57952 h 58087"/>
              <a:gd name="connsiteX3" fmla="*/ 279564 w 414300"/>
              <a:gd name="connsiteY3" fmla="*/ 38902 h 58087"/>
              <a:gd name="connsiteX4" fmla="*/ 219239 w 414300"/>
              <a:gd name="connsiteY4" fmla="*/ 10327 h 58087"/>
              <a:gd name="connsiteX5" fmla="*/ 164 w 414300"/>
              <a:gd name="connsiteY5" fmla="*/ 802 h 5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00" h="58087">
                <a:moveTo>
                  <a:pt x="164" y="802"/>
                </a:moveTo>
                <a:cubicBezTo>
                  <a:pt x="-5128" y="3977"/>
                  <a:pt x="118697" y="19852"/>
                  <a:pt x="187489" y="29377"/>
                </a:cubicBezTo>
                <a:cubicBezTo>
                  <a:pt x="256281" y="38902"/>
                  <a:pt x="397568" y="56365"/>
                  <a:pt x="412914" y="57952"/>
                </a:cubicBezTo>
                <a:cubicBezTo>
                  <a:pt x="428260" y="59540"/>
                  <a:pt x="311843" y="46839"/>
                  <a:pt x="279564" y="38902"/>
                </a:cubicBezTo>
                <a:cubicBezTo>
                  <a:pt x="247285" y="30965"/>
                  <a:pt x="265806" y="16148"/>
                  <a:pt x="219239" y="10327"/>
                </a:cubicBezTo>
                <a:cubicBezTo>
                  <a:pt x="172672" y="4506"/>
                  <a:pt x="5456" y="-2373"/>
                  <a:pt x="164" y="8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FD7295F7-8FB0-F990-A27B-ECD7F38AB144}"/>
              </a:ext>
            </a:extLst>
          </p:cNvPr>
          <p:cNvSpPr/>
          <p:nvPr/>
        </p:nvSpPr>
        <p:spPr>
          <a:xfrm>
            <a:off x="1971661" y="4647776"/>
            <a:ext cx="74466" cy="274812"/>
          </a:xfrm>
          <a:custGeom>
            <a:avLst/>
            <a:gdLst>
              <a:gd name="connsiteX0" fmla="*/ 14 w 74466"/>
              <a:gd name="connsiteY0" fmla="*/ 424 h 274812"/>
              <a:gd name="connsiteX1" fmla="*/ 69864 w 74466"/>
              <a:gd name="connsiteY1" fmla="*/ 263949 h 274812"/>
              <a:gd name="connsiteX2" fmla="*/ 63514 w 74466"/>
              <a:gd name="connsiteY2" fmla="*/ 203624 h 274812"/>
              <a:gd name="connsiteX3" fmla="*/ 14 w 74466"/>
              <a:gd name="connsiteY3" fmla="*/ 424 h 2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66" h="274812">
                <a:moveTo>
                  <a:pt x="14" y="424"/>
                </a:moveTo>
                <a:cubicBezTo>
                  <a:pt x="1072" y="10478"/>
                  <a:pt x="59281" y="230082"/>
                  <a:pt x="69864" y="263949"/>
                </a:cubicBezTo>
                <a:cubicBezTo>
                  <a:pt x="80447" y="297816"/>
                  <a:pt x="70393" y="245428"/>
                  <a:pt x="63514" y="203624"/>
                </a:cubicBezTo>
                <a:cubicBezTo>
                  <a:pt x="56635" y="161820"/>
                  <a:pt x="-1044" y="-9630"/>
                  <a:pt x="14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FF697A81-2B78-1CCB-EBA3-D6C8C0F5ED98}"/>
              </a:ext>
            </a:extLst>
          </p:cNvPr>
          <p:cNvSpPr/>
          <p:nvPr/>
        </p:nvSpPr>
        <p:spPr>
          <a:xfrm>
            <a:off x="2203444" y="6025858"/>
            <a:ext cx="216222" cy="892346"/>
          </a:xfrm>
          <a:custGeom>
            <a:avLst/>
            <a:gdLst>
              <a:gd name="connsiteX0" fmla="*/ 6 w 216222"/>
              <a:gd name="connsiteY0" fmla="*/ 292 h 892346"/>
              <a:gd name="connsiteX1" fmla="*/ 41281 w 216222"/>
              <a:gd name="connsiteY1" fmla="*/ 286042 h 892346"/>
              <a:gd name="connsiteX2" fmla="*/ 50806 w 216222"/>
              <a:gd name="connsiteY2" fmla="*/ 397167 h 892346"/>
              <a:gd name="connsiteX3" fmla="*/ 98431 w 216222"/>
              <a:gd name="connsiteY3" fmla="*/ 578142 h 892346"/>
              <a:gd name="connsiteX4" fmla="*/ 88906 w 216222"/>
              <a:gd name="connsiteY4" fmla="*/ 546392 h 892346"/>
              <a:gd name="connsiteX5" fmla="*/ 193681 w 216222"/>
              <a:gd name="connsiteY5" fmla="*/ 768642 h 892346"/>
              <a:gd name="connsiteX6" fmla="*/ 206381 w 216222"/>
              <a:gd name="connsiteY6" fmla="*/ 813092 h 892346"/>
              <a:gd name="connsiteX7" fmla="*/ 209556 w 216222"/>
              <a:gd name="connsiteY7" fmla="*/ 882942 h 892346"/>
              <a:gd name="connsiteX8" fmla="*/ 206381 w 216222"/>
              <a:gd name="connsiteY8" fmla="*/ 857542 h 892346"/>
              <a:gd name="connsiteX9" fmla="*/ 88906 w 216222"/>
              <a:gd name="connsiteY9" fmla="*/ 574967 h 892346"/>
              <a:gd name="connsiteX10" fmla="*/ 44456 w 216222"/>
              <a:gd name="connsiteY10" fmla="*/ 238417 h 892346"/>
              <a:gd name="connsiteX11" fmla="*/ 6 w 216222"/>
              <a:gd name="connsiteY11" fmla="*/ 292 h 89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22" h="892346">
                <a:moveTo>
                  <a:pt x="6" y="292"/>
                </a:moveTo>
                <a:cubicBezTo>
                  <a:pt x="-523" y="8230"/>
                  <a:pt x="32814" y="219896"/>
                  <a:pt x="41281" y="286042"/>
                </a:cubicBezTo>
                <a:cubicBezTo>
                  <a:pt x="49748" y="352188"/>
                  <a:pt x="41281" y="348484"/>
                  <a:pt x="50806" y="397167"/>
                </a:cubicBezTo>
                <a:cubicBezTo>
                  <a:pt x="60331" y="445850"/>
                  <a:pt x="92081" y="553271"/>
                  <a:pt x="98431" y="578142"/>
                </a:cubicBezTo>
                <a:cubicBezTo>
                  <a:pt x="104781" y="603013"/>
                  <a:pt x="73031" y="514642"/>
                  <a:pt x="88906" y="546392"/>
                </a:cubicBezTo>
                <a:cubicBezTo>
                  <a:pt x="104781" y="578142"/>
                  <a:pt x="174102" y="724192"/>
                  <a:pt x="193681" y="768642"/>
                </a:cubicBezTo>
                <a:cubicBezTo>
                  <a:pt x="213260" y="813092"/>
                  <a:pt x="203735" y="794042"/>
                  <a:pt x="206381" y="813092"/>
                </a:cubicBezTo>
                <a:cubicBezTo>
                  <a:pt x="209027" y="832142"/>
                  <a:pt x="209556" y="875534"/>
                  <a:pt x="209556" y="882942"/>
                </a:cubicBezTo>
                <a:cubicBezTo>
                  <a:pt x="209556" y="890350"/>
                  <a:pt x="226489" y="908871"/>
                  <a:pt x="206381" y="857542"/>
                </a:cubicBezTo>
                <a:cubicBezTo>
                  <a:pt x="186273" y="806213"/>
                  <a:pt x="115893" y="678154"/>
                  <a:pt x="88906" y="574967"/>
                </a:cubicBezTo>
                <a:cubicBezTo>
                  <a:pt x="61919" y="471780"/>
                  <a:pt x="57156" y="328904"/>
                  <a:pt x="44456" y="238417"/>
                </a:cubicBezTo>
                <a:cubicBezTo>
                  <a:pt x="31756" y="147930"/>
                  <a:pt x="535" y="-7646"/>
                  <a:pt x="6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96D2F297-C478-A03E-86F1-A124EC79DAEE}"/>
              </a:ext>
            </a:extLst>
          </p:cNvPr>
          <p:cNvSpPr/>
          <p:nvPr/>
        </p:nvSpPr>
        <p:spPr>
          <a:xfrm>
            <a:off x="2222439" y="6051309"/>
            <a:ext cx="95829" cy="553043"/>
          </a:xfrm>
          <a:custGeom>
            <a:avLst/>
            <a:gdLst>
              <a:gd name="connsiteX0" fmla="*/ 61 w 95829"/>
              <a:gd name="connsiteY0" fmla="*/ 3416 h 553043"/>
              <a:gd name="connsiteX1" fmla="*/ 44511 w 95829"/>
              <a:gd name="connsiteY1" fmla="*/ 289166 h 553043"/>
              <a:gd name="connsiteX2" fmla="*/ 88961 w 95829"/>
              <a:gd name="connsiteY2" fmla="*/ 511416 h 553043"/>
              <a:gd name="connsiteX3" fmla="*/ 92136 w 95829"/>
              <a:gd name="connsiteY3" fmla="*/ 543166 h 553043"/>
              <a:gd name="connsiteX4" fmla="*/ 54036 w 95829"/>
              <a:gd name="connsiteY4" fmla="*/ 393941 h 553043"/>
              <a:gd name="connsiteX5" fmla="*/ 34986 w 95829"/>
              <a:gd name="connsiteY5" fmla="*/ 146291 h 553043"/>
              <a:gd name="connsiteX6" fmla="*/ 61 w 95829"/>
              <a:gd name="connsiteY6" fmla="*/ 3416 h 55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29" h="553043">
                <a:moveTo>
                  <a:pt x="61" y="3416"/>
                </a:moveTo>
                <a:cubicBezTo>
                  <a:pt x="1649" y="27229"/>
                  <a:pt x="29694" y="204499"/>
                  <a:pt x="44511" y="289166"/>
                </a:cubicBezTo>
                <a:cubicBezTo>
                  <a:pt x="59328" y="373833"/>
                  <a:pt x="81024" y="469083"/>
                  <a:pt x="88961" y="511416"/>
                </a:cubicBezTo>
                <a:cubicBezTo>
                  <a:pt x="96898" y="553749"/>
                  <a:pt x="97957" y="562745"/>
                  <a:pt x="92136" y="543166"/>
                </a:cubicBezTo>
                <a:cubicBezTo>
                  <a:pt x="86315" y="523587"/>
                  <a:pt x="63561" y="460087"/>
                  <a:pt x="54036" y="393941"/>
                </a:cubicBezTo>
                <a:cubicBezTo>
                  <a:pt x="44511" y="327795"/>
                  <a:pt x="41865" y="206616"/>
                  <a:pt x="34986" y="146291"/>
                </a:cubicBezTo>
                <a:cubicBezTo>
                  <a:pt x="28107" y="85966"/>
                  <a:pt x="-1527" y="-20397"/>
                  <a:pt x="61" y="3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E4C2A65E-8B67-529C-B826-49A76B02DF51}"/>
              </a:ext>
            </a:extLst>
          </p:cNvPr>
          <p:cNvSpPr/>
          <p:nvPr/>
        </p:nvSpPr>
        <p:spPr>
          <a:xfrm>
            <a:off x="3192967" y="6734047"/>
            <a:ext cx="64648" cy="241687"/>
          </a:xfrm>
          <a:custGeom>
            <a:avLst/>
            <a:gdLst>
              <a:gd name="connsiteX0" fmla="*/ 64583 w 64648"/>
              <a:gd name="connsiteY0" fmla="*/ 128 h 241687"/>
              <a:gd name="connsiteX1" fmla="*/ 55058 w 64648"/>
              <a:gd name="connsiteY1" fmla="*/ 127128 h 241687"/>
              <a:gd name="connsiteX2" fmla="*/ 20133 w 64648"/>
              <a:gd name="connsiteY2" fmla="*/ 177928 h 241687"/>
              <a:gd name="connsiteX3" fmla="*/ 1083 w 64648"/>
              <a:gd name="connsiteY3" fmla="*/ 241428 h 241687"/>
              <a:gd name="connsiteX4" fmla="*/ 51883 w 64648"/>
              <a:gd name="connsiteY4" fmla="*/ 152528 h 241687"/>
              <a:gd name="connsiteX5" fmla="*/ 64583 w 64648"/>
              <a:gd name="connsiteY5" fmla="*/ 128 h 2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48" h="241687">
                <a:moveTo>
                  <a:pt x="64583" y="128"/>
                </a:moveTo>
                <a:cubicBezTo>
                  <a:pt x="65112" y="-4105"/>
                  <a:pt x="62466" y="97495"/>
                  <a:pt x="55058" y="127128"/>
                </a:cubicBezTo>
                <a:cubicBezTo>
                  <a:pt x="47650" y="156761"/>
                  <a:pt x="29129" y="158878"/>
                  <a:pt x="20133" y="177928"/>
                </a:cubicBezTo>
                <a:cubicBezTo>
                  <a:pt x="11137" y="196978"/>
                  <a:pt x="-4209" y="245661"/>
                  <a:pt x="1083" y="241428"/>
                </a:cubicBezTo>
                <a:cubicBezTo>
                  <a:pt x="6375" y="237195"/>
                  <a:pt x="40241" y="186924"/>
                  <a:pt x="51883" y="152528"/>
                </a:cubicBezTo>
                <a:cubicBezTo>
                  <a:pt x="63525" y="118132"/>
                  <a:pt x="64054" y="4361"/>
                  <a:pt x="64583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0740B058-B630-E193-8F69-A66969D6F956}"/>
              </a:ext>
            </a:extLst>
          </p:cNvPr>
          <p:cNvSpPr/>
          <p:nvPr/>
        </p:nvSpPr>
        <p:spPr>
          <a:xfrm>
            <a:off x="3225781" y="6730150"/>
            <a:ext cx="15999" cy="155895"/>
          </a:xfrm>
          <a:custGeom>
            <a:avLst/>
            <a:gdLst>
              <a:gd name="connsiteX0" fmla="*/ 19 w 15999"/>
              <a:gd name="connsiteY0" fmla="*/ 850 h 155895"/>
              <a:gd name="connsiteX1" fmla="*/ 12719 w 15999"/>
              <a:gd name="connsiteY1" fmla="*/ 153250 h 155895"/>
              <a:gd name="connsiteX2" fmla="*/ 15894 w 15999"/>
              <a:gd name="connsiteY2" fmla="*/ 92925 h 155895"/>
              <a:gd name="connsiteX3" fmla="*/ 19 w 15999"/>
              <a:gd name="connsiteY3" fmla="*/ 850 h 15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9" h="155895">
                <a:moveTo>
                  <a:pt x="19" y="850"/>
                </a:moveTo>
                <a:cubicBezTo>
                  <a:pt x="-510" y="10904"/>
                  <a:pt x="10073" y="137904"/>
                  <a:pt x="12719" y="153250"/>
                </a:cubicBezTo>
                <a:cubicBezTo>
                  <a:pt x="15365" y="168596"/>
                  <a:pt x="14307" y="113033"/>
                  <a:pt x="15894" y="92925"/>
                </a:cubicBezTo>
                <a:cubicBezTo>
                  <a:pt x="17482" y="72817"/>
                  <a:pt x="548" y="-9204"/>
                  <a:pt x="19" y="8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9623D05B-14E5-11BE-DB6C-6C0802800231}"/>
              </a:ext>
            </a:extLst>
          </p:cNvPr>
          <p:cNvSpPr/>
          <p:nvPr/>
        </p:nvSpPr>
        <p:spPr>
          <a:xfrm>
            <a:off x="2378803" y="6790852"/>
            <a:ext cx="56608" cy="258358"/>
          </a:xfrm>
          <a:custGeom>
            <a:avLst/>
            <a:gdLst>
              <a:gd name="connsiteX0" fmla="*/ 21497 w 56608"/>
              <a:gd name="connsiteY0" fmla="*/ 473 h 258358"/>
              <a:gd name="connsiteX1" fmla="*/ 56422 w 56608"/>
              <a:gd name="connsiteY1" fmla="*/ 73498 h 258358"/>
              <a:gd name="connsiteX2" fmla="*/ 34197 w 56608"/>
              <a:gd name="connsiteY2" fmla="*/ 121123 h 258358"/>
              <a:gd name="connsiteX3" fmla="*/ 8797 w 56608"/>
              <a:gd name="connsiteY3" fmla="*/ 162398 h 258358"/>
              <a:gd name="connsiteX4" fmla="*/ 2447 w 56608"/>
              <a:gd name="connsiteY4" fmla="*/ 203673 h 258358"/>
              <a:gd name="connsiteX5" fmla="*/ 34197 w 56608"/>
              <a:gd name="connsiteY5" fmla="*/ 257648 h 258358"/>
              <a:gd name="connsiteX6" fmla="*/ 8797 w 56608"/>
              <a:gd name="connsiteY6" fmla="*/ 162398 h 258358"/>
              <a:gd name="connsiteX7" fmla="*/ 2447 w 56608"/>
              <a:gd name="connsiteY7" fmla="*/ 146523 h 258358"/>
              <a:gd name="connsiteX8" fmla="*/ 46897 w 56608"/>
              <a:gd name="connsiteY8" fmla="*/ 111598 h 258358"/>
              <a:gd name="connsiteX9" fmla="*/ 21497 w 56608"/>
              <a:gd name="connsiteY9" fmla="*/ 473 h 25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08" h="258358">
                <a:moveTo>
                  <a:pt x="21497" y="473"/>
                </a:moveTo>
                <a:cubicBezTo>
                  <a:pt x="23085" y="-5877"/>
                  <a:pt x="54305" y="53390"/>
                  <a:pt x="56422" y="73498"/>
                </a:cubicBezTo>
                <a:cubicBezTo>
                  <a:pt x="58539" y="93606"/>
                  <a:pt x="42135" y="106306"/>
                  <a:pt x="34197" y="121123"/>
                </a:cubicBezTo>
                <a:cubicBezTo>
                  <a:pt x="26260" y="135940"/>
                  <a:pt x="14089" y="148640"/>
                  <a:pt x="8797" y="162398"/>
                </a:cubicBezTo>
                <a:cubicBezTo>
                  <a:pt x="3505" y="176156"/>
                  <a:pt x="-1786" y="187798"/>
                  <a:pt x="2447" y="203673"/>
                </a:cubicBezTo>
                <a:cubicBezTo>
                  <a:pt x="6680" y="219548"/>
                  <a:pt x="33139" y="264527"/>
                  <a:pt x="34197" y="257648"/>
                </a:cubicBezTo>
                <a:cubicBezTo>
                  <a:pt x="35255" y="250769"/>
                  <a:pt x="14089" y="180919"/>
                  <a:pt x="8797" y="162398"/>
                </a:cubicBezTo>
                <a:cubicBezTo>
                  <a:pt x="3505" y="143877"/>
                  <a:pt x="-3903" y="154990"/>
                  <a:pt x="2447" y="146523"/>
                </a:cubicBezTo>
                <a:cubicBezTo>
                  <a:pt x="8797" y="138056"/>
                  <a:pt x="40018" y="133823"/>
                  <a:pt x="46897" y="111598"/>
                </a:cubicBezTo>
                <a:cubicBezTo>
                  <a:pt x="53776" y="89373"/>
                  <a:pt x="19909" y="6823"/>
                  <a:pt x="2149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B23C576C-0B5B-AB95-342F-BD9A1129CAA6}"/>
              </a:ext>
            </a:extLst>
          </p:cNvPr>
          <p:cNvSpPr/>
          <p:nvPr/>
        </p:nvSpPr>
        <p:spPr>
          <a:xfrm>
            <a:off x="3241675" y="6898925"/>
            <a:ext cx="108129" cy="261079"/>
          </a:xfrm>
          <a:custGeom>
            <a:avLst/>
            <a:gdLst>
              <a:gd name="connsiteX0" fmla="*/ 3175 w 108129"/>
              <a:gd name="connsiteY0" fmla="*/ 350 h 261079"/>
              <a:gd name="connsiteX1" fmla="*/ 63500 w 108129"/>
              <a:gd name="connsiteY1" fmla="*/ 57500 h 261079"/>
              <a:gd name="connsiteX2" fmla="*/ 69850 w 108129"/>
              <a:gd name="connsiteY2" fmla="*/ 101950 h 261079"/>
              <a:gd name="connsiteX3" fmla="*/ 73025 w 108129"/>
              <a:gd name="connsiteY3" fmla="*/ 143225 h 261079"/>
              <a:gd name="connsiteX4" fmla="*/ 95250 w 108129"/>
              <a:gd name="connsiteY4" fmla="*/ 197200 h 261079"/>
              <a:gd name="connsiteX5" fmla="*/ 101600 w 108129"/>
              <a:gd name="connsiteY5" fmla="*/ 216250 h 261079"/>
              <a:gd name="connsiteX6" fmla="*/ 0 w 108129"/>
              <a:gd name="connsiteY6" fmla="*/ 260700 h 261079"/>
              <a:gd name="connsiteX7" fmla="*/ 101600 w 108129"/>
              <a:gd name="connsiteY7" fmla="*/ 235300 h 261079"/>
              <a:gd name="connsiteX8" fmla="*/ 88900 w 108129"/>
              <a:gd name="connsiteY8" fmla="*/ 194025 h 261079"/>
              <a:gd name="connsiteX9" fmla="*/ 76200 w 108129"/>
              <a:gd name="connsiteY9" fmla="*/ 86075 h 261079"/>
              <a:gd name="connsiteX10" fmla="*/ 3175 w 108129"/>
              <a:gd name="connsiteY10" fmla="*/ 350 h 2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29" h="261079">
                <a:moveTo>
                  <a:pt x="3175" y="350"/>
                </a:moveTo>
                <a:cubicBezTo>
                  <a:pt x="1058" y="-4412"/>
                  <a:pt x="52388" y="40567"/>
                  <a:pt x="63500" y="57500"/>
                </a:cubicBezTo>
                <a:cubicBezTo>
                  <a:pt x="74612" y="74433"/>
                  <a:pt x="68263" y="87663"/>
                  <a:pt x="69850" y="101950"/>
                </a:cubicBezTo>
                <a:cubicBezTo>
                  <a:pt x="71437" y="116237"/>
                  <a:pt x="68792" y="127350"/>
                  <a:pt x="73025" y="143225"/>
                </a:cubicBezTo>
                <a:cubicBezTo>
                  <a:pt x="77258" y="159100"/>
                  <a:pt x="95250" y="197200"/>
                  <a:pt x="95250" y="197200"/>
                </a:cubicBezTo>
                <a:cubicBezTo>
                  <a:pt x="100012" y="209371"/>
                  <a:pt x="117475" y="205667"/>
                  <a:pt x="101600" y="216250"/>
                </a:cubicBezTo>
                <a:cubicBezTo>
                  <a:pt x="85725" y="226833"/>
                  <a:pt x="0" y="257525"/>
                  <a:pt x="0" y="260700"/>
                </a:cubicBezTo>
                <a:cubicBezTo>
                  <a:pt x="0" y="263875"/>
                  <a:pt x="86784" y="246412"/>
                  <a:pt x="101600" y="235300"/>
                </a:cubicBezTo>
                <a:cubicBezTo>
                  <a:pt x="116416" y="224188"/>
                  <a:pt x="93133" y="218896"/>
                  <a:pt x="88900" y="194025"/>
                </a:cubicBezTo>
                <a:cubicBezTo>
                  <a:pt x="84667" y="169154"/>
                  <a:pt x="86254" y="116237"/>
                  <a:pt x="76200" y="86075"/>
                </a:cubicBezTo>
                <a:cubicBezTo>
                  <a:pt x="66146" y="55913"/>
                  <a:pt x="5292" y="5112"/>
                  <a:pt x="3175" y="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3752F414-CCCA-8CE0-8CBE-1D26A44A3A1D}"/>
              </a:ext>
            </a:extLst>
          </p:cNvPr>
          <p:cNvSpPr/>
          <p:nvPr/>
        </p:nvSpPr>
        <p:spPr>
          <a:xfrm>
            <a:off x="3197153" y="6908689"/>
            <a:ext cx="102218" cy="143163"/>
          </a:xfrm>
          <a:custGeom>
            <a:avLst/>
            <a:gdLst>
              <a:gd name="connsiteX0" fmla="*/ 72 w 102218"/>
              <a:gd name="connsiteY0" fmla="*/ 111 h 143163"/>
              <a:gd name="connsiteX1" fmla="*/ 82622 w 102218"/>
              <a:gd name="connsiteY1" fmla="*/ 41386 h 143163"/>
              <a:gd name="connsiteX2" fmla="*/ 85797 w 102218"/>
              <a:gd name="connsiteY2" fmla="*/ 89011 h 143163"/>
              <a:gd name="connsiteX3" fmla="*/ 92147 w 102218"/>
              <a:gd name="connsiteY3" fmla="*/ 142986 h 143163"/>
              <a:gd name="connsiteX4" fmla="*/ 95322 w 102218"/>
              <a:gd name="connsiteY4" fmla="*/ 69961 h 143163"/>
              <a:gd name="connsiteX5" fmla="*/ 98497 w 102218"/>
              <a:gd name="connsiteY5" fmla="*/ 54086 h 143163"/>
              <a:gd name="connsiteX6" fmla="*/ 72 w 102218"/>
              <a:gd name="connsiteY6" fmla="*/ 111 h 1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18" h="143163">
                <a:moveTo>
                  <a:pt x="72" y="111"/>
                </a:moveTo>
                <a:cubicBezTo>
                  <a:pt x="-2574" y="-2006"/>
                  <a:pt x="68335" y="26569"/>
                  <a:pt x="82622" y="41386"/>
                </a:cubicBezTo>
                <a:cubicBezTo>
                  <a:pt x="96909" y="56203"/>
                  <a:pt x="84210" y="72078"/>
                  <a:pt x="85797" y="89011"/>
                </a:cubicBezTo>
                <a:cubicBezTo>
                  <a:pt x="87385" y="105944"/>
                  <a:pt x="90560" y="146161"/>
                  <a:pt x="92147" y="142986"/>
                </a:cubicBezTo>
                <a:cubicBezTo>
                  <a:pt x="93734" y="139811"/>
                  <a:pt x="95322" y="69961"/>
                  <a:pt x="95322" y="69961"/>
                </a:cubicBezTo>
                <a:cubicBezTo>
                  <a:pt x="96380" y="55144"/>
                  <a:pt x="108022" y="65199"/>
                  <a:pt x="98497" y="54086"/>
                </a:cubicBezTo>
                <a:cubicBezTo>
                  <a:pt x="88972" y="42974"/>
                  <a:pt x="2718" y="2228"/>
                  <a:pt x="72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80BFB6DA-4E11-B9DC-6C9A-C350F9C41E18}"/>
              </a:ext>
            </a:extLst>
          </p:cNvPr>
          <p:cNvSpPr/>
          <p:nvPr/>
        </p:nvSpPr>
        <p:spPr>
          <a:xfrm>
            <a:off x="2386428" y="6873843"/>
            <a:ext cx="424285" cy="69890"/>
          </a:xfrm>
          <a:custGeom>
            <a:avLst/>
            <a:gdLst>
              <a:gd name="connsiteX0" fmla="*/ 1172 w 424285"/>
              <a:gd name="connsiteY0" fmla="*/ 69882 h 69890"/>
              <a:gd name="connsiteX1" fmla="*/ 334547 w 424285"/>
              <a:gd name="connsiteY1" fmla="*/ 41307 h 69890"/>
              <a:gd name="connsiteX2" fmla="*/ 420272 w 424285"/>
              <a:gd name="connsiteY2" fmla="*/ 47657 h 69890"/>
              <a:gd name="connsiteX3" fmla="*/ 239297 w 424285"/>
              <a:gd name="connsiteY3" fmla="*/ 31782 h 69890"/>
              <a:gd name="connsiteX4" fmla="*/ 102772 w 424285"/>
              <a:gd name="connsiteY4" fmla="*/ 32 h 69890"/>
              <a:gd name="connsiteX5" fmla="*/ 220247 w 424285"/>
              <a:gd name="connsiteY5" fmla="*/ 38132 h 69890"/>
              <a:gd name="connsiteX6" fmla="*/ 1172 w 424285"/>
              <a:gd name="connsiteY6" fmla="*/ 69882 h 6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285" h="69890">
                <a:moveTo>
                  <a:pt x="1172" y="69882"/>
                </a:moveTo>
                <a:cubicBezTo>
                  <a:pt x="20222" y="70411"/>
                  <a:pt x="264697" y="45011"/>
                  <a:pt x="334547" y="41307"/>
                </a:cubicBezTo>
                <a:cubicBezTo>
                  <a:pt x="404397" y="37603"/>
                  <a:pt x="436147" y="49244"/>
                  <a:pt x="420272" y="47657"/>
                </a:cubicBezTo>
                <a:cubicBezTo>
                  <a:pt x="404397" y="46069"/>
                  <a:pt x="292214" y="39720"/>
                  <a:pt x="239297" y="31782"/>
                </a:cubicBezTo>
                <a:cubicBezTo>
                  <a:pt x="186380" y="23844"/>
                  <a:pt x="105947" y="-1026"/>
                  <a:pt x="102772" y="32"/>
                </a:cubicBezTo>
                <a:cubicBezTo>
                  <a:pt x="99597" y="1090"/>
                  <a:pt x="239297" y="28078"/>
                  <a:pt x="220247" y="38132"/>
                </a:cubicBezTo>
                <a:cubicBezTo>
                  <a:pt x="201197" y="48186"/>
                  <a:pt x="-17878" y="69353"/>
                  <a:pt x="1172" y="69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69BC9CF7-E642-3A5D-A90E-A7F17765C328}"/>
              </a:ext>
            </a:extLst>
          </p:cNvPr>
          <p:cNvSpPr/>
          <p:nvPr/>
        </p:nvSpPr>
        <p:spPr>
          <a:xfrm>
            <a:off x="2392801" y="6962606"/>
            <a:ext cx="803035" cy="95181"/>
          </a:xfrm>
          <a:custGeom>
            <a:avLst/>
            <a:gdLst>
              <a:gd name="connsiteX0" fmla="*/ 1149 w 803035"/>
              <a:gd name="connsiteY0" fmla="*/ 31919 h 95181"/>
              <a:gd name="connsiteX1" fmla="*/ 175774 w 803035"/>
              <a:gd name="connsiteY1" fmla="*/ 6519 h 95181"/>
              <a:gd name="connsiteX2" fmla="*/ 448824 w 803035"/>
              <a:gd name="connsiteY2" fmla="*/ 9694 h 95181"/>
              <a:gd name="connsiteX3" fmla="*/ 417074 w 803035"/>
              <a:gd name="connsiteY3" fmla="*/ 169 h 95181"/>
              <a:gd name="connsiteX4" fmla="*/ 537724 w 803035"/>
              <a:gd name="connsiteY4" fmla="*/ 19219 h 95181"/>
              <a:gd name="connsiteX5" fmla="*/ 801249 w 803035"/>
              <a:gd name="connsiteY5" fmla="*/ 92244 h 95181"/>
              <a:gd name="connsiteX6" fmla="*/ 648849 w 803035"/>
              <a:gd name="connsiteY6" fmla="*/ 76369 h 95181"/>
              <a:gd name="connsiteX7" fmla="*/ 559949 w 803035"/>
              <a:gd name="connsiteY7" fmla="*/ 35094 h 95181"/>
              <a:gd name="connsiteX8" fmla="*/ 312299 w 803035"/>
              <a:gd name="connsiteY8" fmla="*/ 31919 h 95181"/>
              <a:gd name="connsiteX9" fmla="*/ 109099 w 803035"/>
              <a:gd name="connsiteY9" fmla="*/ 41444 h 95181"/>
              <a:gd name="connsiteX10" fmla="*/ 1149 w 803035"/>
              <a:gd name="connsiteY10" fmla="*/ 31919 h 9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035" h="95181">
                <a:moveTo>
                  <a:pt x="1149" y="31919"/>
                </a:moveTo>
                <a:cubicBezTo>
                  <a:pt x="12261" y="26098"/>
                  <a:pt x="101162" y="10223"/>
                  <a:pt x="175774" y="6519"/>
                </a:cubicBezTo>
                <a:cubicBezTo>
                  <a:pt x="250387" y="2815"/>
                  <a:pt x="408607" y="10752"/>
                  <a:pt x="448824" y="9694"/>
                </a:cubicBezTo>
                <a:cubicBezTo>
                  <a:pt x="489041" y="8636"/>
                  <a:pt x="402257" y="-1418"/>
                  <a:pt x="417074" y="169"/>
                </a:cubicBezTo>
                <a:cubicBezTo>
                  <a:pt x="431891" y="1756"/>
                  <a:pt x="473695" y="3873"/>
                  <a:pt x="537724" y="19219"/>
                </a:cubicBezTo>
                <a:cubicBezTo>
                  <a:pt x="601753" y="34565"/>
                  <a:pt x="782728" y="82719"/>
                  <a:pt x="801249" y="92244"/>
                </a:cubicBezTo>
                <a:cubicBezTo>
                  <a:pt x="819770" y="101769"/>
                  <a:pt x="689066" y="85894"/>
                  <a:pt x="648849" y="76369"/>
                </a:cubicBezTo>
                <a:cubicBezTo>
                  <a:pt x="608632" y="66844"/>
                  <a:pt x="616041" y="42502"/>
                  <a:pt x="559949" y="35094"/>
                </a:cubicBezTo>
                <a:cubicBezTo>
                  <a:pt x="503857" y="27686"/>
                  <a:pt x="387441" y="30861"/>
                  <a:pt x="312299" y="31919"/>
                </a:cubicBezTo>
                <a:cubicBezTo>
                  <a:pt x="237157" y="32977"/>
                  <a:pt x="156195" y="39857"/>
                  <a:pt x="109099" y="41444"/>
                </a:cubicBezTo>
                <a:cubicBezTo>
                  <a:pt x="62003" y="43031"/>
                  <a:pt x="-9963" y="37740"/>
                  <a:pt x="1149" y="31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E35F7CAE-1609-3709-A12A-1E0982CD19A8}"/>
              </a:ext>
            </a:extLst>
          </p:cNvPr>
          <p:cNvSpPr/>
          <p:nvPr/>
        </p:nvSpPr>
        <p:spPr>
          <a:xfrm>
            <a:off x="3086906" y="6943721"/>
            <a:ext cx="202554" cy="87096"/>
          </a:xfrm>
          <a:custGeom>
            <a:avLst/>
            <a:gdLst>
              <a:gd name="connsiteX0" fmla="*/ 202394 w 202554"/>
              <a:gd name="connsiteY0" fmla="*/ 4 h 87096"/>
              <a:gd name="connsiteX1" fmla="*/ 132544 w 202554"/>
              <a:gd name="connsiteY1" fmla="*/ 57154 h 87096"/>
              <a:gd name="connsiteX2" fmla="*/ 56344 w 202554"/>
              <a:gd name="connsiteY2" fmla="*/ 38104 h 87096"/>
              <a:gd name="connsiteX3" fmla="*/ 2369 w 202554"/>
              <a:gd name="connsiteY3" fmla="*/ 3179 h 87096"/>
              <a:gd name="connsiteX4" fmla="*/ 135719 w 202554"/>
              <a:gd name="connsiteY4" fmla="*/ 85729 h 87096"/>
              <a:gd name="connsiteX5" fmla="*/ 151594 w 202554"/>
              <a:gd name="connsiteY5" fmla="*/ 53979 h 87096"/>
              <a:gd name="connsiteX6" fmla="*/ 202394 w 202554"/>
              <a:gd name="connsiteY6" fmla="*/ 4 h 87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554" h="87096">
                <a:moveTo>
                  <a:pt x="202394" y="4"/>
                </a:moveTo>
                <a:cubicBezTo>
                  <a:pt x="199219" y="533"/>
                  <a:pt x="156886" y="50804"/>
                  <a:pt x="132544" y="57154"/>
                </a:cubicBezTo>
                <a:cubicBezTo>
                  <a:pt x="108202" y="63504"/>
                  <a:pt x="78040" y="47100"/>
                  <a:pt x="56344" y="38104"/>
                </a:cubicBezTo>
                <a:cubicBezTo>
                  <a:pt x="34648" y="29108"/>
                  <a:pt x="-10860" y="-4758"/>
                  <a:pt x="2369" y="3179"/>
                </a:cubicBezTo>
                <a:cubicBezTo>
                  <a:pt x="15598" y="11116"/>
                  <a:pt x="110848" y="77262"/>
                  <a:pt x="135719" y="85729"/>
                </a:cubicBezTo>
                <a:cubicBezTo>
                  <a:pt x="160590" y="94196"/>
                  <a:pt x="142598" y="60858"/>
                  <a:pt x="151594" y="53979"/>
                </a:cubicBezTo>
                <a:cubicBezTo>
                  <a:pt x="160590" y="47100"/>
                  <a:pt x="205569" y="-525"/>
                  <a:pt x="20239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4A323B4F-B5E4-DECA-27ED-EC19C1B7A957}"/>
              </a:ext>
            </a:extLst>
          </p:cNvPr>
          <p:cNvSpPr/>
          <p:nvPr/>
        </p:nvSpPr>
        <p:spPr>
          <a:xfrm>
            <a:off x="2295195" y="6345987"/>
            <a:ext cx="140097" cy="522032"/>
          </a:xfrm>
          <a:custGeom>
            <a:avLst/>
            <a:gdLst>
              <a:gd name="connsiteX0" fmla="*/ 330 w 140097"/>
              <a:gd name="connsiteY0" fmla="*/ 838 h 522032"/>
              <a:gd name="connsiteX1" fmla="*/ 54305 w 140097"/>
              <a:gd name="connsiteY1" fmla="*/ 102438 h 522032"/>
              <a:gd name="connsiteX2" fmla="*/ 63830 w 140097"/>
              <a:gd name="connsiteY2" fmla="*/ 172288 h 522032"/>
              <a:gd name="connsiteX3" fmla="*/ 101930 w 140097"/>
              <a:gd name="connsiteY3" fmla="*/ 404063 h 522032"/>
              <a:gd name="connsiteX4" fmla="*/ 140030 w 140097"/>
              <a:gd name="connsiteY4" fmla="*/ 521538 h 522032"/>
              <a:gd name="connsiteX5" fmla="*/ 92405 w 140097"/>
              <a:gd name="connsiteY5" fmla="*/ 362788 h 522032"/>
              <a:gd name="connsiteX6" fmla="*/ 95580 w 140097"/>
              <a:gd name="connsiteY6" fmla="*/ 191338 h 522032"/>
              <a:gd name="connsiteX7" fmla="*/ 89230 w 140097"/>
              <a:gd name="connsiteY7" fmla="*/ 270713 h 522032"/>
              <a:gd name="connsiteX8" fmla="*/ 82880 w 140097"/>
              <a:gd name="connsiteY8" fmla="*/ 162763 h 522032"/>
              <a:gd name="connsiteX9" fmla="*/ 330 w 140097"/>
              <a:gd name="connsiteY9" fmla="*/ 838 h 5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097" h="522032">
                <a:moveTo>
                  <a:pt x="330" y="838"/>
                </a:moveTo>
                <a:cubicBezTo>
                  <a:pt x="-4433" y="-9216"/>
                  <a:pt x="43722" y="73863"/>
                  <a:pt x="54305" y="102438"/>
                </a:cubicBezTo>
                <a:cubicBezTo>
                  <a:pt x="64888" y="131013"/>
                  <a:pt x="55893" y="122017"/>
                  <a:pt x="63830" y="172288"/>
                </a:cubicBezTo>
                <a:cubicBezTo>
                  <a:pt x="71767" y="222559"/>
                  <a:pt x="89230" y="345855"/>
                  <a:pt x="101930" y="404063"/>
                </a:cubicBezTo>
                <a:cubicBezTo>
                  <a:pt x="114630" y="462271"/>
                  <a:pt x="141617" y="528417"/>
                  <a:pt x="140030" y="521538"/>
                </a:cubicBezTo>
                <a:cubicBezTo>
                  <a:pt x="138443" y="514659"/>
                  <a:pt x="99813" y="417821"/>
                  <a:pt x="92405" y="362788"/>
                </a:cubicBezTo>
                <a:cubicBezTo>
                  <a:pt x="84997" y="307755"/>
                  <a:pt x="96109" y="206684"/>
                  <a:pt x="95580" y="191338"/>
                </a:cubicBezTo>
                <a:cubicBezTo>
                  <a:pt x="95051" y="175992"/>
                  <a:pt x="91347" y="275475"/>
                  <a:pt x="89230" y="270713"/>
                </a:cubicBezTo>
                <a:cubicBezTo>
                  <a:pt x="87113" y="265951"/>
                  <a:pt x="95051" y="207213"/>
                  <a:pt x="82880" y="162763"/>
                </a:cubicBezTo>
                <a:cubicBezTo>
                  <a:pt x="70709" y="118313"/>
                  <a:pt x="5093" y="10892"/>
                  <a:pt x="330" y="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49468876-6015-A592-52AB-BA25C7349516}"/>
              </a:ext>
            </a:extLst>
          </p:cNvPr>
          <p:cNvSpPr/>
          <p:nvPr/>
        </p:nvSpPr>
        <p:spPr>
          <a:xfrm>
            <a:off x="2402682" y="6505285"/>
            <a:ext cx="169248" cy="305097"/>
          </a:xfrm>
          <a:custGeom>
            <a:avLst/>
            <a:gdLst>
              <a:gd name="connsiteX0" fmla="*/ 793 w 169248"/>
              <a:gd name="connsiteY0" fmla="*/ 290 h 305097"/>
              <a:gd name="connsiteX1" fmla="*/ 19843 w 169248"/>
              <a:gd name="connsiteY1" fmla="*/ 168565 h 305097"/>
              <a:gd name="connsiteX2" fmla="*/ 35718 w 169248"/>
              <a:gd name="connsiteY2" fmla="*/ 235240 h 305097"/>
              <a:gd name="connsiteX3" fmla="*/ 23018 w 169248"/>
              <a:gd name="connsiteY3" fmla="*/ 209840 h 305097"/>
              <a:gd name="connsiteX4" fmla="*/ 108743 w 169248"/>
              <a:gd name="connsiteY4" fmla="*/ 260640 h 305097"/>
              <a:gd name="connsiteX5" fmla="*/ 169068 w 169248"/>
              <a:gd name="connsiteY5" fmla="*/ 305090 h 305097"/>
              <a:gd name="connsiteX6" fmla="*/ 124618 w 169248"/>
              <a:gd name="connsiteY6" fmla="*/ 257465 h 305097"/>
              <a:gd name="connsiteX7" fmla="*/ 48418 w 169248"/>
              <a:gd name="connsiteY7" fmla="*/ 213015 h 305097"/>
              <a:gd name="connsiteX8" fmla="*/ 793 w 169248"/>
              <a:gd name="connsiteY8" fmla="*/ 290 h 305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48" h="305097">
                <a:moveTo>
                  <a:pt x="793" y="290"/>
                </a:moveTo>
                <a:cubicBezTo>
                  <a:pt x="-3970" y="-7118"/>
                  <a:pt x="14022" y="129407"/>
                  <a:pt x="19843" y="168565"/>
                </a:cubicBezTo>
                <a:cubicBezTo>
                  <a:pt x="25664" y="207723"/>
                  <a:pt x="35189" y="228361"/>
                  <a:pt x="35718" y="235240"/>
                </a:cubicBezTo>
                <a:cubicBezTo>
                  <a:pt x="36247" y="242119"/>
                  <a:pt x="10847" y="205607"/>
                  <a:pt x="23018" y="209840"/>
                </a:cubicBezTo>
                <a:cubicBezTo>
                  <a:pt x="35189" y="214073"/>
                  <a:pt x="84401" y="244765"/>
                  <a:pt x="108743" y="260640"/>
                </a:cubicBezTo>
                <a:cubicBezTo>
                  <a:pt x="133085" y="276515"/>
                  <a:pt x="166422" y="305619"/>
                  <a:pt x="169068" y="305090"/>
                </a:cubicBezTo>
                <a:cubicBezTo>
                  <a:pt x="171714" y="304561"/>
                  <a:pt x="144726" y="272811"/>
                  <a:pt x="124618" y="257465"/>
                </a:cubicBezTo>
                <a:cubicBezTo>
                  <a:pt x="104510" y="242119"/>
                  <a:pt x="65880" y="252173"/>
                  <a:pt x="48418" y="213015"/>
                </a:cubicBezTo>
                <a:cubicBezTo>
                  <a:pt x="30956" y="173857"/>
                  <a:pt x="5556" y="7698"/>
                  <a:pt x="793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87713EA2-9AD5-923E-CFB8-2ADABBBDC5F3}"/>
              </a:ext>
            </a:extLst>
          </p:cNvPr>
          <p:cNvSpPr/>
          <p:nvPr/>
        </p:nvSpPr>
        <p:spPr>
          <a:xfrm>
            <a:off x="2419132" y="6797243"/>
            <a:ext cx="180058" cy="9994"/>
          </a:xfrm>
          <a:custGeom>
            <a:avLst/>
            <a:gdLst>
              <a:gd name="connsiteX0" fmla="*/ 218 w 180058"/>
              <a:gd name="connsiteY0" fmla="*/ 3607 h 9994"/>
              <a:gd name="connsiteX1" fmla="*/ 171668 w 180058"/>
              <a:gd name="connsiteY1" fmla="*/ 9957 h 9994"/>
              <a:gd name="connsiteX2" fmla="*/ 136743 w 180058"/>
              <a:gd name="connsiteY2" fmla="*/ 432 h 9994"/>
              <a:gd name="connsiteX3" fmla="*/ 218 w 180058"/>
              <a:gd name="connsiteY3" fmla="*/ 3607 h 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058" h="9994">
                <a:moveTo>
                  <a:pt x="218" y="3607"/>
                </a:moveTo>
                <a:cubicBezTo>
                  <a:pt x="6039" y="5195"/>
                  <a:pt x="148914" y="10486"/>
                  <a:pt x="171668" y="9957"/>
                </a:cubicBezTo>
                <a:cubicBezTo>
                  <a:pt x="194422" y="9428"/>
                  <a:pt x="166905" y="2019"/>
                  <a:pt x="136743" y="432"/>
                </a:cubicBezTo>
                <a:cubicBezTo>
                  <a:pt x="106581" y="-1155"/>
                  <a:pt x="-5603" y="2019"/>
                  <a:pt x="218" y="3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D529B596-613D-FA90-DDF8-DCA54203FD3C}"/>
              </a:ext>
            </a:extLst>
          </p:cNvPr>
          <p:cNvSpPr/>
          <p:nvPr/>
        </p:nvSpPr>
        <p:spPr>
          <a:xfrm>
            <a:off x="2689220" y="6355260"/>
            <a:ext cx="82566" cy="632301"/>
          </a:xfrm>
          <a:custGeom>
            <a:avLst/>
            <a:gdLst>
              <a:gd name="connsiteX0" fmla="*/ 5 w 82566"/>
              <a:gd name="connsiteY0" fmla="*/ 1090 h 632301"/>
              <a:gd name="connsiteX1" fmla="*/ 50805 w 82566"/>
              <a:gd name="connsiteY1" fmla="*/ 448765 h 632301"/>
              <a:gd name="connsiteX2" fmla="*/ 82555 w 82566"/>
              <a:gd name="connsiteY2" fmla="*/ 629740 h 632301"/>
              <a:gd name="connsiteX3" fmla="*/ 47630 w 82566"/>
              <a:gd name="connsiteY3" fmla="*/ 331290 h 632301"/>
              <a:gd name="connsiteX4" fmla="*/ 5 w 82566"/>
              <a:gd name="connsiteY4" fmla="*/ 1090 h 63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6" h="632301">
                <a:moveTo>
                  <a:pt x="5" y="1090"/>
                </a:moveTo>
                <a:cubicBezTo>
                  <a:pt x="534" y="20669"/>
                  <a:pt x="37047" y="343990"/>
                  <a:pt x="50805" y="448765"/>
                </a:cubicBezTo>
                <a:cubicBezTo>
                  <a:pt x="64563" y="553540"/>
                  <a:pt x="83084" y="649319"/>
                  <a:pt x="82555" y="629740"/>
                </a:cubicBezTo>
                <a:cubicBezTo>
                  <a:pt x="82026" y="610161"/>
                  <a:pt x="57684" y="431832"/>
                  <a:pt x="47630" y="331290"/>
                </a:cubicBezTo>
                <a:cubicBezTo>
                  <a:pt x="37576" y="230748"/>
                  <a:pt x="-524" y="-18489"/>
                  <a:pt x="5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5A54CBF0-8596-BA72-84F7-E01027AB4B91}"/>
              </a:ext>
            </a:extLst>
          </p:cNvPr>
          <p:cNvSpPr/>
          <p:nvPr/>
        </p:nvSpPr>
        <p:spPr>
          <a:xfrm>
            <a:off x="2727287" y="6370788"/>
            <a:ext cx="66896" cy="611699"/>
          </a:xfrm>
          <a:custGeom>
            <a:avLst/>
            <a:gdLst>
              <a:gd name="connsiteX0" fmla="*/ 38 w 66896"/>
              <a:gd name="connsiteY0" fmla="*/ 1437 h 611699"/>
              <a:gd name="connsiteX1" fmla="*/ 63538 w 66896"/>
              <a:gd name="connsiteY1" fmla="*/ 591987 h 611699"/>
              <a:gd name="connsiteX2" fmla="*/ 54013 w 66896"/>
              <a:gd name="connsiteY2" fmla="*/ 430062 h 611699"/>
              <a:gd name="connsiteX3" fmla="*/ 38 w 66896"/>
              <a:gd name="connsiteY3" fmla="*/ 1437 h 61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96" h="611699">
                <a:moveTo>
                  <a:pt x="38" y="1437"/>
                </a:moveTo>
                <a:cubicBezTo>
                  <a:pt x="1625" y="28424"/>
                  <a:pt x="54542" y="520550"/>
                  <a:pt x="63538" y="591987"/>
                </a:cubicBezTo>
                <a:cubicBezTo>
                  <a:pt x="72534" y="663424"/>
                  <a:pt x="61421" y="524783"/>
                  <a:pt x="54013" y="430062"/>
                </a:cubicBezTo>
                <a:cubicBezTo>
                  <a:pt x="46605" y="335341"/>
                  <a:pt x="-1549" y="-25550"/>
                  <a:pt x="38" y="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D138D95D-A4D7-F38E-7349-5C205E501716}"/>
              </a:ext>
            </a:extLst>
          </p:cNvPr>
          <p:cNvSpPr/>
          <p:nvPr/>
        </p:nvSpPr>
        <p:spPr>
          <a:xfrm>
            <a:off x="2836800" y="6733772"/>
            <a:ext cx="357248" cy="175028"/>
          </a:xfrm>
          <a:custGeom>
            <a:avLst/>
            <a:gdLst>
              <a:gd name="connsiteX0" fmla="*/ 4825 w 357248"/>
              <a:gd name="connsiteY0" fmla="*/ 403 h 175028"/>
              <a:gd name="connsiteX1" fmla="*/ 344550 w 357248"/>
              <a:gd name="connsiteY1" fmla="*/ 86128 h 175028"/>
              <a:gd name="connsiteX2" fmla="*/ 258825 w 357248"/>
              <a:gd name="connsiteY2" fmla="*/ 130578 h 175028"/>
              <a:gd name="connsiteX3" fmla="*/ 11175 w 357248"/>
              <a:gd name="connsiteY3" fmla="*/ 175028 h 175028"/>
              <a:gd name="connsiteX4" fmla="*/ 42925 w 357248"/>
              <a:gd name="connsiteY4" fmla="*/ 130578 h 175028"/>
              <a:gd name="connsiteX5" fmla="*/ 46100 w 357248"/>
              <a:gd name="connsiteY5" fmla="*/ 165503 h 175028"/>
              <a:gd name="connsiteX6" fmla="*/ 347725 w 357248"/>
              <a:gd name="connsiteY6" fmla="*/ 124228 h 175028"/>
              <a:gd name="connsiteX7" fmla="*/ 4825 w 357248"/>
              <a:gd name="connsiteY7" fmla="*/ 403 h 17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248" h="175028">
                <a:moveTo>
                  <a:pt x="4825" y="403"/>
                </a:moveTo>
                <a:cubicBezTo>
                  <a:pt x="4296" y="-5947"/>
                  <a:pt x="302217" y="64432"/>
                  <a:pt x="344550" y="86128"/>
                </a:cubicBezTo>
                <a:cubicBezTo>
                  <a:pt x="386883" y="107824"/>
                  <a:pt x="314387" y="115761"/>
                  <a:pt x="258825" y="130578"/>
                </a:cubicBezTo>
                <a:cubicBezTo>
                  <a:pt x="203263" y="145395"/>
                  <a:pt x="47158" y="175028"/>
                  <a:pt x="11175" y="175028"/>
                </a:cubicBezTo>
                <a:cubicBezTo>
                  <a:pt x="-24808" y="175028"/>
                  <a:pt x="37104" y="132166"/>
                  <a:pt x="42925" y="130578"/>
                </a:cubicBezTo>
                <a:cubicBezTo>
                  <a:pt x="48746" y="128991"/>
                  <a:pt x="-4700" y="166561"/>
                  <a:pt x="46100" y="165503"/>
                </a:cubicBezTo>
                <a:cubicBezTo>
                  <a:pt x="96900" y="164445"/>
                  <a:pt x="352487" y="152274"/>
                  <a:pt x="347725" y="124228"/>
                </a:cubicBezTo>
                <a:cubicBezTo>
                  <a:pt x="342963" y="96182"/>
                  <a:pt x="5354" y="6753"/>
                  <a:pt x="4825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D642ABAD-11DE-7708-A676-08D954DCA9C1}"/>
              </a:ext>
            </a:extLst>
          </p:cNvPr>
          <p:cNvSpPr/>
          <p:nvPr/>
        </p:nvSpPr>
        <p:spPr>
          <a:xfrm>
            <a:off x="2839411" y="6803272"/>
            <a:ext cx="249846" cy="51933"/>
          </a:xfrm>
          <a:custGeom>
            <a:avLst/>
            <a:gdLst>
              <a:gd name="connsiteX0" fmla="*/ 2214 w 249846"/>
              <a:gd name="connsiteY0" fmla="*/ 753 h 51933"/>
              <a:gd name="connsiteX1" fmla="*/ 246689 w 249846"/>
              <a:gd name="connsiteY1" fmla="*/ 51553 h 51933"/>
              <a:gd name="connsiteX2" fmla="*/ 132389 w 249846"/>
              <a:gd name="connsiteY2" fmla="*/ 22978 h 51933"/>
              <a:gd name="connsiteX3" fmla="*/ 2214 w 249846"/>
              <a:gd name="connsiteY3" fmla="*/ 753 h 5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46" h="51933">
                <a:moveTo>
                  <a:pt x="2214" y="753"/>
                </a:moveTo>
                <a:cubicBezTo>
                  <a:pt x="21264" y="5515"/>
                  <a:pt x="224993" y="47849"/>
                  <a:pt x="246689" y="51553"/>
                </a:cubicBezTo>
                <a:cubicBezTo>
                  <a:pt x="268385" y="55257"/>
                  <a:pt x="172606" y="30916"/>
                  <a:pt x="132389" y="22978"/>
                </a:cubicBezTo>
                <a:cubicBezTo>
                  <a:pt x="92172" y="15040"/>
                  <a:pt x="-16836" y="-4009"/>
                  <a:pt x="2214" y="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FFD627-05F0-287A-01DD-DA09B93F5C38}"/>
              </a:ext>
            </a:extLst>
          </p:cNvPr>
          <p:cNvSpPr/>
          <p:nvPr/>
        </p:nvSpPr>
        <p:spPr>
          <a:xfrm>
            <a:off x="2331339" y="6337038"/>
            <a:ext cx="40530" cy="397852"/>
          </a:xfrm>
          <a:custGeom>
            <a:avLst/>
            <a:gdLst>
              <a:gd name="connsiteX0" fmla="*/ 5461 w 40530"/>
              <a:gd name="connsiteY0" fmla="*/ 262 h 397852"/>
              <a:gd name="connsiteX1" fmla="*/ 14986 w 40530"/>
              <a:gd name="connsiteY1" fmla="*/ 279662 h 397852"/>
              <a:gd name="connsiteX2" fmla="*/ 40386 w 40530"/>
              <a:gd name="connsiteY2" fmla="*/ 397137 h 397852"/>
              <a:gd name="connsiteX3" fmla="*/ 2286 w 40530"/>
              <a:gd name="connsiteY3" fmla="*/ 232037 h 397852"/>
              <a:gd name="connsiteX4" fmla="*/ 5461 w 40530"/>
              <a:gd name="connsiteY4" fmla="*/ 262 h 39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30" h="397852">
                <a:moveTo>
                  <a:pt x="5461" y="262"/>
                </a:moveTo>
                <a:cubicBezTo>
                  <a:pt x="7578" y="8199"/>
                  <a:pt x="9165" y="213516"/>
                  <a:pt x="14986" y="279662"/>
                </a:cubicBezTo>
                <a:cubicBezTo>
                  <a:pt x="20807" y="345808"/>
                  <a:pt x="42503" y="405074"/>
                  <a:pt x="40386" y="397137"/>
                </a:cubicBezTo>
                <a:cubicBezTo>
                  <a:pt x="38269" y="389200"/>
                  <a:pt x="8107" y="297654"/>
                  <a:pt x="2286" y="232037"/>
                </a:cubicBezTo>
                <a:cubicBezTo>
                  <a:pt x="-3535" y="166420"/>
                  <a:pt x="3344" y="-7675"/>
                  <a:pt x="5461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F0274253-62AF-7603-1506-889729D3D6E5}"/>
              </a:ext>
            </a:extLst>
          </p:cNvPr>
          <p:cNvSpPr/>
          <p:nvPr/>
        </p:nvSpPr>
        <p:spPr>
          <a:xfrm>
            <a:off x="2447801" y="7045321"/>
            <a:ext cx="147358" cy="108032"/>
          </a:xfrm>
          <a:custGeom>
            <a:avLst/>
            <a:gdLst>
              <a:gd name="connsiteX0" fmla="*/ 124 w 147358"/>
              <a:gd name="connsiteY0" fmla="*/ 4 h 108032"/>
              <a:gd name="connsiteX1" fmla="*/ 108074 w 147358"/>
              <a:gd name="connsiteY1" fmla="*/ 50804 h 108032"/>
              <a:gd name="connsiteX2" fmla="*/ 146174 w 147358"/>
              <a:gd name="connsiteY2" fmla="*/ 107954 h 108032"/>
              <a:gd name="connsiteX3" fmla="*/ 69974 w 147358"/>
              <a:gd name="connsiteY3" fmla="*/ 38104 h 108032"/>
              <a:gd name="connsiteX4" fmla="*/ 85849 w 147358"/>
              <a:gd name="connsiteY4" fmla="*/ 47629 h 108032"/>
              <a:gd name="connsiteX5" fmla="*/ 124 w 147358"/>
              <a:gd name="connsiteY5" fmla="*/ 4 h 10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358" h="108032">
                <a:moveTo>
                  <a:pt x="124" y="4"/>
                </a:moveTo>
                <a:cubicBezTo>
                  <a:pt x="3828" y="533"/>
                  <a:pt x="83732" y="32812"/>
                  <a:pt x="108074" y="50804"/>
                </a:cubicBezTo>
                <a:cubicBezTo>
                  <a:pt x="132416" y="68796"/>
                  <a:pt x="152524" y="110071"/>
                  <a:pt x="146174" y="107954"/>
                </a:cubicBezTo>
                <a:cubicBezTo>
                  <a:pt x="139824" y="105837"/>
                  <a:pt x="69974" y="38104"/>
                  <a:pt x="69974" y="38104"/>
                </a:cubicBezTo>
                <a:cubicBezTo>
                  <a:pt x="59920" y="28050"/>
                  <a:pt x="94845" y="51862"/>
                  <a:pt x="85849" y="47629"/>
                </a:cubicBezTo>
                <a:cubicBezTo>
                  <a:pt x="76853" y="43396"/>
                  <a:pt x="-3580" y="-525"/>
                  <a:pt x="124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F35242CE-F5A7-1E04-5BFA-E01B36F9306C}"/>
              </a:ext>
            </a:extLst>
          </p:cNvPr>
          <p:cNvSpPr/>
          <p:nvPr/>
        </p:nvSpPr>
        <p:spPr>
          <a:xfrm>
            <a:off x="2570358" y="7079565"/>
            <a:ext cx="339936" cy="67364"/>
          </a:xfrm>
          <a:custGeom>
            <a:avLst/>
            <a:gdLst>
              <a:gd name="connsiteX0" fmla="*/ 1392 w 339936"/>
              <a:gd name="connsiteY0" fmla="*/ 67360 h 67364"/>
              <a:gd name="connsiteX1" fmla="*/ 337942 w 339936"/>
              <a:gd name="connsiteY1" fmla="*/ 3860 h 67364"/>
              <a:gd name="connsiteX2" fmla="*/ 144267 w 339936"/>
              <a:gd name="connsiteY2" fmla="*/ 7035 h 67364"/>
              <a:gd name="connsiteX3" fmla="*/ 214117 w 339936"/>
              <a:gd name="connsiteY3" fmla="*/ 7035 h 67364"/>
              <a:gd name="connsiteX4" fmla="*/ 1392 w 339936"/>
              <a:gd name="connsiteY4" fmla="*/ 67360 h 6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36" h="67364">
                <a:moveTo>
                  <a:pt x="1392" y="67360"/>
                </a:moveTo>
                <a:cubicBezTo>
                  <a:pt x="22029" y="66831"/>
                  <a:pt x="314130" y="13914"/>
                  <a:pt x="337942" y="3860"/>
                </a:cubicBezTo>
                <a:cubicBezTo>
                  <a:pt x="361754" y="-6194"/>
                  <a:pt x="164904" y="6506"/>
                  <a:pt x="144267" y="7035"/>
                </a:cubicBezTo>
                <a:cubicBezTo>
                  <a:pt x="123630" y="7564"/>
                  <a:pt x="232109" y="-1961"/>
                  <a:pt x="214117" y="7035"/>
                </a:cubicBezTo>
                <a:cubicBezTo>
                  <a:pt x="196125" y="16031"/>
                  <a:pt x="-19245" y="67889"/>
                  <a:pt x="1392" y="67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 1000">
            <a:extLst>
              <a:ext uri="{FF2B5EF4-FFF2-40B4-BE49-F238E27FC236}">
                <a16:creationId xmlns:a16="http://schemas.microsoft.com/office/drawing/2014/main" id="{DA882293-7D90-46B1-4909-070349ABC722}"/>
              </a:ext>
            </a:extLst>
          </p:cNvPr>
          <p:cNvSpPr/>
          <p:nvPr/>
        </p:nvSpPr>
        <p:spPr>
          <a:xfrm>
            <a:off x="2655697" y="7140450"/>
            <a:ext cx="621399" cy="67409"/>
          </a:xfrm>
          <a:custGeom>
            <a:avLst/>
            <a:gdLst>
              <a:gd name="connsiteX0" fmla="*/ 4953 w 621399"/>
              <a:gd name="connsiteY0" fmla="*/ 38225 h 67409"/>
              <a:gd name="connsiteX1" fmla="*/ 147828 w 621399"/>
              <a:gd name="connsiteY1" fmla="*/ 41400 h 67409"/>
              <a:gd name="connsiteX2" fmla="*/ 281178 w 621399"/>
              <a:gd name="connsiteY2" fmla="*/ 125 h 67409"/>
              <a:gd name="connsiteX3" fmla="*/ 611378 w 621399"/>
              <a:gd name="connsiteY3" fmla="*/ 28700 h 67409"/>
              <a:gd name="connsiteX4" fmla="*/ 528828 w 621399"/>
              <a:gd name="connsiteY4" fmla="*/ 31875 h 67409"/>
              <a:gd name="connsiteX5" fmla="*/ 455803 w 621399"/>
              <a:gd name="connsiteY5" fmla="*/ 60450 h 67409"/>
              <a:gd name="connsiteX6" fmla="*/ 319278 w 621399"/>
              <a:gd name="connsiteY6" fmla="*/ 38225 h 67409"/>
              <a:gd name="connsiteX7" fmla="*/ 176403 w 621399"/>
              <a:gd name="connsiteY7" fmla="*/ 60450 h 67409"/>
              <a:gd name="connsiteX8" fmla="*/ 46228 w 621399"/>
              <a:gd name="connsiteY8" fmla="*/ 66800 h 67409"/>
              <a:gd name="connsiteX9" fmla="*/ 4953 w 621399"/>
              <a:gd name="connsiteY9" fmla="*/ 38225 h 6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399" h="67409">
                <a:moveTo>
                  <a:pt x="4953" y="38225"/>
                </a:moveTo>
                <a:cubicBezTo>
                  <a:pt x="21886" y="33992"/>
                  <a:pt x="101790" y="47750"/>
                  <a:pt x="147828" y="41400"/>
                </a:cubicBezTo>
                <a:cubicBezTo>
                  <a:pt x="193866" y="35050"/>
                  <a:pt x="203920" y="2242"/>
                  <a:pt x="281178" y="125"/>
                </a:cubicBezTo>
                <a:cubicBezTo>
                  <a:pt x="358436" y="-1992"/>
                  <a:pt x="570103" y="23408"/>
                  <a:pt x="611378" y="28700"/>
                </a:cubicBezTo>
                <a:cubicBezTo>
                  <a:pt x="652653" y="33992"/>
                  <a:pt x="554757" y="26583"/>
                  <a:pt x="528828" y="31875"/>
                </a:cubicBezTo>
                <a:cubicBezTo>
                  <a:pt x="502899" y="37167"/>
                  <a:pt x="490728" y="59392"/>
                  <a:pt x="455803" y="60450"/>
                </a:cubicBezTo>
                <a:cubicBezTo>
                  <a:pt x="420878" y="61508"/>
                  <a:pt x="365845" y="38225"/>
                  <a:pt x="319278" y="38225"/>
                </a:cubicBezTo>
                <a:cubicBezTo>
                  <a:pt x="272711" y="38225"/>
                  <a:pt x="221911" y="55688"/>
                  <a:pt x="176403" y="60450"/>
                </a:cubicBezTo>
                <a:cubicBezTo>
                  <a:pt x="130895" y="65212"/>
                  <a:pt x="74803" y="68917"/>
                  <a:pt x="46228" y="66800"/>
                </a:cubicBezTo>
                <a:cubicBezTo>
                  <a:pt x="17653" y="64683"/>
                  <a:pt x="-11980" y="42458"/>
                  <a:pt x="4953" y="38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AC2B7D70-196E-70DF-CA79-337E2EF8235D}"/>
              </a:ext>
            </a:extLst>
          </p:cNvPr>
          <p:cNvSpPr/>
          <p:nvPr/>
        </p:nvSpPr>
        <p:spPr>
          <a:xfrm>
            <a:off x="2416175" y="7032214"/>
            <a:ext cx="81138" cy="124484"/>
          </a:xfrm>
          <a:custGeom>
            <a:avLst/>
            <a:gdLst>
              <a:gd name="connsiteX0" fmla="*/ 0 w 81138"/>
              <a:gd name="connsiteY0" fmla="*/ 411 h 124484"/>
              <a:gd name="connsiteX1" fmla="*/ 53975 w 81138"/>
              <a:gd name="connsiteY1" fmla="*/ 51211 h 124484"/>
              <a:gd name="connsiteX2" fmla="*/ 76200 w 81138"/>
              <a:gd name="connsiteY2" fmla="*/ 124236 h 124484"/>
              <a:gd name="connsiteX3" fmla="*/ 79375 w 81138"/>
              <a:gd name="connsiteY3" fmla="*/ 73436 h 124484"/>
              <a:gd name="connsiteX4" fmla="*/ 53975 w 81138"/>
              <a:gd name="connsiteY4" fmla="*/ 28986 h 124484"/>
              <a:gd name="connsiteX5" fmla="*/ 0 w 81138"/>
              <a:gd name="connsiteY5" fmla="*/ 411 h 1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8" h="124484">
                <a:moveTo>
                  <a:pt x="0" y="411"/>
                </a:moveTo>
                <a:cubicBezTo>
                  <a:pt x="0" y="4115"/>
                  <a:pt x="41275" y="30574"/>
                  <a:pt x="53975" y="51211"/>
                </a:cubicBezTo>
                <a:cubicBezTo>
                  <a:pt x="66675" y="71848"/>
                  <a:pt x="71967" y="120532"/>
                  <a:pt x="76200" y="124236"/>
                </a:cubicBezTo>
                <a:cubicBezTo>
                  <a:pt x="80433" y="127940"/>
                  <a:pt x="83079" y="89311"/>
                  <a:pt x="79375" y="73436"/>
                </a:cubicBezTo>
                <a:cubicBezTo>
                  <a:pt x="75671" y="57561"/>
                  <a:pt x="62971" y="39040"/>
                  <a:pt x="53975" y="28986"/>
                </a:cubicBezTo>
                <a:cubicBezTo>
                  <a:pt x="44979" y="18932"/>
                  <a:pt x="0" y="-3293"/>
                  <a:pt x="0" y="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B35F80-11EF-1276-1CAC-9AE8927B7079}"/>
              </a:ext>
            </a:extLst>
          </p:cNvPr>
          <p:cNvSpPr/>
          <p:nvPr/>
        </p:nvSpPr>
        <p:spPr>
          <a:xfrm>
            <a:off x="2419081" y="7095512"/>
            <a:ext cx="63808" cy="168888"/>
          </a:xfrm>
          <a:custGeom>
            <a:avLst/>
            <a:gdLst>
              <a:gd name="connsiteX0" fmla="*/ 63769 w 63808"/>
              <a:gd name="connsiteY0" fmla="*/ 613 h 168888"/>
              <a:gd name="connsiteX1" fmla="*/ 9794 w 63808"/>
              <a:gd name="connsiteY1" fmla="*/ 64113 h 168888"/>
              <a:gd name="connsiteX2" fmla="*/ 9794 w 63808"/>
              <a:gd name="connsiteY2" fmla="*/ 105388 h 168888"/>
              <a:gd name="connsiteX3" fmla="*/ 44719 w 63808"/>
              <a:gd name="connsiteY3" fmla="*/ 168888 h 168888"/>
              <a:gd name="connsiteX4" fmla="*/ 269 w 63808"/>
              <a:gd name="connsiteY4" fmla="*/ 105388 h 168888"/>
              <a:gd name="connsiteX5" fmla="*/ 63769 w 63808"/>
              <a:gd name="connsiteY5" fmla="*/ 613 h 1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08" h="168888">
                <a:moveTo>
                  <a:pt x="63769" y="613"/>
                </a:moveTo>
                <a:cubicBezTo>
                  <a:pt x="65356" y="-6266"/>
                  <a:pt x="18790" y="46651"/>
                  <a:pt x="9794" y="64113"/>
                </a:cubicBezTo>
                <a:cubicBezTo>
                  <a:pt x="798" y="81576"/>
                  <a:pt x="3973" y="87926"/>
                  <a:pt x="9794" y="105388"/>
                </a:cubicBezTo>
                <a:cubicBezTo>
                  <a:pt x="15615" y="122850"/>
                  <a:pt x="46306" y="168888"/>
                  <a:pt x="44719" y="168888"/>
                </a:cubicBezTo>
                <a:cubicBezTo>
                  <a:pt x="43132" y="168888"/>
                  <a:pt x="-3964" y="129730"/>
                  <a:pt x="269" y="105388"/>
                </a:cubicBezTo>
                <a:cubicBezTo>
                  <a:pt x="4502" y="81046"/>
                  <a:pt x="62182" y="7492"/>
                  <a:pt x="6376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B8EBF9CF-A3E5-7EE7-5B00-786E9A118F1B}"/>
              </a:ext>
            </a:extLst>
          </p:cNvPr>
          <p:cNvSpPr/>
          <p:nvPr/>
        </p:nvSpPr>
        <p:spPr>
          <a:xfrm>
            <a:off x="2432798" y="7102442"/>
            <a:ext cx="423557" cy="73607"/>
          </a:xfrm>
          <a:custGeom>
            <a:avLst/>
            <a:gdLst>
              <a:gd name="connsiteX0" fmla="*/ 72277 w 423557"/>
              <a:gd name="connsiteY0" fmla="*/ 33 h 73607"/>
              <a:gd name="connsiteX1" fmla="*/ 18302 w 423557"/>
              <a:gd name="connsiteY1" fmla="*/ 63533 h 73607"/>
              <a:gd name="connsiteX2" fmla="*/ 107202 w 423557"/>
              <a:gd name="connsiteY2" fmla="*/ 60358 h 73607"/>
              <a:gd name="connsiteX3" fmla="*/ 421527 w 423557"/>
              <a:gd name="connsiteY3" fmla="*/ 12733 h 73607"/>
              <a:gd name="connsiteX4" fmla="*/ 231027 w 423557"/>
              <a:gd name="connsiteY4" fmla="*/ 50833 h 73607"/>
              <a:gd name="connsiteX5" fmla="*/ 5602 w 423557"/>
              <a:gd name="connsiteY5" fmla="*/ 73058 h 73607"/>
              <a:gd name="connsiteX6" fmla="*/ 72277 w 423557"/>
              <a:gd name="connsiteY6" fmla="*/ 33 h 7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57" h="73607">
                <a:moveTo>
                  <a:pt x="72277" y="33"/>
                </a:moveTo>
                <a:cubicBezTo>
                  <a:pt x="74394" y="-1555"/>
                  <a:pt x="12481" y="53479"/>
                  <a:pt x="18302" y="63533"/>
                </a:cubicBezTo>
                <a:cubicBezTo>
                  <a:pt x="24123" y="73587"/>
                  <a:pt x="39998" y="68825"/>
                  <a:pt x="107202" y="60358"/>
                </a:cubicBezTo>
                <a:cubicBezTo>
                  <a:pt x="174406" y="51891"/>
                  <a:pt x="400890" y="14320"/>
                  <a:pt x="421527" y="12733"/>
                </a:cubicBezTo>
                <a:cubicBezTo>
                  <a:pt x="442164" y="11146"/>
                  <a:pt x="300348" y="40779"/>
                  <a:pt x="231027" y="50833"/>
                </a:cubicBezTo>
                <a:cubicBezTo>
                  <a:pt x="161706" y="60887"/>
                  <a:pt x="34706" y="76762"/>
                  <a:pt x="5602" y="73058"/>
                </a:cubicBezTo>
                <a:cubicBezTo>
                  <a:pt x="-23502" y="69354"/>
                  <a:pt x="70160" y="1621"/>
                  <a:pt x="7227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A5F91D8F-6548-DEB9-9AB7-DFEB7A52B28B}"/>
              </a:ext>
            </a:extLst>
          </p:cNvPr>
          <p:cNvSpPr/>
          <p:nvPr/>
        </p:nvSpPr>
        <p:spPr>
          <a:xfrm>
            <a:off x="2841607" y="6987997"/>
            <a:ext cx="140656" cy="190711"/>
          </a:xfrm>
          <a:custGeom>
            <a:avLst/>
            <a:gdLst>
              <a:gd name="connsiteX0" fmla="*/ 101618 w 140656"/>
              <a:gd name="connsiteY0" fmla="*/ 178 h 190711"/>
              <a:gd name="connsiteX1" fmla="*/ 133368 w 140656"/>
              <a:gd name="connsiteY1" fmla="*/ 70028 h 190711"/>
              <a:gd name="connsiteX2" fmla="*/ 66693 w 140656"/>
              <a:gd name="connsiteY2" fmla="*/ 111303 h 190711"/>
              <a:gd name="connsiteX3" fmla="*/ 18 w 140656"/>
              <a:gd name="connsiteY3" fmla="*/ 190678 h 190711"/>
              <a:gd name="connsiteX4" fmla="*/ 73043 w 140656"/>
              <a:gd name="connsiteY4" fmla="*/ 120828 h 190711"/>
              <a:gd name="connsiteX5" fmla="*/ 139718 w 140656"/>
              <a:gd name="connsiteY5" fmla="*/ 92253 h 190711"/>
              <a:gd name="connsiteX6" fmla="*/ 101618 w 140656"/>
              <a:gd name="connsiteY6" fmla="*/ 178 h 19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" h="190711">
                <a:moveTo>
                  <a:pt x="101618" y="178"/>
                </a:moveTo>
                <a:cubicBezTo>
                  <a:pt x="100560" y="-3526"/>
                  <a:pt x="139189" y="51507"/>
                  <a:pt x="133368" y="70028"/>
                </a:cubicBezTo>
                <a:cubicBezTo>
                  <a:pt x="127547" y="88549"/>
                  <a:pt x="88918" y="91195"/>
                  <a:pt x="66693" y="111303"/>
                </a:cubicBezTo>
                <a:cubicBezTo>
                  <a:pt x="44468" y="131411"/>
                  <a:pt x="-1040" y="189090"/>
                  <a:pt x="18" y="190678"/>
                </a:cubicBezTo>
                <a:cubicBezTo>
                  <a:pt x="1076" y="192266"/>
                  <a:pt x="49760" y="137232"/>
                  <a:pt x="73043" y="120828"/>
                </a:cubicBezTo>
                <a:cubicBezTo>
                  <a:pt x="96326" y="104424"/>
                  <a:pt x="131780" y="111832"/>
                  <a:pt x="139718" y="92253"/>
                </a:cubicBezTo>
                <a:cubicBezTo>
                  <a:pt x="147656" y="72674"/>
                  <a:pt x="102676" y="3882"/>
                  <a:pt x="101618" y="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A0F691B3-0AC5-F62F-4626-D226A9E76B3C}"/>
              </a:ext>
            </a:extLst>
          </p:cNvPr>
          <p:cNvSpPr/>
          <p:nvPr/>
        </p:nvSpPr>
        <p:spPr>
          <a:xfrm>
            <a:off x="2625698" y="7008280"/>
            <a:ext cx="284411" cy="94324"/>
          </a:xfrm>
          <a:custGeom>
            <a:avLst/>
            <a:gdLst>
              <a:gd name="connsiteX0" fmla="*/ 27 w 284411"/>
              <a:gd name="connsiteY0" fmla="*/ 5295 h 94324"/>
              <a:gd name="connsiteX1" fmla="*/ 234977 w 284411"/>
              <a:gd name="connsiteY1" fmla="*/ 8470 h 94324"/>
              <a:gd name="connsiteX2" fmla="*/ 282602 w 284411"/>
              <a:gd name="connsiteY2" fmla="*/ 94195 h 94324"/>
              <a:gd name="connsiteX3" fmla="*/ 250852 w 284411"/>
              <a:gd name="connsiteY3" fmla="*/ 27520 h 94324"/>
              <a:gd name="connsiteX4" fmla="*/ 27 w 284411"/>
              <a:gd name="connsiteY4" fmla="*/ 5295 h 9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11" h="94324">
                <a:moveTo>
                  <a:pt x="27" y="5295"/>
                </a:moveTo>
                <a:cubicBezTo>
                  <a:pt x="-2619" y="2120"/>
                  <a:pt x="187881" y="-6347"/>
                  <a:pt x="234977" y="8470"/>
                </a:cubicBezTo>
                <a:cubicBezTo>
                  <a:pt x="282073" y="23287"/>
                  <a:pt x="279956" y="91020"/>
                  <a:pt x="282602" y="94195"/>
                </a:cubicBezTo>
                <a:cubicBezTo>
                  <a:pt x="285248" y="97370"/>
                  <a:pt x="290539" y="41278"/>
                  <a:pt x="250852" y="27520"/>
                </a:cubicBezTo>
                <a:cubicBezTo>
                  <a:pt x="211165" y="13762"/>
                  <a:pt x="2673" y="8470"/>
                  <a:pt x="27" y="5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50317CE4-616A-94E6-755D-2CCD9715C016}"/>
              </a:ext>
            </a:extLst>
          </p:cNvPr>
          <p:cNvSpPr/>
          <p:nvPr/>
        </p:nvSpPr>
        <p:spPr>
          <a:xfrm>
            <a:off x="2860641" y="6959374"/>
            <a:ext cx="73347" cy="154521"/>
          </a:xfrm>
          <a:custGeom>
            <a:avLst/>
            <a:gdLst>
              <a:gd name="connsiteX0" fmla="*/ 34 w 73347"/>
              <a:gd name="connsiteY0" fmla="*/ 226 h 154521"/>
              <a:gd name="connsiteX1" fmla="*/ 66709 w 73347"/>
              <a:gd name="connsiteY1" fmla="*/ 136751 h 154521"/>
              <a:gd name="connsiteX2" fmla="*/ 69884 w 73347"/>
              <a:gd name="connsiteY2" fmla="*/ 149451 h 154521"/>
              <a:gd name="connsiteX3" fmla="*/ 57184 w 73347"/>
              <a:gd name="connsiteY3" fmla="*/ 105001 h 154521"/>
              <a:gd name="connsiteX4" fmla="*/ 34 w 73347"/>
              <a:gd name="connsiteY4" fmla="*/ 226 h 1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47" h="154521">
                <a:moveTo>
                  <a:pt x="34" y="226"/>
                </a:moveTo>
                <a:cubicBezTo>
                  <a:pt x="1621" y="5518"/>
                  <a:pt x="55067" y="111880"/>
                  <a:pt x="66709" y="136751"/>
                </a:cubicBezTo>
                <a:cubicBezTo>
                  <a:pt x="78351" y="161622"/>
                  <a:pt x="71471" y="154743"/>
                  <a:pt x="69884" y="149451"/>
                </a:cubicBezTo>
                <a:cubicBezTo>
                  <a:pt x="68297" y="144159"/>
                  <a:pt x="63005" y="126168"/>
                  <a:pt x="57184" y="105001"/>
                </a:cubicBezTo>
                <a:cubicBezTo>
                  <a:pt x="51363" y="83834"/>
                  <a:pt x="-1553" y="-5066"/>
                  <a:pt x="34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BEF9F216-AB52-EE03-504B-B45AAE047722}"/>
              </a:ext>
            </a:extLst>
          </p:cNvPr>
          <p:cNvSpPr/>
          <p:nvPr/>
        </p:nvSpPr>
        <p:spPr>
          <a:xfrm>
            <a:off x="2813042" y="7077075"/>
            <a:ext cx="98433" cy="114439"/>
          </a:xfrm>
          <a:custGeom>
            <a:avLst/>
            <a:gdLst>
              <a:gd name="connsiteX0" fmla="*/ 98433 w 98433"/>
              <a:gd name="connsiteY0" fmla="*/ 0 h 114439"/>
              <a:gd name="connsiteX1" fmla="*/ 8 w 98433"/>
              <a:gd name="connsiteY1" fmla="*/ 114300 h 114439"/>
              <a:gd name="connsiteX2" fmla="*/ 98433 w 98433"/>
              <a:gd name="connsiteY2" fmla="*/ 0 h 1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433" h="114439">
                <a:moveTo>
                  <a:pt x="98433" y="0"/>
                </a:moveTo>
                <a:cubicBezTo>
                  <a:pt x="98433" y="0"/>
                  <a:pt x="1066" y="109538"/>
                  <a:pt x="8" y="114300"/>
                </a:cubicBezTo>
                <a:cubicBezTo>
                  <a:pt x="-1050" y="119062"/>
                  <a:pt x="98433" y="0"/>
                  <a:pt x="9843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0D7E0A85-F078-B3FA-ED68-12B44C1FE099}"/>
              </a:ext>
            </a:extLst>
          </p:cNvPr>
          <p:cNvSpPr/>
          <p:nvPr/>
        </p:nvSpPr>
        <p:spPr>
          <a:xfrm>
            <a:off x="2429597" y="7149996"/>
            <a:ext cx="425109" cy="52960"/>
          </a:xfrm>
          <a:custGeom>
            <a:avLst/>
            <a:gdLst>
              <a:gd name="connsiteX0" fmla="*/ 5628 w 425109"/>
              <a:gd name="connsiteY0" fmla="*/ 50904 h 52960"/>
              <a:gd name="connsiteX1" fmla="*/ 421553 w 425109"/>
              <a:gd name="connsiteY1" fmla="*/ 104 h 52960"/>
              <a:gd name="connsiteX2" fmla="*/ 196128 w 425109"/>
              <a:gd name="connsiteY2" fmla="*/ 38204 h 52960"/>
              <a:gd name="connsiteX3" fmla="*/ 5628 w 425109"/>
              <a:gd name="connsiteY3" fmla="*/ 50904 h 5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109" h="52960">
                <a:moveTo>
                  <a:pt x="5628" y="50904"/>
                </a:moveTo>
                <a:cubicBezTo>
                  <a:pt x="43199" y="44554"/>
                  <a:pt x="389803" y="2221"/>
                  <a:pt x="421553" y="104"/>
                </a:cubicBezTo>
                <a:cubicBezTo>
                  <a:pt x="453303" y="-2013"/>
                  <a:pt x="263861" y="28679"/>
                  <a:pt x="196128" y="38204"/>
                </a:cubicBezTo>
                <a:cubicBezTo>
                  <a:pt x="128395" y="47729"/>
                  <a:pt x="-31943" y="57254"/>
                  <a:pt x="5628" y="50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49D13472-F78B-397B-07C9-2AFA3F81D7AE}"/>
              </a:ext>
            </a:extLst>
          </p:cNvPr>
          <p:cNvSpPr/>
          <p:nvPr/>
        </p:nvSpPr>
        <p:spPr>
          <a:xfrm>
            <a:off x="3213079" y="7016509"/>
            <a:ext cx="44637" cy="149854"/>
          </a:xfrm>
          <a:custGeom>
            <a:avLst/>
            <a:gdLst>
              <a:gd name="connsiteX0" fmla="*/ 3196 w 44637"/>
              <a:gd name="connsiteY0" fmla="*/ 241 h 149854"/>
              <a:gd name="connsiteX1" fmla="*/ 38121 w 44637"/>
              <a:gd name="connsiteY1" fmla="*/ 73266 h 149854"/>
              <a:gd name="connsiteX2" fmla="*/ 21 w 44637"/>
              <a:gd name="connsiteY2" fmla="*/ 149466 h 149854"/>
              <a:gd name="connsiteX3" fmla="*/ 44471 w 44637"/>
              <a:gd name="connsiteY3" fmla="*/ 98666 h 149854"/>
              <a:gd name="connsiteX4" fmla="*/ 3196 w 44637"/>
              <a:gd name="connsiteY4" fmla="*/ 241 h 1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37" h="149854">
                <a:moveTo>
                  <a:pt x="3196" y="241"/>
                </a:moveTo>
                <a:cubicBezTo>
                  <a:pt x="2138" y="-3992"/>
                  <a:pt x="38650" y="48395"/>
                  <a:pt x="38121" y="73266"/>
                </a:cubicBezTo>
                <a:cubicBezTo>
                  <a:pt x="37592" y="98137"/>
                  <a:pt x="-1037" y="145233"/>
                  <a:pt x="21" y="149466"/>
                </a:cubicBezTo>
                <a:cubicBezTo>
                  <a:pt x="1079" y="153699"/>
                  <a:pt x="41296" y="122479"/>
                  <a:pt x="44471" y="98666"/>
                </a:cubicBezTo>
                <a:cubicBezTo>
                  <a:pt x="47646" y="74854"/>
                  <a:pt x="4254" y="4474"/>
                  <a:pt x="3196" y="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2C76D8BB-1FA4-0E14-4067-C192E472BEF9}"/>
              </a:ext>
            </a:extLst>
          </p:cNvPr>
          <p:cNvSpPr/>
          <p:nvPr/>
        </p:nvSpPr>
        <p:spPr>
          <a:xfrm>
            <a:off x="2421380" y="7019916"/>
            <a:ext cx="422610" cy="85752"/>
          </a:xfrm>
          <a:custGeom>
            <a:avLst/>
            <a:gdLst>
              <a:gd name="connsiteX0" fmla="*/ 13845 w 422610"/>
              <a:gd name="connsiteY0" fmla="*/ 9 h 85752"/>
              <a:gd name="connsiteX1" fmla="*/ 407545 w 422610"/>
              <a:gd name="connsiteY1" fmla="*/ 25409 h 85752"/>
              <a:gd name="connsiteX2" fmla="*/ 328170 w 422610"/>
              <a:gd name="connsiteY2" fmla="*/ 31759 h 85752"/>
              <a:gd name="connsiteX3" fmla="*/ 207520 w 422610"/>
              <a:gd name="connsiteY3" fmla="*/ 85734 h 85752"/>
              <a:gd name="connsiteX4" fmla="*/ 359920 w 422610"/>
              <a:gd name="connsiteY4" fmla="*/ 25409 h 85752"/>
              <a:gd name="connsiteX5" fmla="*/ 112270 w 422610"/>
              <a:gd name="connsiteY5" fmla="*/ 22234 h 85752"/>
              <a:gd name="connsiteX6" fmla="*/ 13845 w 422610"/>
              <a:gd name="connsiteY6" fmla="*/ 9 h 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610" h="85752">
                <a:moveTo>
                  <a:pt x="13845" y="9"/>
                </a:moveTo>
                <a:cubicBezTo>
                  <a:pt x="63057" y="538"/>
                  <a:pt x="355158" y="20117"/>
                  <a:pt x="407545" y="25409"/>
                </a:cubicBezTo>
                <a:cubicBezTo>
                  <a:pt x="459932" y="30701"/>
                  <a:pt x="361508" y="21705"/>
                  <a:pt x="328170" y="31759"/>
                </a:cubicBezTo>
                <a:cubicBezTo>
                  <a:pt x="294832" y="41813"/>
                  <a:pt x="202229" y="86792"/>
                  <a:pt x="207520" y="85734"/>
                </a:cubicBezTo>
                <a:cubicBezTo>
                  <a:pt x="212811" y="84676"/>
                  <a:pt x="375795" y="35992"/>
                  <a:pt x="359920" y="25409"/>
                </a:cubicBezTo>
                <a:cubicBezTo>
                  <a:pt x="344045" y="14826"/>
                  <a:pt x="166245" y="24351"/>
                  <a:pt x="112270" y="22234"/>
                </a:cubicBezTo>
                <a:cubicBezTo>
                  <a:pt x="58295" y="20117"/>
                  <a:pt x="-35367" y="-520"/>
                  <a:pt x="13845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6017107E-DE11-F9FB-9A41-DC6C82A493C3}"/>
              </a:ext>
            </a:extLst>
          </p:cNvPr>
          <p:cNvSpPr/>
          <p:nvPr/>
        </p:nvSpPr>
        <p:spPr>
          <a:xfrm>
            <a:off x="2416063" y="7223114"/>
            <a:ext cx="257332" cy="60854"/>
          </a:xfrm>
          <a:custGeom>
            <a:avLst/>
            <a:gdLst>
              <a:gd name="connsiteX0" fmla="*/ 112 w 257332"/>
              <a:gd name="connsiteY0" fmla="*/ 22236 h 60854"/>
              <a:gd name="connsiteX1" fmla="*/ 98537 w 257332"/>
              <a:gd name="connsiteY1" fmla="*/ 11 h 60854"/>
              <a:gd name="connsiteX2" fmla="*/ 181087 w 257332"/>
              <a:gd name="connsiteY2" fmla="*/ 25411 h 60854"/>
              <a:gd name="connsiteX3" fmla="*/ 174737 w 257332"/>
              <a:gd name="connsiteY3" fmla="*/ 6361 h 60854"/>
              <a:gd name="connsiteX4" fmla="*/ 257287 w 257332"/>
              <a:gd name="connsiteY4" fmla="*/ 25411 h 60854"/>
              <a:gd name="connsiteX5" fmla="*/ 162037 w 257332"/>
              <a:gd name="connsiteY5" fmla="*/ 60336 h 60854"/>
              <a:gd name="connsiteX6" fmla="*/ 155687 w 257332"/>
              <a:gd name="connsiteY6" fmla="*/ 44461 h 60854"/>
              <a:gd name="connsiteX7" fmla="*/ 130287 w 257332"/>
              <a:gd name="connsiteY7" fmla="*/ 19061 h 60854"/>
              <a:gd name="connsiteX8" fmla="*/ 79487 w 257332"/>
              <a:gd name="connsiteY8" fmla="*/ 31761 h 60854"/>
              <a:gd name="connsiteX9" fmla="*/ 112 w 257332"/>
              <a:gd name="connsiteY9" fmla="*/ 22236 h 6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7332" h="60854">
                <a:moveTo>
                  <a:pt x="112" y="22236"/>
                </a:moveTo>
                <a:cubicBezTo>
                  <a:pt x="3287" y="16944"/>
                  <a:pt x="68375" y="-518"/>
                  <a:pt x="98537" y="11"/>
                </a:cubicBezTo>
                <a:cubicBezTo>
                  <a:pt x="128700" y="540"/>
                  <a:pt x="168387" y="24353"/>
                  <a:pt x="181087" y="25411"/>
                </a:cubicBezTo>
                <a:cubicBezTo>
                  <a:pt x="193787" y="26469"/>
                  <a:pt x="162037" y="6361"/>
                  <a:pt x="174737" y="6361"/>
                </a:cubicBezTo>
                <a:cubicBezTo>
                  <a:pt x="187437" y="6361"/>
                  <a:pt x="259404" y="16415"/>
                  <a:pt x="257287" y="25411"/>
                </a:cubicBezTo>
                <a:cubicBezTo>
                  <a:pt x="255170" y="34407"/>
                  <a:pt x="162037" y="60336"/>
                  <a:pt x="162037" y="60336"/>
                </a:cubicBezTo>
                <a:cubicBezTo>
                  <a:pt x="145104" y="63511"/>
                  <a:pt x="160979" y="51340"/>
                  <a:pt x="155687" y="44461"/>
                </a:cubicBezTo>
                <a:cubicBezTo>
                  <a:pt x="150395" y="37582"/>
                  <a:pt x="142987" y="21178"/>
                  <a:pt x="130287" y="19061"/>
                </a:cubicBezTo>
                <a:cubicBezTo>
                  <a:pt x="117587" y="16944"/>
                  <a:pt x="96949" y="31232"/>
                  <a:pt x="79487" y="31761"/>
                </a:cubicBezTo>
                <a:cubicBezTo>
                  <a:pt x="62025" y="32290"/>
                  <a:pt x="-3063" y="27528"/>
                  <a:pt x="112" y="22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1E550192-A7B6-5A2A-760F-3D05F2B597AC}"/>
              </a:ext>
            </a:extLst>
          </p:cNvPr>
          <p:cNvSpPr/>
          <p:nvPr/>
        </p:nvSpPr>
        <p:spPr>
          <a:xfrm>
            <a:off x="2880957" y="7188463"/>
            <a:ext cx="394205" cy="222678"/>
          </a:xfrm>
          <a:custGeom>
            <a:avLst/>
            <a:gdLst>
              <a:gd name="connsiteX0" fmla="*/ 1943 w 394205"/>
              <a:gd name="connsiteY0" fmla="*/ 221987 h 222678"/>
              <a:gd name="connsiteX1" fmla="*/ 386118 w 394205"/>
              <a:gd name="connsiteY1" fmla="*/ 6087 h 222678"/>
              <a:gd name="connsiteX2" fmla="*/ 243243 w 394205"/>
              <a:gd name="connsiteY2" fmla="*/ 72762 h 222678"/>
              <a:gd name="connsiteX3" fmla="*/ 1943 w 394205"/>
              <a:gd name="connsiteY3" fmla="*/ 221987 h 22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05" h="222678">
                <a:moveTo>
                  <a:pt x="1943" y="221987"/>
                </a:moveTo>
                <a:cubicBezTo>
                  <a:pt x="25756" y="210874"/>
                  <a:pt x="345901" y="30958"/>
                  <a:pt x="386118" y="6087"/>
                </a:cubicBezTo>
                <a:cubicBezTo>
                  <a:pt x="426335" y="-18784"/>
                  <a:pt x="306743" y="38366"/>
                  <a:pt x="243243" y="72762"/>
                </a:cubicBezTo>
                <a:cubicBezTo>
                  <a:pt x="179743" y="107158"/>
                  <a:pt x="-21870" y="233100"/>
                  <a:pt x="1943" y="2219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BE1DA512-F642-EEC8-5A1B-7A404EA87680}"/>
              </a:ext>
            </a:extLst>
          </p:cNvPr>
          <p:cNvSpPr/>
          <p:nvPr/>
        </p:nvSpPr>
        <p:spPr>
          <a:xfrm>
            <a:off x="2433803" y="7232287"/>
            <a:ext cx="498293" cy="132155"/>
          </a:xfrm>
          <a:custGeom>
            <a:avLst/>
            <a:gdLst>
              <a:gd name="connsiteX0" fmla="*/ 20472 w 498293"/>
              <a:gd name="connsiteY0" fmla="*/ 363 h 132155"/>
              <a:gd name="connsiteX1" fmla="*/ 1422 w 498293"/>
              <a:gd name="connsiteY1" fmla="*/ 67038 h 132155"/>
              <a:gd name="connsiteX2" fmla="*/ 64922 w 498293"/>
              <a:gd name="connsiteY2" fmla="*/ 108313 h 132155"/>
              <a:gd name="connsiteX3" fmla="*/ 160172 w 498293"/>
              <a:gd name="connsiteY3" fmla="*/ 98788 h 132155"/>
              <a:gd name="connsiteX4" fmla="*/ 306222 w 498293"/>
              <a:gd name="connsiteY4" fmla="*/ 101963 h 132155"/>
              <a:gd name="connsiteX5" fmla="*/ 496722 w 498293"/>
              <a:gd name="connsiteY5" fmla="*/ 57513 h 132155"/>
              <a:gd name="connsiteX6" fmla="*/ 382422 w 498293"/>
              <a:gd name="connsiteY6" fmla="*/ 95613 h 132155"/>
              <a:gd name="connsiteX7" fmla="*/ 134772 w 498293"/>
              <a:gd name="connsiteY7" fmla="*/ 124188 h 132155"/>
              <a:gd name="connsiteX8" fmla="*/ 90322 w 498293"/>
              <a:gd name="connsiteY8" fmla="*/ 130538 h 132155"/>
              <a:gd name="connsiteX9" fmla="*/ 17297 w 498293"/>
              <a:gd name="connsiteY9" fmla="*/ 98788 h 132155"/>
              <a:gd name="connsiteX10" fmla="*/ 20472 w 498293"/>
              <a:gd name="connsiteY10" fmla="*/ 363 h 132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8293" h="132155">
                <a:moveTo>
                  <a:pt x="20472" y="363"/>
                </a:moveTo>
                <a:cubicBezTo>
                  <a:pt x="17826" y="-4929"/>
                  <a:pt x="-5986" y="49046"/>
                  <a:pt x="1422" y="67038"/>
                </a:cubicBezTo>
                <a:cubicBezTo>
                  <a:pt x="8830" y="85030"/>
                  <a:pt x="38464" y="103021"/>
                  <a:pt x="64922" y="108313"/>
                </a:cubicBezTo>
                <a:cubicBezTo>
                  <a:pt x="91380" y="113605"/>
                  <a:pt x="119955" y="99846"/>
                  <a:pt x="160172" y="98788"/>
                </a:cubicBezTo>
                <a:cubicBezTo>
                  <a:pt x="200389" y="97730"/>
                  <a:pt x="250130" y="108842"/>
                  <a:pt x="306222" y="101963"/>
                </a:cubicBezTo>
                <a:cubicBezTo>
                  <a:pt x="362314" y="95084"/>
                  <a:pt x="484022" y="58571"/>
                  <a:pt x="496722" y="57513"/>
                </a:cubicBezTo>
                <a:cubicBezTo>
                  <a:pt x="509422" y="56455"/>
                  <a:pt x="442747" y="84501"/>
                  <a:pt x="382422" y="95613"/>
                </a:cubicBezTo>
                <a:cubicBezTo>
                  <a:pt x="322097" y="106725"/>
                  <a:pt x="183455" y="118367"/>
                  <a:pt x="134772" y="124188"/>
                </a:cubicBezTo>
                <a:cubicBezTo>
                  <a:pt x="86089" y="130009"/>
                  <a:pt x="109901" y="134771"/>
                  <a:pt x="90322" y="130538"/>
                </a:cubicBezTo>
                <a:cubicBezTo>
                  <a:pt x="70743" y="126305"/>
                  <a:pt x="31055" y="114663"/>
                  <a:pt x="17297" y="98788"/>
                </a:cubicBezTo>
                <a:cubicBezTo>
                  <a:pt x="3539" y="82913"/>
                  <a:pt x="23118" y="5655"/>
                  <a:pt x="20472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E8ED2E3B-56CA-D436-2E70-1DD6532353DA}"/>
              </a:ext>
            </a:extLst>
          </p:cNvPr>
          <p:cNvSpPr/>
          <p:nvPr/>
        </p:nvSpPr>
        <p:spPr>
          <a:xfrm>
            <a:off x="2439380" y="7203543"/>
            <a:ext cx="384225" cy="108343"/>
          </a:xfrm>
          <a:custGeom>
            <a:avLst/>
            <a:gdLst>
              <a:gd name="connsiteX0" fmla="*/ 135545 w 384225"/>
              <a:gd name="connsiteY0" fmla="*/ 22757 h 108343"/>
              <a:gd name="connsiteX1" fmla="*/ 46645 w 384225"/>
              <a:gd name="connsiteY1" fmla="*/ 95782 h 108343"/>
              <a:gd name="connsiteX2" fmla="*/ 164120 w 384225"/>
              <a:gd name="connsiteY2" fmla="*/ 79907 h 108343"/>
              <a:gd name="connsiteX3" fmla="*/ 383195 w 384225"/>
              <a:gd name="connsiteY3" fmla="*/ 532 h 108343"/>
              <a:gd name="connsiteX4" fmla="*/ 237145 w 384225"/>
              <a:gd name="connsiteY4" fmla="*/ 48157 h 108343"/>
              <a:gd name="connsiteX5" fmla="*/ 24420 w 384225"/>
              <a:gd name="connsiteY5" fmla="*/ 105307 h 108343"/>
              <a:gd name="connsiteX6" fmla="*/ 14895 w 384225"/>
              <a:gd name="connsiteY6" fmla="*/ 92607 h 108343"/>
              <a:gd name="connsiteX7" fmla="*/ 135545 w 384225"/>
              <a:gd name="connsiteY7" fmla="*/ 22757 h 10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225" h="108343">
                <a:moveTo>
                  <a:pt x="135545" y="22757"/>
                </a:moveTo>
                <a:cubicBezTo>
                  <a:pt x="140837" y="23286"/>
                  <a:pt x="41882" y="86257"/>
                  <a:pt x="46645" y="95782"/>
                </a:cubicBezTo>
                <a:cubicBezTo>
                  <a:pt x="51408" y="105307"/>
                  <a:pt x="108028" y="95782"/>
                  <a:pt x="164120" y="79907"/>
                </a:cubicBezTo>
                <a:cubicBezTo>
                  <a:pt x="220212" y="64032"/>
                  <a:pt x="371024" y="5824"/>
                  <a:pt x="383195" y="532"/>
                </a:cubicBezTo>
                <a:cubicBezTo>
                  <a:pt x="395366" y="-4760"/>
                  <a:pt x="296941" y="30695"/>
                  <a:pt x="237145" y="48157"/>
                </a:cubicBezTo>
                <a:cubicBezTo>
                  <a:pt x="177349" y="65619"/>
                  <a:pt x="24420" y="105307"/>
                  <a:pt x="24420" y="105307"/>
                </a:cubicBezTo>
                <a:cubicBezTo>
                  <a:pt x="-12622" y="112715"/>
                  <a:pt x="-451" y="105836"/>
                  <a:pt x="14895" y="92607"/>
                </a:cubicBezTo>
                <a:cubicBezTo>
                  <a:pt x="30241" y="79378"/>
                  <a:pt x="130253" y="22228"/>
                  <a:pt x="135545" y="22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B79487E7-CA2A-0E20-C362-90110A6907F0}"/>
              </a:ext>
            </a:extLst>
          </p:cNvPr>
          <p:cNvSpPr/>
          <p:nvPr/>
        </p:nvSpPr>
        <p:spPr>
          <a:xfrm>
            <a:off x="2564857" y="7286536"/>
            <a:ext cx="293867" cy="32679"/>
          </a:xfrm>
          <a:custGeom>
            <a:avLst/>
            <a:gdLst>
              <a:gd name="connsiteX0" fmla="*/ 543 w 293867"/>
              <a:gd name="connsiteY0" fmla="*/ 31839 h 32679"/>
              <a:gd name="connsiteX1" fmla="*/ 283118 w 293867"/>
              <a:gd name="connsiteY1" fmla="*/ 89 h 32679"/>
              <a:gd name="connsiteX2" fmla="*/ 213268 w 293867"/>
              <a:gd name="connsiteY2" fmla="*/ 22314 h 32679"/>
              <a:gd name="connsiteX3" fmla="*/ 543 w 293867"/>
              <a:gd name="connsiteY3" fmla="*/ 31839 h 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867" h="32679">
                <a:moveTo>
                  <a:pt x="543" y="31839"/>
                </a:moveTo>
                <a:cubicBezTo>
                  <a:pt x="12185" y="28135"/>
                  <a:pt x="247664" y="1676"/>
                  <a:pt x="283118" y="89"/>
                </a:cubicBezTo>
                <a:cubicBezTo>
                  <a:pt x="318572" y="-1498"/>
                  <a:pt x="258776" y="18610"/>
                  <a:pt x="213268" y="22314"/>
                </a:cubicBezTo>
                <a:cubicBezTo>
                  <a:pt x="167760" y="26018"/>
                  <a:pt x="-11099" y="35543"/>
                  <a:pt x="543" y="31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6CABD028-C17D-5027-8D0D-3E1A4EC3FBA7}"/>
              </a:ext>
            </a:extLst>
          </p:cNvPr>
          <p:cNvSpPr/>
          <p:nvPr/>
        </p:nvSpPr>
        <p:spPr>
          <a:xfrm>
            <a:off x="2775471" y="7146241"/>
            <a:ext cx="174107" cy="184319"/>
          </a:xfrm>
          <a:custGeom>
            <a:avLst/>
            <a:gdLst>
              <a:gd name="connsiteX0" fmla="*/ 2654 w 174107"/>
              <a:gd name="connsiteY0" fmla="*/ 684 h 184319"/>
              <a:gd name="connsiteX1" fmla="*/ 170929 w 174107"/>
              <a:gd name="connsiteY1" fmla="*/ 178484 h 184319"/>
              <a:gd name="connsiteX2" fmla="*/ 72504 w 174107"/>
              <a:gd name="connsiteY2" fmla="*/ 143559 h 184319"/>
              <a:gd name="connsiteX3" fmla="*/ 174104 w 174107"/>
              <a:gd name="connsiteY3" fmla="*/ 165784 h 184319"/>
              <a:gd name="connsiteX4" fmla="*/ 75679 w 174107"/>
              <a:gd name="connsiteY4" fmla="*/ 118159 h 184319"/>
              <a:gd name="connsiteX5" fmla="*/ 2654 w 174107"/>
              <a:gd name="connsiteY5" fmla="*/ 684 h 18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107" h="184319">
                <a:moveTo>
                  <a:pt x="2654" y="684"/>
                </a:moveTo>
                <a:cubicBezTo>
                  <a:pt x="18529" y="10738"/>
                  <a:pt x="159287" y="154671"/>
                  <a:pt x="170929" y="178484"/>
                </a:cubicBezTo>
                <a:cubicBezTo>
                  <a:pt x="182571" y="202297"/>
                  <a:pt x="71975" y="145676"/>
                  <a:pt x="72504" y="143559"/>
                </a:cubicBezTo>
                <a:cubicBezTo>
                  <a:pt x="73033" y="141442"/>
                  <a:pt x="173575" y="170017"/>
                  <a:pt x="174104" y="165784"/>
                </a:cubicBezTo>
                <a:cubicBezTo>
                  <a:pt x="174633" y="161551"/>
                  <a:pt x="105312" y="141971"/>
                  <a:pt x="75679" y="118159"/>
                </a:cubicBezTo>
                <a:cubicBezTo>
                  <a:pt x="46046" y="94347"/>
                  <a:pt x="-13221" y="-9370"/>
                  <a:pt x="2654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370F03C8-4C74-878D-561E-5379F6D8BD2C}"/>
              </a:ext>
            </a:extLst>
          </p:cNvPr>
          <p:cNvSpPr/>
          <p:nvPr/>
        </p:nvSpPr>
        <p:spPr>
          <a:xfrm>
            <a:off x="2454252" y="7380778"/>
            <a:ext cx="285847" cy="93776"/>
          </a:xfrm>
          <a:custGeom>
            <a:avLst/>
            <a:gdLst>
              <a:gd name="connsiteX0" fmla="*/ 23 w 285847"/>
              <a:gd name="connsiteY0" fmla="*/ 16972 h 93776"/>
              <a:gd name="connsiteX1" fmla="*/ 196873 w 285847"/>
              <a:gd name="connsiteY1" fmla="*/ 4272 h 93776"/>
              <a:gd name="connsiteX2" fmla="*/ 285773 w 285847"/>
              <a:gd name="connsiteY2" fmla="*/ 93172 h 93776"/>
              <a:gd name="connsiteX3" fmla="*/ 184173 w 285847"/>
              <a:gd name="connsiteY3" fmla="*/ 42372 h 93776"/>
              <a:gd name="connsiteX4" fmla="*/ 23 w 285847"/>
              <a:gd name="connsiteY4" fmla="*/ 16972 h 93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47" h="93776">
                <a:moveTo>
                  <a:pt x="23" y="16972"/>
                </a:moveTo>
                <a:cubicBezTo>
                  <a:pt x="2140" y="10622"/>
                  <a:pt x="149248" y="-8428"/>
                  <a:pt x="196873" y="4272"/>
                </a:cubicBezTo>
                <a:cubicBezTo>
                  <a:pt x="244498" y="16972"/>
                  <a:pt x="287890" y="86822"/>
                  <a:pt x="285773" y="93172"/>
                </a:cubicBezTo>
                <a:cubicBezTo>
                  <a:pt x="283656" y="99522"/>
                  <a:pt x="225977" y="54014"/>
                  <a:pt x="184173" y="42372"/>
                </a:cubicBezTo>
                <a:cubicBezTo>
                  <a:pt x="142369" y="30730"/>
                  <a:pt x="-2094" y="23322"/>
                  <a:pt x="23" y="16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C757A006-0D6B-5844-E9E1-A98F3C54C049}"/>
              </a:ext>
            </a:extLst>
          </p:cNvPr>
          <p:cNvSpPr/>
          <p:nvPr/>
        </p:nvSpPr>
        <p:spPr>
          <a:xfrm>
            <a:off x="2418865" y="7245093"/>
            <a:ext cx="168942" cy="137409"/>
          </a:xfrm>
          <a:custGeom>
            <a:avLst/>
            <a:gdLst>
              <a:gd name="connsiteX0" fmla="*/ 35410 w 168942"/>
              <a:gd name="connsiteY0" fmla="*/ 257 h 137409"/>
              <a:gd name="connsiteX1" fmla="*/ 22710 w 168942"/>
              <a:gd name="connsiteY1" fmla="*/ 95507 h 137409"/>
              <a:gd name="connsiteX2" fmla="*/ 38585 w 168942"/>
              <a:gd name="connsiteY2" fmla="*/ 136782 h 137409"/>
              <a:gd name="connsiteX3" fmla="*/ 168760 w 168942"/>
              <a:gd name="connsiteY3" fmla="*/ 120907 h 137409"/>
              <a:gd name="connsiteX4" fmla="*/ 6835 w 168942"/>
              <a:gd name="connsiteY4" fmla="*/ 127257 h 137409"/>
              <a:gd name="connsiteX5" fmla="*/ 35410 w 168942"/>
              <a:gd name="connsiteY5" fmla="*/ 257 h 137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42" h="137409">
                <a:moveTo>
                  <a:pt x="35410" y="257"/>
                </a:moveTo>
                <a:cubicBezTo>
                  <a:pt x="38056" y="-5035"/>
                  <a:pt x="22181" y="72753"/>
                  <a:pt x="22710" y="95507"/>
                </a:cubicBezTo>
                <a:cubicBezTo>
                  <a:pt x="23239" y="118261"/>
                  <a:pt x="14243" y="132549"/>
                  <a:pt x="38585" y="136782"/>
                </a:cubicBezTo>
                <a:cubicBezTo>
                  <a:pt x="62927" y="141015"/>
                  <a:pt x="174052" y="122494"/>
                  <a:pt x="168760" y="120907"/>
                </a:cubicBezTo>
                <a:cubicBezTo>
                  <a:pt x="163468" y="119320"/>
                  <a:pt x="31706" y="142603"/>
                  <a:pt x="6835" y="127257"/>
                </a:cubicBezTo>
                <a:cubicBezTo>
                  <a:pt x="-18036" y="111911"/>
                  <a:pt x="32764" y="5549"/>
                  <a:pt x="35410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1FCD1936-21DC-D725-C3A4-E916CBB55420}"/>
              </a:ext>
            </a:extLst>
          </p:cNvPr>
          <p:cNvSpPr/>
          <p:nvPr/>
        </p:nvSpPr>
        <p:spPr>
          <a:xfrm>
            <a:off x="2393781" y="7369159"/>
            <a:ext cx="56782" cy="158781"/>
          </a:xfrm>
          <a:custGeom>
            <a:avLst/>
            <a:gdLst>
              <a:gd name="connsiteX0" fmla="*/ 50969 w 56782"/>
              <a:gd name="connsiteY0" fmla="*/ 16 h 158781"/>
              <a:gd name="connsiteX1" fmla="*/ 35094 w 56782"/>
              <a:gd name="connsiteY1" fmla="*/ 76216 h 158781"/>
              <a:gd name="connsiteX2" fmla="*/ 169 w 56782"/>
              <a:gd name="connsiteY2" fmla="*/ 158766 h 158781"/>
              <a:gd name="connsiteX3" fmla="*/ 50969 w 56782"/>
              <a:gd name="connsiteY3" fmla="*/ 82566 h 158781"/>
              <a:gd name="connsiteX4" fmla="*/ 50969 w 56782"/>
              <a:gd name="connsiteY4" fmla="*/ 16 h 15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82" h="158781">
                <a:moveTo>
                  <a:pt x="50969" y="16"/>
                </a:moveTo>
                <a:cubicBezTo>
                  <a:pt x="48323" y="-1042"/>
                  <a:pt x="43561" y="49758"/>
                  <a:pt x="35094" y="76216"/>
                </a:cubicBezTo>
                <a:cubicBezTo>
                  <a:pt x="26627" y="102674"/>
                  <a:pt x="-2477" y="157708"/>
                  <a:pt x="169" y="158766"/>
                </a:cubicBezTo>
                <a:cubicBezTo>
                  <a:pt x="2815" y="159824"/>
                  <a:pt x="39327" y="106908"/>
                  <a:pt x="50969" y="82566"/>
                </a:cubicBezTo>
                <a:cubicBezTo>
                  <a:pt x="62611" y="58224"/>
                  <a:pt x="53615" y="1074"/>
                  <a:pt x="50969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62A29AB2-CA75-CF52-8B1D-641B7C9D0587}"/>
              </a:ext>
            </a:extLst>
          </p:cNvPr>
          <p:cNvSpPr/>
          <p:nvPr/>
        </p:nvSpPr>
        <p:spPr>
          <a:xfrm>
            <a:off x="2447886" y="7441967"/>
            <a:ext cx="409961" cy="76540"/>
          </a:xfrm>
          <a:custGeom>
            <a:avLst/>
            <a:gdLst>
              <a:gd name="connsiteX0" fmla="*/ 39 w 409961"/>
              <a:gd name="connsiteY0" fmla="*/ 9758 h 76540"/>
              <a:gd name="connsiteX1" fmla="*/ 187364 w 409961"/>
              <a:gd name="connsiteY1" fmla="*/ 233 h 76540"/>
              <a:gd name="connsiteX2" fmla="*/ 279439 w 409961"/>
              <a:gd name="connsiteY2" fmla="*/ 19283 h 76540"/>
              <a:gd name="connsiteX3" fmla="*/ 406439 w 409961"/>
              <a:gd name="connsiteY3" fmla="*/ 12933 h 76540"/>
              <a:gd name="connsiteX4" fmla="*/ 365164 w 409961"/>
              <a:gd name="connsiteY4" fmla="*/ 38333 h 76540"/>
              <a:gd name="connsiteX5" fmla="*/ 266739 w 409961"/>
              <a:gd name="connsiteY5" fmla="*/ 76433 h 76540"/>
              <a:gd name="connsiteX6" fmla="*/ 171489 w 409961"/>
              <a:gd name="connsiteY6" fmla="*/ 25633 h 76540"/>
              <a:gd name="connsiteX7" fmla="*/ 39 w 409961"/>
              <a:gd name="connsiteY7" fmla="*/ 9758 h 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61" h="76540">
                <a:moveTo>
                  <a:pt x="39" y="9758"/>
                </a:moveTo>
                <a:cubicBezTo>
                  <a:pt x="2685" y="5525"/>
                  <a:pt x="140797" y="-1355"/>
                  <a:pt x="187364" y="233"/>
                </a:cubicBezTo>
                <a:cubicBezTo>
                  <a:pt x="233931" y="1820"/>
                  <a:pt x="242927" y="17166"/>
                  <a:pt x="279439" y="19283"/>
                </a:cubicBezTo>
                <a:cubicBezTo>
                  <a:pt x="315951" y="21400"/>
                  <a:pt x="392152" y="9758"/>
                  <a:pt x="406439" y="12933"/>
                </a:cubicBezTo>
                <a:cubicBezTo>
                  <a:pt x="420726" y="16108"/>
                  <a:pt x="388447" y="27750"/>
                  <a:pt x="365164" y="38333"/>
                </a:cubicBezTo>
                <a:cubicBezTo>
                  <a:pt x="341881" y="48916"/>
                  <a:pt x="299018" y="78550"/>
                  <a:pt x="266739" y="76433"/>
                </a:cubicBezTo>
                <a:cubicBezTo>
                  <a:pt x="234460" y="74316"/>
                  <a:pt x="215939" y="33041"/>
                  <a:pt x="171489" y="25633"/>
                </a:cubicBezTo>
                <a:cubicBezTo>
                  <a:pt x="127039" y="18225"/>
                  <a:pt x="-2607" y="13991"/>
                  <a:pt x="39" y="9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CD9A78BD-81FB-AC22-A8D0-BC7B9D43DA2D}"/>
              </a:ext>
            </a:extLst>
          </p:cNvPr>
          <p:cNvSpPr/>
          <p:nvPr/>
        </p:nvSpPr>
        <p:spPr>
          <a:xfrm>
            <a:off x="2832100" y="7328181"/>
            <a:ext cx="304487" cy="152119"/>
          </a:xfrm>
          <a:custGeom>
            <a:avLst/>
            <a:gdLst>
              <a:gd name="connsiteX0" fmla="*/ 0 w 304487"/>
              <a:gd name="connsiteY0" fmla="*/ 152119 h 152119"/>
              <a:gd name="connsiteX1" fmla="*/ 263525 w 304487"/>
              <a:gd name="connsiteY1" fmla="*/ 9244 h 152119"/>
              <a:gd name="connsiteX2" fmla="*/ 298450 w 304487"/>
              <a:gd name="connsiteY2" fmla="*/ 18769 h 152119"/>
              <a:gd name="connsiteX3" fmla="*/ 209550 w 304487"/>
              <a:gd name="connsiteY3" fmla="*/ 56869 h 152119"/>
              <a:gd name="connsiteX4" fmla="*/ 0 w 304487"/>
              <a:gd name="connsiteY4" fmla="*/ 152119 h 15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487" h="152119">
                <a:moveTo>
                  <a:pt x="0" y="152119"/>
                </a:moveTo>
                <a:cubicBezTo>
                  <a:pt x="106891" y="91794"/>
                  <a:pt x="213783" y="31469"/>
                  <a:pt x="263525" y="9244"/>
                </a:cubicBezTo>
                <a:cubicBezTo>
                  <a:pt x="313267" y="-12981"/>
                  <a:pt x="307446" y="10831"/>
                  <a:pt x="298450" y="18769"/>
                </a:cubicBezTo>
                <a:cubicBezTo>
                  <a:pt x="289454" y="26706"/>
                  <a:pt x="209550" y="56869"/>
                  <a:pt x="209550" y="56869"/>
                </a:cubicBezTo>
                <a:lnTo>
                  <a:pt x="0" y="1521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A535EC36-36A9-AC03-44EC-1E36F3C31578}"/>
              </a:ext>
            </a:extLst>
          </p:cNvPr>
          <p:cNvSpPr/>
          <p:nvPr/>
        </p:nvSpPr>
        <p:spPr>
          <a:xfrm>
            <a:off x="2796066" y="7371925"/>
            <a:ext cx="474354" cy="124255"/>
          </a:xfrm>
          <a:custGeom>
            <a:avLst/>
            <a:gdLst>
              <a:gd name="connsiteX0" fmla="*/ 1109 w 474354"/>
              <a:gd name="connsiteY0" fmla="*/ 124250 h 124255"/>
              <a:gd name="connsiteX1" fmla="*/ 175734 w 474354"/>
              <a:gd name="connsiteY1" fmla="*/ 73450 h 124255"/>
              <a:gd name="connsiteX2" fmla="*/ 474184 w 474354"/>
              <a:gd name="connsiteY2" fmla="*/ 425 h 124255"/>
              <a:gd name="connsiteX3" fmla="*/ 217009 w 474354"/>
              <a:gd name="connsiteY3" fmla="*/ 44875 h 124255"/>
              <a:gd name="connsiteX4" fmla="*/ 105884 w 474354"/>
              <a:gd name="connsiteY4" fmla="*/ 76625 h 124255"/>
              <a:gd name="connsiteX5" fmla="*/ 1109 w 474354"/>
              <a:gd name="connsiteY5" fmla="*/ 124250 h 12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354" h="124255">
                <a:moveTo>
                  <a:pt x="1109" y="124250"/>
                </a:moveTo>
                <a:cubicBezTo>
                  <a:pt x="12751" y="123721"/>
                  <a:pt x="96888" y="94087"/>
                  <a:pt x="175734" y="73450"/>
                </a:cubicBezTo>
                <a:cubicBezTo>
                  <a:pt x="254580" y="52813"/>
                  <a:pt x="467305" y="5187"/>
                  <a:pt x="474184" y="425"/>
                </a:cubicBezTo>
                <a:cubicBezTo>
                  <a:pt x="481063" y="-4337"/>
                  <a:pt x="278392" y="32175"/>
                  <a:pt x="217009" y="44875"/>
                </a:cubicBezTo>
                <a:cubicBezTo>
                  <a:pt x="155626" y="57575"/>
                  <a:pt x="139221" y="64983"/>
                  <a:pt x="105884" y="76625"/>
                </a:cubicBezTo>
                <a:cubicBezTo>
                  <a:pt x="72547" y="88267"/>
                  <a:pt x="-10533" y="124779"/>
                  <a:pt x="1109" y="124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9745A35-6FE1-E921-3A8F-B240B5B064CD}"/>
              </a:ext>
            </a:extLst>
          </p:cNvPr>
          <p:cNvSpPr/>
          <p:nvPr/>
        </p:nvSpPr>
        <p:spPr>
          <a:xfrm>
            <a:off x="2842409" y="7292537"/>
            <a:ext cx="62763" cy="182379"/>
          </a:xfrm>
          <a:custGeom>
            <a:avLst/>
            <a:gdLst>
              <a:gd name="connsiteX0" fmla="*/ 62716 w 62763"/>
              <a:gd name="connsiteY0" fmla="*/ 438 h 182379"/>
              <a:gd name="connsiteX1" fmla="*/ 37316 w 62763"/>
              <a:gd name="connsiteY1" fmla="*/ 89338 h 182379"/>
              <a:gd name="connsiteX2" fmla="*/ 5566 w 62763"/>
              <a:gd name="connsiteY2" fmla="*/ 149663 h 182379"/>
              <a:gd name="connsiteX3" fmla="*/ 2391 w 62763"/>
              <a:gd name="connsiteY3" fmla="*/ 178238 h 182379"/>
              <a:gd name="connsiteX4" fmla="*/ 30966 w 62763"/>
              <a:gd name="connsiteY4" fmla="*/ 60763 h 182379"/>
              <a:gd name="connsiteX5" fmla="*/ 62716 w 62763"/>
              <a:gd name="connsiteY5" fmla="*/ 438 h 18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3" h="182379">
                <a:moveTo>
                  <a:pt x="62716" y="438"/>
                </a:moveTo>
                <a:cubicBezTo>
                  <a:pt x="63774" y="5200"/>
                  <a:pt x="46841" y="64467"/>
                  <a:pt x="37316" y="89338"/>
                </a:cubicBezTo>
                <a:cubicBezTo>
                  <a:pt x="27791" y="114209"/>
                  <a:pt x="11387" y="134846"/>
                  <a:pt x="5566" y="149663"/>
                </a:cubicBezTo>
                <a:cubicBezTo>
                  <a:pt x="-255" y="164480"/>
                  <a:pt x="-1842" y="193055"/>
                  <a:pt x="2391" y="178238"/>
                </a:cubicBezTo>
                <a:cubicBezTo>
                  <a:pt x="6624" y="163421"/>
                  <a:pt x="20912" y="90925"/>
                  <a:pt x="30966" y="60763"/>
                </a:cubicBezTo>
                <a:cubicBezTo>
                  <a:pt x="41020" y="30601"/>
                  <a:pt x="61658" y="-4324"/>
                  <a:pt x="62716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72EA526-E451-18F4-6032-1EBAF8BA5EAF}"/>
              </a:ext>
            </a:extLst>
          </p:cNvPr>
          <p:cNvSpPr/>
          <p:nvPr/>
        </p:nvSpPr>
        <p:spPr>
          <a:xfrm>
            <a:off x="2432037" y="7457925"/>
            <a:ext cx="222313" cy="29423"/>
          </a:xfrm>
          <a:custGeom>
            <a:avLst/>
            <a:gdLst>
              <a:gd name="connsiteX0" fmla="*/ 13 w 222313"/>
              <a:gd name="connsiteY0" fmla="*/ 25550 h 29423"/>
              <a:gd name="connsiteX1" fmla="*/ 85738 w 222313"/>
              <a:gd name="connsiteY1" fmla="*/ 28725 h 29423"/>
              <a:gd name="connsiteX2" fmla="*/ 165113 w 222313"/>
              <a:gd name="connsiteY2" fmla="*/ 12850 h 29423"/>
              <a:gd name="connsiteX3" fmla="*/ 222263 w 222313"/>
              <a:gd name="connsiteY3" fmla="*/ 150 h 29423"/>
              <a:gd name="connsiteX4" fmla="*/ 155588 w 222313"/>
              <a:gd name="connsiteY4" fmla="*/ 6500 h 29423"/>
              <a:gd name="connsiteX5" fmla="*/ 92088 w 222313"/>
              <a:gd name="connsiteY5" fmla="*/ 16025 h 29423"/>
              <a:gd name="connsiteX6" fmla="*/ 13 w 222313"/>
              <a:gd name="connsiteY6" fmla="*/ 25550 h 2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313" h="29423">
                <a:moveTo>
                  <a:pt x="13" y="25550"/>
                </a:moveTo>
                <a:cubicBezTo>
                  <a:pt x="-1045" y="27667"/>
                  <a:pt x="58221" y="30842"/>
                  <a:pt x="85738" y="28725"/>
                </a:cubicBezTo>
                <a:cubicBezTo>
                  <a:pt x="113255" y="26608"/>
                  <a:pt x="142359" y="17613"/>
                  <a:pt x="165113" y="12850"/>
                </a:cubicBezTo>
                <a:cubicBezTo>
                  <a:pt x="187867" y="8087"/>
                  <a:pt x="223851" y="1208"/>
                  <a:pt x="222263" y="150"/>
                </a:cubicBezTo>
                <a:cubicBezTo>
                  <a:pt x="220675" y="-908"/>
                  <a:pt x="177284" y="3854"/>
                  <a:pt x="155588" y="6500"/>
                </a:cubicBezTo>
                <a:cubicBezTo>
                  <a:pt x="133892" y="9146"/>
                  <a:pt x="118546" y="12850"/>
                  <a:pt x="92088" y="16025"/>
                </a:cubicBezTo>
                <a:cubicBezTo>
                  <a:pt x="65630" y="19200"/>
                  <a:pt x="1071" y="23433"/>
                  <a:pt x="13" y="25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B6F18DD5-6BB2-F8AC-2237-D0C126B8D760}"/>
              </a:ext>
            </a:extLst>
          </p:cNvPr>
          <p:cNvSpPr/>
          <p:nvPr/>
        </p:nvSpPr>
        <p:spPr>
          <a:xfrm>
            <a:off x="2406614" y="7492823"/>
            <a:ext cx="155877" cy="140048"/>
          </a:xfrm>
          <a:custGeom>
            <a:avLst/>
            <a:gdLst>
              <a:gd name="connsiteX0" fmla="*/ 36 w 155877"/>
              <a:gd name="connsiteY0" fmla="*/ 177 h 140048"/>
              <a:gd name="connsiteX1" fmla="*/ 114336 w 155877"/>
              <a:gd name="connsiteY1" fmla="*/ 60502 h 140048"/>
              <a:gd name="connsiteX2" fmla="*/ 155611 w 155877"/>
              <a:gd name="connsiteY2" fmla="*/ 139877 h 140048"/>
              <a:gd name="connsiteX3" fmla="*/ 127036 w 155877"/>
              <a:gd name="connsiteY3" fmla="*/ 79552 h 140048"/>
              <a:gd name="connsiteX4" fmla="*/ 36 w 155877"/>
              <a:gd name="connsiteY4" fmla="*/ 177 h 14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877" h="140048">
                <a:moveTo>
                  <a:pt x="36" y="177"/>
                </a:moveTo>
                <a:cubicBezTo>
                  <a:pt x="-2081" y="-2998"/>
                  <a:pt x="88407" y="37219"/>
                  <a:pt x="114336" y="60502"/>
                </a:cubicBezTo>
                <a:cubicBezTo>
                  <a:pt x="140265" y="83785"/>
                  <a:pt x="153494" y="136702"/>
                  <a:pt x="155611" y="139877"/>
                </a:cubicBezTo>
                <a:cubicBezTo>
                  <a:pt x="157728" y="143052"/>
                  <a:pt x="147144" y="101248"/>
                  <a:pt x="127036" y="79552"/>
                </a:cubicBezTo>
                <a:cubicBezTo>
                  <a:pt x="106928" y="57856"/>
                  <a:pt x="2153" y="3352"/>
                  <a:pt x="36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F92BE9-476D-EFCD-194A-1B09C990AD27}"/>
              </a:ext>
            </a:extLst>
          </p:cNvPr>
          <p:cNvSpPr/>
          <p:nvPr/>
        </p:nvSpPr>
        <p:spPr>
          <a:xfrm>
            <a:off x="2412966" y="7496173"/>
            <a:ext cx="146953" cy="136542"/>
          </a:xfrm>
          <a:custGeom>
            <a:avLst/>
            <a:gdLst>
              <a:gd name="connsiteX0" fmla="*/ 34 w 146953"/>
              <a:gd name="connsiteY0" fmla="*/ 2 h 136542"/>
              <a:gd name="connsiteX1" fmla="*/ 117509 w 146953"/>
              <a:gd name="connsiteY1" fmla="*/ 101602 h 136542"/>
              <a:gd name="connsiteX2" fmla="*/ 146084 w 146953"/>
              <a:gd name="connsiteY2" fmla="*/ 136527 h 136542"/>
              <a:gd name="connsiteX3" fmla="*/ 130209 w 146953"/>
              <a:gd name="connsiteY3" fmla="*/ 98427 h 136542"/>
              <a:gd name="connsiteX4" fmla="*/ 34 w 146953"/>
              <a:gd name="connsiteY4" fmla="*/ 2 h 13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953" h="136542">
                <a:moveTo>
                  <a:pt x="34" y="2"/>
                </a:moveTo>
                <a:cubicBezTo>
                  <a:pt x="-2083" y="531"/>
                  <a:pt x="93167" y="78848"/>
                  <a:pt x="117509" y="101602"/>
                </a:cubicBezTo>
                <a:cubicBezTo>
                  <a:pt x="141851" y="124356"/>
                  <a:pt x="143967" y="137056"/>
                  <a:pt x="146084" y="136527"/>
                </a:cubicBezTo>
                <a:cubicBezTo>
                  <a:pt x="148201" y="135998"/>
                  <a:pt x="147671" y="117477"/>
                  <a:pt x="130209" y="98427"/>
                </a:cubicBezTo>
                <a:cubicBezTo>
                  <a:pt x="112747" y="79377"/>
                  <a:pt x="2151" y="-527"/>
                  <a:pt x="34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D778D534-5184-8048-E8DF-792281CBD1E4}"/>
              </a:ext>
            </a:extLst>
          </p:cNvPr>
          <p:cNvSpPr/>
          <p:nvPr/>
        </p:nvSpPr>
        <p:spPr>
          <a:xfrm>
            <a:off x="2529737" y="7533678"/>
            <a:ext cx="437216" cy="102587"/>
          </a:xfrm>
          <a:custGeom>
            <a:avLst/>
            <a:gdLst>
              <a:gd name="connsiteX0" fmla="*/ 738 w 437216"/>
              <a:gd name="connsiteY0" fmla="*/ 102197 h 102587"/>
              <a:gd name="connsiteX1" fmla="*/ 356338 w 437216"/>
              <a:gd name="connsiteY1" fmla="*/ 32347 h 102587"/>
              <a:gd name="connsiteX2" fmla="*/ 432538 w 437216"/>
              <a:gd name="connsiteY2" fmla="*/ 597 h 102587"/>
              <a:gd name="connsiteX3" fmla="*/ 267438 w 437216"/>
              <a:gd name="connsiteY3" fmla="*/ 57747 h 102587"/>
              <a:gd name="connsiteX4" fmla="*/ 738 w 437216"/>
              <a:gd name="connsiteY4" fmla="*/ 102197 h 10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7216" h="102587">
                <a:moveTo>
                  <a:pt x="738" y="102197"/>
                </a:moveTo>
                <a:cubicBezTo>
                  <a:pt x="15555" y="97964"/>
                  <a:pt x="284371" y="49280"/>
                  <a:pt x="356338" y="32347"/>
                </a:cubicBezTo>
                <a:cubicBezTo>
                  <a:pt x="428305" y="15414"/>
                  <a:pt x="447355" y="-3636"/>
                  <a:pt x="432538" y="597"/>
                </a:cubicBezTo>
                <a:cubicBezTo>
                  <a:pt x="417721" y="4830"/>
                  <a:pt x="336759" y="40285"/>
                  <a:pt x="267438" y="57747"/>
                </a:cubicBezTo>
                <a:cubicBezTo>
                  <a:pt x="198117" y="75209"/>
                  <a:pt x="-14079" y="106430"/>
                  <a:pt x="738" y="102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18FD81D3-2EDC-9A7A-72B4-010BAADD121C}"/>
              </a:ext>
            </a:extLst>
          </p:cNvPr>
          <p:cNvSpPr/>
          <p:nvPr/>
        </p:nvSpPr>
        <p:spPr>
          <a:xfrm>
            <a:off x="2533403" y="7518356"/>
            <a:ext cx="322339" cy="66975"/>
          </a:xfrm>
          <a:custGeom>
            <a:avLst/>
            <a:gdLst>
              <a:gd name="connsiteX0" fmla="*/ 247 w 322339"/>
              <a:gd name="connsiteY0" fmla="*/ 44 h 66975"/>
              <a:gd name="connsiteX1" fmla="*/ 168522 w 322339"/>
              <a:gd name="connsiteY1" fmla="*/ 63544 h 66975"/>
              <a:gd name="connsiteX2" fmla="*/ 320922 w 322339"/>
              <a:gd name="connsiteY2" fmla="*/ 50844 h 66975"/>
              <a:gd name="connsiteX3" fmla="*/ 238372 w 322339"/>
              <a:gd name="connsiteY3" fmla="*/ 66719 h 66975"/>
              <a:gd name="connsiteX4" fmla="*/ 133597 w 322339"/>
              <a:gd name="connsiteY4" fmla="*/ 54019 h 66975"/>
              <a:gd name="connsiteX5" fmla="*/ 247 w 322339"/>
              <a:gd name="connsiteY5" fmla="*/ 44 h 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339" h="66975">
                <a:moveTo>
                  <a:pt x="247" y="44"/>
                </a:moveTo>
                <a:cubicBezTo>
                  <a:pt x="6068" y="1632"/>
                  <a:pt x="115076" y="55077"/>
                  <a:pt x="168522" y="63544"/>
                </a:cubicBezTo>
                <a:cubicBezTo>
                  <a:pt x="221968" y="72011"/>
                  <a:pt x="309280" y="50315"/>
                  <a:pt x="320922" y="50844"/>
                </a:cubicBezTo>
                <a:cubicBezTo>
                  <a:pt x="332564" y="51373"/>
                  <a:pt x="269593" y="66190"/>
                  <a:pt x="238372" y="66719"/>
                </a:cubicBezTo>
                <a:cubicBezTo>
                  <a:pt x="207151" y="67248"/>
                  <a:pt x="174343" y="68306"/>
                  <a:pt x="133597" y="54019"/>
                </a:cubicBezTo>
                <a:cubicBezTo>
                  <a:pt x="92851" y="39732"/>
                  <a:pt x="-5574" y="-1544"/>
                  <a:pt x="247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AC0A7E8A-A3F7-B846-5CF4-9A2397577730}"/>
              </a:ext>
            </a:extLst>
          </p:cNvPr>
          <p:cNvSpPr/>
          <p:nvPr/>
        </p:nvSpPr>
        <p:spPr>
          <a:xfrm>
            <a:off x="2917826" y="7180087"/>
            <a:ext cx="389280" cy="94018"/>
          </a:xfrm>
          <a:custGeom>
            <a:avLst/>
            <a:gdLst>
              <a:gd name="connsiteX0" fmla="*/ 50799 w 389280"/>
              <a:gd name="connsiteY0" fmla="*/ 71613 h 94018"/>
              <a:gd name="connsiteX1" fmla="*/ 257174 w 389280"/>
              <a:gd name="connsiteY1" fmla="*/ 4938 h 94018"/>
              <a:gd name="connsiteX2" fmla="*/ 387349 w 389280"/>
              <a:gd name="connsiteY2" fmla="*/ 4938 h 94018"/>
              <a:gd name="connsiteX3" fmla="*/ 320674 w 389280"/>
              <a:gd name="connsiteY3" fmla="*/ 4938 h 94018"/>
              <a:gd name="connsiteX4" fmla="*/ 130174 w 389280"/>
              <a:gd name="connsiteY4" fmla="*/ 52563 h 94018"/>
              <a:gd name="connsiteX5" fmla="*/ 3174 w 389280"/>
              <a:gd name="connsiteY5" fmla="*/ 93838 h 94018"/>
              <a:gd name="connsiteX6" fmla="*/ 50799 w 389280"/>
              <a:gd name="connsiteY6" fmla="*/ 71613 h 9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9280" h="94018">
                <a:moveTo>
                  <a:pt x="50799" y="71613"/>
                </a:moveTo>
                <a:cubicBezTo>
                  <a:pt x="93132" y="56796"/>
                  <a:pt x="201082" y="16050"/>
                  <a:pt x="257174" y="4938"/>
                </a:cubicBezTo>
                <a:cubicBezTo>
                  <a:pt x="313266" y="-6174"/>
                  <a:pt x="387349" y="4938"/>
                  <a:pt x="387349" y="4938"/>
                </a:cubicBezTo>
                <a:cubicBezTo>
                  <a:pt x="397932" y="4938"/>
                  <a:pt x="363536" y="-2999"/>
                  <a:pt x="320674" y="4938"/>
                </a:cubicBezTo>
                <a:cubicBezTo>
                  <a:pt x="277812" y="12875"/>
                  <a:pt x="183091" y="37746"/>
                  <a:pt x="130174" y="52563"/>
                </a:cubicBezTo>
                <a:cubicBezTo>
                  <a:pt x="77257" y="67380"/>
                  <a:pt x="13757" y="92251"/>
                  <a:pt x="3174" y="93838"/>
                </a:cubicBezTo>
                <a:cubicBezTo>
                  <a:pt x="-7409" y="95426"/>
                  <a:pt x="8466" y="86430"/>
                  <a:pt x="50799" y="71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292171D-7036-B874-B4A7-70602BEB98B8}"/>
              </a:ext>
            </a:extLst>
          </p:cNvPr>
          <p:cNvSpPr/>
          <p:nvPr/>
        </p:nvSpPr>
        <p:spPr>
          <a:xfrm>
            <a:off x="3165290" y="7169082"/>
            <a:ext cx="169794" cy="146187"/>
          </a:xfrm>
          <a:custGeom>
            <a:avLst/>
            <a:gdLst>
              <a:gd name="connsiteX0" fmla="*/ 185 w 169794"/>
              <a:gd name="connsiteY0" fmla="*/ 136593 h 146187"/>
              <a:gd name="connsiteX1" fmla="*/ 146235 w 169794"/>
              <a:gd name="connsiteY1" fmla="*/ 76268 h 146187"/>
              <a:gd name="connsiteX2" fmla="*/ 92260 w 169794"/>
              <a:gd name="connsiteY2" fmla="*/ 68 h 146187"/>
              <a:gd name="connsiteX3" fmla="*/ 143060 w 169794"/>
              <a:gd name="connsiteY3" fmla="*/ 63568 h 146187"/>
              <a:gd name="connsiteX4" fmla="*/ 98610 w 169794"/>
              <a:gd name="connsiteY4" fmla="*/ 108018 h 146187"/>
              <a:gd name="connsiteX5" fmla="*/ 73210 w 169794"/>
              <a:gd name="connsiteY5" fmla="*/ 146118 h 146187"/>
              <a:gd name="connsiteX6" fmla="*/ 168460 w 169794"/>
              <a:gd name="connsiteY6" fmla="*/ 98493 h 146187"/>
              <a:gd name="connsiteX7" fmla="*/ 117660 w 169794"/>
              <a:gd name="connsiteY7" fmla="*/ 108018 h 146187"/>
              <a:gd name="connsiteX8" fmla="*/ 185 w 169794"/>
              <a:gd name="connsiteY8" fmla="*/ 136593 h 1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794" h="146187">
                <a:moveTo>
                  <a:pt x="185" y="136593"/>
                </a:moveTo>
                <a:cubicBezTo>
                  <a:pt x="4948" y="131301"/>
                  <a:pt x="130889" y="99022"/>
                  <a:pt x="146235" y="76268"/>
                </a:cubicBezTo>
                <a:cubicBezTo>
                  <a:pt x="161581" y="53514"/>
                  <a:pt x="92789" y="2185"/>
                  <a:pt x="92260" y="68"/>
                </a:cubicBezTo>
                <a:cubicBezTo>
                  <a:pt x="91731" y="-2049"/>
                  <a:pt x="142002" y="45577"/>
                  <a:pt x="143060" y="63568"/>
                </a:cubicBezTo>
                <a:cubicBezTo>
                  <a:pt x="144118" y="81559"/>
                  <a:pt x="110252" y="94260"/>
                  <a:pt x="98610" y="108018"/>
                </a:cubicBezTo>
                <a:cubicBezTo>
                  <a:pt x="86968" y="121776"/>
                  <a:pt x="61568" y="147705"/>
                  <a:pt x="73210" y="146118"/>
                </a:cubicBezTo>
                <a:cubicBezTo>
                  <a:pt x="84852" y="144531"/>
                  <a:pt x="161052" y="104843"/>
                  <a:pt x="168460" y="98493"/>
                </a:cubicBezTo>
                <a:cubicBezTo>
                  <a:pt x="175868" y="92143"/>
                  <a:pt x="151527" y="99551"/>
                  <a:pt x="117660" y="108018"/>
                </a:cubicBezTo>
                <a:cubicBezTo>
                  <a:pt x="83793" y="116485"/>
                  <a:pt x="-4578" y="141885"/>
                  <a:pt x="185" y="136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A701792-E1E7-F311-59EE-FB1FC07870C8}"/>
              </a:ext>
            </a:extLst>
          </p:cNvPr>
          <p:cNvSpPr/>
          <p:nvPr/>
        </p:nvSpPr>
        <p:spPr>
          <a:xfrm>
            <a:off x="2751454" y="7470769"/>
            <a:ext cx="639668" cy="190510"/>
          </a:xfrm>
          <a:custGeom>
            <a:avLst/>
            <a:gdLst>
              <a:gd name="connsiteX0" fmla="*/ 1271 w 639668"/>
              <a:gd name="connsiteY0" fmla="*/ 142881 h 190510"/>
              <a:gd name="connsiteX1" fmla="*/ 134621 w 639668"/>
              <a:gd name="connsiteY1" fmla="*/ 158756 h 190510"/>
              <a:gd name="connsiteX2" fmla="*/ 321946 w 639668"/>
              <a:gd name="connsiteY2" fmla="*/ 152406 h 190510"/>
              <a:gd name="connsiteX3" fmla="*/ 639446 w 639668"/>
              <a:gd name="connsiteY3" fmla="*/ 6 h 190510"/>
              <a:gd name="connsiteX4" fmla="*/ 369571 w 639668"/>
              <a:gd name="connsiteY4" fmla="*/ 158756 h 190510"/>
              <a:gd name="connsiteX5" fmla="*/ 213996 w 639668"/>
              <a:gd name="connsiteY5" fmla="*/ 190506 h 190510"/>
              <a:gd name="connsiteX6" fmla="*/ 1271 w 639668"/>
              <a:gd name="connsiteY6" fmla="*/ 142881 h 1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9668" h="190510">
                <a:moveTo>
                  <a:pt x="1271" y="142881"/>
                </a:moveTo>
                <a:cubicBezTo>
                  <a:pt x="-11958" y="137589"/>
                  <a:pt x="81175" y="157169"/>
                  <a:pt x="134621" y="158756"/>
                </a:cubicBezTo>
                <a:cubicBezTo>
                  <a:pt x="188067" y="160343"/>
                  <a:pt x="237808" y="178864"/>
                  <a:pt x="321946" y="152406"/>
                </a:cubicBezTo>
                <a:cubicBezTo>
                  <a:pt x="406084" y="125948"/>
                  <a:pt x="631509" y="-1052"/>
                  <a:pt x="639446" y="6"/>
                </a:cubicBezTo>
                <a:cubicBezTo>
                  <a:pt x="647383" y="1064"/>
                  <a:pt x="440479" y="127006"/>
                  <a:pt x="369571" y="158756"/>
                </a:cubicBezTo>
                <a:cubicBezTo>
                  <a:pt x="298663" y="190506"/>
                  <a:pt x="274321" y="189977"/>
                  <a:pt x="213996" y="190506"/>
                </a:cubicBezTo>
                <a:cubicBezTo>
                  <a:pt x="153671" y="191035"/>
                  <a:pt x="14500" y="148173"/>
                  <a:pt x="1271" y="142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8B54F0E4-1CCB-76FC-A7F7-10A26C8343D9}"/>
              </a:ext>
            </a:extLst>
          </p:cNvPr>
          <p:cNvSpPr/>
          <p:nvPr/>
        </p:nvSpPr>
        <p:spPr>
          <a:xfrm>
            <a:off x="3015216" y="7387999"/>
            <a:ext cx="334855" cy="185874"/>
          </a:xfrm>
          <a:custGeom>
            <a:avLst/>
            <a:gdLst>
              <a:gd name="connsiteX0" fmla="*/ 1034 w 334855"/>
              <a:gd name="connsiteY0" fmla="*/ 184376 h 185874"/>
              <a:gd name="connsiteX1" fmla="*/ 261384 w 334855"/>
              <a:gd name="connsiteY1" fmla="*/ 60551 h 185874"/>
              <a:gd name="connsiteX2" fmla="*/ 331234 w 334855"/>
              <a:gd name="connsiteY2" fmla="*/ 28801 h 185874"/>
              <a:gd name="connsiteX3" fmla="*/ 324884 w 334855"/>
              <a:gd name="connsiteY3" fmla="*/ 226 h 185874"/>
              <a:gd name="connsiteX4" fmla="*/ 324884 w 334855"/>
              <a:gd name="connsiteY4" fmla="*/ 44676 h 185874"/>
              <a:gd name="connsiteX5" fmla="*/ 242334 w 334855"/>
              <a:gd name="connsiteY5" fmla="*/ 79601 h 185874"/>
              <a:gd name="connsiteX6" fmla="*/ 147084 w 334855"/>
              <a:gd name="connsiteY6" fmla="*/ 162151 h 185874"/>
              <a:gd name="connsiteX7" fmla="*/ 321709 w 334855"/>
              <a:gd name="connsiteY7" fmla="*/ 41501 h 185874"/>
              <a:gd name="connsiteX8" fmla="*/ 175659 w 334855"/>
              <a:gd name="connsiteY8" fmla="*/ 124051 h 185874"/>
              <a:gd name="connsiteX9" fmla="*/ 1034 w 334855"/>
              <a:gd name="connsiteY9" fmla="*/ 184376 h 18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55" h="185874">
                <a:moveTo>
                  <a:pt x="1034" y="184376"/>
                </a:moveTo>
                <a:cubicBezTo>
                  <a:pt x="15322" y="173793"/>
                  <a:pt x="206351" y="86480"/>
                  <a:pt x="261384" y="60551"/>
                </a:cubicBezTo>
                <a:cubicBezTo>
                  <a:pt x="316417" y="34622"/>
                  <a:pt x="320651" y="38855"/>
                  <a:pt x="331234" y="28801"/>
                </a:cubicBezTo>
                <a:cubicBezTo>
                  <a:pt x="341817" y="18747"/>
                  <a:pt x="325942" y="-2420"/>
                  <a:pt x="324884" y="226"/>
                </a:cubicBezTo>
                <a:cubicBezTo>
                  <a:pt x="323826" y="2872"/>
                  <a:pt x="338642" y="31447"/>
                  <a:pt x="324884" y="44676"/>
                </a:cubicBezTo>
                <a:cubicBezTo>
                  <a:pt x="311126" y="57905"/>
                  <a:pt x="271967" y="60022"/>
                  <a:pt x="242334" y="79601"/>
                </a:cubicBezTo>
                <a:cubicBezTo>
                  <a:pt x="212701" y="99180"/>
                  <a:pt x="133855" y="168501"/>
                  <a:pt x="147084" y="162151"/>
                </a:cubicBezTo>
                <a:cubicBezTo>
                  <a:pt x="160313" y="155801"/>
                  <a:pt x="316947" y="47851"/>
                  <a:pt x="321709" y="41501"/>
                </a:cubicBezTo>
                <a:cubicBezTo>
                  <a:pt x="326471" y="35151"/>
                  <a:pt x="226988" y="101297"/>
                  <a:pt x="175659" y="124051"/>
                </a:cubicBezTo>
                <a:cubicBezTo>
                  <a:pt x="124330" y="146805"/>
                  <a:pt x="-13254" y="194959"/>
                  <a:pt x="1034" y="1843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B0B46561-4895-4547-CF07-B850566BE665}"/>
              </a:ext>
            </a:extLst>
          </p:cNvPr>
          <p:cNvSpPr/>
          <p:nvPr/>
        </p:nvSpPr>
        <p:spPr>
          <a:xfrm>
            <a:off x="3286120" y="7245310"/>
            <a:ext cx="47843" cy="114405"/>
          </a:xfrm>
          <a:custGeom>
            <a:avLst/>
            <a:gdLst>
              <a:gd name="connsiteX0" fmla="*/ 5 w 47843"/>
              <a:gd name="connsiteY0" fmla="*/ 40 h 114405"/>
              <a:gd name="connsiteX1" fmla="*/ 44455 w 47843"/>
              <a:gd name="connsiteY1" fmla="*/ 63540 h 114405"/>
              <a:gd name="connsiteX2" fmla="*/ 34930 w 47843"/>
              <a:gd name="connsiteY2" fmla="*/ 114340 h 114405"/>
              <a:gd name="connsiteX3" fmla="*/ 47630 w 47843"/>
              <a:gd name="connsiteY3" fmla="*/ 73065 h 114405"/>
              <a:gd name="connsiteX4" fmla="*/ 5 w 47843"/>
              <a:gd name="connsiteY4" fmla="*/ 40 h 11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43" h="114405">
                <a:moveTo>
                  <a:pt x="5" y="40"/>
                </a:moveTo>
                <a:cubicBezTo>
                  <a:pt x="-524" y="-1547"/>
                  <a:pt x="38634" y="44490"/>
                  <a:pt x="44455" y="63540"/>
                </a:cubicBezTo>
                <a:cubicBezTo>
                  <a:pt x="50276" y="82590"/>
                  <a:pt x="34401" y="112753"/>
                  <a:pt x="34930" y="114340"/>
                </a:cubicBezTo>
                <a:cubicBezTo>
                  <a:pt x="35459" y="115927"/>
                  <a:pt x="49747" y="88411"/>
                  <a:pt x="47630" y="73065"/>
                </a:cubicBezTo>
                <a:cubicBezTo>
                  <a:pt x="45513" y="57719"/>
                  <a:pt x="534" y="1627"/>
                  <a:pt x="5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C0A20AD0-FC19-0A09-0D50-41D568E1B902}"/>
              </a:ext>
            </a:extLst>
          </p:cNvPr>
          <p:cNvSpPr/>
          <p:nvPr/>
        </p:nvSpPr>
        <p:spPr>
          <a:xfrm>
            <a:off x="3168411" y="7315198"/>
            <a:ext cx="227109" cy="247732"/>
          </a:xfrm>
          <a:custGeom>
            <a:avLst/>
            <a:gdLst>
              <a:gd name="connsiteX0" fmla="*/ 120889 w 227109"/>
              <a:gd name="connsiteY0" fmla="*/ 2 h 247732"/>
              <a:gd name="connsiteX1" fmla="*/ 190739 w 227109"/>
              <a:gd name="connsiteY1" fmla="*/ 111127 h 247732"/>
              <a:gd name="connsiteX2" fmla="*/ 168514 w 227109"/>
              <a:gd name="connsiteY2" fmla="*/ 149227 h 247732"/>
              <a:gd name="connsiteX3" fmla="*/ 239 w 227109"/>
              <a:gd name="connsiteY3" fmla="*/ 247652 h 247732"/>
              <a:gd name="connsiteX4" fmla="*/ 209789 w 227109"/>
              <a:gd name="connsiteY4" fmla="*/ 165102 h 247732"/>
              <a:gd name="connsiteX5" fmla="*/ 206614 w 227109"/>
              <a:gd name="connsiteY5" fmla="*/ 114302 h 247732"/>
              <a:gd name="connsiteX6" fmla="*/ 120889 w 227109"/>
              <a:gd name="connsiteY6" fmla="*/ 2 h 24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109" h="247732">
                <a:moveTo>
                  <a:pt x="120889" y="2"/>
                </a:moveTo>
                <a:cubicBezTo>
                  <a:pt x="118243" y="-527"/>
                  <a:pt x="182802" y="86256"/>
                  <a:pt x="190739" y="111127"/>
                </a:cubicBezTo>
                <a:cubicBezTo>
                  <a:pt x="198676" y="135998"/>
                  <a:pt x="200264" y="126473"/>
                  <a:pt x="168514" y="149227"/>
                </a:cubicBezTo>
                <a:cubicBezTo>
                  <a:pt x="136764" y="171981"/>
                  <a:pt x="-6640" y="245006"/>
                  <a:pt x="239" y="247652"/>
                </a:cubicBezTo>
                <a:cubicBezTo>
                  <a:pt x="7118" y="250298"/>
                  <a:pt x="175393" y="187327"/>
                  <a:pt x="209789" y="165102"/>
                </a:cubicBezTo>
                <a:cubicBezTo>
                  <a:pt x="244185" y="142877"/>
                  <a:pt x="218785" y="138644"/>
                  <a:pt x="206614" y="114302"/>
                </a:cubicBezTo>
                <a:cubicBezTo>
                  <a:pt x="194443" y="89960"/>
                  <a:pt x="123535" y="531"/>
                  <a:pt x="12088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87635A41-6E47-CD97-D906-308C7B18BF78}"/>
              </a:ext>
            </a:extLst>
          </p:cNvPr>
          <p:cNvSpPr/>
          <p:nvPr/>
        </p:nvSpPr>
        <p:spPr>
          <a:xfrm>
            <a:off x="2508501" y="7507580"/>
            <a:ext cx="909693" cy="252122"/>
          </a:xfrm>
          <a:custGeom>
            <a:avLst/>
            <a:gdLst>
              <a:gd name="connsiteX0" fmla="*/ 2924 w 909693"/>
              <a:gd name="connsiteY0" fmla="*/ 112420 h 252122"/>
              <a:gd name="connsiteX1" fmla="*/ 402974 w 909693"/>
              <a:gd name="connsiteY1" fmla="*/ 214020 h 252122"/>
              <a:gd name="connsiteX2" fmla="*/ 644274 w 909693"/>
              <a:gd name="connsiteY2" fmla="*/ 210845 h 252122"/>
              <a:gd name="connsiteX3" fmla="*/ 745874 w 909693"/>
              <a:gd name="connsiteY3" fmla="*/ 137820 h 252122"/>
              <a:gd name="connsiteX4" fmla="*/ 907799 w 909693"/>
              <a:gd name="connsiteY4" fmla="*/ 1295 h 252122"/>
              <a:gd name="connsiteX5" fmla="*/ 628399 w 909693"/>
              <a:gd name="connsiteY5" fmla="*/ 226720 h 252122"/>
              <a:gd name="connsiteX6" fmla="*/ 390274 w 909693"/>
              <a:gd name="connsiteY6" fmla="*/ 245770 h 252122"/>
              <a:gd name="connsiteX7" fmla="*/ 231524 w 909693"/>
              <a:gd name="connsiteY7" fmla="*/ 217195 h 252122"/>
              <a:gd name="connsiteX8" fmla="*/ 221999 w 909693"/>
              <a:gd name="connsiteY8" fmla="*/ 198145 h 252122"/>
              <a:gd name="connsiteX9" fmla="*/ 2924 w 909693"/>
              <a:gd name="connsiteY9" fmla="*/ 112420 h 25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9693" h="252122">
                <a:moveTo>
                  <a:pt x="2924" y="112420"/>
                </a:moveTo>
                <a:cubicBezTo>
                  <a:pt x="33086" y="115066"/>
                  <a:pt x="296082" y="197616"/>
                  <a:pt x="402974" y="214020"/>
                </a:cubicBezTo>
                <a:cubicBezTo>
                  <a:pt x="509866" y="230424"/>
                  <a:pt x="587124" y="223545"/>
                  <a:pt x="644274" y="210845"/>
                </a:cubicBezTo>
                <a:cubicBezTo>
                  <a:pt x="701424" y="198145"/>
                  <a:pt x="701953" y="172745"/>
                  <a:pt x="745874" y="137820"/>
                </a:cubicBezTo>
                <a:cubicBezTo>
                  <a:pt x="789795" y="102895"/>
                  <a:pt x="927378" y="-13522"/>
                  <a:pt x="907799" y="1295"/>
                </a:cubicBezTo>
                <a:cubicBezTo>
                  <a:pt x="888220" y="16112"/>
                  <a:pt x="714653" y="185974"/>
                  <a:pt x="628399" y="226720"/>
                </a:cubicBezTo>
                <a:cubicBezTo>
                  <a:pt x="542145" y="267466"/>
                  <a:pt x="456420" y="247357"/>
                  <a:pt x="390274" y="245770"/>
                </a:cubicBezTo>
                <a:cubicBezTo>
                  <a:pt x="324128" y="244183"/>
                  <a:pt x="259570" y="225133"/>
                  <a:pt x="231524" y="217195"/>
                </a:cubicBezTo>
                <a:cubicBezTo>
                  <a:pt x="203478" y="209258"/>
                  <a:pt x="259041" y="215607"/>
                  <a:pt x="221999" y="198145"/>
                </a:cubicBezTo>
                <a:cubicBezTo>
                  <a:pt x="184957" y="180683"/>
                  <a:pt x="-27238" y="109774"/>
                  <a:pt x="2924" y="112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C6BCDF98-6D41-5CF7-7221-B64FBFD493DA}"/>
              </a:ext>
            </a:extLst>
          </p:cNvPr>
          <p:cNvSpPr/>
          <p:nvPr/>
        </p:nvSpPr>
        <p:spPr>
          <a:xfrm>
            <a:off x="2799704" y="7460703"/>
            <a:ext cx="179879" cy="257831"/>
          </a:xfrm>
          <a:custGeom>
            <a:avLst/>
            <a:gdLst>
              <a:gd name="connsiteX0" fmla="*/ 646 w 179879"/>
              <a:gd name="connsiteY0" fmla="*/ 547 h 257831"/>
              <a:gd name="connsiteX1" fmla="*/ 89546 w 179879"/>
              <a:gd name="connsiteY1" fmla="*/ 44997 h 257831"/>
              <a:gd name="connsiteX2" fmla="*/ 178446 w 179879"/>
              <a:gd name="connsiteY2" fmla="*/ 48172 h 257831"/>
              <a:gd name="connsiteX3" fmla="*/ 143521 w 179879"/>
              <a:gd name="connsiteY3" fmla="*/ 114847 h 257831"/>
              <a:gd name="connsiteX4" fmla="*/ 130821 w 179879"/>
              <a:gd name="connsiteY4" fmla="*/ 168822 h 257831"/>
              <a:gd name="connsiteX5" fmla="*/ 162571 w 179879"/>
              <a:gd name="connsiteY5" fmla="*/ 257722 h 257831"/>
              <a:gd name="connsiteX6" fmla="*/ 114946 w 179879"/>
              <a:gd name="connsiteY6" fmla="*/ 184697 h 257831"/>
              <a:gd name="connsiteX7" fmla="*/ 137171 w 179879"/>
              <a:gd name="connsiteY7" fmla="*/ 79922 h 257831"/>
              <a:gd name="connsiteX8" fmla="*/ 646 w 179879"/>
              <a:gd name="connsiteY8" fmla="*/ 547 h 25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879" h="257831">
                <a:moveTo>
                  <a:pt x="646" y="547"/>
                </a:moveTo>
                <a:cubicBezTo>
                  <a:pt x="-7291" y="-5274"/>
                  <a:pt x="59913" y="37060"/>
                  <a:pt x="89546" y="44997"/>
                </a:cubicBezTo>
                <a:cubicBezTo>
                  <a:pt x="119179" y="52934"/>
                  <a:pt x="169450" y="36530"/>
                  <a:pt x="178446" y="48172"/>
                </a:cubicBezTo>
                <a:cubicBezTo>
                  <a:pt x="187442" y="59814"/>
                  <a:pt x="151458" y="94739"/>
                  <a:pt x="143521" y="114847"/>
                </a:cubicBezTo>
                <a:cubicBezTo>
                  <a:pt x="135584" y="134955"/>
                  <a:pt x="127646" y="145010"/>
                  <a:pt x="130821" y="168822"/>
                </a:cubicBezTo>
                <a:cubicBezTo>
                  <a:pt x="133996" y="192635"/>
                  <a:pt x="165217" y="255076"/>
                  <a:pt x="162571" y="257722"/>
                </a:cubicBezTo>
                <a:cubicBezTo>
                  <a:pt x="159925" y="260368"/>
                  <a:pt x="119179" y="214330"/>
                  <a:pt x="114946" y="184697"/>
                </a:cubicBezTo>
                <a:cubicBezTo>
                  <a:pt x="110713" y="155064"/>
                  <a:pt x="155692" y="110613"/>
                  <a:pt x="137171" y="79922"/>
                </a:cubicBezTo>
                <a:cubicBezTo>
                  <a:pt x="118650" y="49231"/>
                  <a:pt x="8583" y="6368"/>
                  <a:pt x="646" y="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E9F0BC8D-1C9C-3138-354F-EEA76EEEC556}"/>
              </a:ext>
            </a:extLst>
          </p:cNvPr>
          <p:cNvSpPr/>
          <p:nvPr/>
        </p:nvSpPr>
        <p:spPr>
          <a:xfrm>
            <a:off x="2492932" y="7517916"/>
            <a:ext cx="256623" cy="45204"/>
          </a:xfrm>
          <a:custGeom>
            <a:avLst/>
            <a:gdLst>
              <a:gd name="connsiteX0" fmla="*/ 12143 w 256623"/>
              <a:gd name="connsiteY0" fmla="*/ 22709 h 45204"/>
              <a:gd name="connsiteX1" fmla="*/ 59768 w 256623"/>
              <a:gd name="connsiteY1" fmla="*/ 484 h 45204"/>
              <a:gd name="connsiteX2" fmla="*/ 256618 w 256623"/>
              <a:gd name="connsiteY2" fmla="*/ 44934 h 45204"/>
              <a:gd name="connsiteX3" fmla="*/ 12143 w 256623"/>
              <a:gd name="connsiteY3" fmla="*/ 22709 h 4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623" h="45204">
                <a:moveTo>
                  <a:pt x="12143" y="22709"/>
                </a:moveTo>
                <a:cubicBezTo>
                  <a:pt x="-20665" y="15301"/>
                  <a:pt x="19022" y="-3220"/>
                  <a:pt x="59768" y="484"/>
                </a:cubicBezTo>
                <a:cubicBezTo>
                  <a:pt x="100514" y="4188"/>
                  <a:pt x="257676" y="42288"/>
                  <a:pt x="256618" y="44934"/>
                </a:cubicBezTo>
                <a:cubicBezTo>
                  <a:pt x="255560" y="47580"/>
                  <a:pt x="44951" y="30117"/>
                  <a:pt x="12143" y="22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F6ECDFA6-8664-6944-D358-8152DDF02EEE}"/>
              </a:ext>
            </a:extLst>
          </p:cNvPr>
          <p:cNvSpPr/>
          <p:nvPr/>
        </p:nvSpPr>
        <p:spPr>
          <a:xfrm>
            <a:off x="3015237" y="7527808"/>
            <a:ext cx="350846" cy="140416"/>
          </a:xfrm>
          <a:custGeom>
            <a:avLst/>
            <a:gdLst>
              <a:gd name="connsiteX0" fmla="*/ 1013 w 350846"/>
              <a:gd name="connsiteY0" fmla="*/ 139817 h 140416"/>
              <a:gd name="connsiteX1" fmla="*/ 340738 w 350846"/>
              <a:gd name="connsiteY1" fmla="*/ 3292 h 140416"/>
              <a:gd name="connsiteX2" fmla="*/ 239138 w 350846"/>
              <a:gd name="connsiteY2" fmla="*/ 50917 h 140416"/>
              <a:gd name="connsiteX3" fmla="*/ 1013 w 350846"/>
              <a:gd name="connsiteY3" fmla="*/ 139817 h 14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46" h="140416">
                <a:moveTo>
                  <a:pt x="1013" y="139817"/>
                </a:moveTo>
                <a:cubicBezTo>
                  <a:pt x="17946" y="131880"/>
                  <a:pt x="301051" y="18109"/>
                  <a:pt x="340738" y="3292"/>
                </a:cubicBezTo>
                <a:cubicBezTo>
                  <a:pt x="380425" y="-11525"/>
                  <a:pt x="294171" y="27104"/>
                  <a:pt x="239138" y="50917"/>
                </a:cubicBezTo>
                <a:cubicBezTo>
                  <a:pt x="184105" y="74729"/>
                  <a:pt x="-15920" y="147754"/>
                  <a:pt x="1013" y="1398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7EF46AD4-56EF-49F6-BDFB-023010301FBD}"/>
              </a:ext>
            </a:extLst>
          </p:cNvPr>
          <p:cNvSpPr/>
          <p:nvPr/>
        </p:nvSpPr>
        <p:spPr>
          <a:xfrm>
            <a:off x="6984991" y="1384239"/>
            <a:ext cx="117960" cy="171704"/>
          </a:xfrm>
          <a:custGeom>
            <a:avLst/>
            <a:gdLst>
              <a:gd name="connsiteX0" fmla="*/ 9 w 117960"/>
              <a:gd name="connsiteY0" fmla="*/ 61 h 171704"/>
              <a:gd name="connsiteX1" fmla="*/ 104784 w 117960"/>
              <a:gd name="connsiteY1" fmla="*/ 120711 h 171704"/>
              <a:gd name="connsiteX2" fmla="*/ 111134 w 117960"/>
              <a:gd name="connsiteY2" fmla="*/ 171511 h 171704"/>
              <a:gd name="connsiteX3" fmla="*/ 111134 w 117960"/>
              <a:gd name="connsiteY3" fmla="*/ 104836 h 171704"/>
              <a:gd name="connsiteX4" fmla="*/ 9 w 117960"/>
              <a:gd name="connsiteY4" fmla="*/ 61 h 17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960" h="171704">
                <a:moveTo>
                  <a:pt x="9" y="61"/>
                </a:moveTo>
                <a:cubicBezTo>
                  <a:pt x="-1049" y="2707"/>
                  <a:pt x="86263" y="92136"/>
                  <a:pt x="104784" y="120711"/>
                </a:cubicBezTo>
                <a:cubicBezTo>
                  <a:pt x="123305" y="149286"/>
                  <a:pt x="110076" y="174157"/>
                  <a:pt x="111134" y="171511"/>
                </a:cubicBezTo>
                <a:cubicBezTo>
                  <a:pt x="112192" y="168865"/>
                  <a:pt x="125951" y="128119"/>
                  <a:pt x="111134" y="104836"/>
                </a:cubicBezTo>
                <a:cubicBezTo>
                  <a:pt x="96317" y="81553"/>
                  <a:pt x="1067" y="-2585"/>
                  <a:pt x="9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A58D9E77-C03D-84F3-2998-DB7B8CE92895}"/>
              </a:ext>
            </a:extLst>
          </p:cNvPr>
          <p:cNvSpPr/>
          <p:nvPr/>
        </p:nvSpPr>
        <p:spPr>
          <a:xfrm>
            <a:off x="7117851" y="1409700"/>
            <a:ext cx="3674" cy="158900"/>
          </a:xfrm>
          <a:custGeom>
            <a:avLst/>
            <a:gdLst>
              <a:gd name="connsiteX0" fmla="*/ 3674 w 3674"/>
              <a:gd name="connsiteY0" fmla="*/ 0 h 158900"/>
              <a:gd name="connsiteX1" fmla="*/ 499 w 3674"/>
              <a:gd name="connsiteY1" fmla="*/ 158750 h 158900"/>
              <a:gd name="connsiteX2" fmla="*/ 3674 w 3674"/>
              <a:gd name="connsiteY2" fmla="*/ 0 h 1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4" h="158900">
                <a:moveTo>
                  <a:pt x="3674" y="0"/>
                </a:moveTo>
                <a:cubicBezTo>
                  <a:pt x="3674" y="0"/>
                  <a:pt x="-1618" y="152929"/>
                  <a:pt x="499" y="158750"/>
                </a:cubicBezTo>
                <a:cubicBezTo>
                  <a:pt x="2616" y="164571"/>
                  <a:pt x="3674" y="0"/>
                  <a:pt x="36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17EA9937-0A5B-5796-0C56-087AB1DBC735}"/>
              </a:ext>
            </a:extLst>
          </p:cNvPr>
          <p:cNvSpPr/>
          <p:nvPr/>
        </p:nvSpPr>
        <p:spPr>
          <a:xfrm>
            <a:off x="6409803" y="1511300"/>
            <a:ext cx="89435" cy="314325"/>
          </a:xfrm>
          <a:custGeom>
            <a:avLst/>
            <a:gdLst>
              <a:gd name="connsiteX0" fmla="*/ 522 w 89435"/>
              <a:gd name="connsiteY0" fmla="*/ 0 h 314325"/>
              <a:gd name="connsiteX1" fmla="*/ 16397 w 89435"/>
              <a:gd name="connsiteY1" fmla="*/ 127000 h 314325"/>
              <a:gd name="connsiteX2" fmla="*/ 89422 w 89435"/>
              <a:gd name="connsiteY2" fmla="*/ 314325 h 314325"/>
              <a:gd name="connsiteX3" fmla="*/ 10047 w 89435"/>
              <a:gd name="connsiteY3" fmla="*/ 127000 h 314325"/>
              <a:gd name="connsiteX4" fmla="*/ 522 w 89435"/>
              <a:gd name="connsiteY4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5" h="314325">
                <a:moveTo>
                  <a:pt x="522" y="0"/>
                </a:moveTo>
                <a:cubicBezTo>
                  <a:pt x="1580" y="0"/>
                  <a:pt x="1580" y="74613"/>
                  <a:pt x="16397" y="127000"/>
                </a:cubicBezTo>
                <a:cubicBezTo>
                  <a:pt x="31214" y="179387"/>
                  <a:pt x="90480" y="314325"/>
                  <a:pt x="89422" y="314325"/>
                </a:cubicBezTo>
                <a:cubicBezTo>
                  <a:pt x="88364" y="314325"/>
                  <a:pt x="21159" y="175683"/>
                  <a:pt x="10047" y="127000"/>
                </a:cubicBezTo>
                <a:cubicBezTo>
                  <a:pt x="-1065" y="78317"/>
                  <a:pt x="-536" y="0"/>
                  <a:pt x="52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66D998E9-8165-9A80-2CF4-E68B2CB540D0}"/>
              </a:ext>
            </a:extLst>
          </p:cNvPr>
          <p:cNvSpPr/>
          <p:nvPr/>
        </p:nvSpPr>
        <p:spPr>
          <a:xfrm>
            <a:off x="6711861" y="1555387"/>
            <a:ext cx="157422" cy="94457"/>
          </a:xfrm>
          <a:custGeom>
            <a:avLst/>
            <a:gdLst>
              <a:gd name="connsiteX0" fmla="*/ 89 w 157422"/>
              <a:gd name="connsiteY0" fmla="*/ 363 h 94457"/>
              <a:gd name="connsiteX1" fmla="*/ 149314 w 157422"/>
              <a:gd name="connsiteY1" fmla="*/ 92438 h 94457"/>
              <a:gd name="connsiteX2" fmla="*/ 127089 w 157422"/>
              <a:gd name="connsiteY2" fmla="*/ 60688 h 94457"/>
              <a:gd name="connsiteX3" fmla="*/ 89 w 157422"/>
              <a:gd name="connsiteY3" fmla="*/ 363 h 9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422" h="94457">
                <a:moveTo>
                  <a:pt x="89" y="363"/>
                </a:moveTo>
                <a:cubicBezTo>
                  <a:pt x="3793" y="5655"/>
                  <a:pt x="128147" y="82384"/>
                  <a:pt x="149314" y="92438"/>
                </a:cubicBezTo>
                <a:cubicBezTo>
                  <a:pt x="170481" y="102492"/>
                  <a:pt x="145610" y="72330"/>
                  <a:pt x="127089" y="60688"/>
                </a:cubicBezTo>
                <a:cubicBezTo>
                  <a:pt x="108568" y="49046"/>
                  <a:pt x="-3615" y="-4929"/>
                  <a:pt x="89" y="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95C7914B-89CC-B241-FFD4-236DE73AFEF7}"/>
              </a:ext>
            </a:extLst>
          </p:cNvPr>
          <p:cNvSpPr/>
          <p:nvPr/>
        </p:nvSpPr>
        <p:spPr>
          <a:xfrm>
            <a:off x="6899266" y="1421962"/>
            <a:ext cx="98434" cy="210356"/>
          </a:xfrm>
          <a:custGeom>
            <a:avLst/>
            <a:gdLst>
              <a:gd name="connsiteX0" fmla="*/ 9 w 98434"/>
              <a:gd name="connsiteY0" fmla="*/ 438 h 210356"/>
              <a:gd name="connsiteX1" fmla="*/ 98434 w 98434"/>
              <a:gd name="connsiteY1" fmla="*/ 82988 h 210356"/>
              <a:gd name="connsiteX2" fmla="*/ 9 w 98434"/>
              <a:gd name="connsiteY2" fmla="*/ 209988 h 210356"/>
              <a:gd name="connsiteX3" fmla="*/ 92084 w 98434"/>
              <a:gd name="connsiteY3" fmla="*/ 117913 h 210356"/>
              <a:gd name="connsiteX4" fmla="*/ 9 w 98434"/>
              <a:gd name="connsiteY4" fmla="*/ 438 h 21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4" h="210356">
                <a:moveTo>
                  <a:pt x="9" y="438"/>
                </a:moveTo>
                <a:cubicBezTo>
                  <a:pt x="1067" y="-5383"/>
                  <a:pt x="98434" y="48063"/>
                  <a:pt x="98434" y="82988"/>
                </a:cubicBezTo>
                <a:cubicBezTo>
                  <a:pt x="98434" y="117913"/>
                  <a:pt x="1067" y="204167"/>
                  <a:pt x="9" y="209988"/>
                </a:cubicBezTo>
                <a:cubicBezTo>
                  <a:pt x="-1049" y="215809"/>
                  <a:pt x="85205" y="151251"/>
                  <a:pt x="92084" y="117913"/>
                </a:cubicBezTo>
                <a:cubicBezTo>
                  <a:pt x="98963" y="84575"/>
                  <a:pt x="-1049" y="6259"/>
                  <a:pt x="9" y="4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B018239F-21A4-2151-CFE1-EB20348D350B}"/>
              </a:ext>
            </a:extLst>
          </p:cNvPr>
          <p:cNvSpPr/>
          <p:nvPr/>
        </p:nvSpPr>
        <p:spPr>
          <a:xfrm>
            <a:off x="6470259" y="1450376"/>
            <a:ext cx="159143" cy="324356"/>
          </a:xfrm>
          <a:custGeom>
            <a:avLst/>
            <a:gdLst>
              <a:gd name="connsiteX0" fmla="*/ 101991 w 159143"/>
              <a:gd name="connsiteY0" fmla="*/ 599 h 324356"/>
              <a:gd name="connsiteX1" fmla="*/ 105166 w 159143"/>
              <a:gd name="connsiteY1" fmla="*/ 162524 h 324356"/>
              <a:gd name="connsiteX2" fmla="*/ 155966 w 159143"/>
              <a:gd name="connsiteY2" fmla="*/ 318099 h 324356"/>
              <a:gd name="connsiteX3" fmla="*/ 136916 w 159143"/>
              <a:gd name="connsiteY3" fmla="*/ 276824 h 324356"/>
              <a:gd name="connsiteX4" fmla="*/ 391 w 159143"/>
              <a:gd name="connsiteY4" fmla="*/ 121249 h 324356"/>
              <a:gd name="connsiteX5" fmla="*/ 95641 w 159143"/>
              <a:gd name="connsiteY5" fmla="*/ 222849 h 324356"/>
              <a:gd name="connsiteX6" fmla="*/ 101991 w 159143"/>
              <a:gd name="connsiteY6" fmla="*/ 599 h 32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143" h="324356">
                <a:moveTo>
                  <a:pt x="101991" y="599"/>
                </a:moveTo>
                <a:cubicBezTo>
                  <a:pt x="103578" y="-9455"/>
                  <a:pt x="96170" y="109607"/>
                  <a:pt x="105166" y="162524"/>
                </a:cubicBezTo>
                <a:cubicBezTo>
                  <a:pt x="114162" y="215441"/>
                  <a:pt x="150674" y="299049"/>
                  <a:pt x="155966" y="318099"/>
                </a:cubicBezTo>
                <a:cubicBezTo>
                  <a:pt x="161258" y="337149"/>
                  <a:pt x="162845" y="309632"/>
                  <a:pt x="136916" y="276824"/>
                </a:cubicBezTo>
                <a:cubicBezTo>
                  <a:pt x="110987" y="244016"/>
                  <a:pt x="7270" y="130245"/>
                  <a:pt x="391" y="121249"/>
                </a:cubicBezTo>
                <a:cubicBezTo>
                  <a:pt x="-6488" y="112253"/>
                  <a:pt x="79237" y="240841"/>
                  <a:pt x="95641" y="222849"/>
                </a:cubicBezTo>
                <a:cubicBezTo>
                  <a:pt x="112045" y="204857"/>
                  <a:pt x="100404" y="10653"/>
                  <a:pt x="101991" y="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187726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8AD8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1140</TotalTime>
  <Words>4</Words>
  <Application>Microsoft Macintosh PowerPoint</Application>
  <PresentationFormat>A3 297x420 mm</PresentationFormat>
  <Paragraphs>4</Paragraphs>
  <Slides>9</Slides>
  <Notes>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9</vt:i4>
      </vt:variant>
    </vt:vector>
  </HeadingPairs>
  <TitlesOfParts>
    <vt:vector size="14" baseType="lpstr">
      <vt:lpstr>游ゴシック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26</cp:revision>
  <dcterms:created xsi:type="dcterms:W3CDTF">2023-04-01T06:40:01Z</dcterms:created>
  <dcterms:modified xsi:type="dcterms:W3CDTF">2023-04-02T23:59:24Z</dcterms:modified>
</cp:coreProperties>
</file>